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tags/tag11.xml" ContentType="application/vnd.openxmlformats-officedocument.presentationml.tags+xml"/>
  <Override PartName="/ppt/notesSlides/notesSlide20.xml" ContentType="application/vnd.openxmlformats-officedocument.presentationml.notesSlide+xml"/>
  <Override PartName="/ppt/tags/tag12.xml" ContentType="application/vnd.openxmlformats-officedocument.presentationml.tags+xml"/>
  <Override PartName="/ppt/notesSlides/notesSlide21.xml" ContentType="application/vnd.openxmlformats-officedocument.presentationml.notesSlide+xml"/>
  <Override PartName="/ppt/tags/tag1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6"/>
  </p:notesMasterIdLst>
  <p:sldIdLst>
    <p:sldId id="408" r:id="rId2"/>
    <p:sldId id="411" r:id="rId3"/>
    <p:sldId id="412" r:id="rId4"/>
    <p:sldId id="416" r:id="rId5"/>
    <p:sldId id="421" r:id="rId6"/>
    <p:sldId id="422" r:id="rId7"/>
    <p:sldId id="423" r:id="rId8"/>
    <p:sldId id="424" r:id="rId9"/>
    <p:sldId id="425" r:id="rId10"/>
    <p:sldId id="426" r:id="rId11"/>
    <p:sldId id="427" r:id="rId12"/>
    <p:sldId id="428" r:id="rId13"/>
    <p:sldId id="430" r:id="rId14"/>
    <p:sldId id="432" r:id="rId15"/>
    <p:sldId id="429" r:id="rId16"/>
    <p:sldId id="433" r:id="rId17"/>
    <p:sldId id="431" r:id="rId18"/>
    <p:sldId id="434" r:id="rId19"/>
    <p:sldId id="435" r:id="rId20"/>
    <p:sldId id="436" r:id="rId21"/>
    <p:sldId id="437" r:id="rId22"/>
    <p:sldId id="438" r:id="rId23"/>
    <p:sldId id="439" r:id="rId24"/>
    <p:sldId id="440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476" userDrawn="1">
          <p15:clr>
            <a:srgbClr val="A4A3A4"/>
          </p15:clr>
        </p15:guide>
        <p15:guide id="4" pos="52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DEA2"/>
    <a:srgbClr val="CB2900"/>
    <a:srgbClr val="CC2900"/>
    <a:srgbClr val="F37C00"/>
    <a:srgbClr val="A52414"/>
    <a:srgbClr val="D69A55"/>
    <a:srgbClr val="C0504D"/>
    <a:srgbClr val="FFEE00"/>
    <a:srgbClr val="953735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924" y="892"/>
      </p:cViewPr>
      <p:guideLst>
        <p:guide orient="horz" pos="1620"/>
        <p:guide pos="2880"/>
        <p:guide pos="476"/>
        <p:guide pos="528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CE093-0987-4123-A19C-C73418D4581B}" type="datetimeFigureOut">
              <a:rPr lang="zh-CN" altLang="en-US" smtClean="0"/>
              <a:t>2023/1/27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390C9-E209-452A-AF2C-23D0DB5DF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923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00641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70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623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057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771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960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1062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077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630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8205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6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88425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450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023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401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1960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293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4169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561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99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19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53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6739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6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【公众号：阿拉丁PPT】1-1">
            <a:extLst>
              <a:ext uri="{FF2B5EF4-FFF2-40B4-BE49-F238E27FC236}">
                <a16:creationId xmlns:a16="http://schemas.microsoft.com/office/drawing/2014/main" id="{036E80A8-7533-0FE5-D44B-4D7617BF48F7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" t="14398" r="4088" b="34514"/>
          <a:stretch/>
        </p:blipFill>
        <p:spPr>
          <a:xfrm>
            <a:off x="0" y="0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713D1C6-CAF5-7207-969F-BB45997FD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2023/1/27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A2F8CF-B052-34DD-786F-244B6B9F0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2EEA96-3BB7-C830-DD7E-F8AE3F5D6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65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【公众号：阿拉丁PPT】1-1">
            <a:extLst>
              <a:ext uri="{FF2B5EF4-FFF2-40B4-BE49-F238E27FC236}">
                <a16:creationId xmlns:a16="http://schemas.microsoft.com/office/drawing/2014/main" id="{F2368DBB-EEBB-1846-10C4-4EAAF5AE1966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" t="14398" r="4088" b="34514"/>
          <a:stretch/>
        </p:blipFill>
        <p:spPr>
          <a:xfrm>
            <a:off x="0" y="0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DA2E1C5-B3E2-5B8A-4EA1-F874EC101CAD}"/>
              </a:ext>
            </a:extLst>
          </p:cNvPr>
          <p:cNvGrpSpPr/>
          <p:nvPr userDrawn="1"/>
        </p:nvGrpSpPr>
        <p:grpSpPr>
          <a:xfrm>
            <a:off x="8013981" y="2589437"/>
            <a:ext cx="2201274" cy="2014274"/>
            <a:chOff x="3275856" y="1131590"/>
            <a:chExt cx="2755780" cy="2521674"/>
          </a:xfrm>
        </p:grpSpPr>
        <p:grpSp>
          <p:nvGrpSpPr>
            <p:cNvPr id="12" name="图形 214">
              <a:extLst>
                <a:ext uri="{FF2B5EF4-FFF2-40B4-BE49-F238E27FC236}">
                  <a16:creationId xmlns:a16="http://schemas.microsoft.com/office/drawing/2014/main" id="{9DE40EF1-EC44-8CEE-8630-A805C6D7EAF9}"/>
                </a:ext>
              </a:extLst>
            </p:cNvPr>
            <p:cNvGrpSpPr/>
            <p:nvPr/>
          </p:nvGrpSpPr>
          <p:grpSpPr>
            <a:xfrm>
              <a:off x="5558460" y="1701877"/>
              <a:ext cx="410051" cy="858492"/>
              <a:chOff x="60769" y="570261"/>
              <a:chExt cx="410051" cy="858492"/>
            </a:xfrm>
          </p:grpSpPr>
          <p:grpSp>
            <p:nvGrpSpPr>
              <p:cNvPr id="144" name="图形 214">
                <a:extLst>
                  <a:ext uri="{FF2B5EF4-FFF2-40B4-BE49-F238E27FC236}">
                    <a16:creationId xmlns:a16="http://schemas.microsoft.com/office/drawing/2014/main" id="{90BAD905-5A8E-0DAC-9D1D-740950C0C268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6FFB868A-6A36-A061-9F4F-18B0A3DF826D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8FEEA08-15C3-6DE5-633E-422069401CC4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5329E2-ED0F-840D-D1AF-829CB0AEE5C6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81C6917-6E14-C435-2B3A-C7DB7A48D2C6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0" name="图形 214">
                  <a:extLst>
                    <a:ext uri="{FF2B5EF4-FFF2-40B4-BE49-F238E27FC236}">
                      <a16:creationId xmlns:a16="http://schemas.microsoft.com/office/drawing/2014/main" id="{ECF539C0-9A42-30BC-FF57-65802F4F8D5E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1BAA04D3-E4FC-4F8C-6C0F-6250E1BD400C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AB634505-ABF3-5305-ADA2-F57D3205F420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A617682C-5423-10A1-37A8-A4E5C3F0EB8C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45" name="图形 214">
                <a:extLst>
                  <a:ext uri="{FF2B5EF4-FFF2-40B4-BE49-F238E27FC236}">
                    <a16:creationId xmlns:a16="http://schemas.microsoft.com/office/drawing/2014/main" id="{B94DF4C1-5E0A-029D-F666-C95D9E08005A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AF37A43-2087-57A3-FE21-26E2E7E6A2F8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FE59664B-F2B9-62C8-D2B5-B2ED3F3DF84F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4982F0AA-2C58-071F-0E77-80D3CA11DD79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064A588A-72C2-ACE7-6107-4965AE2846C9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45DE55B1-32F8-9747-5E9F-63DF4C79D1CF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04741E8D-5B8E-83F0-0CA2-6FDAA85FDADC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9D84D1F8-C2F0-5586-68A0-A0D91907023F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95D2E061-107E-9424-7C0C-F2500B00B8A8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3A3F5DD-94E0-1E63-9FCE-F6FF27997F68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41CF99E7-E8B0-3AD9-534A-DCDB5B3FA6CC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48" name="图形 214">
                <a:extLst>
                  <a:ext uri="{FF2B5EF4-FFF2-40B4-BE49-F238E27FC236}">
                    <a16:creationId xmlns:a16="http://schemas.microsoft.com/office/drawing/2014/main" id="{F4E38F72-198D-0133-BE24-111539039CCF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F356BF4C-52D5-7422-5058-EE6232ADFC10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39ED306F-E637-569D-98A7-12C82B728AFD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78B67642-44E9-70A8-A9CA-6E60706ADA79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09781802-7A83-86C8-1360-9AD234DA2770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78DA8C3D-1EE6-8343-FA90-EC3DCA6DB680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C4231B0-A055-8F96-05D5-1D1D576A1520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F3756B2-132F-9634-8277-49B47C5F4BCB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D2DBC0A7-C821-A0C9-51DA-88108DB982B9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1FD6044F-67F1-3741-099C-A2C383F3D51B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214">
              <a:extLst>
                <a:ext uri="{FF2B5EF4-FFF2-40B4-BE49-F238E27FC236}">
                  <a16:creationId xmlns:a16="http://schemas.microsoft.com/office/drawing/2014/main" id="{8033AE2E-B390-A4B6-1BB5-135F08656622}"/>
                </a:ext>
              </a:extLst>
            </p:cNvPr>
            <p:cNvGrpSpPr/>
            <p:nvPr/>
          </p:nvGrpSpPr>
          <p:grpSpPr>
            <a:xfrm>
              <a:off x="3336696" y="1701877"/>
              <a:ext cx="410051" cy="858492"/>
              <a:chOff x="60769" y="570261"/>
              <a:chExt cx="410051" cy="858492"/>
            </a:xfrm>
          </p:grpSpPr>
          <p:grpSp>
            <p:nvGrpSpPr>
              <p:cNvPr id="114" name="图形 214">
                <a:extLst>
                  <a:ext uri="{FF2B5EF4-FFF2-40B4-BE49-F238E27FC236}">
                    <a16:creationId xmlns:a16="http://schemas.microsoft.com/office/drawing/2014/main" id="{C530F827-5C19-894A-06F7-A38A4A727808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8344D1E2-C174-B8D0-6BED-36286DA37938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E2345B3C-FBCF-9441-DB80-D1AC3E0B40D1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04F05013-5D1B-5CD5-2374-251B87EBCAEE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103A4319-4B7B-2895-E785-3E8F557F3145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0" name="图形 214">
                  <a:extLst>
                    <a:ext uri="{FF2B5EF4-FFF2-40B4-BE49-F238E27FC236}">
                      <a16:creationId xmlns:a16="http://schemas.microsoft.com/office/drawing/2014/main" id="{625E1FBD-43FB-91C0-17FF-1D5929436E76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846E4720-41D6-21B8-325F-2771B61519CA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3B3529D6-18FB-F5BE-8168-B8E3DAA9DE51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628A6B72-984E-E108-C0D8-8A5E62E1CEE0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5" name="图形 214">
                <a:extLst>
                  <a:ext uri="{FF2B5EF4-FFF2-40B4-BE49-F238E27FC236}">
                    <a16:creationId xmlns:a16="http://schemas.microsoft.com/office/drawing/2014/main" id="{2991815E-F8D4-B086-4BEF-71DDEA3DF0B0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C7B90130-E337-5C6C-5C54-B4AF0AFB33DC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EC9EEA79-DAC3-BBC1-17DE-BC639680ED27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6B79BBC5-67C6-85FE-E7BC-429EF4DA5E18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A2E3FE75-73C8-654F-7FB2-B8F2AF9C1126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B8E95422-49D6-73E4-04EA-518621F1E16D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CAC6CCC4-7E65-12ED-6132-3838F7966692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B9AC1607-49C0-55F6-32D4-70AC0B31F7B9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1B2C8CEE-64AD-E30E-7B79-2FE62F1BCEB3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D4AB3AB2-0010-46E0-1687-022B52DDF19C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2EE0D764-37CE-4B75-34DE-CA52C2250BE7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18" name="图形 214">
                <a:extLst>
                  <a:ext uri="{FF2B5EF4-FFF2-40B4-BE49-F238E27FC236}">
                    <a16:creationId xmlns:a16="http://schemas.microsoft.com/office/drawing/2014/main" id="{65413F46-2631-5952-E7D0-E865746E6EAC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02623897-C682-EE02-D7E7-C81CE0CF8FEC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2E43403D-3287-C410-763C-C9323C5CF7D2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E99661BB-2B9D-1D86-0CB9-0D87DC70BFA2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A7BCB8F7-44C5-F840-69F8-4A53A6EF21C0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F630E65E-FB21-60BB-6759-B0D5767968FF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3D7FA0CC-EA45-D619-27AF-729082E4425B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895EABB3-9223-622E-9B79-18D430528A22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90B742C0-76DA-8412-3813-36A4BEAA89AC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3DBD99E0-E2BC-0F5F-3F0E-CED45DB3C17A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214">
              <a:extLst>
                <a:ext uri="{FF2B5EF4-FFF2-40B4-BE49-F238E27FC236}">
                  <a16:creationId xmlns:a16="http://schemas.microsoft.com/office/drawing/2014/main" id="{76D48CB3-2C88-4963-5E5E-1368C54742BD}"/>
                </a:ext>
              </a:extLst>
            </p:cNvPr>
            <p:cNvGrpSpPr/>
            <p:nvPr/>
          </p:nvGrpSpPr>
          <p:grpSpPr>
            <a:xfrm>
              <a:off x="3796754" y="1833608"/>
              <a:ext cx="1714118" cy="1600009"/>
              <a:chOff x="520827" y="701992"/>
              <a:chExt cx="1714118" cy="1600009"/>
            </a:xfrm>
            <a:solidFill>
              <a:srgbClr val="E6AF33"/>
            </a:solidFill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5EACECA-CAE4-A5EC-9EAF-731A11D6A46D}"/>
                  </a:ext>
                </a:extLst>
              </p:cNvPr>
              <p:cNvSpPr/>
              <p:nvPr/>
            </p:nvSpPr>
            <p:spPr>
              <a:xfrm>
                <a:off x="520827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DE2658C-F054-1DC0-03BD-E05844056300}"/>
                  </a:ext>
                </a:extLst>
              </p:cNvPr>
              <p:cNvSpPr/>
              <p:nvPr/>
            </p:nvSpPr>
            <p:spPr>
              <a:xfrm>
                <a:off x="2145506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BBC2CE7-0756-4D82-1383-EEBE491AF430}"/>
                </a:ext>
              </a:extLst>
            </p:cNvPr>
            <p:cNvSpPr/>
            <p:nvPr/>
          </p:nvSpPr>
          <p:spPr>
            <a:xfrm>
              <a:off x="5453342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1 w 15430"/>
                <a:gd name="connsiteY1" fmla="*/ 0 h 1588008"/>
                <a:gd name="connsiteX2" fmla="*/ 15431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1" y="0"/>
                  </a:lnTo>
                  <a:lnTo>
                    <a:pt x="15431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F57C82A-B2B9-5DF3-1428-338D6A05A763}"/>
                </a:ext>
              </a:extLst>
            </p:cNvPr>
            <p:cNvSpPr/>
            <p:nvPr/>
          </p:nvSpPr>
          <p:spPr>
            <a:xfrm>
              <a:off x="3836187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0 w 15430"/>
                <a:gd name="connsiteY1" fmla="*/ 0 h 1588008"/>
                <a:gd name="connsiteX2" fmla="*/ 15430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0" y="0"/>
                  </a:lnTo>
                  <a:lnTo>
                    <a:pt x="15430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043F112-B1CA-8467-BC9C-F98DCCDD786B}"/>
                </a:ext>
              </a:extLst>
            </p:cNvPr>
            <p:cNvSpPr/>
            <p:nvPr/>
          </p:nvSpPr>
          <p:spPr>
            <a:xfrm>
              <a:off x="3884765" y="1855134"/>
              <a:ext cx="1538192" cy="1561338"/>
            </a:xfrm>
            <a:custGeom>
              <a:avLst/>
              <a:gdLst>
                <a:gd name="connsiteX0" fmla="*/ 0 w 1538192"/>
                <a:gd name="connsiteY0" fmla="*/ 0 h 1561338"/>
                <a:gd name="connsiteX1" fmla="*/ 1538192 w 1538192"/>
                <a:gd name="connsiteY1" fmla="*/ 0 h 1561338"/>
                <a:gd name="connsiteX2" fmla="*/ 1538192 w 1538192"/>
                <a:gd name="connsiteY2" fmla="*/ 1561338 h 1561338"/>
                <a:gd name="connsiteX3" fmla="*/ 0 w 1538192"/>
                <a:gd name="connsiteY3" fmla="*/ 1561338 h 15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92" h="1561338">
                  <a:moveTo>
                    <a:pt x="0" y="0"/>
                  </a:moveTo>
                  <a:lnTo>
                    <a:pt x="1538192" y="0"/>
                  </a:lnTo>
                  <a:lnTo>
                    <a:pt x="1538192" y="1561338"/>
                  </a:lnTo>
                  <a:lnTo>
                    <a:pt x="0" y="1561338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18" name="图形 214">
              <a:extLst>
                <a:ext uri="{FF2B5EF4-FFF2-40B4-BE49-F238E27FC236}">
                  <a16:creationId xmlns:a16="http://schemas.microsoft.com/office/drawing/2014/main" id="{015AF7A6-BB9A-3D9E-5EAD-3D796EEFAE2D}"/>
                </a:ext>
              </a:extLst>
            </p:cNvPr>
            <p:cNvGrpSpPr/>
            <p:nvPr/>
          </p:nvGrpSpPr>
          <p:grpSpPr>
            <a:xfrm>
              <a:off x="3945473" y="1863516"/>
              <a:ext cx="1427416" cy="1570101"/>
              <a:chOff x="664178" y="717899"/>
              <a:chExt cx="1427416" cy="1570101"/>
            </a:xfrm>
            <a:solidFill>
              <a:srgbClr val="731602"/>
            </a:solidFill>
          </p:grpSpPr>
          <p:grpSp>
            <p:nvGrpSpPr>
              <p:cNvPr id="50" name="图形 214">
                <a:extLst>
                  <a:ext uri="{FF2B5EF4-FFF2-40B4-BE49-F238E27FC236}">
                    <a16:creationId xmlns:a16="http://schemas.microsoft.com/office/drawing/2014/main" id="{F58830D1-58EF-FCFE-9FC6-9C8C10FBA980}"/>
                  </a:ext>
                </a:extLst>
              </p:cNvPr>
              <p:cNvGrpSpPr/>
              <p:nvPr/>
            </p:nvGrpSpPr>
            <p:grpSpPr>
              <a:xfrm>
                <a:off x="664178" y="770572"/>
                <a:ext cx="1427416" cy="1467231"/>
                <a:chOff x="664178" y="770572"/>
                <a:chExt cx="1427416" cy="1467231"/>
              </a:xfrm>
              <a:solidFill>
                <a:srgbClr val="731602"/>
              </a:solidFill>
            </p:grpSpPr>
            <p:grpSp>
              <p:nvGrpSpPr>
                <p:cNvPr id="52" name="图形 214">
                  <a:extLst>
                    <a:ext uri="{FF2B5EF4-FFF2-40B4-BE49-F238E27FC236}">
                      <a16:creationId xmlns:a16="http://schemas.microsoft.com/office/drawing/2014/main" id="{DC5BAF1D-0BEA-5AAB-6539-8A22B055F078}"/>
                    </a:ext>
                  </a:extLst>
                </p:cNvPr>
                <p:cNvGrpSpPr/>
                <p:nvPr/>
              </p:nvGrpSpPr>
              <p:grpSpPr>
                <a:xfrm>
                  <a:off x="664178" y="770572"/>
                  <a:ext cx="668178" cy="1467231"/>
                  <a:chOff x="664178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id="{3A7919BD-9EC7-633D-4B0F-11CEA16787C6}"/>
                      </a:ext>
                    </a:extLst>
                  </p:cNvPr>
                  <p:cNvSpPr/>
                  <p:nvPr/>
                </p:nvSpPr>
                <p:spPr>
                  <a:xfrm>
                    <a:off x="664178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4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4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4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4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84" name="图形 214">
                    <a:extLst>
                      <a:ext uri="{FF2B5EF4-FFF2-40B4-BE49-F238E27FC236}">
                        <a16:creationId xmlns:a16="http://schemas.microsoft.com/office/drawing/2014/main" id="{E3FAA5A1-F53D-83F6-473B-3EEA6F01B61D}"/>
                      </a:ext>
                    </a:extLst>
                  </p:cNvPr>
                  <p:cNvGrpSpPr/>
                  <p:nvPr/>
                </p:nvGrpSpPr>
                <p:grpSpPr>
                  <a:xfrm>
                    <a:off x="698944" y="1991105"/>
                    <a:ext cx="203644" cy="213074"/>
                    <a:chOff x="698944" y="1991105"/>
                    <a:chExt cx="203644" cy="213074"/>
                  </a:xfrm>
                  <a:solidFill>
                    <a:srgbClr val="731602"/>
                  </a:solidFill>
                </p:grpSpPr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402B2E15-050B-1BA3-248B-75206D9EAE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944" y="1991105"/>
                      <a:ext cx="203644" cy="213074"/>
                    </a:xfrm>
                    <a:custGeom>
                      <a:avLst/>
                      <a:gdLst>
                        <a:gd name="connsiteX0" fmla="*/ 198501 w 203644"/>
                        <a:gd name="connsiteY0" fmla="*/ 202406 h 213074"/>
                        <a:gd name="connsiteX1" fmla="*/ 203645 w 203644"/>
                        <a:gd name="connsiteY1" fmla="*/ 207740 h 213074"/>
                        <a:gd name="connsiteX2" fmla="*/ 198501 w 203644"/>
                        <a:gd name="connsiteY2" fmla="*/ 213074 h 213074"/>
                        <a:gd name="connsiteX3" fmla="*/ 95631 w 203644"/>
                        <a:gd name="connsiteY3" fmla="*/ 213074 h 213074"/>
                        <a:gd name="connsiteX4" fmla="*/ 90488 w 203644"/>
                        <a:gd name="connsiteY4" fmla="*/ 207740 h 213074"/>
                        <a:gd name="connsiteX5" fmla="*/ 90488 w 203644"/>
                        <a:gd name="connsiteY5" fmla="*/ 207264 h 213074"/>
                        <a:gd name="connsiteX6" fmla="*/ 90678 w 203644"/>
                        <a:gd name="connsiteY6" fmla="*/ 156210 h 213074"/>
                        <a:gd name="connsiteX7" fmla="*/ 60484 w 203644"/>
                        <a:gd name="connsiteY7" fmla="*/ 156210 h 213074"/>
                        <a:gd name="connsiteX8" fmla="*/ 55340 w 203644"/>
                        <a:gd name="connsiteY8" fmla="*/ 150876 h 213074"/>
                        <a:gd name="connsiteX9" fmla="*/ 55340 w 203644"/>
                        <a:gd name="connsiteY9" fmla="*/ 150400 h 213074"/>
                        <a:gd name="connsiteX10" fmla="*/ 55435 w 203644"/>
                        <a:gd name="connsiteY10" fmla="*/ 120015 h 213074"/>
                        <a:gd name="connsiteX11" fmla="*/ 5144 w 203644"/>
                        <a:gd name="connsiteY11" fmla="*/ 120015 h 213074"/>
                        <a:gd name="connsiteX12" fmla="*/ 0 w 203644"/>
                        <a:gd name="connsiteY12" fmla="*/ 114776 h 213074"/>
                        <a:gd name="connsiteX13" fmla="*/ 0 w 203644"/>
                        <a:gd name="connsiteY13" fmla="*/ 5239 h 213074"/>
                        <a:gd name="connsiteX14" fmla="*/ 5144 w 203644"/>
                        <a:gd name="connsiteY14" fmla="*/ 0 h 213074"/>
                        <a:gd name="connsiteX15" fmla="*/ 10287 w 203644"/>
                        <a:gd name="connsiteY15" fmla="*/ 5239 h 213074"/>
                        <a:gd name="connsiteX16" fmla="*/ 10287 w 203644"/>
                        <a:gd name="connsiteY16" fmla="*/ 109538 h 213074"/>
                        <a:gd name="connsiteX17" fmla="*/ 60674 w 203644"/>
                        <a:gd name="connsiteY17" fmla="*/ 109538 h 213074"/>
                        <a:gd name="connsiteX18" fmla="*/ 65818 w 203644"/>
                        <a:gd name="connsiteY18" fmla="*/ 114872 h 213074"/>
                        <a:gd name="connsiteX19" fmla="*/ 65723 w 203644"/>
                        <a:gd name="connsiteY19" fmla="*/ 145733 h 213074"/>
                        <a:gd name="connsiteX20" fmla="*/ 95917 w 203644"/>
                        <a:gd name="connsiteY20" fmla="*/ 145733 h 213074"/>
                        <a:gd name="connsiteX21" fmla="*/ 95917 w 203644"/>
                        <a:gd name="connsiteY21" fmla="*/ 145733 h 213074"/>
                        <a:gd name="connsiteX22" fmla="*/ 101060 w 203644"/>
                        <a:gd name="connsiteY22" fmla="*/ 150971 h 213074"/>
                        <a:gd name="connsiteX23" fmla="*/ 100870 w 203644"/>
                        <a:gd name="connsiteY23" fmla="*/ 202502 h 213074"/>
                        <a:gd name="connsiteX24" fmla="*/ 198501 w 203644"/>
                        <a:gd name="connsiteY24" fmla="*/ 202502 h 213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644" h="213074">
                          <a:moveTo>
                            <a:pt x="198501" y="202406"/>
                          </a:moveTo>
                          <a:cubicBezTo>
                            <a:pt x="201359" y="202406"/>
                            <a:pt x="203645" y="204788"/>
                            <a:pt x="203645" y="207740"/>
                          </a:cubicBezTo>
                          <a:cubicBezTo>
                            <a:pt x="203645" y="210693"/>
                            <a:pt x="201359" y="213074"/>
                            <a:pt x="198501" y="213074"/>
                          </a:cubicBezTo>
                          <a:lnTo>
                            <a:pt x="95631" y="213074"/>
                          </a:lnTo>
                          <a:cubicBezTo>
                            <a:pt x="92774" y="213074"/>
                            <a:pt x="90488" y="210693"/>
                            <a:pt x="90488" y="207740"/>
                          </a:cubicBezTo>
                          <a:lnTo>
                            <a:pt x="90488" y="207264"/>
                          </a:lnTo>
                          <a:lnTo>
                            <a:pt x="90678" y="156210"/>
                          </a:lnTo>
                          <a:lnTo>
                            <a:pt x="60484" y="156210"/>
                          </a:lnTo>
                          <a:cubicBezTo>
                            <a:pt x="57626" y="156210"/>
                            <a:pt x="55340" y="153829"/>
                            <a:pt x="55340" y="150876"/>
                          </a:cubicBezTo>
                          <a:lnTo>
                            <a:pt x="55340" y="150400"/>
                          </a:lnTo>
                          <a:lnTo>
                            <a:pt x="55435" y="120015"/>
                          </a:lnTo>
                          <a:lnTo>
                            <a:pt x="5144" y="120015"/>
                          </a:lnTo>
                          <a:cubicBezTo>
                            <a:pt x="2286" y="120015"/>
                            <a:pt x="0" y="117634"/>
                            <a:pt x="0" y="114776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cubicBezTo>
                            <a:pt x="8001" y="0"/>
                            <a:pt x="10287" y="2381"/>
                            <a:pt x="10287" y="5239"/>
                          </a:cubicBezTo>
                          <a:lnTo>
                            <a:pt x="10287" y="109538"/>
                          </a:lnTo>
                          <a:lnTo>
                            <a:pt x="60674" y="109538"/>
                          </a:lnTo>
                          <a:cubicBezTo>
                            <a:pt x="63532" y="109538"/>
                            <a:pt x="65818" y="111919"/>
                            <a:pt x="65818" y="114872"/>
                          </a:cubicBezTo>
                          <a:lnTo>
                            <a:pt x="65723" y="145733"/>
                          </a:lnTo>
                          <a:lnTo>
                            <a:pt x="95917" y="145733"/>
                          </a:lnTo>
                          <a:lnTo>
                            <a:pt x="95917" y="145733"/>
                          </a:lnTo>
                          <a:cubicBezTo>
                            <a:pt x="98774" y="145733"/>
                            <a:pt x="101060" y="148114"/>
                            <a:pt x="101060" y="150971"/>
                          </a:cubicBezTo>
                          <a:lnTo>
                            <a:pt x="100870" y="202502"/>
                          </a:lnTo>
                          <a:lnTo>
                            <a:pt x="198501" y="2025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4D9863AE-3598-B357-9AB3-C88A4D92D8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2138267"/>
                      <a:ext cx="46005" cy="47434"/>
                    </a:xfrm>
                    <a:custGeom>
                      <a:avLst/>
                      <a:gdLst>
                        <a:gd name="connsiteX0" fmla="*/ 10287 w 46005"/>
                        <a:gd name="connsiteY0" fmla="*/ 36862 h 47434"/>
                        <a:gd name="connsiteX1" fmla="*/ 35624 w 46005"/>
                        <a:gd name="connsiteY1" fmla="*/ 36767 h 47434"/>
                        <a:gd name="connsiteX2" fmla="*/ 35719 w 46005"/>
                        <a:gd name="connsiteY2" fmla="*/ 10763 h 47434"/>
                        <a:gd name="connsiteX3" fmla="*/ 10287 w 46005"/>
                        <a:gd name="connsiteY3" fmla="*/ 10763 h 47434"/>
                        <a:gd name="connsiteX4" fmla="*/ 10287 w 46005"/>
                        <a:gd name="connsiteY4" fmla="*/ 36862 h 47434"/>
                        <a:gd name="connsiteX5" fmla="*/ 10287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4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4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287" y="36862"/>
                          </a:moveTo>
                          <a:lnTo>
                            <a:pt x="35624" y="36767"/>
                          </a:lnTo>
                          <a:lnTo>
                            <a:pt x="35719" y="10763"/>
                          </a:ln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10287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4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C22CF4AC-9B55-A3B2-D868-0E2F60B2B8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528 w 45910"/>
                        <a:gd name="connsiteY1" fmla="*/ 36576 h 47339"/>
                        <a:gd name="connsiteX2" fmla="*/ 35623 w 45910"/>
                        <a:gd name="connsiteY2" fmla="*/ 10573 h 47339"/>
                        <a:gd name="connsiteX3" fmla="*/ 10287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0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528" y="36576"/>
                          </a:lnTo>
                          <a:lnTo>
                            <a:pt x="35623" y="10573"/>
                          </a:lnTo>
                          <a:lnTo>
                            <a:pt x="10287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815" y="41815"/>
                          </a:lnTo>
                          <a:cubicBezTo>
                            <a:pt x="45720" y="44767"/>
                            <a:pt x="43434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109" name="图形 214">
                      <a:extLst>
                        <a:ext uri="{FF2B5EF4-FFF2-40B4-BE49-F238E27FC236}">
                          <a16:creationId xmlns:a16="http://schemas.microsoft.com/office/drawing/2014/main" id="{793A2320-915C-CBB1-8417-0236D7F26D9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2063591"/>
                      <a:ext cx="81343" cy="83724"/>
                      <a:chOff x="754760" y="2063591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110" name="任意多边形: 形状 109">
                        <a:extLst>
                          <a:ext uri="{FF2B5EF4-FFF2-40B4-BE49-F238E27FC236}">
                            <a16:creationId xmlns:a16="http://schemas.microsoft.com/office/drawing/2014/main" id="{D1829890-B685-094E-005C-5858E428EEF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528 w 45910"/>
                          <a:gd name="connsiteY1" fmla="*/ 36481 h 47148"/>
                          <a:gd name="connsiteX2" fmla="*/ 35624 w 45910"/>
                          <a:gd name="connsiteY2" fmla="*/ 10478 h 47148"/>
                          <a:gd name="connsiteX3" fmla="*/ 10287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0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528" y="36481"/>
                            </a:lnTo>
                            <a:lnTo>
                              <a:pt x="35624" y="10478"/>
                            </a:lnTo>
                            <a:lnTo>
                              <a:pt x="10287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111" name="任意多边形: 形状 110">
                        <a:extLst>
                          <a:ext uri="{FF2B5EF4-FFF2-40B4-BE49-F238E27FC236}">
                            <a16:creationId xmlns:a16="http://schemas.microsoft.com/office/drawing/2014/main" id="{4D899D2F-0BDB-6EE5-A8D5-A87647D84C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2100071"/>
                        <a:ext cx="45910" cy="47244"/>
                      </a:xfrm>
                      <a:custGeom>
                        <a:avLst/>
                        <a:gdLst>
                          <a:gd name="connsiteX0" fmla="*/ 0 w 45910"/>
                          <a:gd name="connsiteY0" fmla="*/ 41815 h 47244"/>
                          <a:gd name="connsiteX1" fmla="*/ 95 w 45910"/>
                          <a:gd name="connsiteY1" fmla="*/ 5334 h 47244"/>
                          <a:gd name="connsiteX2" fmla="*/ 5239 w 45910"/>
                          <a:gd name="connsiteY2" fmla="*/ 95 h 47244"/>
                          <a:gd name="connsiteX3" fmla="*/ 40767 w 45910"/>
                          <a:gd name="connsiteY3" fmla="*/ 0 h 47244"/>
                          <a:gd name="connsiteX4" fmla="*/ 45910 w 45910"/>
                          <a:gd name="connsiteY4" fmla="*/ 5239 h 47244"/>
                          <a:gd name="connsiteX5" fmla="*/ 45910 w 45910"/>
                          <a:gd name="connsiteY5" fmla="*/ 41910 h 47244"/>
                          <a:gd name="connsiteX6" fmla="*/ 40767 w 45910"/>
                          <a:gd name="connsiteY6" fmla="*/ 47244 h 47244"/>
                          <a:gd name="connsiteX7" fmla="*/ 5144 w 45910"/>
                          <a:gd name="connsiteY7" fmla="*/ 47244 h 47244"/>
                          <a:gd name="connsiteX8" fmla="*/ 0 w 45910"/>
                          <a:gd name="connsiteY8" fmla="*/ 41815 h 47244"/>
                          <a:gd name="connsiteX9" fmla="*/ 0 w 45910"/>
                          <a:gd name="connsiteY9" fmla="*/ 41815 h 47244"/>
                          <a:gd name="connsiteX10" fmla="*/ 0 w 45910"/>
                          <a:gd name="connsiteY10" fmla="*/ 41815 h 47244"/>
                          <a:gd name="connsiteX11" fmla="*/ 10382 w 45910"/>
                          <a:gd name="connsiteY11" fmla="*/ 10573 h 47244"/>
                          <a:gd name="connsiteX12" fmla="*/ 10287 w 45910"/>
                          <a:gd name="connsiteY12" fmla="*/ 36576 h 47244"/>
                          <a:gd name="connsiteX13" fmla="*/ 35623 w 45910"/>
                          <a:gd name="connsiteY13" fmla="*/ 36576 h 47244"/>
                          <a:gd name="connsiteX14" fmla="*/ 35623 w 45910"/>
                          <a:gd name="connsiteY14" fmla="*/ 10478 h 47244"/>
                          <a:gd name="connsiteX15" fmla="*/ 10382 w 45910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0" y="41815"/>
                            </a:moveTo>
                            <a:lnTo>
                              <a:pt x="95" y="5334"/>
                            </a:lnTo>
                            <a:cubicBezTo>
                              <a:pt x="95" y="2381"/>
                              <a:pt x="2381" y="95"/>
                              <a:pt x="5239" y="95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3" y="36576"/>
                            </a:lnTo>
                            <a:lnTo>
                              <a:pt x="35623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85" name="图形 214">
                    <a:extLst>
                      <a:ext uri="{FF2B5EF4-FFF2-40B4-BE49-F238E27FC236}">
                        <a16:creationId xmlns:a16="http://schemas.microsoft.com/office/drawing/2014/main" id="{E77934FD-3F6D-DBA2-16C0-EE87F3DD82A4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1990915"/>
                    <a:ext cx="203644" cy="213264"/>
                    <a:chOff x="1092993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83D3D76A-EA4D-DC8D-906F-B42D36323D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1990915"/>
                      <a:ext cx="203644" cy="213264"/>
                    </a:xfrm>
                    <a:custGeom>
                      <a:avLst/>
                      <a:gdLst>
                        <a:gd name="connsiteX0" fmla="*/ 5144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4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8 w 203644"/>
                        <a:gd name="connsiteY10" fmla="*/ 109633 h 213264"/>
                        <a:gd name="connsiteX11" fmla="*/ 193358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5 w 203644"/>
                        <a:gd name="connsiteY13" fmla="*/ 5334 h 213264"/>
                        <a:gd name="connsiteX14" fmla="*/ 203645 w 203644"/>
                        <a:gd name="connsiteY14" fmla="*/ 114871 h 213264"/>
                        <a:gd name="connsiteX15" fmla="*/ 203645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4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4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4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8" y="109633"/>
                          </a:lnTo>
                          <a:lnTo>
                            <a:pt x="193358" y="5334"/>
                          </a:lnTo>
                          <a:cubicBezTo>
                            <a:pt x="193358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5" y="2381"/>
                            <a:pt x="203645" y="5334"/>
                          </a:cubicBezTo>
                          <a:lnTo>
                            <a:pt x="203645" y="114871"/>
                          </a:lnTo>
                          <a:lnTo>
                            <a:pt x="203645" y="114871"/>
                          </a:lnTo>
                          <a:cubicBezTo>
                            <a:pt x="203645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4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18C133DB-016D-20E5-6B2D-95B747A5F1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4 w 46005"/>
                        <a:gd name="connsiteY4" fmla="*/ 0 h 47434"/>
                        <a:gd name="connsiteX5" fmla="*/ 5144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287 w 46005"/>
                        <a:gd name="connsiteY12" fmla="*/ 36481 h 47434"/>
                        <a:gd name="connsiteX13" fmla="*/ 35624 w 46005"/>
                        <a:gd name="connsiteY13" fmla="*/ 36576 h 47434"/>
                        <a:gd name="connsiteX14" fmla="*/ 35624 w 46005"/>
                        <a:gd name="connsiteY14" fmla="*/ 10477 h 47434"/>
                        <a:gd name="connsiteX15" fmla="*/ 10192 w 46005"/>
                        <a:gd name="connsiteY15" fmla="*/ 10477 h 47434"/>
                        <a:gd name="connsiteX16" fmla="*/ 10287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287" y="36481"/>
                          </a:moveTo>
                          <a:lnTo>
                            <a:pt x="35624" y="36576"/>
                          </a:lnTo>
                          <a:lnTo>
                            <a:pt x="35624" y="10477"/>
                          </a:lnTo>
                          <a:lnTo>
                            <a:pt x="10192" y="10477"/>
                          </a:lnTo>
                          <a:lnTo>
                            <a:pt x="10287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4D094287-0281-9333-AB7D-6D04501E48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2100357"/>
                      <a:ext cx="45910" cy="47148"/>
                    </a:xfrm>
                    <a:custGeom>
                      <a:avLst/>
                      <a:gdLst>
                        <a:gd name="connsiteX0" fmla="*/ 40767 w 45910"/>
                        <a:gd name="connsiteY0" fmla="*/ 47149 h 47148"/>
                        <a:gd name="connsiteX1" fmla="*/ 5239 w 45910"/>
                        <a:gd name="connsiteY1" fmla="*/ 46958 h 47148"/>
                        <a:gd name="connsiteX2" fmla="*/ 95 w 45910"/>
                        <a:gd name="connsiteY2" fmla="*/ 41720 h 47148"/>
                        <a:gd name="connsiteX3" fmla="*/ 0 w 45910"/>
                        <a:gd name="connsiteY3" fmla="*/ 5239 h 47148"/>
                        <a:gd name="connsiteX4" fmla="*/ 5144 w 45910"/>
                        <a:gd name="connsiteY4" fmla="*/ 0 h 47148"/>
                        <a:gd name="connsiteX5" fmla="*/ 40767 w 45910"/>
                        <a:gd name="connsiteY5" fmla="*/ 0 h 47148"/>
                        <a:gd name="connsiteX6" fmla="*/ 45910 w 45910"/>
                        <a:gd name="connsiteY6" fmla="*/ 5334 h 47148"/>
                        <a:gd name="connsiteX7" fmla="*/ 45910 w 45910"/>
                        <a:gd name="connsiteY7" fmla="*/ 42005 h 47148"/>
                        <a:gd name="connsiteX8" fmla="*/ 40767 w 45910"/>
                        <a:gd name="connsiteY8" fmla="*/ 47149 h 47148"/>
                        <a:gd name="connsiteX9" fmla="*/ 40767 w 45910"/>
                        <a:gd name="connsiteY9" fmla="*/ 47149 h 47148"/>
                        <a:gd name="connsiteX10" fmla="*/ 10382 w 45910"/>
                        <a:gd name="connsiteY10" fmla="*/ 36481 h 47148"/>
                        <a:gd name="connsiteX11" fmla="*/ 35624 w 45910"/>
                        <a:gd name="connsiteY11" fmla="*/ 36576 h 47148"/>
                        <a:gd name="connsiteX12" fmla="*/ 35624 w 45910"/>
                        <a:gd name="connsiteY12" fmla="*/ 10478 h 47148"/>
                        <a:gd name="connsiteX13" fmla="*/ 10287 w 45910"/>
                        <a:gd name="connsiteY13" fmla="*/ 10478 h 47148"/>
                        <a:gd name="connsiteX14" fmla="*/ 10382 w 45910"/>
                        <a:gd name="connsiteY14" fmla="*/ 36481 h 47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148">
                          <a:moveTo>
                            <a:pt x="40767" y="47149"/>
                          </a:moveTo>
                          <a:lnTo>
                            <a:pt x="5239" y="46958"/>
                          </a:lnTo>
                          <a:cubicBezTo>
                            <a:pt x="2381" y="46958"/>
                            <a:pt x="95" y="44577"/>
                            <a:pt x="95" y="41720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768"/>
                            <a:pt x="43625" y="47149"/>
                            <a:pt x="40767" y="47149"/>
                          </a:cubicBezTo>
                          <a:lnTo>
                            <a:pt x="40767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624" y="36576"/>
                          </a:lnTo>
                          <a:lnTo>
                            <a:pt x="35624" y="10478"/>
                          </a:lnTo>
                          <a:lnTo>
                            <a:pt x="10287" y="10478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103" name="图形 214">
                      <a:extLst>
                        <a:ext uri="{FF2B5EF4-FFF2-40B4-BE49-F238E27FC236}">
                          <a16:creationId xmlns:a16="http://schemas.microsoft.com/office/drawing/2014/main" id="{C485AAFF-22D2-B99D-1063-BAE3032446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2063591"/>
                      <a:ext cx="81343" cy="83534"/>
                      <a:chOff x="1159478" y="2063591"/>
                      <a:chExt cx="81343" cy="83534"/>
                    </a:xfrm>
                    <a:solidFill>
                      <a:srgbClr val="731602"/>
                    </a:solidFill>
                  </p:grpSpPr>
                  <p:sp>
                    <p:nvSpPr>
                      <p:cNvPr id="104" name="任意多边形: 形状 103">
                        <a:extLst>
                          <a:ext uri="{FF2B5EF4-FFF2-40B4-BE49-F238E27FC236}">
                            <a16:creationId xmlns:a16="http://schemas.microsoft.com/office/drawing/2014/main" id="{B871A758-1174-E601-FBC4-05B0A4BE4C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2063591"/>
                        <a:ext cx="45910" cy="47244"/>
                      </a:xfrm>
                      <a:custGeom>
                        <a:avLst/>
                        <a:gdLst>
                          <a:gd name="connsiteX0" fmla="*/ 40767 w 45910"/>
                          <a:gd name="connsiteY0" fmla="*/ 47244 h 47244"/>
                          <a:gd name="connsiteX1" fmla="*/ 5239 w 45910"/>
                          <a:gd name="connsiteY1" fmla="*/ 47149 h 47244"/>
                          <a:gd name="connsiteX2" fmla="*/ 95 w 45910"/>
                          <a:gd name="connsiteY2" fmla="*/ 41910 h 47244"/>
                          <a:gd name="connsiteX3" fmla="*/ 0 w 45910"/>
                          <a:gd name="connsiteY3" fmla="*/ 5334 h 47244"/>
                          <a:gd name="connsiteX4" fmla="*/ 5144 w 45910"/>
                          <a:gd name="connsiteY4" fmla="*/ 0 h 47244"/>
                          <a:gd name="connsiteX5" fmla="*/ 40767 w 45910"/>
                          <a:gd name="connsiteY5" fmla="*/ 0 h 47244"/>
                          <a:gd name="connsiteX6" fmla="*/ 45911 w 45910"/>
                          <a:gd name="connsiteY6" fmla="*/ 5239 h 47244"/>
                          <a:gd name="connsiteX7" fmla="*/ 45911 w 45910"/>
                          <a:gd name="connsiteY7" fmla="*/ 41910 h 47244"/>
                          <a:gd name="connsiteX8" fmla="*/ 40767 w 45910"/>
                          <a:gd name="connsiteY8" fmla="*/ 47244 h 47244"/>
                          <a:gd name="connsiteX9" fmla="*/ 40767 w 45910"/>
                          <a:gd name="connsiteY9" fmla="*/ 47244 h 47244"/>
                          <a:gd name="connsiteX10" fmla="*/ 10382 w 45910"/>
                          <a:gd name="connsiteY10" fmla="*/ 36481 h 47244"/>
                          <a:gd name="connsiteX11" fmla="*/ 35624 w 45910"/>
                          <a:gd name="connsiteY11" fmla="*/ 36576 h 47244"/>
                          <a:gd name="connsiteX12" fmla="*/ 35624 w 45910"/>
                          <a:gd name="connsiteY12" fmla="*/ 10573 h 47244"/>
                          <a:gd name="connsiteX13" fmla="*/ 10287 w 45910"/>
                          <a:gd name="connsiteY13" fmla="*/ 10573 h 47244"/>
                          <a:gd name="connsiteX14" fmla="*/ 10382 w 45910"/>
                          <a:gd name="connsiteY14" fmla="*/ 36481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40767" y="47244"/>
                            </a:move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40767" y="47244"/>
                            </a:lnTo>
                            <a:close/>
                            <a:moveTo>
                              <a:pt x="10382" y="36481"/>
                            </a:moveTo>
                            <a:lnTo>
                              <a:pt x="35624" y="36576"/>
                            </a:lnTo>
                            <a:lnTo>
                              <a:pt x="35624" y="10573"/>
                            </a:lnTo>
                            <a:lnTo>
                              <a:pt x="10287" y="10573"/>
                            </a:lnTo>
                            <a:lnTo>
                              <a:pt x="10382" y="3648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105" name="任意多边形: 形状 104">
                        <a:extLst>
                          <a:ext uri="{FF2B5EF4-FFF2-40B4-BE49-F238E27FC236}">
                            <a16:creationId xmlns:a16="http://schemas.microsoft.com/office/drawing/2014/main" id="{32DF3BA8-18D2-D08D-9EE9-0AEF22E8AB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2099881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36767 h 47243"/>
                          <a:gd name="connsiteX1" fmla="*/ 35528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623 w 45910"/>
                          <a:gd name="connsiteY4" fmla="*/ 36767 h 47243"/>
                          <a:gd name="connsiteX5" fmla="*/ 35623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36767"/>
                            </a:moveTo>
                            <a:lnTo>
                              <a:pt x="35528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623" y="36767"/>
                            </a:lnTo>
                            <a:lnTo>
                              <a:pt x="35623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4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86" name="图形 214">
                    <a:extLst>
                      <a:ext uri="{FF2B5EF4-FFF2-40B4-BE49-F238E27FC236}">
                        <a16:creationId xmlns:a16="http://schemas.microsoft.com/office/drawing/2014/main" id="{8AAB270B-933E-40FA-BA1C-D77CB9FC3C5D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9" y="805529"/>
                    <a:ext cx="203739" cy="213360"/>
                    <a:chOff x="698849" y="805529"/>
                    <a:chExt cx="203739" cy="213360"/>
                  </a:xfrm>
                  <a:solidFill>
                    <a:srgbClr val="731602"/>
                  </a:solidFill>
                </p:grpSpPr>
                <p:sp>
                  <p:nvSpPr>
                    <p:cNvPr id="94" name="任意多边形: 形状 93">
                      <a:extLst>
                        <a:ext uri="{FF2B5EF4-FFF2-40B4-BE49-F238E27FC236}">
                          <a16:creationId xmlns:a16="http://schemas.microsoft.com/office/drawing/2014/main" id="{E65C044E-CD4C-B071-9A07-EF66864CDA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849" y="805529"/>
                      <a:ext cx="203739" cy="213360"/>
                    </a:xfrm>
                    <a:custGeom>
                      <a:avLst/>
                      <a:gdLst>
                        <a:gd name="connsiteX0" fmla="*/ 198596 w 203739"/>
                        <a:gd name="connsiteY0" fmla="*/ 95 h 213360"/>
                        <a:gd name="connsiteX1" fmla="*/ 203740 w 203739"/>
                        <a:gd name="connsiteY1" fmla="*/ 5429 h 213360"/>
                        <a:gd name="connsiteX2" fmla="*/ 198596 w 203739"/>
                        <a:gd name="connsiteY2" fmla="*/ 10763 h 213360"/>
                        <a:gd name="connsiteX3" fmla="*/ 100870 w 203739"/>
                        <a:gd name="connsiteY3" fmla="*/ 10763 h 213360"/>
                        <a:gd name="connsiteX4" fmla="*/ 101060 w 203739"/>
                        <a:gd name="connsiteY4" fmla="*/ 62294 h 213360"/>
                        <a:gd name="connsiteX5" fmla="*/ 95917 w 203739"/>
                        <a:gd name="connsiteY5" fmla="*/ 67532 h 213360"/>
                        <a:gd name="connsiteX6" fmla="*/ 95917 w 203739"/>
                        <a:gd name="connsiteY6" fmla="*/ 67532 h 213360"/>
                        <a:gd name="connsiteX7" fmla="*/ 65722 w 203739"/>
                        <a:gd name="connsiteY7" fmla="*/ 67532 h 213360"/>
                        <a:gd name="connsiteX8" fmla="*/ 65818 w 203739"/>
                        <a:gd name="connsiteY8" fmla="*/ 98393 h 213360"/>
                        <a:gd name="connsiteX9" fmla="*/ 60674 w 203739"/>
                        <a:gd name="connsiteY9" fmla="*/ 103727 h 213360"/>
                        <a:gd name="connsiteX10" fmla="*/ 10287 w 203739"/>
                        <a:gd name="connsiteY10" fmla="*/ 103727 h 213360"/>
                        <a:gd name="connsiteX11" fmla="*/ 10287 w 203739"/>
                        <a:gd name="connsiteY11" fmla="*/ 208026 h 213360"/>
                        <a:gd name="connsiteX12" fmla="*/ 5144 w 203739"/>
                        <a:gd name="connsiteY12" fmla="*/ 213360 h 213360"/>
                        <a:gd name="connsiteX13" fmla="*/ 0 w 203739"/>
                        <a:gd name="connsiteY13" fmla="*/ 208026 h 213360"/>
                        <a:gd name="connsiteX14" fmla="*/ 0 w 203739"/>
                        <a:gd name="connsiteY14" fmla="*/ 98393 h 213360"/>
                        <a:gd name="connsiteX15" fmla="*/ 5144 w 203739"/>
                        <a:gd name="connsiteY15" fmla="*/ 93059 h 213360"/>
                        <a:gd name="connsiteX16" fmla="*/ 55435 w 203739"/>
                        <a:gd name="connsiteY16" fmla="*/ 93059 h 213360"/>
                        <a:gd name="connsiteX17" fmla="*/ 55340 w 203739"/>
                        <a:gd name="connsiteY17" fmla="*/ 62675 h 213360"/>
                        <a:gd name="connsiteX18" fmla="*/ 55340 w 203739"/>
                        <a:gd name="connsiteY18" fmla="*/ 62198 h 213360"/>
                        <a:gd name="connsiteX19" fmla="*/ 60484 w 203739"/>
                        <a:gd name="connsiteY19" fmla="*/ 56864 h 213360"/>
                        <a:gd name="connsiteX20" fmla="*/ 90678 w 203739"/>
                        <a:gd name="connsiteY20" fmla="*/ 56864 h 213360"/>
                        <a:gd name="connsiteX21" fmla="*/ 90488 w 203739"/>
                        <a:gd name="connsiteY21" fmla="*/ 5810 h 213360"/>
                        <a:gd name="connsiteX22" fmla="*/ 90488 w 203739"/>
                        <a:gd name="connsiteY22" fmla="*/ 5334 h 213360"/>
                        <a:gd name="connsiteX23" fmla="*/ 95631 w 203739"/>
                        <a:gd name="connsiteY23" fmla="*/ 0 h 213360"/>
                        <a:gd name="connsiteX24" fmla="*/ 198596 w 203739"/>
                        <a:gd name="connsiteY24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739" h="213360">
                          <a:moveTo>
                            <a:pt x="198596" y="95"/>
                          </a:moveTo>
                          <a:cubicBezTo>
                            <a:pt x="201454" y="95"/>
                            <a:pt x="203740" y="2477"/>
                            <a:pt x="203740" y="5429"/>
                          </a:cubicBezTo>
                          <a:cubicBezTo>
                            <a:pt x="203740" y="8382"/>
                            <a:pt x="201454" y="10763"/>
                            <a:pt x="198596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2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5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3" y="0"/>
                            <a:pt x="95631" y="0"/>
                          </a:cubicBezTo>
                          <a:lnTo>
                            <a:pt x="198596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95" name="任意多边形: 形状 94">
                      <a:extLst>
                        <a:ext uri="{FF2B5EF4-FFF2-40B4-BE49-F238E27FC236}">
                          <a16:creationId xmlns:a16="http://schemas.microsoft.com/office/drawing/2014/main" id="{5A04C7B0-BBFD-2EBF-9A7E-F2BF4B73F9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0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719 w 46005"/>
                        <a:gd name="connsiteY12" fmla="*/ 10858 h 47434"/>
                        <a:gd name="connsiteX13" fmla="*/ 10382 w 46005"/>
                        <a:gd name="connsiteY13" fmla="*/ 10763 h 47434"/>
                        <a:gd name="connsiteX14" fmla="*/ 10382 w 46005"/>
                        <a:gd name="connsiteY14" fmla="*/ 36862 h 47434"/>
                        <a:gd name="connsiteX15" fmla="*/ 35814 w 46005"/>
                        <a:gd name="connsiteY15" fmla="*/ 36862 h 47434"/>
                        <a:gd name="connsiteX16" fmla="*/ 35719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0" y="2667"/>
                            <a:pt x="45910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719" y="10858"/>
                          </a:move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35814" y="36862"/>
                          </a:lnTo>
                          <a:lnTo>
                            <a:pt x="35719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96" name="任意多边形: 形状 95">
                      <a:extLst>
                        <a:ext uri="{FF2B5EF4-FFF2-40B4-BE49-F238E27FC236}">
                          <a16:creationId xmlns:a16="http://schemas.microsoft.com/office/drawing/2014/main" id="{3694D6D8-77FF-A55B-9B2D-64E51E9221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0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287 w 45910"/>
                        <a:gd name="connsiteY12" fmla="*/ 10573 h 47243"/>
                        <a:gd name="connsiteX13" fmla="*/ 10287 w 45910"/>
                        <a:gd name="connsiteY13" fmla="*/ 36576 h 47243"/>
                        <a:gd name="connsiteX14" fmla="*/ 35623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0" y="41910"/>
                          </a:lnTo>
                          <a:cubicBezTo>
                            <a:pt x="45910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287" y="10573"/>
                          </a:lnTo>
                          <a:lnTo>
                            <a:pt x="10287" y="36576"/>
                          </a:lnTo>
                          <a:lnTo>
                            <a:pt x="35623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97" name="图形 214">
                      <a:extLst>
                        <a:ext uri="{FF2B5EF4-FFF2-40B4-BE49-F238E27FC236}">
                          <a16:creationId xmlns:a16="http://schemas.microsoft.com/office/drawing/2014/main" id="{BF58FDDE-BE04-DB05-26AB-5F857EDDF9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862583"/>
                      <a:ext cx="81343" cy="83724"/>
                      <a:chOff x="754760" y="862583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98" name="任意多边形: 形状 97">
                        <a:extLst>
                          <a:ext uri="{FF2B5EF4-FFF2-40B4-BE49-F238E27FC236}">
                            <a16:creationId xmlns:a16="http://schemas.microsoft.com/office/drawing/2014/main" id="{C4BE8F09-D788-FCB6-D8C5-E8DC236506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0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528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528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528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528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9" name="任意多边形: 形状 98">
                        <a:extLst>
                          <a:ext uri="{FF2B5EF4-FFF2-40B4-BE49-F238E27FC236}">
                            <a16:creationId xmlns:a16="http://schemas.microsoft.com/office/drawing/2014/main" id="{6396EC7F-7414-91A2-AFF0-4B625B36258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862583"/>
                        <a:ext cx="45910" cy="47243"/>
                      </a:xfrm>
                      <a:custGeom>
                        <a:avLst/>
                        <a:gdLst>
                          <a:gd name="connsiteX0" fmla="*/ 10287 w 45910"/>
                          <a:gd name="connsiteY0" fmla="*/ 10668 h 47243"/>
                          <a:gd name="connsiteX1" fmla="*/ 10382 w 45910"/>
                          <a:gd name="connsiteY1" fmla="*/ 36671 h 47243"/>
                          <a:gd name="connsiteX2" fmla="*/ 35623 w 45910"/>
                          <a:gd name="connsiteY2" fmla="*/ 36767 h 47243"/>
                          <a:gd name="connsiteX3" fmla="*/ 35623 w 45910"/>
                          <a:gd name="connsiteY3" fmla="*/ 10668 h 47243"/>
                          <a:gd name="connsiteX4" fmla="*/ 10287 w 45910"/>
                          <a:gd name="connsiteY4" fmla="*/ 10668 h 47243"/>
                          <a:gd name="connsiteX5" fmla="*/ 10287 w 45910"/>
                          <a:gd name="connsiteY5" fmla="*/ 10668 h 47243"/>
                          <a:gd name="connsiteX6" fmla="*/ 95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4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95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287" y="10668"/>
                            </a:moveTo>
                            <a:lnTo>
                              <a:pt x="10382" y="36671"/>
                            </a:lnTo>
                            <a:lnTo>
                              <a:pt x="35623" y="36767"/>
                            </a:ln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10668"/>
                            </a:lnTo>
                            <a:close/>
                            <a:moveTo>
                              <a:pt x="95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87" name="图形 214">
                    <a:extLst>
                      <a:ext uri="{FF2B5EF4-FFF2-40B4-BE49-F238E27FC236}">
                        <a16:creationId xmlns:a16="http://schemas.microsoft.com/office/drawing/2014/main" id="{B3510ACA-1E9B-92EA-C711-822099A8D3CA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805624"/>
                    <a:ext cx="203549" cy="213264"/>
                    <a:chOff x="1092993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88" name="任意多边形: 形状 87">
                      <a:extLst>
                        <a:ext uri="{FF2B5EF4-FFF2-40B4-BE49-F238E27FC236}">
                          <a16:creationId xmlns:a16="http://schemas.microsoft.com/office/drawing/2014/main" id="{16DB9BEA-9B7F-4EFF-17DA-3E23E7422A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805624"/>
                      <a:ext cx="203549" cy="213264"/>
                    </a:xfrm>
                    <a:custGeom>
                      <a:avLst/>
                      <a:gdLst>
                        <a:gd name="connsiteX0" fmla="*/ 5144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4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6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2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3 w 203549"/>
                        <a:gd name="connsiteY21" fmla="*/ 67437 h 213264"/>
                        <a:gd name="connsiteX22" fmla="*/ 107633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4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4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6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2" y="101251"/>
                            <a:pt x="137732" y="98298"/>
                          </a:cubicBezTo>
                          <a:lnTo>
                            <a:pt x="137827" y="67437"/>
                          </a:lnTo>
                          <a:lnTo>
                            <a:pt x="107633" y="67437"/>
                          </a:lnTo>
                          <a:lnTo>
                            <a:pt x="107633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4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89" name="任意多边形: 形状 88">
                      <a:extLst>
                        <a:ext uri="{FF2B5EF4-FFF2-40B4-BE49-F238E27FC236}">
                          <a16:creationId xmlns:a16="http://schemas.microsoft.com/office/drawing/2014/main" id="{7B1CA00D-34AF-054C-D846-6E272DF684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4 w 46005"/>
                        <a:gd name="connsiteY12" fmla="*/ 47435 h 47434"/>
                        <a:gd name="connsiteX13" fmla="*/ 5144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4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90" name="任意多边形: 形状 89">
                      <a:extLst>
                        <a:ext uri="{FF2B5EF4-FFF2-40B4-BE49-F238E27FC236}">
                          <a16:creationId xmlns:a16="http://schemas.microsoft.com/office/drawing/2014/main" id="{2A1DCC33-E382-9791-A6C7-2142690C12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862298"/>
                      <a:ext cx="45910" cy="47339"/>
                    </a:xfrm>
                    <a:custGeom>
                      <a:avLst/>
                      <a:gdLst>
                        <a:gd name="connsiteX0" fmla="*/ 35624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624 w 45910"/>
                        <a:gd name="connsiteY4" fmla="*/ 10573 h 47339"/>
                        <a:gd name="connsiteX5" fmla="*/ 35624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0 w 45910"/>
                        <a:gd name="connsiteY8" fmla="*/ 5334 h 47339"/>
                        <a:gd name="connsiteX9" fmla="*/ 45910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100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624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624" y="10573"/>
                          </a:lnTo>
                          <a:lnTo>
                            <a:pt x="35624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100"/>
                          </a:cubicBezTo>
                          <a:lnTo>
                            <a:pt x="95" y="5525"/>
                          </a:lnTo>
                          <a:cubicBezTo>
                            <a:pt x="95" y="2572"/>
                            <a:pt x="2381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91" name="图形 214">
                      <a:extLst>
                        <a:ext uri="{FF2B5EF4-FFF2-40B4-BE49-F238E27FC236}">
                          <a16:creationId xmlns:a16="http://schemas.microsoft.com/office/drawing/2014/main" id="{7BA30A25-2FA2-2F21-9B83-3D9D42A4950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862488"/>
                      <a:ext cx="81343" cy="83724"/>
                      <a:chOff x="1159478" y="862488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92" name="任意多边形: 形状 91">
                        <a:extLst>
                          <a:ext uri="{FF2B5EF4-FFF2-40B4-BE49-F238E27FC236}">
                            <a16:creationId xmlns:a16="http://schemas.microsoft.com/office/drawing/2014/main" id="{EECB7484-1670-6E09-A70F-5B9288A7EF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898969"/>
                        <a:ext cx="45910" cy="47243"/>
                      </a:xfrm>
                      <a:custGeom>
                        <a:avLst/>
                        <a:gdLst>
                          <a:gd name="connsiteX0" fmla="*/ 35624 w 45910"/>
                          <a:gd name="connsiteY0" fmla="*/ 10668 h 47243"/>
                          <a:gd name="connsiteX1" fmla="*/ 10382 w 45910"/>
                          <a:gd name="connsiteY1" fmla="*/ 10763 h 47243"/>
                          <a:gd name="connsiteX2" fmla="*/ 10287 w 45910"/>
                          <a:gd name="connsiteY2" fmla="*/ 36767 h 47243"/>
                          <a:gd name="connsiteX3" fmla="*/ 35624 w 45910"/>
                          <a:gd name="connsiteY3" fmla="*/ 36767 h 47243"/>
                          <a:gd name="connsiteX4" fmla="*/ 35624 w 45910"/>
                          <a:gd name="connsiteY4" fmla="*/ 10668 h 47243"/>
                          <a:gd name="connsiteX5" fmla="*/ 35624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239 h 47243"/>
                          <a:gd name="connsiteX9" fmla="*/ 45911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4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4" y="10668"/>
                            </a:moveTo>
                            <a:lnTo>
                              <a:pt x="10382" y="10763"/>
                            </a:lnTo>
                            <a:lnTo>
                              <a:pt x="10287" y="36767"/>
                            </a:lnTo>
                            <a:lnTo>
                              <a:pt x="35624" y="36767"/>
                            </a:lnTo>
                            <a:lnTo>
                              <a:pt x="35624" y="10668"/>
                            </a:lnTo>
                            <a:lnTo>
                              <a:pt x="35624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95" y="2572"/>
                              <a:pt x="2381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3" name="任意多边形: 形状 92">
                        <a:extLst>
                          <a:ext uri="{FF2B5EF4-FFF2-40B4-BE49-F238E27FC236}">
                            <a16:creationId xmlns:a16="http://schemas.microsoft.com/office/drawing/2014/main" id="{58E82E4B-2013-814C-2805-7CE047F22A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862488"/>
                        <a:ext cx="45910" cy="47243"/>
                      </a:xfrm>
                      <a:custGeom>
                        <a:avLst/>
                        <a:gdLst>
                          <a:gd name="connsiteX0" fmla="*/ 45910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3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3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429 h 47243"/>
                          <a:gd name="connsiteX9" fmla="*/ 45910 w 45910"/>
                          <a:gd name="connsiteY9" fmla="*/ 5429 h 47243"/>
                          <a:gd name="connsiteX10" fmla="*/ 45910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3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0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4" y="190"/>
                              <a:pt x="45910" y="2572"/>
                              <a:pt x="45910" y="5429"/>
                            </a:cubicBezTo>
                            <a:lnTo>
                              <a:pt x="45910" y="5429"/>
                            </a:lnTo>
                            <a:lnTo>
                              <a:pt x="45910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" name="图形 214">
                  <a:extLst>
                    <a:ext uri="{FF2B5EF4-FFF2-40B4-BE49-F238E27FC236}">
                      <a16:creationId xmlns:a16="http://schemas.microsoft.com/office/drawing/2014/main" id="{D1E7EC09-DF59-6749-9813-253133841C74}"/>
                    </a:ext>
                  </a:extLst>
                </p:cNvPr>
                <p:cNvGrpSpPr/>
                <p:nvPr/>
              </p:nvGrpSpPr>
              <p:grpSpPr>
                <a:xfrm>
                  <a:off x="1423416" y="770572"/>
                  <a:ext cx="668178" cy="1467231"/>
                  <a:chOff x="1423416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9C3600A5-8C33-F413-5F36-73283C90415F}"/>
                      </a:ext>
                    </a:extLst>
                  </p:cNvPr>
                  <p:cNvSpPr/>
                  <p:nvPr/>
                </p:nvSpPr>
                <p:spPr>
                  <a:xfrm>
                    <a:off x="1423416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3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3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3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3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55" name="图形 214">
                    <a:extLst>
                      <a:ext uri="{FF2B5EF4-FFF2-40B4-BE49-F238E27FC236}">
                        <a16:creationId xmlns:a16="http://schemas.microsoft.com/office/drawing/2014/main" id="{B73E33B3-13B3-F4E2-0F23-5973D4754C66}"/>
                      </a:ext>
                    </a:extLst>
                  </p:cNvPr>
                  <p:cNvGrpSpPr/>
                  <p:nvPr/>
                </p:nvGrpSpPr>
                <p:grpSpPr>
                  <a:xfrm>
                    <a:off x="1458277" y="1991010"/>
                    <a:ext cx="203549" cy="213169"/>
                    <a:chOff x="1458277" y="1991010"/>
                    <a:chExt cx="203549" cy="213169"/>
                  </a:xfrm>
                  <a:solidFill>
                    <a:srgbClr val="731602"/>
                  </a:solidFill>
                </p:grpSpPr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BC2188F3-13F6-B00F-A719-B1EE047E19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277" y="1991010"/>
                      <a:ext cx="203549" cy="213169"/>
                    </a:xfrm>
                    <a:custGeom>
                      <a:avLst/>
                      <a:gdLst>
                        <a:gd name="connsiteX0" fmla="*/ 198406 w 203549"/>
                        <a:gd name="connsiteY0" fmla="*/ 202501 h 213169"/>
                        <a:gd name="connsiteX1" fmla="*/ 203549 w 203549"/>
                        <a:gd name="connsiteY1" fmla="*/ 207836 h 213169"/>
                        <a:gd name="connsiteX2" fmla="*/ 198406 w 203549"/>
                        <a:gd name="connsiteY2" fmla="*/ 213170 h 213169"/>
                        <a:gd name="connsiteX3" fmla="*/ 95631 w 203549"/>
                        <a:gd name="connsiteY3" fmla="*/ 213170 h 213169"/>
                        <a:gd name="connsiteX4" fmla="*/ 90488 w 203549"/>
                        <a:gd name="connsiteY4" fmla="*/ 207836 h 213169"/>
                        <a:gd name="connsiteX5" fmla="*/ 90488 w 203549"/>
                        <a:gd name="connsiteY5" fmla="*/ 207359 h 213169"/>
                        <a:gd name="connsiteX6" fmla="*/ 90678 w 203549"/>
                        <a:gd name="connsiteY6" fmla="*/ 156305 h 213169"/>
                        <a:gd name="connsiteX7" fmla="*/ 60484 w 203549"/>
                        <a:gd name="connsiteY7" fmla="*/ 156305 h 213169"/>
                        <a:gd name="connsiteX8" fmla="*/ 55340 w 203549"/>
                        <a:gd name="connsiteY8" fmla="*/ 150971 h 213169"/>
                        <a:gd name="connsiteX9" fmla="*/ 55340 w 203549"/>
                        <a:gd name="connsiteY9" fmla="*/ 150495 h 213169"/>
                        <a:gd name="connsiteX10" fmla="*/ 55435 w 203549"/>
                        <a:gd name="connsiteY10" fmla="*/ 120110 h 213169"/>
                        <a:gd name="connsiteX11" fmla="*/ 5143 w 203549"/>
                        <a:gd name="connsiteY11" fmla="*/ 120110 h 213169"/>
                        <a:gd name="connsiteX12" fmla="*/ 0 w 203549"/>
                        <a:gd name="connsiteY12" fmla="*/ 114871 h 213169"/>
                        <a:gd name="connsiteX13" fmla="*/ 0 w 203549"/>
                        <a:gd name="connsiteY13" fmla="*/ 114871 h 213169"/>
                        <a:gd name="connsiteX14" fmla="*/ 0 w 203549"/>
                        <a:gd name="connsiteY14" fmla="*/ 5334 h 213169"/>
                        <a:gd name="connsiteX15" fmla="*/ 5143 w 203549"/>
                        <a:gd name="connsiteY15" fmla="*/ 0 h 213169"/>
                        <a:gd name="connsiteX16" fmla="*/ 10287 w 203549"/>
                        <a:gd name="connsiteY16" fmla="*/ 5334 h 213169"/>
                        <a:gd name="connsiteX17" fmla="*/ 10287 w 203549"/>
                        <a:gd name="connsiteY17" fmla="*/ 109633 h 213169"/>
                        <a:gd name="connsiteX18" fmla="*/ 60674 w 203549"/>
                        <a:gd name="connsiteY18" fmla="*/ 109633 h 213169"/>
                        <a:gd name="connsiteX19" fmla="*/ 65818 w 203549"/>
                        <a:gd name="connsiteY19" fmla="*/ 114967 h 213169"/>
                        <a:gd name="connsiteX20" fmla="*/ 65722 w 203549"/>
                        <a:gd name="connsiteY20" fmla="*/ 145828 h 213169"/>
                        <a:gd name="connsiteX21" fmla="*/ 95917 w 203549"/>
                        <a:gd name="connsiteY21" fmla="*/ 145828 h 213169"/>
                        <a:gd name="connsiteX22" fmla="*/ 95917 w 203549"/>
                        <a:gd name="connsiteY22" fmla="*/ 145828 h 213169"/>
                        <a:gd name="connsiteX23" fmla="*/ 101060 w 203549"/>
                        <a:gd name="connsiteY23" fmla="*/ 151067 h 213169"/>
                        <a:gd name="connsiteX24" fmla="*/ 100870 w 203549"/>
                        <a:gd name="connsiteY24" fmla="*/ 202597 h 213169"/>
                        <a:gd name="connsiteX25" fmla="*/ 198406 w 203549"/>
                        <a:gd name="connsiteY25" fmla="*/ 202597 h 213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169">
                          <a:moveTo>
                            <a:pt x="198406" y="202501"/>
                          </a:moveTo>
                          <a:cubicBezTo>
                            <a:pt x="201263" y="202501"/>
                            <a:pt x="203549" y="204883"/>
                            <a:pt x="203549" y="207836"/>
                          </a:cubicBezTo>
                          <a:cubicBezTo>
                            <a:pt x="203549" y="210788"/>
                            <a:pt x="201263" y="213170"/>
                            <a:pt x="198406" y="213170"/>
                          </a:cubicBezTo>
                          <a:lnTo>
                            <a:pt x="95631" y="213170"/>
                          </a:lnTo>
                          <a:cubicBezTo>
                            <a:pt x="92773" y="213170"/>
                            <a:pt x="90488" y="210788"/>
                            <a:pt x="90488" y="207836"/>
                          </a:cubicBezTo>
                          <a:lnTo>
                            <a:pt x="90488" y="207359"/>
                          </a:lnTo>
                          <a:lnTo>
                            <a:pt x="90678" y="156305"/>
                          </a:lnTo>
                          <a:lnTo>
                            <a:pt x="60484" y="156305"/>
                          </a:lnTo>
                          <a:cubicBezTo>
                            <a:pt x="57626" y="156305"/>
                            <a:pt x="55340" y="153924"/>
                            <a:pt x="55340" y="150971"/>
                          </a:cubicBezTo>
                          <a:lnTo>
                            <a:pt x="55340" y="150495"/>
                          </a:lnTo>
                          <a:lnTo>
                            <a:pt x="55435" y="120110"/>
                          </a:lnTo>
                          <a:lnTo>
                            <a:pt x="5143" y="120110"/>
                          </a:lnTo>
                          <a:cubicBezTo>
                            <a:pt x="2286" y="120110"/>
                            <a:pt x="0" y="117729"/>
                            <a:pt x="0" y="114871"/>
                          </a:cubicBezTo>
                          <a:lnTo>
                            <a:pt x="0" y="114871"/>
                          </a:ln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cubicBezTo>
                            <a:pt x="8001" y="0"/>
                            <a:pt x="10287" y="2381"/>
                            <a:pt x="10287" y="5334"/>
                          </a:cubicBezTo>
                          <a:lnTo>
                            <a:pt x="10287" y="109633"/>
                          </a:lnTo>
                          <a:lnTo>
                            <a:pt x="60674" y="109633"/>
                          </a:lnTo>
                          <a:cubicBezTo>
                            <a:pt x="63532" y="109633"/>
                            <a:pt x="65818" y="112014"/>
                            <a:pt x="65818" y="114967"/>
                          </a:cubicBezTo>
                          <a:lnTo>
                            <a:pt x="65722" y="145828"/>
                          </a:lnTo>
                          <a:lnTo>
                            <a:pt x="95917" y="145828"/>
                          </a:lnTo>
                          <a:lnTo>
                            <a:pt x="95917" y="145828"/>
                          </a:lnTo>
                          <a:cubicBezTo>
                            <a:pt x="98774" y="145828"/>
                            <a:pt x="101060" y="148209"/>
                            <a:pt x="101060" y="151067"/>
                          </a:cubicBezTo>
                          <a:lnTo>
                            <a:pt x="100870" y="202597"/>
                          </a:lnTo>
                          <a:lnTo>
                            <a:pt x="198406" y="20259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FAD36063-ABA1-71C6-4A26-7E4E87AF63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565" y="2138267"/>
                      <a:ext cx="46005" cy="47434"/>
                    </a:xfrm>
                    <a:custGeom>
                      <a:avLst/>
                      <a:gdLst>
                        <a:gd name="connsiteX0" fmla="*/ 10382 w 46005"/>
                        <a:gd name="connsiteY0" fmla="*/ 36862 h 47434"/>
                        <a:gd name="connsiteX1" fmla="*/ 35719 w 46005"/>
                        <a:gd name="connsiteY1" fmla="*/ 36767 h 47434"/>
                        <a:gd name="connsiteX2" fmla="*/ 35814 w 46005"/>
                        <a:gd name="connsiteY2" fmla="*/ 10763 h 47434"/>
                        <a:gd name="connsiteX3" fmla="*/ 10382 w 46005"/>
                        <a:gd name="connsiteY3" fmla="*/ 10763 h 47434"/>
                        <a:gd name="connsiteX4" fmla="*/ 10382 w 46005"/>
                        <a:gd name="connsiteY4" fmla="*/ 36862 h 47434"/>
                        <a:gd name="connsiteX5" fmla="*/ 10382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3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3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382" y="36862"/>
                          </a:moveTo>
                          <a:lnTo>
                            <a:pt x="35719" y="36767"/>
                          </a:lnTo>
                          <a:lnTo>
                            <a:pt x="35814" y="10763"/>
                          </a:ln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10382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3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EA8FB6E6-225B-630A-DF12-91BDB04F20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624 w 45910"/>
                        <a:gd name="connsiteY1" fmla="*/ 36576 h 47339"/>
                        <a:gd name="connsiteX2" fmla="*/ 35719 w 45910"/>
                        <a:gd name="connsiteY2" fmla="*/ 10573 h 47339"/>
                        <a:gd name="connsiteX3" fmla="*/ 10382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1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624" y="36576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815" y="41815"/>
                          </a:lnTo>
                          <a:cubicBezTo>
                            <a:pt x="45815" y="44767"/>
                            <a:pt x="43529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80" name="图形 214">
                      <a:extLst>
                        <a:ext uri="{FF2B5EF4-FFF2-40B4-BE49-F238E27FC236}">
                          <a16:creationId xmlns:a16="http://schemas.microsoft.com/office/drawing/2014/main" id="{5ECC22FE-DFF8-2E67-E603-709D9266EEA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2063591"/>
                      <a:ext cx="81438" cy="83724"/>
                      <a:chOff x="1513998" y="2063591"/>
                      <a:chExt cx="8143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81" name="任意多边形: 形状 80">
                        <a:extLst>
                          <a:ext uri="{FF2B5EF4-FFF2-40B4-BE49-F238E27FC236}">
                            <a16:creationId xmlns:a16="http://schemas.microsoft.com/office/drawing/2014/main" id="{09BA7C7B-A9A2-F138-848D-19BE1AE3D3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624 w 45910"/>
                          <a:gd name="connsiteY1" fmla="*/ 36481 h 47148"/>
                          <a:gd name="connsiteX2" fmla="*/ 35719 w 45910"/>
                          <a:gd name="connsiteY2" fmla="*/ 10478 h 47148"/>
                          <a:gd name="connsiteX3" fmla="*/ 10382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1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624" y="36481"/>
                            </a:lnTo>
                            <a:lnTo>
                              <a:pt x="35719" y="10478"/>
                            </a:lnTo>
                            <a:lnTo>
                              <a:pt x="10382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82" name="任意多边形: 形状 81">
                        <a:extLst>
                          <a:ext uri="{FF2B5EF4-FFF2-40B4-BE49-F238E27FC236}">
                            <a16:creationId xmlns:a16="http://schemas.microsoft.com/office/drawing/2014/main" id="{670AFC56-F0BA-AF1E-75B9-3DF4BA33D6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431" y="2100071"/>
                        <a:ext cx="46005" cy="47244"/>
                      </a:xfrm>
                      <a:custGeom>
                        <a:avLst/>
                        <a:gdLst>
                          <a:gd name="connsiteX0" fmla="*/ 0 w 46005"/>
                          <a:gd name="connsiteY0" fmla="*/ 41815 h 47244"/>
                          <a:gd name="connsiteX1" fmla="*/ 191 w 46005"/>
                          <a:gd name="connsiteY1" fmla="*/ 5334 h 47244"/>
                          <a:gd name="connsiteX2" fmla="*/ 5334 w 46005"/>
                          <a:gd name="connsiteY2" fmla="*/ 95 h 47244"/>
                          <a:gd name="connsiteX3" fmla="*/ 40862 w 46005"/>
                          <a:gd name="connsiteY3" fmla="*/ 0 h 47244"/>
                          <a:gd name="connsiteX4" fmla="*/ 46006 w 46005"/>
                          <a:gd name="connsiteY4" fmla="*/ 5239 h 47244"/>
                          <a:gd name="connsiteX5" fmla="*/ 46006 w 46005"/>
                          <a:gd name="connsiteY5" fmla="*/ 41910 h 47244"/>
                          <a:gd name="connsiteX6" fmla="*/ 40862 w 46005"/>
                          <a:gd name="connsiteY6" fmla="*/ 47244 h 47244"/>
                          <a:gd name="connsiteX7" fmla="*/ 5239 w 46005"/>
                          <a:gd name="connsiteY7" fmla="*/ 47244 h 47244"/>
                          <a:gd name="connsiteX8" fmla="*/ 0 w 46005"/>
                          <a:gd name="connsiteY8" fmla="*/ 41815 h 47244"/>
                          <a:gd name="connsiteX9" fmla="*/ 0 w 46005"/>
                          <a:gd name="connsiteY9" fmla="*/ 41815 h 47244"/>
                          <a:gd name="connsiteX10" fmla="*/ 0 w 46005"/>
                          <a:gd name="connsiteY10" fmla="*/ 41815 h 47244"/>
                          <a:gd name="connsiteX11" fmla="*/ 10382 w 46005"/>
                          <a:gd name="connsiteY11" fmla="*/ 10573 h 47244"/>
                          <a:gd name="connsiteX12" fmla="*/ 10287 w 46005"/>
                          <a:gd name="connsiteY12" fmla="*/ 36576 h 47244"/>
                          <a:gd name="connsiteX13" fmla="*/ 35624 w 46005"/>
                          <a:gd name="connsiteY13" fmla="*/ 36576 h 47244"/>
                          <a:gd name="connsiteX14" fmla="*/ 35624 w 46005"/>
                          <a:gd name="connsiteY14" fmla="*/ 10478 h 47244"/>
                          <a:gd name="connsiteX15" fmla="*/ 10382 w 46005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6005" h="47244">
                            <a:moveTo>
                              <a:pt x="0" y="41815"/>
                            </a:moveTo>
                            <a:lnTo>
                              <a:pt x="191" y="5334"/>
                            </a:lnTo>
                            <a:cubicBezTo>
                              <a:pt x="191" y="2381"/>
                              <a:pt x="2476" y="95"/>
                              <a:pt x="5334" y="95"/>
                            </a:cubicBezTo>
                            <a:lnTo>
                              <a:pt x="40862" y="0"/>
                            </a:lnTo>
                            <a:cubicBezTo>
                              <a:pt x="43720" y="0"/>
                              <a:pt x="46006" y="2381"/>
                              <a:pt x="46006" y="5239"/>
                            </a:cubicBezTo>
                            <a:lnTo>
                              <a:pt x="46006" y="41910"/>
                            </a:lnTo>
                            <a:cubicBezTo>
                              <a:pt x="46006" y="44863"/>
                              <a:pt x="43720" y="47244"/>
                              <a:pt x="40862" y="47244"/>
                            </a:cubicBezTo>
                            <a:lnTo>
                              <a:pt x="5239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4" y="36576"/>
                            </a:lnTo>
                            <a:lnTo>
                              <a:pt x="35624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6" name="图形 214">
                    <a:extLst>
                      <a:ext uri="{FF2B5EF4-FFF2-40B4-BE49-F238E27FC236}">
                        <a16:creationId xmlns:a16="http://schemas.microsoft.com/office/drawing/2014/main" id="{B321A33E-6CB5-51A7-F07C-20EA6A65BC9B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1990915"/>
                    <a:ext cx="203644" cy="213264"/>
                    <a:chOff x="1852231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A948C9AB-86D8-8688-C92A-79B309832D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1990915"/>
                      <a:ext cx="203644" cy="213264"/>
                    </a:xfrm>
                    <a:custGeom>
                      <a:avLst/>
                      <a:gdLst>
                        <a:gd name="connsiteX0" fmla="*/ 5143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3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7 w 203644"/>
                        <a:gd name="connsiteY10" fmla="*/ 109633 h 213264"/>
                        <a:gd name="connsiteX11" fmla="*/ 193357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4 w 203644"/>
                        <a:gd name="connsiteY13" fmla="*/ 5334 h 213264"/>
                        <a:gd name="connsiteX14" fmla="*/ 203644 w 203644"/>
                        <a:gd name="connsiteY14" fmla="*/ 114871 h 213264"/>
                        <a:gd name="connsiteX15" fmla="*/ 203644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3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3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3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7" y="109633"/>
                          </a:lnTo>
                          <a:lnTo>
                            <a:pt x="193357" y="5334"/>
                          </a:lnTo>
                          <a:cubicBezTo>
                            <a:pt x="193357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4" y="2381"/>
                            <a:pt x="203644" y="5334"/>
                          </a:cubicBezTo>
                          <a:lnTo>
                            <a:pt x="203644" y="114871"/>
                          </a:lnTo>
                          <a:lnTo>
                            <a:pt x="203644" y="114871"/>
                          </a:lnTo>
                          <a:cubicBezTo>
                            <a:pt x="203644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3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72" name="任意多边形: 形状 71">
                      <a:extLst>
                        <a:ext uri="{FF2B5EF4-FFF2-40B4-BE49-F238E27FC236}">
                          <a16:creationId xmlns:a16="http://schemas.microsoft.com/office/drawing/2014/main" id="{4BC2A51C-240F-0436-2C64-2F5F02E46F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3 w 46005"/>
                        <a:gd name="connsiteY4" fmla="*/ 0 h 47434"/>
                        <a:gd name="connsiteX5" fmla="*/ 5143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382 w 46005"/>
                        <a:gd name="connsiteY12" fmla="*/ 36481 h 47434"/>
                        <a:gd name="connsiteX13" fmla="*/ 35719 w 46005"/>
                        <a:gd name="connsiteY13" fmla="*/ 36576 h 47434"/>
                        <a:gd name="connsiteX14" fmla="*/ 35719 w 46005"/>
                        <a:gd name="connsiteY14" fmla="*/ 10477 h 47434"/>
                        <a:gd name="connsiteX15" fmla="*/ 10287 w 46005"/>
                        <a:gd name="connsiteY15" fmla="*/ 10477 h 47434"/>
                        <a:gd name="connsiteX16" fmla="*/ 10382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3" y="0"/>
                          </a:cubicBezTo>
                          <a:lnTo>
                            <a:pt x="5143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719" y="36576"/>
                          </a:lnTo>
                          <a:lnTo>
                            <a:pt x="35719" y="10477"/>
                          </a:lnTo>
                          <a:lnTo>
                            <a:pt x="10287" y="10477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73" name="任意多边形: 形状 72">
                      <a:extLst>
                        <a:ext uri="{FF2B5EF4-FFF2-40B4-BE49-F238E27FC236}">
                          <a16:creationId xmlns:a16="http://schemas.microsoft.com/office/drawing/2014/main" id="{D46C51F6-4DE8-1CFC-89D4-1D9EE1C2BF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2100262"/>
                      <a:ext cx="45910" cy="47244"/>
                    </a:xfrm>
                    <a:custGeom>
                      <a:avLst/>
                      <a:gdLst>
                        <a:gd name="connsiteX0" fmla="*/ 40767 w 45910"/>
                        <a:gd name="connsiteY0" fmla="*/ 47244 h 47244"/>
                        <a:gd name="connsiteX1" fmla="*/ 5239 w 45910"/>
                        <a:gd name="connsiteY1" fmla="*/ 47054 h 47244"/>
                        <a:gd name="connsiteX2" fmla="*/ 95 w 45910"/>
                        <a:gd name="connsiteY2" fmla="*/ 41815 h 47244"/>
                        <a:gd name="connsiteX3" fmla="*/ 0 w 45910"/>
                        <a:gd name="connsiteY3" fmla="*/ 5334 h 47244"/>
                        <a:gd name="connsiteX4" fmla="*/ 5144 w 45910"/>
                        <a:gd name="connsiteY4" fmla="*/ 0 h 47244"/>
                        <a:gd name="connsiteX5" fmla="*/ 40767 w 45910"/>
                        <a:gd name="connsiteY5" fmla="*/ 0 h 47244"/>
                        <a:gd name="connsiteX6" fmla="*/ 45911 w 45910"/>
                        <a:gd name="connsiteY6" fmla="*/ 5334 h 47244"/>
                        <a:gd name="connsiteX7" fmla="*/ 45911 w 45910"/>
                        <a:gd name="connsiteY7" fmla="*/ 42005 h 47244"/>
                        <a:gd name="connsiteX8" fmla="*/ 40767 w 45910"/>
                        <a:gd name="connsiteY8" fmla="*/ 47244 h 47244"/>
                        <a:gd name="connsiteX9" fmla="*/ 40767 w 45910"/>
                        <a:gd name="connsiteY9" fmla="*/ 47244 h 47244"/>
                        <a:gd name="connsiteX10" fmla="*/ 10382 w 45910"/>
                        <a:gd name="connsiteY10" fmla="*/ 36576 h 47244"/>
                        <a:gd name="connsiteX11" fmla="*/ 35719 w 45910"/>
                        <a:gd name="connsiteY11" fmla="*/ 36671 h 47244"/>
                        <a:gd name="connsiteX12" fmla="*/ 35719 w 45910"/>
                        <a:gd name="connsiteY12" fmla="*/ 10573 h 47244"/>
                        <a:gd name="connsiteX13" fmla="*/ 10382 w 45910"/>
                        <a:gd name="connsiteY13" fmla="*/ 10573 h 47244"/>
                        <a:gd name="connsiteX14" fmla="*/ 10382 w 45910"/>
                        <a:gd name="connsiteY14" fmla="*/ 36576 h 47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244">
                          <a:moveTo>
                            <a:pt x="40767" y="47244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40767" y="47244"/>
                          </a:lnTo>
                          <a:close/>
                          <a:moveTo>
                            <a:pt x="10382" y="36576"/>
                          </a:move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382" y="3657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74" name="图形 214">
                      <a:extLst>
                        <a:ext uri="{FF2B5EF4-FFF2-40B4-BE49-F238E27FC236}">
                          <a16:creationId xmlns:a16="http://schemas.microsoft.com/office/drawing/2014/main" id="{C61A2676-6DE0-84E4-00F7-C7B72C5D55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716" y="2063686"/>
                      <a:ext cx="81343" cy="83438"/>
                      <a:chOff x="1918716" y="2063686"/>
                      <a:chExt cx="81343" cy="83438"/>
                    </a:xfrm>
                    <a:solidFill>
                      <a:srgbClr val="731602"/>
                    </a:solidFill>
                  </p:grpSpPr>
                  <p:sp>
                    <p:nvSpPr>
                      <p:cNvPr id="75" name="任意多边形: 形状 74">
                        <a:extLst>
                          <a:ext uri="{FF2B5EF4-FFF2-40B4-BE49-F238E27FC236}">
                            <a16:creationId xmlns:a16="http://schemas.microsoft.com/office/drawing/2014/main" id="{AB0C20FB-0EF8-5390-03FD-FF2AFD3AD6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2063686"/>
                        <a:ext cx="45910" cy="47148"/>
                      </a:xfrm>
                      <a:custGeom>
                        <a:avLst/>
                        <a:gdLst>
                          <a:gd name="connsiteX0" fmla="*/ 40767 w 45910"/>
                          <a:gd name="connsiteY0" fmla="*/ 47149 h 47148"/>
                          <a:gd name="connsiteX1" fmla="*/ 5239 w 45910"/>
                          <a:gd name="connsiteY1" fmla="*/ 47054 h 47148"/>
                          <a:gd name="connsiteX2" fmla="*/ 95 w 45910"/>
                          <a:gd name="connsiteY2" fmla="*/ 41815 h 47148"/>
                          <a:gd name="connsiteX3" fmla="*/ 0 w 45910"/>
                          <a:gd name="connsiteY3" fmla="*/ 5334 h 47148"/>
                          <a:gd name="connsiteX4" fmla="*/ 5143 w 45910"/>
                          <a:gd name="connsiteY4" fmla="*/ 0 h 47148"/>
                          <a:gd name="connsiteX5" fmla="*/ 40767 w 45910"/>
                          <a:gd name="connsiteY5" fmla="*/ 0 h 47148"/>
                          <a:gd name="connsiteX6" fmla="*/ 45910 w 45910"/>
                          <a:gd name="connsiteY6" fmla="*/ 5239 h 47148"/>
                          <a:gd name="connsiteX7" fmla="*/ 45910 w 45910"/>
                          <a:gd name="connsiteY7" fmla="*/ 41910 h 47148"/>
                          <a:gd name="connsiteX8" fmla="*/ 40767 w 45910"/>
                          <a:gd name="connsiteY8" fmla="*/ 47149 h 47148"/>
                          <a:gd name="connsiteX9" fmla="*/ 40767 w 45910"/>
                          <a:gd name="connsiteY9" fmla="*/ 47149 h 47148"/>
                          <a:gd name="connsiteX10" fmla="*/ 10382 w 45910"/>
                          <a:gd name="connsiteY10" fmla="*/ 36385 h 47148"/>
                          <a:gd name="connsiteX11" fmla="*/ 35719 w 45910"/>
                          <a:gd name="connsiteY11" fmla="*/ 36481 h 47148"/>
                          <a:gd name="connsiteX12" fmla="*/ 35719 w 45910"/>
                          <a:gd name="connsiteY12" fmla="*/ 10477 h 47148"/>
                          <a:gd name="connsiteX13" fmla="*/ 10382 w 45910"/>
                          <a:gd name="connsiteY13" fmla="*/ 10477 h 47148"/>
                          <a:gd name="connsiteX14" fmla="*/ 10382 w 45910"/>
                          <a:gd name="connsiteY14" fmla="*/ 36385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40767" y="47149"/>
                            </a:moveTo>
                            <a:lnTo>
                              <a:pt x="5239" y="47054"/>
                            </a:lnTo>
                            <a:cubicBezTo>
                              <a:pt x="2381" y="47054"/>
                              <a:pt x="95" y="44672"/>
                              <a:pt x="95" y="4181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767"/>
                              <a:pt x="43625" y="47149"/>
                              <a:pt x="40767" y="47149"/>
                            </a:cubicBezTo>
                            <a:lnTo>
                              <a:pt x="40767" y="47149"/>
                            </a:lnTo>
                            <a:close/>
                            <a:moveTo>
                              <a:pt x="10382" y="36385"/>
                            </a:moveTo>
                            <a:lnTo>
                              <a:pt x="35719" y="36481"/>
                            </a:lnTo>
                            <a:lnTo>
                              <a:pt x="35719" y="10477"/>
                            </a:lnTo>
                            <a:lnTo>
                              <a:pt x="10382" y="10477"/>
                            </a:lnTo>
                            <a:lnTo>
                              <a:pt x="10382" y="3638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76" name="任意多边形: 形状 75">
                        <a:extLst>
                          <a:ext uri="{FF2B5EF4-FFF2-40B4-BE49-F238E27FC236}">
                            <a16:creationId xmlns:a16="http://schemas.microsoft.com/office/drawing/2014/main" id="{6E0C1E2D-19E0-9C60-7C61-46A1E93674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716" y="2099881"/>
                        <a:ext cx="45910" cy="47243"/>
                      </a:xfrm>
                      <a:custGeom>
                        <a:avLst/>
                        <a:gdLst>
                          <a:gd name="connsiteX0" fmla="*/ 35719 w 45910"/>
                          <a:gd name="connsiteY0" fmla="*/ 36767 h 47243"/>
                          <a:gd name="connsiteX1" fmla="*/ 35623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719 w 45910"/>
                          <a:gd name="connsiteY4" fmla="*/ 36767 h 47243"/>
                          <a:gd name="connsiteX5" fmla="*/ 35719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719" y="36767"/>
                            </a:moveTo>
                            <a:lnTo>
                              <a:pt x="35623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719" y="36767"/>
                            </a:lnTo>
                            <a:lnTo>
                              <a:pt x="35719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7" name="图形 214">
                    <a:extLst>
                      <a:ext uri="{FF2B5EF4-FFF2-40B4-BE49-F238E27FC236}">
                        <a16:creationId xmlns:a16="http://schemas.microsoft.com/office/drawing/2014/main" id="{8777F841-C017-4A10-5FC5-9613E70ADAB8}"/>
                      </a:ext>
                    </a:extLst>
                  </p:cNvPr>
                  <p:cNvGrpSpPr/>
                  <p:nvPr/>
                </p:nvGrpSpPr>
                <p:grpSpPr>
                  <a:xfrm>
                    <a:off x="1458182" y="805529"/>
                    <a:ext cx="203644" cy="213360"/>
                    <a:chOff x="1458182" y="805529"/>
                    <a:chExt cx="203644" cy="213360"/>
                  </a:xfrm>
                  <a:solidFill>
                    <a:srgbClr val="731602"/>
                  </a:solidFill>
                </p:grpSpPr>
                <p:sp>
                  <p:nvSpPr>
                    <p:cNvPr id="65" name="任意多边形: 形状 64">
                      <a:extLst>
                        <a:ext uri="{FF2B5EF4-FFF2-40B4-BE49-F238E27FC236}">
                          <a16:creationId xmlns:a16="http://schemas.microsoft.com/office/drawing/2014/main" id="{9CD608F6-1FF3-227B-F5C0-264777682D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182" y="805529"/>
                      <a:ext cx="203644" cy="213360"/>
                    </a:xfrm>
                    <a:custGeom>
                      <a:avLst/>
                      <a:gdLst>
                        <a:gd name="connsiteX0" fmla="*/ 198501 w 203644"/>
                        <a:gd name="connsiteY0" fmla="*/ 95 h 213360"/>
                        <a:gd name="connsiteX1" fmla="*/ 203645 w 203644"/>
                        <a:gd name="connsiteY1" fmla="*/ 5429 h 213360"/>
                        <a:gd name="connsiteX2" fmla="*/ 198501 w 203644"/>
                        <a:gd name="connsiteY2" fmla="*/ 10763 h 213360"/>
                        <a:gd name="connsiteX3" fmla="*/ 100870 w 203644"/>
                        <a:gd name="connsiteY3" fmla="*/ 10763 h 213360"/>
                        <a:gd name="connsiteX4" fmla="*/ 101060 w 203644"/>
                        <a:gd name="connsiteY4" fmla="*/ 62294 h 213360"/>
                        <a:gd name="connsiteX5" fmla="*/ 95917 w 203644"/>
                        <a:gd name="connsiteY5" fmla="*/ 67532 h 213360"/>
                        <a:gd name="connsiteX6" fmla="*/ 95917 w 203644"/>
                        <a:gd name="connsiteY6" fmla="*/ 67532 h 213360"/>
                        <a:gd name="connsiteX7" fmla="*/ 65723 w 203644"/>
                        <a:gd name="connsiteY7" fmla="*/ 67532 h 213360"/>
                        <a:gd name="connsiteX8" fmla="*/ 65818 w 203644"/>
                        <a:gd name="connsiteY8" fmla="*/ 98393 h 213360"/>
                        <a:gd name="connsiteX9" fmla="*/ 60674 w 203644"/>
                        <a:gd name="connsiteY9" fmla="*/ 103727 h 213360"/>
                        <a:gd name="connsiteX10" fmla="*/ 10287 w 203644"/>
                        <a:gd name="connsiteY10" fmla="*/ 103727 h 213360"/>
                        <a:gd name="connsiteX11" fmla="*/ 10287 w 203644"/>
                        <a:gd name="connsiteY11" fmla="*/ 208026 h 213360"/>
                        <a:gd name="connsiteX12" fmla="*/ 5144 w 203644"/>
                        <a:gd name="connsiteY12" fmla="*/ 213360 h 213360"/>
                        <a:gd name="connsiteX13" fmla="*/ 0 w 203644"/>
                        <a:gd name="connsiteY13" fmla="*/ 208026 h 213360"/>
                        <a:gd name="connsiteX14" fmla="*/ 0 w 203644"/>
                        <a:gd name="connsiteY14" fmla="*/ 98393 h 213360"/>
                        <a:gd name="connsiteX15" fmla="*/ 0 w 203644"/>
                        <a:gd name="connsiteY15" fmla="*/ 98393 h 213360"/>
                        <a:gd name="connsiteX16" fmla="*/ 5144 w 203644"/>
                        <a:gd name="connsiteY16" fmla="*/ 93059 h 213360"/>
                        <a:gd name="connsiteX17" fmla="*/ 55436 w 203644"/>
                        <a:gd name="connsiteY17" fmla="*/ 93059 h 213360"/>
                        <a:gd name="connsiteX18" fmla="*/ 55340 w 203644"/>
                        <a:gd name="connsiteY18" fmla="*/ 62675 h 213360"/>
                        <a:gd name="connsiteX19" fmla="*/ 55340 w 203644"/>
                        <a:gd name="connsiteY19" fmla="*/ 62198 h 213360"/>
                        <a:gd name="connsiteX20" fmla="*/ 60484 w 203644"/>
                        <a:gd name="connsiteY20" fmla="*/ 56864 h 213360"/>
                        <a:gd name="connsiteX21" fmla="*/ 90678 w 203644"/>
                        <a:gd name="connsiteY21" fmla="*/ 56864 h 213360"/>
                        <a:gd name="connsiteX22" fmla="*/ 90488 w 203644"/>
                        <a:gd name="connsiteY22" fmla="*/ 5810 h 213360"/>
                        <a:gd name="connsiteX23" fmla="*/ 90488 w 203644"/>
                        <a:gd name="connsiteY23" fmla="*/ 5334 h 213360"/>
                        <a:gd name="connsiteX24" fmla="*/ 95631 w 203644"/>
                        <a:gd name="connsiteY24" fmla="*/ 0 h 213360"/>
                        <a:gd name="connsiteX25" fmla="*/ 198501 w 203644"/>
                        <a:gd name="connsiteY25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360">
                          <a:moveTo>
                            <a:pt x="198501" y="95"/>
                          </a:moveTo>
                          <a:cubicBezTo>
                            <a:pt x="201359" y="95"/>
                            <a:pt x="203645" y="2477"/>
                            <a:pt x="203645" y="5429"/>
                          </a:cubicBezTo>
                          <a:cubicBezTo>
                            <a:pt x="203645" y="8382"/>
                            <a:pt x="201359" y="10763"/>
                            <a:pt x="198501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3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6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4" y="0"/>
                            <a:pt x="95631" y="0"/>
                          </a:cubicBezTo>
                          <a:lnTo>
                            <a:pt x="19850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3065E116-39CC-030B-077D-6F5321103E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660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1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624 w 46005"/>
                        <a:gd name="connsiteY12" fmla="*/ 10858 h 47434"/>
                        <a:gd name="connsiteX13" fmla="*/ 10287 w 46005"/>
                        <a:gd name="connsiteY13" fmla="*/ 10763 h 47434"/>
                        <a:gd name="connsiteX14" fmla="*/ 10287 w 46005"/>
                        <a:gd name="connsiteY14" fmla="*/ 36862 h 47434"/>
                        <a:gd name="connsiteX15" fmla="*/ 35719 w 46005"/>
                        <a:gd name="connsiteY15" fmla="*/ 36862 h 47434"/>
                        <a:gd name="connsiteX16" fmla="*/ 35624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1" y="2667"/>
                            <a:pt x="45911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624" y="10858"/>
                          </a:move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35719" y="36862"/>
                          </a:lnTo>
                          <a:lnTo>
                            <a:pt x="35624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AD886713-1024-6A4F-ACDE-3F8C952353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1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192 w 45910"/>
                        <a:gd name="connsiteY12" fmla="*/ 10573 h 47243"/>
                        <a:gd name="connsiteX13" fmla="*/ 10192 w 45910"/>
                        <a:gd name="connsiteY13" fmla="*/ 36576 h 47243"/>
                        <a:gd name="connsiteX14" fmla="*/ 35528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1" y="41910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192" y="10573"/>
                          </a:lnTo>
                          <a:lnTo>
                            <a:pt x="10192" y="36576"/>
                          </a:lnTo>
                          <a:lnTo>
                            <a:pt x="35528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8" name="图形 214">
                      <a:extLst>
                        <a:ext uri="{FF2B5EF4-FFF2-40B4-BE49-F238E27FC236}">
                          <a16:creationId xmlns:a16="http://schemas.microsoft.com/office/drawing/2014/main" id="{09B2278C-02A0-6003-7762-B3B592AD152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862583"/>
                      <a:ext cx="81248" cy="83724"/>
                      <a:chOff x="1513998" y="862583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9" name="任意多边形: 形状 68">
                        <a:extLst>
                          <a:ext uri="{FF2B5EF4-FFF2-40B4-BE49-F238E27FC236}">
                            <a16:creationId xmlns:a16="http://schemas.microsoft.com/office/drawing/2014/main" id="{16D806D9-1CE7-C19E-A9FC-73DD824EFA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1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624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624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624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624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70" name="任意多边形: 形状 69">
                        <a:extLst>
                          <a:ext uri="{FF2B5EF4-FFF2-40B4-BE49-F238E27FC236}">
                            <a16:creationId xmlns:a16="http://schemas.microsoft.com/office/drawing/2014/main" id="{24AB7651-6371-C7DA-F2C1-737DBBEE88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336" y="862583"/>
                        <a:ext cx="45910" cy="47243"/>
                      </a:xfrm>
                      <a:custGeom>
                        <a:avLst/>
                        <a:gdLst>
                          <a:gd name="connsiteX0" fmla="*/ 10382 w 45910"/>
                          <a:gd name="connsiteY0" fmla="*/ 10668 h 47243"/>
                          <a:gd name="connsiteX1" fmla="*/ 10477 w 45910"/>
                          <a:gd name="connsiteY1" fmla="*/ 36671 h 47243"/>
                          <a:gd name="connsiteX2" fmla="*/ 35719 w 45910"/>
                          <a:gd name="connsiteY2" fmla="*/ 36767 h 47243"/>
                          <a:gd name="connsiteX3" fmla="*/ 35719 w 45910"/>
                          <a:gd name="connsiteY3" fmla="*/ 10668 h 47243"/>
                          <a:gd name="connsiteX4" fmla="*/ 10382 w 45910"/>
                          <a:gd name="connsiteY4" fmla="*/ 10668 h 47243"/>
                          <a:gd name="connsiteX5" fmla="*/ 10382 w 45910"/>
                          <a:gd name="connsiteY5" fmla="*/ 10668 h 47243"/>
                          <a:gd name="connsiteX6" fmla="*/ 190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3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190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382" y="10668"/>
                            </a:moveTo>
                            <a:lnTo>
                              <a:pt x="10477" y="36671"/>
                            </a:lnTo>
                            <a:lnTo>
                              <a:pt x="35719" y="36767"/>
                            </a:lnTo>
                            <a:lnTo>
                              <a:pt x="35719" y="10668"/>
                            </a:lnTo>
                            <a:lnTo>
                              <a:pt x="10382" y="10668"/>
                            </a:lnTo>
                            <a:lnTo>
                              <a:pt x="10382" y="10668"/>
                            </a:lnTo>
                            <a:close/>
                            <a:moveTo>
                              <a:pt x="190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476" y="47149"/>
                              <a:pt x="190" y="44768"/>
                              <a:pt x="190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" name="图形 214">
                    <a:extLst>
                      <a:ext uri="{FF2B5EF4-FFF2-40B4-BE49-F238E27FC236}">
                        <a16:creationId xmlns:a16="http://schemas.microsoft.com/office/drawing/2014/main" id="{D2D90ADE-B843-CF28-E41C-5F65510E4807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805624"/>
                    <a:ext cx="203549" cy="213264"/>
                    <a:chOff x="1852231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6DD96F5D-9034-F3BF-0AD6-1C4D393FBD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805624"/>
                      <a:ext cx="203549" cy="213264"/>
                    </a:xfrm>
                    <a:custGeom>
                      <a:avLst/>
                      <a:gdLst>
                        <a:gd name="connsiteX0" fmla="*/ 5143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3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5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1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2 w 203549"/>
                        <a:gd name="connsiteY21" fmla="*/ 67437 h 213264"/>
                        <a:gd name="connsiteX22" fmla="*/ 107632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3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3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5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1" y="101251"/>
                            <a:pt x="137731" y="98298"/>
                          </a:cubicBezTo>
                          <a:lnTo>
                            <a:pt x="137827" y="67437"/>
                          </a:lnTo>
                          <a:lnTo>
                            <a:pt x="107632" y="67437"/>
                          </a:lnTo>
                          <a:lnTo>
                            <a:pt x="107632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3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F4CB1461-B6F7-FB0A-1771-BFBC6E2892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3 w 46005"/>
                        <a:gd name="connsiteY12" fmla="*/ 47435 h 47434"/>
                        <a:gd name="connsiteX13" fmla="*/ 5143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3" y="47435"/>
                          </a:lnTo>
                          <a:lnTo>
                            <a:pt x="5143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8C36D7F2-F1B0-F748-4187-884D096FA3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862298"/>
                      <a:ext cx="45910" cy="47339"/>
                    </a:xfrm>
                    <a:custGeom>
                      <a:avLst/>
                      <a:gdLst>
                        <a:gd name="connsiteX0" fmla="*/ 35719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719 w 45910"/>
                        <a:gd name="connsiteY4" fmla="*/ 10573 h 47339"/>
                        <a:gd name="connsiteX5" fmla="*/ 35719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1 w 45910"/>
                        <a:gd name="connsiteY8" fmla="*/ 5334 h 47339"/>
                        <a:gd name="connsiteX9" fmla="*/ 45911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005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95" y="5525"/>
                          </a:lnTo>
                          <a:cubicBezTo>
                            <a:pt x="191" y="2572"/>
                            <a:pt x="2477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" name="图形 214">
                      <a:extLst>
                        <a:ext uri="{FF2B5EF4-FFF2-40B4-BE49-F238E27FC236}">
                          <a16:creationId xmlns:a16="http://schemas.microsoft.com/office/drawing/2014/main" id="{CE7E3A73-4DF5-982B-F8B7-6A405900FB5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811" y="862488"/>
                      <a:ext cx="81248" cy="83724"/>
                      <a:chOff x="1918811" y="862488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9EC628A9-9B9C-7D7C-EB41-82EBE4D665E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898969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10668 h 47243"/>
                          <a:gd name="connsiteX1" fmla="*/ 10287 w 45910"/>
                          <a:gd name="connsiteY1" fmla="*/ 10763 h 47243"/>
                          <a:gd name="connsiteX2" fmla="*/ 10192 w 45910"/>
                          <a:gd name="connsiteY2" fmla="*/ 36767 h 47243"/>
                          <a:gd name="connsiteX3" fmla="*/ 35528 w 45910"/>
                          <a:gd name="connsiteY3" fmla="*/ 36767 h 47243"/>
                          <a:gd name="connsiteX4" fmla="*/ 35623 w 45910"/>
                          <a:gd name="connsiteY4" fmla="*/ 10668 h 47243"/>
                          <a:gd name="connsiteX5" fmla="*/ 35623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239 h 47243"/>
                          <a:gd name="connsiteX9" fmla="*/ 45910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3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10668"/>
                            </a:moveTo>
                            <a:lnTo>
                              <a:pt x="10287" y="10763"/>
                            </a:lnTo>
                            <a:lnTo>
                              <a:pt x="10192" y="36767"/>
                            </a:lnTo>
                            <a:lnTo>
                              <a:pt x="35528" y="36767"/>
                            </a:lnTo>
                            <a:lnTo>
                              <a:pt x="35623" y="10668"/>
                            </a:lnTo>
                            <a:lnTo>
                              <a:pt x="35623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190" y="2572"/>
                              <a:pt x="2476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4" name="任意多边形: 形状 63">
                        <a:extLst>
                          <a:ext uri="{FF2B5EF4-FFF2-40B4-BE49-F238E27FC236}">
                            <a16:creationId xmlns:a16="http://schemas.microsoft.com/office/drawing/2014/main" id="{78FC58CD-894F-FAD4-0134-40EB8CC430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811" y="862488"/>
                        <a:ext cx="45910" cy="47243"/>
                      </a:xfrm>
                      <a:custGeom>
                        <a:avLst/>
                        <a:gdLst>
                          <a:gd name="connsiteX0" fmla="*/ 45911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4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4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429 h 47243"/>
                          <a:gd name="connsiteX9" fmla="*/ 45911 w 45910"/>
                          <a:gd name="connsiteY9" fmla="*/ 5429 h 47243"/>
                          <a:gd name="connsiteX10" fmla="*/ 45911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4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1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529" y="190"/>
                              <a:pt x="45911" y="2572"/>
                              <a:pt x="45911" y="5429"/>
                            </a:cubicBezTo>
                            <a:lnTo>
                              <a:pt x="45911" y="5429"/>
                            </a:lnTo>
                            <a:lnTo>
                              <a:pt x="45911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4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4D4D2CD-4ACA-1BA6-9085-32E74024A5F0}"/>
                  </a:ext>
                </a:extLst>
              </p:cNvPr>
              <p:cNvSpPr/>
              <p:nvPr/>
            </p:nvSpPr>
            <p:spPr>
              <a:xfrm>
                <a:off x="1370171" y="717899"/>
                <a:ext cx="15430" cy="1570101"/>
              </a:xfrm>
              <a:custGeom>
                <a:avLst/>
                <a:gdLst>
                  <a:gd name="connsiteX0" fmla="*/ 0 w 15430"/>
                  <a:gd name="connsiteY0" fmla="*/ 7715 h 1570101"/>
                  <a:gd name="connsiteX1" fmla="*/ 7715 w 15430"/>
                  <a:gd name="connsiteY1" fmla="*/ 0 h 1570101"/>
                  <a:gd name="connsiteX2" fmla="*/ 15430 w 15430"/>
                  <a:gd name="connsiteY2" fmla="*/ 7715 h 1570101"/>
                  <a:gd name="connsiteX3" fmla="*/ 15430 w 15430"/>
                  <a:gd name="connsiteY3" fmla="*/ 1562386 h 1570101"/>
                  <a:gd name="connsiteX4" fmla="*/ 7715 w 15430"/>
                  <a:gd name="connsiteY4" fmla="*/ 1570101 h 1570101"/>
                  <a:gd name="connsiteX5" fmla="*/ 0 w 15430"/>
                  <a:gd name="connsiteY5" fmla="*/ 1562386 h 1570101"/>
                  <a:gd name="connsiteX6" fmla="*/ 0 w 15430"/>
                  <a:gd name="connsiteY6" fmla="*/ 7715 h 157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30" h="1570101">
                    <a:moveTo>
                      <a:pt x="0" y="7715"/>
                    </a:moveTo>
                    <a:cubicBezTo>
                      <a:pt x="0" y="3429"/>
                      <a:pt x="3429" y="0"/>
                      <a:pt x="7715" y="0"/>
                    </a:cubicBezTo>
                    <a:cubicBezTo>
                      <a:pt x="12001" y="0"/>
                      <a:pt x="15430" y="3429"/>
                      <a:pt x="15430" y="7715"/>
                    </a:cubicBezTo>
                    <a:lnTo>
                      <a:pt x="15430" y="1562386"/>
                    </a:lnTo>
                    <a:cubicBezTo>
                      <a:pt x="15430" y="1566672"/>
                      <a:pt x="12001" y="1570101"/>
                      <a:pt x="7715" y="1570101"/>
                    </a:cubicBezTo>
                    <a:cubicBezTo>
                      <a:pt x="3429" y="1570101"/>
                      <a:pt x="0" y="1566672"/>
                      <a:pt x="0" y="1562386"/>
                    </a:cubicBezTo>
                    <a:lnTo>
                      <a:pt x="0" y="7715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B894429-6718-8B30-80AA-E7F0FF6F9CDB}"/>
                </a:ext>
              </a:extLst>
            </p:cNvPr>
            <p:cNvSpPr/>
            <p:nvPr/>
          </p:nvSpPr>
          <p:spPr>
            <a:xfrm>
              <a:off x="3760844" y="1784364"/>
              <a:ext cx="1785937" cy="77152"/>
            </a:xfrm>
            <a:custGeom>
              <a:avLst/>
              <a:gdLst>
                <a:gd name="connsiteX0" fmla="*/ 0 w 1785937"/>
                <a:gd name="connsiteY0" fmla="*/ 0 h 77152"/>
                <a:gd name="connsiteX1" fmla="*/ 1785938 w 1785937"/>
                <a:gd name="connsiteY1" fmla="*/ 0 h 77152"/>
                <a:gd name="connsiteX2" fmla="*/ 1785938 w 1785937"/>
                <a:gd name="connsiteY2" fmla="*/ 38576 h 77152"/>
                <a:gd name="connsiteX3" fmla="*/ 1747361 w 1785937"/>
                <a:gd name="connsiteY3" fmla="*/ 77152 h 77152"/>
                <a:gd name="connsiteX4" fmla="*/ 38576 w 1785937"/>
                <a:gd name="connsiteY4" fmla="*/ 77152 h 77152"/>
                <a:gd name="connsiteX5" fmla="*/ 0 w 1785937"/>
                <a:gd name="connsiteY5" fmla="*/ 38576 h 77152"/>
                <a:gd name="connsiteX6" fmla="*/ 0 w 1785937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937" h="77152">
                  <a:moveTo>
                    <a:pt x="0" y="0"/>
                  </a:moveTo>
                  <a:lnTo>
                    <a:pt x="1785938" y="0"/>
                  </a:lnTo>
                  <a:lnTo>
                    <a:pt x="1785938" y="38576"/>
                  </a:lnTo>
                  <a:cubicBezTo>
                    <a:pt x="1785938" y="59817"/>
                    <a:pt x="1768602" y="77152"/>
                    <a:pt x="1747361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5ED9FDE-3307-7399-BB14-8C0FB3901C13}"/>
                </a:ext>
              </a:extLst>
            </p:cNvPr>
            <p:cNvSpPr/>
            <p:nvPr/>
          </p:nvSpPr>
          <p:spPr>
            <a:xfrm>
              <a:off x="3718744" y="1733786"/>
              <a:ext cx="1870233" cy="77152"/>
            </a:xfrm>
            <a:custGeom>
              <a:avLst/>
              <a:gdLst>
                <a:gd name="connsiteX0" fmla="*/ 0 w 1870233"/>
                <a:gd name="connsiteY0" fmla="*/ 0 h 77152"/>
                <a:gd name="connsiteX1" fmla="*/ 1870234 w 1870233"/>
                <a:gd name="connsiteY1" fmla="*/ 0 h 77152"/>
                <a:gd name="connsiteX2" fmla="*/ 1870234 w 1870233"/>
                <a:gd name="connsiteY2" fmla="*/ 38576 h 77152"/>
                <a:gd name="connsiteX3" fmla="*/ 1831657 w 1870233"/>
                <a:gd name="connsiteY3" fmla="*/ 77152 h 77152"/>
                <a:gd name="connsiteX4" fmla="*/ 38576 w 1870233"/>
                <a:gd name="connsiteY4" fmla="*/ 77152 h 77152"/>
                <a:gd name="connsiteX5" fmla="*/ 0 w 1870233"/>
                <a:gd name="connsiteY5" fmla="*/ 38576 h 77152"/>
                <a:gd name="connsiteX6" fmla="*/ 0 w 1870233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0233" h="77152">
                  <a:moveTo>
                    <a:pt x="0" y="0"/>
                  </a:moveTo>
                  <a:lnTo>
                    <a:pt x="1870234" y="0"/>
                  </a:lnTo>
                  <a:lnTo>
                    <a:pt x="1870234" y="38576"/>
                  </a:lnTo>
                  <a:cubicBezTo>
                    <a:pt x="1870234" y="59817"/>
                    <a:pt x="1852898" y="77152"/>
                    <a:pt x="1831657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2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" name="图形 214">
              <a:extLst>
                <a:ext uri="{FF2B5EF4-FFF2-40B4-BE49-F238E27FC236}">
                  <a16:creationId xmlns:a16="http://schemas.microsoft.com/office/drawing/2014/main" id="{4D7211D7-ADCB-EE8A-B8C3-44D09A1BB436}"/>
                </a:ext>
              </a:extLst>
            </p:cNvPr>
            <p:cNvGrpSpPr/>
            <p:nvPr/>
          </p:nvGrpSpPr>
          <p:grpSpPr>
            <a:xfrm>
              <a:off x="3275856" y="1131590"/>
              <a:ext cx="2755780" cy="646869"/>
              <a:chOff x="-71" y="-26"/>
              <a:chExt cx="2755780" cy="646869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44D9BFA-8499-DADB-CB7A-EA22E8FF7F73}"/>
                  </a:ext>
                </a:extLst>
              </p:cNvPr>
              <p:cNvSpPr/>
              <p:nvPr/>
            </p:nvSpPr>
            <p:spPr>
              <a:xfrm>
                <a:off x="1559242" y="-26"/>
                <a:ext cx="445480" cy="167569"/>
              </a:xfrm>
              <a:custGeom>
                <a:avLst/>
                <a:gdLst>
                  <a:gd name="connsiteX0" fmla="*/ 15431 w 445480"/>
                  <a:gd name="connsiteY0" fmla="*/ 165762 h 167569"/>
                  <a:gd name="connsiteX1" fmla="*/ 0 w 445480"/>
                  <a:gd name="connsiteY1" fmla="*/ 150331 h 167569"/>
                  <a:gd name="connsiteX2" fmla="*/ 15431 w 445480"/>
                  <a:gd name="connsiteY2" fmla="*/ 134901 h 167569"/>
                  <a:gd name="connsiteX3" fmla="*/ 125063 w 445480"/>
                  <a:gd name="connsiteY3" fmla="*/ 135853 h 167569"/>
                  <a:gd name="connsiteX4" fmla="*/ 369761 w 445480"/>
                  <a:gd name="connsiteY4" fmla="*/ 118899 h 167569"/>
                  <a:gd name="connsiteX5" fmla="*/ 414528 w 445480"/>
                  <a:gd name="connsiteY5" fmla="*/ 70798 h 167569"/>
                  <a:gd name="connsiteX6" fmla="*/ 409480 w 445480"/>
                  <a:gd name="connsiteY6" fmla="*/ 47747 h 167569"/>
                  <a:gd name="connsiteX7" fmla="*/ 394907 w 445480"/>
                  <a:gd name="connsiteY7" fmla="*/ 33269 h 167569"/>
                  <a:gd name="connsiteX8" fmla="*/ 364808 w 445480"/>
                  <a:gd name="connsiteY8" fmla="*/ 39746 h 167569"/>
                  <a:gd name="connsiteX9" fmla="*/ 361855 w 445480"/>
                  <a:gd name="connsiteY9" fmla="*/ 47366 h 167569"/>
                  <a:gd name="connsiteX10" fmla="*/ 363855 w 445480"/>
                  <a:gd name="connsiteY10" fmla="*/ 50509 h 167569"/>
                  <a:gd name="connsiteX11" fmla="*/ 367094 w 445480"/>
                  <a:gd name="connsiteY11" fmla="*/ 52891 h 167569"/>
                  <a:gd name="connsiteX12" fmla="*/ 372142 w 445480"/>
                  <a:gd name="connsiteY12" fmla="*/ 52414 h 167569"/>
                  <a:gd name="connsiteX13" fmla="*/ 393954 w 445480"/>
                  <a:gd name="connsiteY13" fmla="*/ 52700 h 167569"/>
                  <a:gd name="connsiteX14" fmla="*/ 393668 w 445480"/>
                  <a:gd name="connsiteY14" fmla="*/ 74512 h 167569"/>
                  <a:gd name="connsiteX15" fmla="*/ 353949 w 445480"/>
                  <a:gd name="connsiteY15" fmla="*/ 80799 h 167569"/>
                  <a:gd name="connsiteX16" fmla="*/ 341281 w 445480"/>
                  <a:gd name="connsiteY16" fmla="*/ 71560 h 167569"/>
                  <a:gd name="connsiteX17" fmla="*/ 332899 w 445480"/>
                  <a:gd name="connsiteY17" fmla="*/ 57939 h 167569"/>
                  <a:gd name="connsiteX18" fmla="*/ 344234 w 445480"/>
                  <a:gd name="connsiteY18" fmla="*/ 16886 h 167569"/>
                  <a:gd name="connsiteX19" fmla="*/ 408146 w 445480"/>
                  <a:gd name="connsiteY19" fmla="*/ 5551 h 167569"/>
                  <a:gd name="connsiteX20" fmla="*/ 436436 w 445480"/>
                  <a:gd name="connsiteY20" fmla="*/ 32793 h 167569"/>
                  <a:gd name="connsiteX21" fmla="*/ 445294 w 445480"/>
                  <a:gd name="connsiteY21" fmla="*/ 72988 h 167569"/>
                  <a:gd name="connsiteX22" fmla="*/ 380905 w 445480"/>
                  <a:gd name="connsiteY22" fmla="*/ 147664 h 167569"/>
                  <a:gd name="connsiteX23" fmla="*/ 124587 w 445480"/>
                  <a:gd name="connsiteY23" fmla="*/ 166714 h 167569"/>
                  <a:gd name="connsiteX24" fmla="*/ 15431 w 445480"/>
                  <a:gd name="connsiteY24" fmla="*/ 165762 h 16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480" h="167569">
                    <a:moveTo>
                      <a:pt x="15431" y="165762"/>
                    </a:moveTo>
                    <a:cubicBezTo>
                      <a:pt x="6953" y="165762"/>
                      <a:pt x="0" y="158904"/>
                      <a:pt x="0" y="150331"/>
                    </a:cubicBezTo>
                    <a:cubicBezTo>
                      <a:pt x="0" y="141854"/>
                      <a:pt x="6858" y="134901"/>
                      <a:pt x="15431" y="134901"/>
                    </a:cubicBezTo>
                    <a:cubicBezTo>
                      <a:pt x="53626" y="134806"/>
                      <a:pt x="90297" y="135377"/>
                      <a:pt x="125063" y="135853"/>
                    </a:cubicBezTo>
                    <a:cubicBezTo>
                      <a:pt x="231458" y="137473"/>
                      <a:pt x="319088" y="138901"/>
                      <a:pt x="369761" y="118899"/>
                    </a:cubicBezTo>
                    <a:cubicBezTo>
                      <a:pt x="400717" y="106707"/>
                      <a:pt x="413290" y="87943"/>
                      <a:pt x="414528" y="70798"/>
                    </a:cubicBezTo>
                    <a:cubicBezTo>
                      <a:pt x="415100" y="62416"/>
                      <a:pt x="413195" y="54415"/>
                      <a:pt x="409480" y="47747"/>
                    </a:cubicBezTo>
                    <a:cubicBezTo>
                      <a:pt x="405860" y="41270"/>
                      <a:pt x="400717" y="36127"/>
                      <a:pt x="394907" y="33269"/>
                    </a:cubicBezTo>
                    <a:cubicBezTo>
                      <a:pt x="386334" y="29173"/>
                      <a:pt x="375475" y="30221"/>
                      <a:pt x="364808" y="39746"/>
                    </a:cubicBezTo>
                    <a:cubicBezTo>
                      <a:pt x="361759" y="42508"/>
                      <a:pt x="361093" y="45271"/>
                      <a:pt x="361855" y="47366"/>
                    </a:cubicBezTo>
                    <a:cubicBezTo>
                      <a:pt x="362236" y="48509"/>
                      <a:pt x="362998" y="49557"/>
                      <a:pt x="363855" y="50509"/>
                    </a:cubicBezTo>
                    <a:cubicBezTo>
                      <a:pt x="364808" y="51557"/>
                      <a:pt x="365855" y="52319"/>
                      <a:pt x="367094" y="52891"/>
                    </a:cubicBezTo>
                    <a:cubicBezTo>
                      <a:pt x="368808" y="53653"/>
                      <a:pt x="370713" y="53748"/>
                      <a:pt x="372142" y="52414"/>
                    </a:cubicBezTo>
                    <a:cubicBezTo>
                      <a:pt x="378238" y="46509"/>
                      <a:pt x="388049" y="46604"/>
                      <a:pt x="393954" y="52700"/>
                    </a:cubicBezTo>
                    <a:cubicBezTo>
                      <a:pt x="399859" y="58796"/>
                      <a:pt x="399764" y="68607"/>
                      <a:pt x="393668" y="74512"/>
                    </a:cubicBezTo>
                    <a:cubicBezTo>
                      <a:pt x="381571" y="86228"/>
                      <a:pt x="366522" y="86704"/>
                      <a:pt x="353949" y="80799"/>
                    </a:cubicBezTo>
                    <a:cubicBezTo>
                      <a:pt x="349187" y="78608"/>
                      <a:pt x="344900" y="75370"/>
                      <a:pt x="341281" y="71560"/>
                    </a:cubicBezTo>
                    <a:cubicBezTo>
                      <a:pt x="337661" y="67654"/>
                      <a:pt x="334709" y="62987"/>
                      <a:pt x="332899" y="57939"/>
                    </a:cubicBezTo>
                    <a:cubicBezTo>
                      <a:pt x="328136" y="44890"/>
                      <a:pt x="330137" y="29554"/>
                      <a:pt x="344234" y="16886"/>
                    </a:cubicBezTo>
                    <a:cubicBezTo>
                      <a:pt x="365665" y="-2354"/>
                      <a:pt x="389001" y="-3688"/>
                      <a:pt x="408146" y="5551"/>
                    </a:cubicBezTo>
                    <a:cubicBezTo>
                      <a:pt x="419862" y="11171"/>
                      <a:pt x="429768" y="20887"/>
                      <a:pt x="436436" y="32793"/>
                    </a:cubicBezTo>
                    <a:cubicBezTo>
                      <a:pt x="442913" y="44509"/>
                      <a:pt x="446342" y="58510"/>
                      <a:pt x="445294" y="72988"/>
                    </a:cubicBezTo>
                    <a:cubicBezTo>
                      <a:pt x="443294" y="100801"/>
                      <a:pt x="425101" y="130234"/>
                      <a:pt x="380905" y="147664"/>
                    </a:cubicBezTo>
                    <a:cubicBezTo>
                      <a:pt x="324803" y="169762"/>
                      <a:pt x="234315" y="168429"/>
                      <a:pt x="124587" y="166714"/>
                    </a:cubicBezTo>
                    <a:cubicBezTo>
                      <a:pt x="90011" y="166238"/>
                      <a:pt x="53340" y="165667"/>
                      <a:pt x="15431" y="1657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3A5F991-1CBC-FF1A-FE41-1B43181FE0B4}"/>
                  </a:ext>
                </a:extLst>
              </p:cNvPr>
              <p:cNvSpPr/>
              <p:nvPr/>
            </p:nvSpPr>
            <p:spPr>
              <a:xfrm>
                <a:off x="748859" y="-26"/>
                <a:ext cx="445575" cy="167583"/>
              </a:xfrm>
              <a:custGeom>
                <a:avLst/>
                <a:gdLst>
                  <a:gd name="connsiteX0" fmla="*/ 430145 w 445575"/>
                  <a:gd name="connsiteY0" fmla="*/ 134901 h 167583"/>
                  <a:gd name="connsiteX1" fmla="*/ 445575 w 445575"/>
                  <a:gd name="connsiteY1" fmla="*/ 150331 h 167583"/>
                  <a:gd name="connsiteX2" fmla="*/ 430145 w 445575"/>
                  <a:gd name="connsiteY2" fmla="*/ 165762 h 167583"/>
                  <a:gd name="connsiteX3" fmla="*/ 320893 w 445575"/>
                  <a:gd name="connsiteY3" fmla="*/ 166714 h 167583"/>
                  <a:gd name="connsiteX4" fmla="*/ 64575 w 445575"/>
                  <a:gd name="connsiteY4" fmla="*/ 147664 h 167583"/>
                  <a:gd name="connsiteX5" fmla="*/ 186 w 445575"/>
                  <a:gd name="connsiteY5" fmla="*/ 72988 h 167583"/>
                  <a:gd name="connsiteX6" fmla="*/ 9045 w 445575"/>
                  <a:gd name="connsiteY6" fmla="*/ 32793 h 167583"/>
                  <a:gd name="connsiteX7" fmla="*/ 37334 w 445575"/>
                  <a:gd name="connsiteY7" fmla="*/ 5551 h 167583"/>
                  <a:gd name="connsiteX8" fmla="*/ 101247 w 445575"/>
                  <a:gd name="connsiteY8" fmla="*/ 16886 h 167583"/>
                  <a:gd name="connsiteX9" fmla="*/ 112581 w 445575"/>
                  <a:gd name="connsiteY9" fmla="*/ 57939 h 167583"/>
                  <a:gd name="connsiteX10" fmla="*/ 104199 w 445575"/>
                  <a:gd name="connsiteY10" fmla="*/ 71560 h 167583"/>
                  <a:gd name="connsiteX11" fmla="*/ 91531 w 445575"/>
                  <a:gd name="connsiteY11" fmla="*/ 80799 h 167583"/>
                  <a:gd name="connsiteX12" fmla="*/ 51812 w 445575"/>
                  <a:gd name="connsiteY12" fmla="*/ 74512 h 167583"/>
                  <a:gd name="connsiteX13" fmla="*/ 51526 w 445575"/>
                  <a:gd name="connsiteY13" fmla="*/ 52700 h 167583"/>
                  <a:gd name="connsiteX14" fmla="*/ 73338 w 445575"/>
                  <a:gd name="connsiteY14" fmla="*/ 52414 h 167583"/>
                  <a:gd name="connsiteX15" fmla="*/ 78387 w 445575"/>
                  <a:gd name="connsiteY15" fmla="*/ 52891 h 167583"/>
                  <a:gd name="connsiteX16" fmla="*/ 81625 w 445575"/>
                  <a:gd name="connsiteY16" fmla="*/ 50509 h 167583"/>
                  <a:gd name="connsiteX17" fmla="*/ 83625 w 445575"/>
                  <a:gd name="connsiteY17" fmla="*/ 47366 h 167583"/>
                  <a:gd name="connsiteX18" fmla="*/ 80672 w 445575"/>
                  <a:gd name="connsiteY18" fmla="*/ 39746 h 167583"/>
                  <a:gd name="connsiteX19" fmla="*/ 50574 w 445575"/>
                  <a:gd name="connsiteY19" fmla="*/ 33269 h 167583"/>
                  <a:gd name="connsiteX20" fmla="*/ 36000 w 445575"/>
                  <a:gd name="connsiteY20" fmla="*/ 47747 h 167583"/>
                  <a:gd name="connsiteX21" fmla="*/ 30952 w 445575"/>
                  <a:gd name="connsiteY21" fmla="*/ 70798 h 167583"/>
                  <a:gd name="connsiteX22" fmla="*/ 75720 w 445575"/>
                  <a:gd name="connsiteY22" fmla="*/ 118899 h 167583"/>
                  <a:gd name="connsiteX23" fmla="*/ 320417 w 445575"/>
                  <a:gd name="connsiteY23" fmla="*/ 135853 h 167583"/>
                  <a:gd name="connsiteX24" fmla="*/ 430145 w 445575"/>
                  <a:gd name="connsiteY24" fmla="*/ 134901 h 1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575" h="167583">
                    <a:moveTo>
                      <a:pt x="430145" y="134901"/>
                    </a:moveTo>
                    <a:cubicBezTo>
                      <a:pt x="438622" y="134901"/>
                      <a:pt x="445575" y="141759"/>
                      <a:pt x="445575" y="150331"/>
                    </a:cubicBezTo>
                    <a:cubicBezTo>
                      <a:pt x="445575" y="158809"/>
                      <a:pt x="438717" y="165762"/>
                      <a:pt x="430145" y="165762"/>
                    </a:cubicBezTo>
                    <a:cubicBezTo>
                      <a:pt x="392235" y="165667"/>
                      <a:pt x="355564" y="166238"/>
                      <a:pt x="320893" y="166714"/>
                    </a:cubicBezTo>
                    <a:cubicBezTo>
                      <a:pt x="211165" y="168429"/>
                      <a:pt x="120678" y="169858"/>
                      <a:pt x="64575" y="147664"/>
                    </a:cubicBezTo>
                    <a:cubicBezTo>
                      <a:pt x="20379" y="130234"/>
                      <a:pt x="2187" y="100801"/>
                      <a:pt x="186" y="72988"/>
                    </a:cubicBezTo>
                    <a:cubicBezTo>
                      <a:pt x="-861" y="58510"/>
                      <a:pt x="2568" y="44604"/>
                      <a:pt x="9045" y="32793"/>
                    </a:cubicBezTo>
                    <a:cubicBezTo>
                      <a:pt x="15617" y="20887"/>
                      <a:pt x="25523" y="11171"/>
                      <a:pt x="37334" y="5551"/>
                    </a:cubicBezTo>
                    <a:cubicBezTo>
                      <a:pt x="56479" y="-3688"/>
                      <a:pt x="79815" y="-2354"/>
                      <a:pt x="101247" y="16886"/>
                    </a:cubicBezTo>
                    <a:cubicBezTo>
                      <a:pt x="115439" y="29554"/>
                      <a:pt x="117344" y="44890"/>
                      <a:pt x="112581" y="57939"/>
                    </a:cubicBezTo>
                    <a:cubicBezTo>
                      <a:pt x="110772" y="63082"/>
                      <a:pt x="107819" y="67654"/>
                      <a:pt x="104199" y="71560"/>
                    </a:cubicBezTo>
                    <a:cubicBezTo>
                      <a:pt x="100580" y="75370"/>
                      <a:pt x="96294" y="78608"/>
                      <a:pt x="91531" y="80799"/>
                    </a:cubicBezTo>
                    <a:cubicBezTo>
                      <a:pt x="78958" y="86704"/>
                      <a:pt x="63909" y="86228"/>
                      <a:pt x="51812" y="74512"/>
                    </a:cubicBezTo>
                    <a:cubicBezTo>
                      <a:pt x="45716" y="68607"/>
                      <a:pt x="45525" y="58796"/>
                      <a:pt x="51526" y="52700"/>
                    </a:cubicBezTo>
                    <a:cubicBezTo>
                      <a:pt x="57432" y="46604"/>
                      <a:pt x="67242" y="46509"/>
                      <a:pt x="73338" y="52414"/>
                    </a:cubicBezTo>
                    <a:cubicBezTo>
                      <a:pt x="74672" y="53748"/>
                      <a:pt x="76672" y="53748"/>
                      <a:pt x="78387" y="52891"/>
                    </a:cubicBezTo>
                    <a:cubicBezTo>
                      <a:pt x="79530" y="52319"/>
                      <a:pt x="80672" y="51557"/>
                      <a:pt x="81625" y="50509"/>
                    </a:cubicBezTo>
                    <a:cubicBezTo>
                      <a:pt x="82482" y="49557"/>
                      <a:pt x="83244" y="48509"/>
                      <a:pt x="83625" y="47366"/>
                    </a:cubicBezTo>
                    <a:cubicBezTo>
                      <a:pt x="84387" y="45271"/>
                      <a:pt x="83721" y="42508"/>
                      <a:pt x="80672" y="39746"/>
                    </a:cubicBezTo>
                    <a:cubicBezTo>
                      <a:pt x="70005" y="30221"/>
                      <a:pt x="59146" y="29173"/>
                      <a:pt x="50574" y="33269"/>
                    </a:cubicBezTo>
                    <a:cubicBezTo>
                      <a:pt x="44668" y="36127"/>
                      <a:pt x="39524" y="41270"/>
                      <a:pt x="36000" y="47747"/>
                    </a:cubicBezTo>
                    <a:cubicBezTo>
                      <a:pt x="32286" y="54415"/>
                      <a:pt x="30381" y="62416"/>
                      <a:pt x="30952" y="70798"/>
                    </a:cubicBezTo>
                    <a:cubicBezTo>
                      <a:pt x="32190" y="88038"/>
                      <a:pt x="44763" y="106707"/>
                      <a:pt x="75720" y="118899"/>
                    </a:cubicBezTo>
                    <a:cubicBezTo>
                      <a:pt x="126393" y="138901"/>
                      <a:pt x="214023" y="137473"/>
                      <a:pt x="320417" y="135853"/>
                    </a:cubicBezTo>
                    <a:cubicBezTo>
                      <a:pt x="355278" y="135377"/>
                      <a:pt x="391950" y="134806"/>
                      <a:pt x="430145" y="1349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39" name="图形 214">
                <a:extLst>
                  <a:ext uri="{FF2B5EF4-FFF2-40B4-BE49-F238E27FC236}">
                    <a16:creationId xmlns:a16="http://schemas.microsoft.com/office/drawing/2014/main" id="{56341560-B628-F2D7-A0C6-C1BDC2F57800}"/>
                  </a:ext>
                </a:extLst>
              </p:cNvPr>
              <p:cNvGrpSpPr/>
              <p:nvPr/>
            </p:nvGrpSpPr>
            <p:grpSpPr>
              <a:xfrm>
                <a:off x="178879" y="148769"/>
                <a:ext cx="2431923" cy="498073"/>
                <a:chOff x="178879" y="148769"/>
                <a:chExt cx="2431923" cy="498073"/>
              </a:xfrm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D68CBC56-6006-1888-46DD-36A683FC8624}"/>
                    </a:ext>
                  </a:extLst>
                </p:cNvPr>
                <p:cNvSpPr/>
                <p:nvPr/>
              </p:nvSpPr>
              <p:spPr>
                <a:xfrm>
                  <a:off x="178879" y="148769"/>
                  <a:ext cx="2431923" cy="498073"/>
                </a:xfrm>
                <a:custGeom>
                  <a:avLst/>
                  <a:gdLst>
                    <a:gd name="connsiteX0" fmla="*/ 0 w 2431923"/>
                    <a:gd name="connsiteY0" fmla="*/ 456068 h 498073"/>
                    <a:gd name="connsiteX1" fmla="*/ 100965 w 2431923"/>
                    <a:gd name="connsiteY1" fmla="*/ 456068 h 498073"/>
                    <a:gd name="connsiteX2" fmla="*/ 274987 w 2431923"/>
                    <a:gd name="connsiteY2" fmla="*/ 498073 h 498073"/>
                    <a:gd name="connsiteX3" fmla="*/ 448723 w 2431923"/>
                    <a:gd name="connsiteY3" fmla="*/ 456354 h 498073"/>
                    <a:gd name="connsiteX4" fmla="*/ 622459 w 2431923"/>
                    <a:gd name="connsiteY4" fmla="*/ 498073 h 498073"/>
                    <a:gd name="connsiteX5" fmla="*/ 795052 w 2431923"/>
                    <a:gd name="connsiteY5" fmla="*/ 457402 h 498073"/>
                    <a:gd name="connsiteX6" fmla="*/ 938975 w 2431923"/>
                    <a:gd name="connsiteY6" fmla="*/ 498073 h 498073"/>
                    <a:gd name="connsiteX7" fmla="*/ 1080516 w 2431923"/>
                    <a:gd name="connsiteY7" fmla="*/ 459688 h 498073"/>
                    <a:gd name="connsiteX8" fmla="*/ 1215962 w 2431923"/>
                    <a:gd name="connsiteY8" fmla="*/ 498073 h 498073"/>
                    <a:gd name="connsiteX9" fmla="*/ 1354741 w 2431923"/>
                    <a:gd name="connsiteY9" fmla="*/ 456259 h 498073"/>
                    <a:gd name="connsiteX10" fmla="*/ 1493520 w 2431923"/>
                    <a:gd name="connsiteY10" fmla="*/ 498073 h 498073"/>
                    <a:gd name="connsiteX11" fmla="*/ 1630775 w 2431923"/>
                    <a:gd name="connsiteY11" fmla="*/ 457878 h 498073"/>
                    <a:gd name="connsiteX12" fmla="*/ 1795844 w 2431923"/>
                    <a:gd name="connsiteY12" fmla="*/ 498073 h 498073"/>
                    <a:gd name="connsiteX13" fmla="*/ 1962912 w 2431923"/>
                    <a:gd name="connsiteY13" fmla="*/ 456068 h 498073"/>
                    <a:gd name="connsiteX14" fmla="*/ 1974533 w 2431923"/>
                    <a:gd name="connsiteY14" fmla="*/ 456068 h 498073"/>
                    <a:gd name="connsiteX15" fmla="*/ 2141601 w 2431923"/>
                    <a:gd name="connsiteY15" fmla="*/ 498073 h 498073"/>
                    <a:gd name="connsiteX16" fmla="*/ 2308670 w 2431923"/>
                    <a:gd name="connsiteY16" fmla="*/ 456068 h 498073"/>
                    <a:gd name="connsiteX17" fmla="*/ 2431923 w 2431923"/>
                    <a:gd name="connsiteY17" fmla="*/ 456068 h 498073"/>
                    <a:gd name="connsiteX18" fmla="*/ 1763840 w 2431923"/>
                    <a:gd name="connsiteY18" fmla="*/ 1154 h 498073"/>
                    <a:gd name="connsiteX19" fmla="*/ 639890 w 2431923"/>
                    <a:gd name="connsiteY19" fmla="*/ 7441 h 498073"/>
                    <a:gd name="connsiteX20" fmla="*/ 0 w 2431923"/>
                    <a:gd name="connsiteY20" fmla="*/ 456068 h 49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31923" h="498073">
                      <a:moveTo>
                        <a:pt x="0" y="456068"/>
                      </a:moveTo>
                      <a:lnTo>
                        <a:pt x="100965" y="456068"/>
                      </a:lnTo>
                      <a:cubicBezTo>
                        <a:pt x="127635" y="480643"/>
                        <a:pt x="195548" y="498073"/>
                        <a:pt x="274987" y="498073"/>
                      </a:cubicBezTo>
                      <a:cubicBezTo>
                        <a:pt x="354140" y="498073"/>
                        <a:pt x="421672" y="480738"/>
                        <a:pt x="448723" y="456354"/>
                      </a:cubicBezTo>
                      <a:cubicBezTo>
                        <a:pt x="475679" y="480738"/>
                        <a:pt x="543306" y="498073"/>
                        <a:pt x="622459" y="498073"/>
                      </a:cubicBezTo>
                      <a:cubicBezTo>
                        <a:pt x="700469" y="498073"/>
                        <a:pt x="767334" y="481214"/>
                        <a:pt x="795052" y="457402"/>
                      </a:cubicBezTo>
                      <a:cubicBezTo>
                        <a:pt x="818102" y="481309"/>
                        <a:pt x="873919" y="498073"/>
                        <a:pt x="938975" y="498073"/>
                      </a:cubicBezTo>
                      <a:cubicBezTo>
                        <a:pt x="1001935" y="498073"/>
                        <a:pt x="1056037" y="482357"/>
                        <a:pt x="1080516" y="459688"/>
                      </a:cubicBezTo>
                      <a:cubicBezTo>
                        <a:pt x="1103852" y="482262"/>
                        <a:pt x="1155764" y="498073"/>
                        <a:pt x="1215962" y="498073"/>
                      </a:cubicBezTo>
                      <a:cubicBezTo>
                        <a:pt x="1279208" y="498073"/>
                        <a:pt x="1333310" y="480738"/>
                        <a:pt x="1354741" y="456259"/>
                      </a:cubicBezTo>
                      <a:cubicBezTo>
                        <a:pt x="1376172" y="480738"/>
                        <a:pt x="1430179" y="498073"/>
                        <a:pt x="1493520" y="498073"/>
                      </a:cubicBezTo>
                      <a:cubicBezTo>
                        <a:pt x="1555337" y="498073"/>
                        <a:pt x="1608392" y="481500"/>
                        <a:pt x="1630775" y="457878"/>
                      </a:cubicBezTo>
                      <a:cubicBezTo>
                        <a:pt x="1657731" y="481500"/>
                        <a:pt x="1721453" y="498073"/>
                        <a:pt x="1795844" y="498073"/>
                      </a:cubicBezTo>
                      <a:cubicBezTo>
                        <a:pt x="1872139" y="498073"/>
                        <a:pt x="1937195" y="480643"/>
                        <a:pt x="1962912" y="456068"/>
                      </a:cubicBezTo>
                      <a:lnTo>
                        <a:pt x="1974533" y="456068"/>
                      </a:lnTo>
                      <a:cubicBezTo>
                        <a:pt x="2000155" y="480643"/>
                        <a:pt x="2065306" y="498073"/>
                        <a:pt x="2141601" y="498073"/>
                      </a:cubicBezTo>
                      <a:cubicBezTo>
                        <a:pt x="2217896" y="498073"/>
                        <a:pt x="2282952" y="480643"/>
                        <a:pt x="2308670" y="456068"/>
                      </a:cubicBezTo>
                      <a:lnTo>
                        <a:pt x="2431923" y="456068"/>
                      </a:lnTo>
                      <a:cubicBezTo>
                        <a:pt x="2201228" y="415682"/>
                        <a:pt x="1850612" y="172985"/>
                        <a:pt x="1763840" y="1154"/>
                      </a:cubicBezTo>
                      <a:cubicBezTo>
                        <a:pt x="1669066" y="1154"/>
                        <a:pt x="646462" y="-3989"/>
                        <a:pt x="639890" y="7441"/>
                      </a:cubicBezTo>
                      <a:cubicBezTo>
                        <a:pt x="586073" y="99928"/>
                        <a:pt x="239458" y="430636"/>
                        <a:pt x="0" y="456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43" name="图形 214">
                  <a:extLst>
                    <a:ext uri="{FF2B5EF4-FFF2-40B4-BE49-F238E27FC236}">
                      <a16:creationId xmlns:a16="http://schemas.microsoft.com/office/drawing/2014/main" id="{92C565AD-987A-D60C-A4EA-8B37D61D46B4}"/>
                    </a:ext>
                  </a:extLst>
                </p:cNvPr>
                <p:cNvGrpSpPr/>
                <p:nvPr/>
              </p:nvGrpSpPr>
              <p:grpSpPr>
                <a:xfrm>
                  <a:off x="575405" y="149828"/>
                  <a:ext cx="1624012" cy="482060"/>
                  <a:chOff x="575405" y="149828"/>
                  <a:chExt cx="1624012" cy="482060"/>
                </a:xfrm>
                <a:solidFill>
                  <a:srgbClr val="A52414"/>
                </a:solidFill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C58F4217-4E72-379A-C5BB-1068D4DA9BD9}"/>
                      </a:ext>
                    </a:extLst>
                  </p:cNvPr>
                  <p:cNvSpPr/>
                  <p:nvPr/>
                </p:nvSpPr>
                <p:spPr>
                  <a:xfrm>
                    <a:off x="575405" y="149923"/>
                    <a:ext cx="409955" cy="481107"/>
                  </a:xfrm>
                  <a:custGeom>
                    <a:avLst/>
                    <a:gdLst>
                      <a:gd name="connsiteX0" fmla="*/ 0 w 409955"/>
                      <a:gd name="connsiteY0" fmla="*/ 481108 h 481107"/>
                      <a:gd name="connsiteX1" fmla="*/ 52102 w 409955"/>
                      <a:gd name="connsiteY1" fmla="*/ 455200 h 481107"/>
                      <a:gd name="connsiteX2" fmla="*/ 73247 w 409955"/>
                      <a:gd name="connsiteY2" fmla="*/ 469106 h 481107"/>
                      <a:gd name="connsiteX3" fmla="*/ 409956 w 409955"/>
                      <a:gd name="connsiteY3" fmla="*/ 0 h 481107"/>
                      <a:gd name="connsiteX4" fmla="*/ 367284 w 409955"/>
                      <a:gd name="connsiteY4" fmla="*/ 0 h 481107"/>
                      <a:gd name="connsiteX5" fmla="*/ 0 w 409955"/>
                      <a:gd name="connsiteY5" fmla="*/ 481108 h 48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955" h="481107">
                        <a:moveTo>
                          <a:pt x="0" y="481108"/>
                        </a:moveTo>
                        <a:cubicBezTo>
                          <a:pt x="22955" y="474154"/>
                          <a:pt x="40957" y="465296"/>
                          <a:pt x="52102" y="455200"/>
                        </a:cubicBezTo>
                        <a:cubicBezTo>
                          <a:pt x="57531" y="460153"/>
                          <a:pt x="64675" y="464820"/>
                          <a:pt x="73247" y="469106"/>
                        </a:cubicBezTo>
                        <a:cubicBezTo>
                          <a:pt x="265081" y="302990"/>
                          <a:pt x="364903" y="109633"/>
                          <a:pt x="409956" y="0"/>
                        </a:cubicBezTo>
                        <a:lnTo>
                          <a:pt x="367284" y="0"/>
                        </a:lnTo>
                        <a:cubicBezTo>
                          <a:pt x="318040" y="116586"/>
                          <a:pt x="209360" y="317754"/>
                          <a:pt x="0" y="4811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4A899414-DE12-6B60-4B2D-79608073E319}"/>
                      </a:ext>
                    </a:extLst>
                  </p:cNvPr>
                  <p:cNvSpPr/>
                  <p:nvPr/>
                </p:nvSpPr>
                <p:spPr>
                  <a:xfrm>
                    <a:off x="919829" y="149828"/>
                    <a:ext cx="229933" cy="482060"/>
                  </a:xfrm>
                  <a:custGeom>
                    <a:avLst/>
                    <a:gdLst>
                      <a:gd name="connsiteX0" fmla="*/ 0 w 229933"/>
                      <a:gd name="connsiteY0" fmla="*/ 482060 h 482060"/>
                      <a:gd name="connsiteX1" fmla="*/ 54007 w 229933"/>
                      <a:gd name="connsiteY1" fmla="*/ 456248 h 482060"/>
                      <a:gd name="connsiteX2" fmla="*/ 58388 w 229933"/>
                      <a:gd name="connsiteY2" fmla="*/ 460343 h 482060"/>
                      <a:gd name="connsiteX3" fmla="*/ 229934 w 229933"/>
                      <a:gd name="connsiteY3" fmla="*/ 0 h 482060"/>
                      <a:gd name="connsiteX4" fmla="*/ 188786 w 229933"/>
                      <a:gd name="connsiteY4" fmla="*/ 0 h 482060"/>
                      <a:gd name="connsiteX5" fmla="*/ 0 w 229933"/>
                      <a:gd name="connsiteY5" fmla="*/ 482060 h 482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933" h="482060">
                        <a:moveTo>
                          <a:pt x="0" y="482060"/>
                        </a:moveTo>
                        <a:cubicBezTo>
                          <a:pt x="23622" y="475202"/>
                          <a:pt x="42291" y="466344"/>
                          <a:pt x="54007" y="456248"/>
                        </a:cubicBezTo>
                        <a:cubicBezTo>
                          <a:pt x="55340" y="457676"/>
                          <a:pt x="56864" y="459010"/>
                          <a:pt x="58388" y="460343"/>
                        </a:cubicBezTo>
                        <a:cubicBezTo>
                          <a:pt x="145923" y="307181"/>
                          <a:pt x="202311" y="111728"/>
                          <a:pt x="229934" y="0"/>
                        </a:cubicBezTo>
                        <a:lnTo>
                          <a:pt x="188786" y="0"/>
                        </a:lnTo>
                        <a:cubicBezTo>
                          <a:pt x="158591" y="121063"/>
                          <a:pt x="96298" y="332327"/>
                          <a:pt x="0" y="48206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1D2AD75F-9CBC-F350-D75B-E32DE17EF8E0}"/>
                      </a:ext>
                    </a:extLst>
                  </p:cNvPr>
                  <p:cNvSpPr/>
                  <p:nvPr/>
                </p:nvSpPr>
                <p:spPr>
                  <a:xfrm>
                    <a:off x="1228915" y="149828"/>
                    <a:ext cx="107918" cy="477297"/>
                  </a:xfrm>
                  <a:custGeom>
                    <a:avLst/>
                    <a:gdLst>
                      <a:gd name="connsiteX0" fmla="*/ 0 w 107918"/>
                      <a:gd name="connsiteY0" fmla="*/ 477298 h 477297"/>
                      <a:gd name="connsiteX1" fmla="*/ 30385 w 107918"/>
                      <a:gd name="connsiteY1" fmla="*/ 458629 h 477297"/>
                      <a:gd name="connsiteX2" fmla="*/ 43625 w 107918"/>
                      <a:gd name="connsiteY2" fmla="*/ 468820 h 477297"/>
                      <a:gd name="connsiteX3" fmla="*/ 107918 w 107918"/>
                      <a:gd name="connsiteY3" fmla="*/ 0 h 477297"/>
                      <a:gd name="connsiteX4" fmla="*/ 67723 w 107918"/>
                      <a:gd name="connsiteY4" fmla="*/ 0 h 477297"/>
                      <a:gd name="connsiteX5" fmla="*/ 0 w 107918"/>
                      <a:gd name="connsiteY5" fmla="*/ 477298 h 477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918" h="477297">
                        <a:moveTo>
                          <a:pt x="0" y="477298"/>
                        </a:moveTo>
                        <a:cubicBezTo>
                          <a:pt x="12478" y="471868"/>
                          <a:pt x="22860" y="465582"/>
                          <a:pt x="30385" y="458629"/>
                        </a:cubicBezTo>
                        <a:cubicBezTo>
                          <a:pt x="34100" y="462248"/>
                          <a:pt x="38481" y="465677"/>
                          <a:pt x="43625" y="468820"/>
                        </a:cubicBezTo>
                        <a:cubicBezTo>
                          <a:pt x="84677" y="327279"/>
                          <a:pt x="101346" y="120777"/>
                          <a:pt x="107918" y="0"/>
                        </a:cubicBezTo>
                        <a:lnTo>
                          <a:pt x="67723" y="0"/>
                        </a:lnTo>
                        <a:cubicBezTo>
                          <a:pt x="60960" y="125444"/>
                          <a:pt x="43434" y="341852"/>
                          <a:pt x="0" y="477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C20F01F3-6146-C66E-18A7-D507FBD47F9F}"/>
                      </a:ext>
                    </a:extLst>
                  </p:cNvPr>
                  <p:cNvSpPr/>
                  <p:nvPr/>
                </p:nvSpPr>
                <p:spPr>
                  <a:xfrm>
                    <a:off x="1791080" y="149828"/>
                    <a:ext cx="408336" cy="479774"/>
                  </a:xfrm>
                  <a:custGeom>
                    <a:avLst/>
                    <a:gdLst>
                      <a:gd name="connsiteX0" fmla="*/ 334042 w 408336"/>
                      <a:gd name="connsiteY0" fmla="*/ 466820 h 479774"/>
                      <a:gd name="connsiteX1" fmla="*/ 350425 w 408336"/>
                      <a:gd name="connsiteY1" fmla="*/ 454914 h 479774"/>
                      <a:gd name="connsiteX2" fmla="*/ 362045 w 408336"/>
                      <a:gd name="connsiteY2" fmla="*/ 454914 h 479774"/>
                      <a:gd name="connsiteX3" fmla="*/ 408337 w 408336"/>
                      <a:gd name="connsiteY3" fmla="*/ 479774 h 479774"/>
                      <a:gd name="connsiteX4" fmla="*/ 42672 w 408336"/>
                      <a:gd name="connsiteY4" fmla="*/ 0 h 479774"/>
                      <a:gd name="connsiteX5" fmla="*/ 0 w 408336"/>
                      <a:gd name="connsiteY5" fmla="*/ 0 h 479774"/>
                      <a:gd name="connsiteX6" fmla="*/ 334042 w 408336"/>
                      <a:gd name="connsiteY6" fmla="*/ 466820 h 479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336" h="479774">
                        <a:moveTo>
                          <a:pt x="334042" y="466820"/>
                        </a:moveTo>
                        <a:cubicBezTo>
                          <a:pt x="340519" y="463106"/>
                          <a:pt x="346043" y="459105"/>
                          <a:pt x="350425" y="454914"/>
                        </a:cubicBezTo>
                        <a:lnTo>
                          <a:pt x="362045" y="454914"/>
                        </a:lnTo>
                        <a:cubicBezTo>
                          <a:pt x="372047" y="464534"/>
                          <a:pt x="388049" y="473012"/>
                          <a:pt x="408337" y="479774"/>
                        </a:cubicBezTo>
                        <a:cubicBezTo>
                          <a:pt x="200120" y="316706"/>
                          <a:pt x="91916" y="116300"/>
                          <a:pt x="42672" y="0"/>
                        </a:cubicBezTo>
                        <a:lnTo>
                          <a:pt x="0" y="0"/>
                        </a:lnTo>
                        <a:cubicBezTo>
                          <a:pt x="44863" y="109252"/>
                          <a:pt x="144018" y="301181"/>
                          <a:pt x="334042" y="46682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0F0666D-2119-5CB9-5F83-CFF756442188}"/>
                      </a:ext>
                    </a:extLst>
                  </p:cNvPr>
                  <p:cNvSpPr/>
                  <p:nvPr/>
                </p:nvSpPr>
                <p:spPr>
                  <a:xfrm>
                    <a:off x="1626774" y="149923"/>
                    <a:ext cx="228981" cy="480441"/>
                  </a:xfrm>
                  <a:custGeom>
                    <a:avLst/>
                    <a:gdLst>
                      <a:gd name="connsiteX0" fmla="*/ 173927 w 228981"/>
                      <a:gd name="connsiteY0" fmla="*/ 464439 h 480441"/>
                      <a:gd name="connsiteX1" fmla="*/ 182690 w 228981"/>
                      <a:gd name="connsiteY1" fmla="*/ 456724 h 480441"/>
                      <a:gd name="connsiteX2" fmla="*/ 228981 w 228981"/>
                      <a:gd name="connsiteY2" fmla="*/ 480441 h 480441"/>
                      <a:gd name="connsiteX3" fmla="*/ 41148 w 228981"/>
                      <a:gd name="connsiteY3" fmla="*/ 0 h 480441"/>
                      <a:gd name="connsiteX4" fmla="*/ 0 w 228981"/>
                      <a:gd name="connsiteY4" fmla="*/ 0 h 480441"/>
                      <a:gd name="connsiteX5" fmla="*/ 173927 w 228981"/>
                      <a:gd name="connsiteY5" fmla="*/ 464439 h 480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981" h="480441">
                        <a:moveTo>
                          <a:pt x="173927" y="464439"/>
                        </a:moveTo>
                        <a:cubicBezTo>
                          <a:pt x="177260" y="461962"/>
                          <a:pt x="180118" y="459391"/>
                          <a:pt x="182690" y="456724"/>
                        </a:cubicBezTo>
                        <a:cubicBezTo>
                          <a:pt x="193072" y="465868"/>
                          <a:pt x="209074" y="473964"/>
                          <a:pt x="228981" y="480441"/>
                        </a:cubicBezTo>
                        <a:cubicBezTo>
                          <a:pt x="133160" y="330708"/>
                          <a:pt x="71247" y="120587"/>
                          <a:pt x="41148" y="0"/>
                        </a:cubicBezTo>
                        <a:lnTo>
                          <a:pt x="0" y="0"/>
                        </a:lnTo>
                        <a:cubicBezTo>
                          <a:pt x="27908" y="112681"/>
                          <a:pt x="85058" y="310610"/>
                          <a:pt x="173927" y="46443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F45FE383-BBDA-6488-A1B1-7B02AD1E8D2A}"/>
                      </a:ext>
                    </a:extLst>
                  </p:cNvPr>
                  <p:cNvSpPr/>
                  <p:nvPr/>
                </p:nvSpPr>
                <p:spPr>
                  <a:xfrm>
                    <a:off x="1439703" y="149923"/>
                    <a:ext cx="104013" cy="474916"/>
                  </a:xfrm>
                  <a:custGeom>
                    <a:avLst/>
                    <a:gdLst>
                      <a:gd name="connsiteX0" fmla="*/ 66199 w 104013"/>
                      <a:gd name="connsiteY0" fmla="*/ 474917 h 474916"/>
                      <a:gd name="connsiteX1" fmla="*/ 93726 w 104013"/>
                      <a:gd name="connsiteY1" fmla="*/ 455105 h 474916"/>
                      <a:gd name="connsiteX2" fmla="*/ 104013 w 104013"/>
                      <a:gd name="connsiteY2" fmla="*/ 464534 h 474916"/>
                      <a:gd name="connsiteX3" fmla="*/ 40196 w 104013"/>
                      <a:gd name="connsiteY3" fmla="*/ 0 h 474916"/>
                      <a:gd name="connsiteX4" fmla="*/ 0 w 104013"/>
                      <a:gd name="connsiteY4" fmla="*/ 0 h 474916"/>
                      <a:gd name="connsiteX5" fmla="*/ 66199 w 104013"/>
                      <a:gd name="connsiteY5" fmla="*/ 474917 h 47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013" h="474916">
                        <a:moveTo>
                          <a:pt x="66199" y="474917"/>
                        </a:moveTo>
                        <a:cubicBezTo>
                          <a:pt x="77915" y="469106"/>
                          <a:pt x="87249" y="462439"/>
                          <a:pt x="93726" y="455105"/>
                        </a:cubicBezTo>
                        <a:cubicBezTo>
                          <a:pt x="96583" y="458343"/>
                          <a:pt x="100013" y="461486"/>
                          <a:pt x="104013" y="464534"/>
                        </a:cubicBezTo>
                        <a:cubicBezTo>
                          <a:pt x="63437" y="328517"/>
                          <a:pt x="46768" y="121539"/>
                          <a:pt x="40196" y="0"/>
                        </a:cubicBezTo>
                        <a:lnTo>
                          <a:pt x="0" y="0"/>
                        </a:lnTo>
                        <a:cubicBezTo>
                          <a:pt x="6763" y="122492"/>
                          <a:pt x="23908" y="333280"/>
                          <a:pt x="66199" y="47491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A792D15-13FF-32EE-580C-3C8D16181563}"/>
                  </a:ext>
                </a:extLst>
              </p:cNvPr>
              <p:cNvSpPr/>
              <p:nvPr/>
            </p:nvSpPr>
            <p:spPr>
              <a:xfrm>
                <a:off x="-71" y="128968"/>
                <a:ext cx="1948886" cy="506051"/>
              </a:xfrm>
              <a:custGeom>
                <a:avLst/>
                <a:gdLst>
                  <a:gd name="connsiteX0" fmla="*/ 821984 w 1948886"/>
                  <a:gd name="connsiteY0" fmla="*/ 41529 h 506051"/>
                  <a:gd name="connsiteX1" fmla="*/ 734354 w 1948886"/>
                  <a:gd name="connsiteY1" fmla="*/ 151162 h 506051"/>
                  <a:gd name="connsiteX2" fmla="*/ 389644 w 1948886"/>
                  <a:gd name="connsiteY2" fmla="*/ 416719 h 506051"/>
                  <a:gd name="connsiteX3" fmla="*/ 53792 w 1948886"/>
                  <a:gd name="connsiteY3" fmla="*/ 490157 h 506051"/>
                  <a:gd name="connsiteX4" fmla="*/ 25217 w 1948886"/>
                  <a:gd name="connsiteY4" fmla="*/ 469773 h 506051"/>
                  <a:gd name="connsiteX5" fmla="*/ 1024 w 1948886"/>
                  <a:gd name="connsiteY5" fmla="*/ 426339 h 506051"/>
                  <a:gd name="connsiteX6" fmla="*/ 8358 w 1948886"/>
                  <a:gd name="connsiteY6" fmla="*/ 381762 h 506051"/>
                  <a:gd name="connsiteX7" fmla="*/ 38838 w 1948886"/>
                  <a:gd name="connsiteY7" fmla="*/ 349472 h 506051"/>
                  <a:gd name="connsiteX8" fmla="*/ 96464 w 1948886"/>
                  <a:gd name="connsiteY8" fmla="*/ 336233 h 506051"/>
                  <a:gd name="connsiteX9" fmla="*/ 155424 w 1948886"/>
                  <a:gd name="connsiteY9" fmla="*/ 376523 h 506051"/>
                  <a:gd name="connsiteX10" fmla="*/ 159234 w 1948886"/>
                  <a:gd name="connsiteY10" fmla="*/ 399574 h 506051"/>
                  <a:gd name="connsiteX11" fmla="*/ 152376 w 1948886"/>
                  <a:gd name="connsiteY11" fmla="*/ 422148 h 506051"/>
                  <a:gd name="connsiteX12" fmla="*/ 102846 w 1948886"/>
                  <a:gd name="connsiteY12" fmla="*/ 443865 h 506051"/>
                  <a:gd name="connsiteX13" fmla="*/ 84844 w 1948886"/>
                  <a:gd name="connsiteY13" fmla="*/ 420910 h 506051"/>
                  <a:gd name="connsiteX14" fmla="*/ 107799 w 1948886"/>
                  <a:gd name="connsiteY14" fmla="*/ 402908 h 506051"/>
                  <a:gd name="connsiteX15" fmla="*/ 117229 w 1948886"/>
                  <a:gd name="connsiteY15" fmla="*/ 400907 h 506051"/>
                  <a:gd name="connsiteX16" fmla="*/ 118086 w 1948886"/>
                  <a:gd name="connsiteY16" fmla="*/ 397478 h 506051"/>
                  <a:gd name="connsiteX17" fmla="*/ 117038 w 1948886"/>
                  <a:gd name="connsiteY17" fmla="*/ 391668 h 506051"/>
                  <a:gd name="connsiteX18" fmla="*/ 92750 w 1948886"/>
                  <a:gd name="connsiteY18" fmla="*/ 377095 h 506051"/>
                  <a:gd name="connsiteX19" fmla="*/ 60365 w 1948886"/>
                  <a:gd name="connsiteY19" fmla="*/ 384524 h 506051"/>
                  <a:gd name="connsiteX20" fmla="*/ 44648 w 1948886"/>
                  <a:gd name="connsiteY20" fmla="*/ 400717 h 506051"/>
                  <a:gd name="connsiteX21" fmla="*/ 41505 w 1948886"/>
                  <a:gd name="connsiteY21" fmla="*/ 419291 h 506051"/>
                  <a:gd name="connsiteX22" fmla="*/ 53602 w 1948886"/>
                  <a:gd name="connsiteY22" fmla="*/ 439960 h 506051"/>
                  <a:gd name="connsiteX23" fmla="*/ 72461 w 1948886"/>
                  <a:gd name="connsiteY23" fmla="*/ 453390 h 506051"/>
                  <a:gd name="connsiteX24" fmla="*/ 369356 w 1948886"/>
                  <a:gd name="connsiteY24" fmla="*/ 380714 h 506051"/>
                  <a:gd name="connsiteX25" fmla="*/ 704540 w 1948886"/>
                  <a:gd name="connsiteY25" fmla="*/ 122396 h 506051"/>
                  <a:gd name="connsiteX26" fmla="*/ 790742 w 1948886"/>
                  <a:gd name="connsiteY26" fmla="*/ 12478 h 506051"/>
                  <a:gd name="connsiteX27" fmla="*/ 809696 w 1948886"/>
                  <a:gd name="connsiteY27" fmla="*/ 0 h 506051"/>
                  <a:gd name="connsiteX28" fmla="*/ 1928313 w 1948886"/>
                  <a:gd name="connsiteY28" fmla="*/ 0 h 506051"/>
                  <a:gd name="connsiteX29" fmla="*/ 1948887 w 1948886"/>
                  <a:gd name="connsiteY29" fmla="*/ 20574 h 506051"/>
                  <a:gd name="connsiteX30" fmla="*/ 1928313 w 1948886"/>
                  <a:gd name="connsiteY30" fmla="*/ 41148 h 506051"/>
                  <a:gd name="connsiteX31" fmla="*/ 821984 w 1948886"/>
                  <a:gd name="connsiteY31" fmla="*/ 41148 h 5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48886" h="506051">
                    <a:moveTo>
                      <a:pt x="821984" y="41529"/>
                    </a:moveTo>
                    <a:cubicBezTo>
                      <a:pt x="803315" y="73533"/>
                      <a:pt x="772835" y="111252"/>
                      <a:pt x="734354" y="151162"/>
                    </a:cubicBezTo>
                    <a:cubicBezTo>
                      <a:pt x="646819" y="241840"/>
                      <a:pt x="516326" y="345186"/>
                      <a:pt x="389644" y="416719"/>
                    </a:cubicBezTo>
                    <a:cubicBezTo>
                      <a:pt x="259342" y="490347"/>
                      <a:pt x="131612" y="530257"/>
                      <a:pt x="53792" y="490157"/>
                    </a:cubicBezTo>
                    <a:cubicBezTo>
                      <a:pt x="43315" y="484823"/>
                      <a:pt x="33790" y="477965"/>
                      <a:pt x="25217" y="469773"/>
                    </a:cubicBezTo>
                    <a:cubicBezTo>
                      <a:pt x="11311" y="456343"/>
                      <a:pt x="3596" y="441389"/>
                      <a:pt x="1024" y="426339"/>
                    </a:cubicBezTo>
                    <a:cubicBezTo>
                      <a:pt x="-1738" y="410718"/>
                      <a:pt x="1214" y="395383"/>
                      <a:pt x="8358" y="381762"/>
                    </a:cubicBezTo>
                    <a:cubicBezTo>
                      <a:pt x="15216" y="368713"/>
                      <a:pt x="25789" y="357473"/>
                      <a:pt x="38838" y="349472"/>
                    </a:cubicBezTo>
                    <a:cubicBezTo>
                      <a:pt x="54935" y="339566"/>
                      <a:pt x="75033" y="334232"/>
                      <a:pt x="96464" y="336233"/>
                    </a:cubicBezTo>
                    <a:cubicBezTo>
                      <a:pt x="128087" y="339090"/>
                      <a:pt x="147614" y="356807"/>
                      <a:pt x="155424" y="376523"/>
                    </a:cubicBezTo>
                    <a:cubicBezTo>
                      <a:pt x="158377" y="384048"/>
                      <a:pt x="159615" y="391954"/>
                      <a:pt x="159234" y="399574"/>
                    </a:cubicBezTo>
                    <a:cubicBezTo>
                      <a:pt x="158853" y="407575"/>
                      <a:pt x="156472" y="415385"/>
                      <a:pt x="152376" y="422148"/>
                    </a:cubicBezTo>
                    <a:cubicBezTo>
                      <a:pt x="143327" y="437102"/>
                      <a:pt x="126468" y="446723"/>
                      <a:pt x="102846" y="443865"/>
                    </a:cubicBezTo>
                    <a:cubicBezTo>
                      <a:pt x="91511" y="442436"/>
                      <a:pt x="83510" y="432244"/>
                      <a:pt x="84844" y="420910"/>
                    </a:cubicBezTo>
                    <a:cubicBezTo>
                      <a:pt x="86177" y="409575"/>
                      <a:pt x="96464" y="401574"/>
                      <a:pt x="107799" y="402908"/>
                    </a:cubicBezTo>
                    <a:cubicBezTo>
                      <a:pt x="113133" y="403574"/>
                      <a:pt x="116181" y="402622"/>
                      <a:pt x="117229" y="400907"/>
                    </a:cubicBezTo>
                    <a:cubicBezTo>
                      <a:pt x="117705" y="400050"/>
                      <a:pt x="118086" y="398907"/>
                      <a:pt x="118086" y="397478"/>
                    </a:cubicBezTo>
                    <a:cubicBezTo>
                      <a:pt x="118181" y="395764"/>
                      <a:pt x="117800" y="393764"/>
                      <a:pt x="117038" y="391668"/>
                    </a:cubicBezTo>
                    <a:cubicBezTo>
                      <a:pt x="114276" y="384715"/>
                      <a:pt x="106370" y="378333"/>
                      <a:pt x="92750" y="377095"/>
                    </a:cubicBezTo>
                    <a:cubicBezTo>
                      <a:pt x="80748" y="376047"/>
                      <a:pt x="69413" y="379000"/>
                      <a:pt x="60365" y="384524"/>
                    </a:cubicBezTo>
                    <a:cubicBezTo>
                      <a:pt x="53411" y="388811"/>
                      <a:pt x="47982" y="394430"/>
                      <a:pt x="44648" y="400717"/>
                    </a:cubicBezTo>
                    <a:cubicBezTo>
                      <a:pt x="41696" y="406432"/>
                      <a:pt x="40457" y="412814"/>
                      <a:pt x="41505" y="419291"/>
                    </a:cubicBezTo>
                    <a:cubicBezTo>
                      <a:pt x="42648" y="425958"/>
                      <a:pt x="46458" y="433102"/>
                      <a:pt x="53602" y="439960"/>
                    </a:cubicBezTo>
                    <a:cubicBezTo>
                      <a:pt x="59222" y="445389"/>
                      <a:pt x="65508" y="449866"/>
                      <a:pt x="72461" y="453390"/>
                    </a:cubicBezTo>
                    <a:cubicBezTo>
                      <a:pt x="135993" y="486156"/>
                      <a:pt x="250103" y="448056"/>
                      <a:pt x="369356" y="380714"/>
                    </a:cubicBezTo>
                    <a:cubicBezTo>
                      <a:pt x="492419" y="311277"/>
                      <a:pt x="619292" y="210693"/>
                      <a:pt x="704540" y="122396"/>
                    </a:cubicBezTo>
                    <a:cubicBezTo>
                      <a:pt x="744355" y="81153"/>
                      <a:pt x="774740" y="42958"/>
                      <a:pt x="790742" y="12478"/>
                    </a:cubicBezTo>
                    <a:cubicBezTo>
                      <a:pt x="793885" y="5143"/>
                      <a:pt x="801219" y="0"/>
                      <a:pt x="809696" y="0"/>
                    </a:cubicBezTo>
                    <a:lnTo>
                      <a:pt x="1928313" y="0"/>
                    </a:lnTo>
                    <a:cubicBezTo>
                      <a:pt x="1939742" y="0"/>
                      <a:pt x="1948887" y="9239"/>
                      <a:pt x="1948887" y="20574"/>
                    </a:cubicBezTo>
                    <a:cubicBezTo>
                      <a:pt x="1948887" y="32004"/>
                      <a:pt x="1939647" y="41148"/>
                      <a:pt x="1928313" y="41148"/>
                    </a:cubicBezTo>
                    <a:lnTo>
                      <a:pt x="821984" y="41148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E3C9DE8-4B1F-5B4A-4F76-6D0467B866ED}"/>
                  </a:ext>
                </a:extLst>
              </p:cNvPr>
              <p:cNvSpPr/>
              <p:nvPr/>
            </p:nvSpPr>
            <p:spPr>
              <a:xfrm>
                <a:off x="1925459" y="129330"/>
                <a:ext cx="830249" cy="505958"/>
              </a:xfrm>
              <a:custGeom>
                <a:avLst/>
                <a:gdLst>
                  <a:gd name="connsiteX0" fmla="*/ 2305 w 830249"/>
                  <a:gd name="connsiteY0" fmla="*/ 30023 h 505958"/>
                  <a:gd name="connsiteX1" fmla="*/ 11164 w 830249"/>
                  <a:gd name="connsiteY1" fmla="*/ 2305 h 505958"/>
                  <a:gd name="connsiteX2" fmla="*/ 38881 w 830249"/>
                  <a:gd name="connsiteY2" fmla="*/ 11163 h 505958"/>
                  <a:gd name="connsiteX3" fmla="*/ 125654 w 830249"/>
                  <a:gd name="connsiteY3" fmla="*/ 122320 h 505958"/>
                  <a:gd name="connsiteX4" fmla="*/ 460839 w 830249"/>
                  <a:gd name="connsiteY4" fmla="*/ 380638 h 505958"/>
                  <a:gd name="connsiteX5" fmla="*/ 757733 w 830249"/>
                  <a:gd name="connsiteY5" fmla="*/ 453314 h 505958"/>
                  <a:gd name="connsiteX6" fmla="*/ 776592 w 830249"/>
                  <a:gd name="connsiteY6" fmla="*/ 439884 h 505958"/>
                  <a:gd name="connsiteX7" fmla="*/ 788689 w 830249"/>
                  <a:gd name="connsiteY7" fmla="*/ 419214 h 505958"/>
                  <a:gd name="connsiteX8" fmla="*/ 785546 w 830249"/>
                  <a:gd name="connsiteY8" fmla="*/ 400641 h 505958"/>
                  <a:gd name="connsiteX9" fmla="*/ 769830 w 830249"/>
                  <a:gd name="connsiteY9" fmla="*/ 384448 h 505958"/>
                  <a:gd name="connsiteX10" fmla="*/ 737445 w 830249"/>
                  <a:gd name="connsiteY10" fmla="*/ 377019 h 505958"/>
                  <a:gd name="connsiteX11" fmla="*/ 713156 w 830249"/>
                  <a:gd name="connsiteY11" fmla="*/ 391592 h 505958"/>
                  <a:gd name="connsiteX12" fmla="*/ 712108 w 830249"/>
                  <a:gd name="connsiteY12" fmla="*/ 397402 h 505958"/>
                  <a:gd name="connsiteX13" fmla="*/ 712965 w 830249"/>
                  <a:gd name="connsiteY13" fmla="*/ 400831 h 505958"/>
                  <a:gd name="connsiteX14" fmla="*/ 722395 w 830249"/>
                  <a:gd name="connsiteY14" fmla="*/ 402831 h 505958"/>
                  <a:gd name="connsiteX15" fmla="*/ 745350 w 830249"/>
                  <a:gd name="connsiteY15" fmla="*/ 420834 h 505958"/>
                  <a:gd name="connsiteX16" fmla="*/ 727443 w 830249"/>
                  <a:gd name="connsiteY16" fmla="*/ 443789 h 505958"/>
                  <a:gd name="connsiteX17" fmla="*/ 677914 w 830249"/>
                  <a:gd name="connsiteY17" fmla="*/ 422072 h 505958"/>
                  <a:gd name="connsiteX18" fmla="*/ 671056 w 830249"/>
                  <a:gd name="connsiteY18" fmla="*/ 399498 h 505958"/>
                  <a:gd name="connsiteX19" fmla="*/ 674865 w 830249"/>
                  <a:gd name="connsiteY19" fmla="*/ 376447 h 505958"/>
                  <a:gd name="connsiteX20" fmla="*/ 733825 w 830249"/>
                  <a:gd name="connsiteY20" fmla="*/ 336156 h 505958"/>
                  <a:gd name="connsiteX21" fmla="*/ 791451 w 830249"/>
                  <a:gd name="connsiteY21" fmla="*/ 349396 h 505958"/>
                  <a:gd name="connsiteX22" fmla="*/ 821932 w 830249"/>
                  <a:gd name="connsiteY22" fmla="*/ 381686 h 505958"/>
                  <a:gd name="connsiteX23" fmla="*/ 829266 w 830249"/>
                  <a:gd name="connsiteY23" fmla="*/ 426263 h 505958"/>
                  <a:gd name="connsiteX24" fmla="*/ 805072 w 830249"/>
                  <a:gd name="connsiteY24" fmla="*/ 469697 h 505958"/>
                  <a:gd name="connsiteX25" fmla="*/ 776497 w 830249"/>
                  <a:gd name="connsiteY25" fmla="*/ 490080 h 505958"/>
                  <a:gd name="connsiteX26" fmla="*/ 440646 w 830249"/>
                  <a:gd name="connsiteY26" fmla="*/ 416547 h 505958"/>
                  <a:gd name="connsiteX27" fmla="*/ 95936 w 830249"/>
                  <a:gd name="connsiteY27" fmla="*/ 150990 h 505958"/>
                  <a:gd name="connsiteX28" fmla="*/ 2305 w 830249"/>
                  <a:gd name="connsiteY28" fmla="*/ 30023 h 50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0249" h="505958">
                    <a:moveTo>
                      <a:pt x="2305" y="30023"/>
                    </a:moveTo>
                    <a:cubicBezTo>
                      <a:pt x="-2934" y="19926"/>
                      <a:pt x="1067" y="7544"/>
                      <a:pt x="11164" y="2305"/>
                    </a:cubicBezTo>
                    <a:cubicBezTo>
                      <a:pt x="21260" y="-2934"/>
                      <a:pt x="33642" y="1067"/>
                      <a:pt x="38881" y="11163"/>
                    </a:cubicBezTo>
                    <a:cubicBezTo>
                      <a:pt x="54693" y="41834"/>
                      <a:pt x="85268" y="80410"/>
                      <a:pt x="125654" y="122320"/>
                    </a:cubicBezTo>
                    <a:cubicBezTo>
                      <a:pt x="210807" y="210617"/>
                      <a:pt x="337776" y="311106"/>
                      <a:pt x="460839" y="380638"/>
                    </a:cubicBezTo>
                    <a:cubicBezTo>
                      <a:pt x="580092" y="447980"/>
                      <a:pt x="694201" y="486080"/>
                      <a:pt x="757733" y="453314"/>
                    </a:cubicBezTo>
                    <a:cubicBezTo>
                      <a:pt x="764686" y="449694"/>
                      <a:pt x="770973" y="445313"/>
                      <a:pt x="776592" y="439884"/>
                    </a:cubicBezTo>
                    <a:cubicBezTo>
                      <a:pt x="783736" y="433026"/>
                      <a:pt x="787546" y="425882"/>
                      <a:pt x="788689" y="419214"/>
                    </a:cubicBezTo>
                    <a:cubicBezTo>
                      <a:pt x="789832" y="412737"/>
                      <a:pt x="788594" y="406356"/>
                      <a:pt x="785546" y="400641"/>
                    </a:cubicBezTo>
                    <a:cubicBezTo>
                      <a:pt x="782212" y="394354"/>
                      <a:pt x="776783" y="388734"/>
                      <a:pt x="769830" y="384448"/>
                    </a:cubicBezTo>
                    <a:cubicBezTo>
                      <a:pt x="760781" y="378924"/>
                      <a:pt x="749541" y="375876"/>
                      <a:pt x="737445" y="377019"/>
                    </a:cubicBezTo>
                    <a:cubicBezTo>
                      <a:pt x="723824" y="378257"/>
                      <a:pt x="715918" y="384639"/>
                      <a:pt x="713156" y="391592"/>
                    </a:cubicBezTo>
                    <a:cubicBezTo>
                      <a:pt x="712299" y="393687"/>
                      <a:pt x="712013" y="395688"/>
                      <a:pt x="712108" y="397402"/>
                    </a:cubicBezTo>
                    <a:cubicBezTo>
                      <a:pt x="712204" y="398736"/>
                      <a:pt x="712489" y="399974"/>
                      <a:pt x="712965" y="400831"/>
                    </a:cubicBezTo>
                    <a:cubicBezTo>
                      <a:pt x="714013" y="402546"/>
                      <a:pt x="717061" y="403498"/>
                      <a:pt x="722395" y="402831"/>
                    </a:cubicBezTo>
                    <a:cubicBezTo>
                      <a:pt x="733730" y="401498"/>
                      <a:pt x="743922" y="409499"/>
                      <a:pt x="745350" y="420834"/>
                    </a:cubicBezTo>
                    <a:cubicBezTo>
                      <a:pt x="746684" y="432168"/>
                      <a:pt x="738683" y="442455"/>
                      <a:pt x="727443" y="443789"/>
                    </a:cubicBezTo>
                    <a:cubicBezTo>
                      <a:pt x="703726" y="446742"/>
                      <a:pt x="686962" y="437026"/>
                      <a:pt x="677914" y="422072"/>
                    </a:cubicBezTo>
                    <a:cubicBezTo>
                      <a:pt x="673818" y="415309"/>
                      <a:pt x="671437" y="407499"/>
                      <a:pt x="671056" y="399498"/>
                    </a:cubicBezTo>
                    <a:cubicBezTo>
                      <a:pt x="670674" y="391878"/>
                      <a:pt x="671913" y="383972"/>
                      <a:pt x="674865" y="376447"/>
                    </a:cubicBezTo>
                    <a:cubicBezTo>
                      <a:pt x="682676" y="356730"/>
                      <a:pt x="702202" y="339014"/>
                      <a:pt x="733825" y="336156"/>
                    </a:cubicBezTo>
                    <a:cubicBezTo>
                      <a:pt x="755257" y="334251"/>
                      <a:pt x="775354" y="339490"/>
                      <a:pt x="791451" y="349396"/>
                    </a:cubicBezTo>
                    <a:cubicBezTo>
                      <a:pt x="804501" y="357397"/>
                      <a:pt x="815169" y="368637"/>
                      <a:pt x="821932" y="381686"/>
                    </a:cubicBezTo>
                    <a:cubicBezTo>
                      <a:pt x="829075" y="395307"/>
                      <a:pt x="831933" y="410642"/>
                      <a:pt x="829266" y="426263"/>
                    </a:cubicBezTo>
                    <a:cubicBezTo>
                      <a:pt x="826694" y="441217"/>
                      <a:pt x="818979" y="456171"/>
                      <a:pt x="805072" y="469697"/>
                    </a:cubicBezTo>
                    <a:cubicBezTo>
                      <a:pt x="796500" y="477984"/>
                      <a:pt x="786975" y="484746"/>
                      <a:pt x="776497" y="490080"/>
                    </a:cubicBezTo>
                    <a:cubicBezTo>
                      <a:pt x="698678" y="530181"/>
                      <a:pt x="570948" y="490176"/>
                      <a:pt x="440646" y="416547"/>
                    </a:cubicBezTo>
                    <a:cubicBezTo>
                      <a:pt x="314058" y="345015"/>
                      <a:pt x="183471" y="241668"/>
                      <a:pt x="95936" y="150990"/>
                    </a:cubicBezTo>
                    <a:cubicBezTo>
                      <a:pt x="52978" y="106223"/>
                      <a:pt x="19927" y="64218"/>
                      <a:pt x="2305" y="30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4" name="图形 214">
              <a:extLst>
                <a:ext uri="{FF2B5EF4-FFF2-40B4-BE49-F238E27FC236}">
                  <a16:creationId xmlns:a16="http://schemas.microsoft.com/office/drawing/2014/main" id="{9C3D0517-59E5-09AF-FDC6-C92E4555D215}"/>
                </a:ext>
              </a:extLst>
            </p:cNvPr>
            <p:cNvGrpSpPr/>
            <p:nvPr/>
          </p:nvGrpSpPr>
          <p:grpSpPr>
            <a:xfrm>
              <a:off x="4440643" y="2580940"/>
              <a:ext cx="120205" cy="187356"/>
              <a:chOff x="1164716" y="1449324"/>
              <a:chExt cx="120205" cy="187356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585FA2D-EA00-5303-82AC-786101D23A64}"/>
                  </a:ext>
                </a:extLst>
              </p:cNvPr>
              <p:cNvSpPr/>
              <p:nvPr/>
            </p:nvSpPr>
            <p:spPr>
              <a:xfrm>
                <a:off x="1165764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575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30B3768-9F86-312C-F6C4-9D86CF7EC421}"/>
                  </a:ext>
                </a:extLst>
              </p:cNvPr>
              <p:cNvSpPr/>
              <p:nvPr/>
            </p:nvSpPr>
            <p:spPr>
              <a:xfrm>
                <a:off x="1164716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244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1057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632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DE68FD3-232C-6C70-28ED-33B30CC5613F}"/>
                  </a:ext>
                </a:extLst>
              </p:cNvPr>
              <p:cNvSpPr/>
              <p:nvPr/>
            </p:nvSpPr>
            <p:spPr>
              <a:xfrm rot="-555871">
                <a:off x="1199601" y="1499149"/>
                <a:ext cx="50484" cy="50484"/>
              </a:xfrm>
              <a:custGeom>
                <a:avLst/>
                <a:gdLst>
                  <a:gd name="connsiteX0" fmla="*/ 50485 w 50484"/>
                  <a:gd name="connsiteY0" fmla="*/ 25242 h 50484"/>
                  <a:gd name="connsiteX1" fmla="*/ 25242 w 50484"/>
                  <a:gd name="connsiteY1" fmla="*/ 50485 h 50484"/>
                  <a:gd name="connsiteX2" fmla="*/ 0 w 50484"/>
                  <a:gd name="connsiteY2" fmla="*/ 25242 h 50484"/>
                  <a:gd name="connsiteX3" fmla="*/ 25242 w 50484"/>
                  <a:gd name="connsiteY3" fmla="*/ 0 h 50484"/>
                  <a:gd name="connsiteX4" fmla="*/ 50485 w 50484"/>
                  <a:gd name="connsiteY4" fmla="*/ 25242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4" h="50484">
                    <a:moveTo>
                      <a:pt x="50485" y="25242"/>
                    </a:moveTo>
                    <a:cubicBezTo>
                      <a:pt x="50485" y="39183"/>
                      <a:pt x="39183" y="50485"/>
                      <a:pt x="25242" y="50485"/>
                    </a:cubicBezTo>
                    <a:cubicBezTo>
                      <a:pt x="11302" y="50485"/>
                      <a:pt x="0" y="39183"/>
                      <a:pt x="0" y="25242"/>
                    </a:cubicBezTo>
                    <a:cubicBezTo>
                      <a:pt x="0" y="11301"/>
                      <a:pt x="11302" y="0"/>
                      <a:pt x="25242" y="0"/>
                    </a:cubicBezTo>
                    <a:cubicBezTo>
                      <a:pt x="39184" y="0"/>
                      <a:pt x="50485" y="11301"/>
                      <a:pt x="50485" y="2524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214">
              <a:extLst>
                <a:ext uri="{FF2B5EF4-FFF2-40B4-BE49-F238E27FC236}">
                  <a16:creationId xmlns:a16="http://schemas.microsoft.com/office/drawing/2014/main" id="{750FA779-3736-1075-3FB0-2BAD497B5E70}"/>
                </a:ext>
              </a:extLst>
            </p:cNvPr>
            <p:cNvGrpSpPr/>
            <p:nvPr/>
          </p:nvGrpSpPr>
          <p:grpSpPr>
            <a:xfrm>
              <a:off x="4746777" y="2580940"/>
              <a:ext cx="120205" cy="187356"/>
              <a:chOff x="1470850" y="1449324"/>
              <a:chExt cx="120205" cy="187356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0EEB66D9-ECDB-52C8-0061-026AAF28F5F2}"/>
                  </a:ext>
                </a:extLst>
              </p:cNvPr>
              <p:cNvSpPr/>
              <p:nvPr/>
            </p:nvSpPr>
            <p:spPr>
              <a:xfrm>
                <a:off x="1471898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479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A6C4E74-62CB-4291-31C2-053D13669DFE}"/>
                  </a:ext>
                </a:extLst>
              </p:cNvPr>
              <p:cNvSpPr/>
              <p:nvPr/>
            </p:nvSpPr>
            <p:spPr>
              <a:xfrm>
                <a:off x="1470850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149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0961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536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E823C60-9785-33CE-0E38-B003297EDB44}"/>
                  </a:ext>
                </a:extLst>
              </p:cNvPr>
              <p:cNvSpPr/>
              <p:nvPr/>
            </p:nvSpPr>
            <p:spPr>
              <a:xfrm>
                <a:off x="1505711" y="1499044"/>
                <a:ext cx="50482" cy="50482"/>
              </a:xfrm>
              <a:custGeom>
                <a:avLst/>
                <a:gdLst>
                  <a:gd name="connsiteX0" fmla="*/ 50483 w 50482"/>
                  <a:gd name="connsiteY0" fmla="*/ 25241 h 50482"/>
                  <a:gd name="connsiteX1" fmla="*/ 25241 w 50482"/>
                  <a:gd name="connsiteY1" fmla="*/ 50482 h 50482"/>
                  <a:gd name="connsiteX2" fmla="*/ 0 w 50482"/>
                  <a:gd name="connsiteY2" fmla="*/ 25241 h 50482"/>
                  <a:gd name="connsiteX3" fmla="*/ 25241 w 50482"/>
                  <a:gd name="connsiteY3" fmla="*/ 0 h 50482"/>
                  <a:gd name="connsiteX4" fmla="*/ 50483 w 50482"/>
                  <a:gd name="connsiteY4" fmla="*/ 25241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" h="50482">
                    <a:moveTo>
                      <a:pt x="50483" y="25241"/>
                    </a:moveTo>
                    <a:cubicBezTo>
                      <a:pt x="50483" y="39182"/>
                      <a:pt x="39182" y="50482"/>
                      <a:pt x="25241" y="50482"/>
                    </a:cubicBezTo>
                    <a:cubicBezTo>
                      <a:pt x="11301" y="50482"/>
                      <a:pt x="0" y="39182"/>
                      <a:pt x="0" y="25241"/>
                    </a:cubicBezTo>
                    <a:cubicBezTo>
                      <a:pt x="0" y="11301"/>
                      <a:pt x="11301" y="0"/>
                      <a:pt x="25241" y="0"/>
                    </a:cubicBezTo>
                    <a:cubicBezTo>
                      <a:pt x="39182" y="0"/>
                      <a:pt x="50483" y="11301"/>
                      <a:pt x="50483" y="25241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214">
              <a:extLst>
                <a:ext uri="{FF2B5EF4-FFF2-40B4-BE49-F238E27FC236}">
                  <a16:creationId xmlns:a16="http://schemas.microsoft.com/office/drawing/2014/main" id="{56F7CDE5-91AC-F035-3826-C0EB09D06BD9}"/>
                </a:ext>
              </a:extLst>
            </p:cNvPr>
            <p:cNvGrpSpPr/>
            <p:nvPr/>
          </p:nvGrpSpPr>
          <p:grpSpPr>
            <a:xfrm>
              <a:off x="3613016" y="3406948"/>
              <a:ext cx="2081593" cy="246316"/>
              <a:chOff x="337089" y="2275332"/>
              <a:chExt cx="2081593" cy="246316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0E13DB0-411C-EA1E-BCE7-40336B91F066}"/>
                  </a:ext>
                </a:extLst>
              </p:cNvPr>
              <p:cNvSpPr/>
              <p:nvPr/>
            </p:nvSpPr>
            <p:spPr>
              <a:xfrm>
                <a:off x="484917" y="2275332"/>
                <a:ext cx="1785937" cy="77152"/>
              </a:xfrm>
              <a:custGeom>
                <a:avLst/>
                <a:gdLst>
                  <a:gd name="connsiteX0" fmla="*/ 0 w 1785937"/>
                  <a:gd name="connsiteY0" fmla="*/ 77152 h 77152"/>
                  <a:gd name="connsiteX1" fmla="*/ 1785938 w 1785937"/>
                  <a:gd name="connsiteY1" fmla="*/ 77152 h 77152"/>
                  <a:gd name="connsiteX2" fmla="*/ 1785938 w 1785937"/>
                  <a:gd name="connsiteY2" fmla="*/ 38576 h 77152"/>
                  <a:gd name="connsiteX3" fmla="*/ 1747361 w 1785937"/>
                  <a:gd name="connsiteY3" fmla="*/ 0 h 77152"/>
                  <a:gd name="connsiteX4" fmla="*/ 38576 w 1785937"/>
                  <a:gd name="connsiteY4" fmla="*/ 0 h 77152"/>
                  <a:gd name="connsiteX5" fmla="*/ 0 w 1785937"/>
                  <a:gd name="connsiteY5" fmla="*/ 38576 h 77152"/>
                  <a:gd name="connsiteX6" fmla="*/ 0 w 1785937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5937" h="77152">
                    <a:moveTo>
                      <a:pt x="0" y="77152"/>
                    </a:moveTo>
                    <a:lnTo>
                      <a:pt x="1785938" y="77152"/>
                    </a:lnTo>
                    <a:lnTo>
                      <a:pt x="1785938" y="38576"/>
                    </a:lnTo>
                    <a:cubicBezTo>
                      <a:pt x="1785938" y="17335"/>
                      <a:pt x="1768602" y="0"/>
                      <a:pt x="1747361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158F524-6F67-F1EC-2F2A-7EA493833426}"/>
                  </a:ext>
                </a:extLst>
              </p:cNvPr>
              <p:cNvSpPr/>
              <p:nvPr/>
            </p:nvSpPr>
            <p:spPr>
              <a:xfrm>
                <a:off x="442817" y="2325909"/>
                <a:ext cx="1870233" cy="77152"/>
              </a:xfrm>
              <a:custGeom>
                <a:avLst/>
                <a:gdLst>
                  <a:gd name="connsiteX0" fmla="*/ 0 w 1870233"/>
                  <a:gd name="connsiteY0" fmla="*/ 77152 h 77152"/>
                  <a:gd name="connsiteX1" fmla="*/ 1870234 w 1870233"/>
                  <a:gd name="connsiteY1" fmla="*/ 77152 h 77152"/>
                  <a:gd name="connsiteX2" fmla="*/ 1870234 w 1870233"/>
                  <a:gd name="connsiteY2" fmla="*/ 38576 h 77152"/>
                  <a:gd name="connsiteX3" fmla="*/ 1831657 w 1870233"/>
                  <a:gd name="connsiteY3" fmla="*/ 0 h 77152"/>
                  <a:gd name="connsiteX4" fmla="*/ 38576 w 1870233"/>
                  <a:gd name="connsiteY4" fmla="*/ 0 h 77152"/>
                  <a:gd name="connsiteX5" fmla="*/ 0 w 1870233"/>
                  <a:gd name="connsiteY5" fmla="*/ 38576 h 77152"/>
                  <a:gd name="connsiteX6" fmla="*/ 0 w 1870233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0233" h="77152">
                    <a:moveTo>
                      <a:pt x="0" y="77152"/>
                    </a:moveTo>
                    <a:lnTo>
                      <a:pt x="1870234" y="77152"/>
                    </a:lnTo>
                    <a:lnTo>
                      <a:pt x="1870234" y="38576"/>
                    </a:lnTo>
                    <a:cubicBezTo>
                      <a:pt x="1870234" y="17335"/>
                      <a:pt x="1852898" y="0"/>
                      <a:pt x="1831657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4FA77CC-1400-5EDE-58F0-57080F3FC6C0}"/>
                  </a:ext>
                </a:extLst>
              </p:cNvPr>
              <p:cNvSpPr/>
              <p:nvPr/>
            </p:nvSpPr>
            <p:spPr>
              <a:xfrm>
                <a:off x="337089" y="2402966"/>
                <a:ext cx="2081593" cy="118681"/>
              </a:xfrm>
              <a:custGeom>
                <a:avLst/>
                <a:gdLst>
                  <a:gd name="connsiteX0" fmla="*/ 95 w 2081593"/>
                  <a:gd name="connsiteY0" fmla="*/ 118681 h 118681"/>
                  <a:gd name="connsiteX1" fmla="*/ 2081593 w 2081593"/>
                  <a:gd name="connsiteY1" fmla="*/ 118681 h 118681"/>
                  <a:gd name="connsiteX2" fmla="*/ 2081593 w 2081593"/>
                  <a:gd name="connsiteY2" fmla="*/ 59341 h 118681"/>
                  <a:gd name="connsiteX3" fmla="*/ 2022253 w 2081593"/>
                  <a:gd name="connsiteY3" fmla="*/ 0 h 118681"/>
                  <a:gd name="connsiteX4" fmla="*/ 59341 w 2081593"/>
                  <a:gd name="connsiteY4" fmla="*/ 0 h 118681"/>
                  <a:gd name="connsiteX5" fmla="*/ 0 w 2081593"/>
                  <a:gd name="connsiteY5" fmla="*/ 59341 h 118681"/>
                  <a:gd name="connsiteX6" fmla="*/ 0 w 2081593"/>
                  <a:gd name="connsiteY6" fmla="*/ 1186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1593" h="118681">
                    <a:moveTo>
                      <a:pt x="95" y="118681"/>
                    </a:moveTo>
                    <a:lnTo>
                      <a:pt x="2081593" y="118681"/>
                    </a:lnTo>
                    <a:lnTo>
                      <a:pt x="2081593" y="59341"/>
                    </a:lnTo>
                    <a:cubicBezTo>
                      <a:pt x="2081593" y="26765"/>
                      <a:pt x="2054924" y="0"/>
                      <a:pt x="2022253" y="0"/>
                    </a:cubicBezTo>
                    <a:lnTo>
                      <a:pt x="59341" y="0"/>
                    </a:lnTo>
                    <a:cubicBezTo>
                      <a:pt x="26765" y="0"/>
                      <a:pt x="0" y="26670"/>
                      <a:pt x="0" y="59341"/>
                    </a:cubicBezTo>
                    <a:lnTo>
                      <a:pt x="0" y="118681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B614A1D-E5AA-DF5A-282A-364B5D00D084}"/>
                  </a:ext>
                </a:extLst>
              </p:cNvPr>
              <p:cNvSpPr/>
              <p:nvPr/>
            </p:nvSpPr>
            <p:spPr>
              <a:xfrm>
                <a:off x="440150" y="2395537"/>
                <a:ext cx="1875567" cy="15430"/>
              </a:xfrm>
              <a:custGeom>
                <a:avLst/>
                <a:gdLst>
                  <a:gd name="connsiteX0" fmla="*/ 0 w 1875567"/>
                  <a:gd name="connsiteY0" fmla="*/ 0 h 15430"/>
                  <a:gd name="connsiteX1" fmla="*/ 1875568 w 1875567"/>
                  <a:gd name="connsiteY1" fmla="*/ 0 h 15430"/>
                  <a:gd name="connsiteX2" fmla="*/ 1875568 w 1875567"/>
                  <a:gd name="connsiteY2" fmla="*/ 15430 h 15430"/>
                  <a:gd name="connsiteX3" fmla="*/ 0 w 1875567"/>
                  <a:gd name="connsiteY3" fmla="*/ 15430 h 1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567" h="15430">
                    <a:moveTo>
                      <a:pt x="0" y="0"/>
                    </a:moveTo>
                    <a:lnTo>
                      <a:pt x="1875568" y="0"/>
                    </a:lnTo>
                    <a:lnTo>
                      <a:pt x="1875568" y="15430"/>
                    </a:lnTo>
                    <a:lnTo>
                      <a:pt x="0" y="15430"/>
                    </a:lnTo>
                    <a:close/>
                  </a:path>
                </a:pathLst>
              </a:custGeom>
              <a:solidFill>
                <a:srgbClr val="7316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BD0D8E5C-AFC5-0D0A-ADC9-12F22C5691D7}"/>
              </a:ext>
            </a:extLst>
          </p:cNvPr>
          <p:cNvGrpSpPr/>
          <p:nvPr userDrawn="1"/>
        </p:nvGrpSpPr>
        <p:grpSpPr>
          <a:xfrm>
            <a:off x="4474280" y="3961214"/>
            <a:ext cx="5956150" cy="2206139"/>
            <a:chOff x="4340106" y="3867894"/>
            <a:chExt cx="5956150" cy="2206139"/>
          </a:xfrm>
        </p:grpSpPr>
        <p:grpSp>
          <p:nvGrpSpPr>
            <p:cNvPr id="175" name="图形 130">
              <a:extLst>
                <a:ext uri="{FF2B5EF4-FFF2-40B4-BE49-F238E27FC236}">
                  <a16:creationId xmlns:a16="http://schemas.microsoft.com/office/drawing/2014/main" id="{84531F5B-C341-545C-5873-FDA18E3D8B31}"/>
                </a:ext>
              </a:extLst>
            </p:cNvPr>
            <p:cNvGrpSpPr/>
            <p:nvPr/>
          </p:nvGrpSpPr>
          <p:grpSpPr>
            <a:xfrm>
              <a:off x="6588224" y="3867894"/>
              <a:ext cx="3708032" cy="1721561"/>
              <a:chOff x="9741431" y="3031756"/>
              <a:chExt cx="495351" cy="229981"/>
            </a:xfrm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440E066D-040C-BA8F-48DA-671DA6BB13E8}"/>
                  </a:ext>
                </a:extLst>
              </p:cNvPr>
              <p:cNvSpPr/>
              <p:nvPr/>
            </p:nvSpPr>
            <p:spPr>
              <a:xfrm>
                <a:off x="9744574" y="3034898"/>
                <a:ext cx="489122" cy="223743"/>
              </a:xfrm>
              <a:custGeom>
                <a:avLst/>
                <a:gdLst>
                  <a:gd name="connsiteX0" fmla="*/ 64857 w 489122"/>
                  <a:gd name="connsiteY0" fmla="*/ 104423 h 223743"/>
                  <a:gd name="connsiteX1" fmla="*/ 85714 w 489122"/>
                  <a:gd name="connsiteY1" fmla="*/ 118092 h 223743"/>
                  <a:gd name="connsiteX2" fmla="*/ 117939 w 489122"/>
                  <a:gd name="connsiteY2" fmla="*/ 108337 h 223743"/>
                  <a:gd name="connsiteX3" fmla="*/ 141051 w 489122"/>
                  <a:gd name="connsiteY3" fmla="*/ 81859 h 223743"/>
                  <a:gd name="connsiteX4" fmla="*/ 242627 w 489122"/>
                  <a:gd name="connsiteY4" fmla="*/ 53063 h 223743"/>
                  <a:gd name="connsiteX5" fmla="*/ 243019 w 489122"/>
                  <a:gd name="connsiteY5" fmla="*/ 53079 h 223743"/>
                  <a:gd name="connsiteX6" fmla="*/ 275792 w 489122"/>
                  <a:gd name="connsiteY6" fmla="*/ 7904 h 223743"/>
                  <a:gd name="connsiteX7" fmla="*/ 334746 w 489122"/>
                  <a:gd name="connsiteY7" fmla="*/ 5179 h 223743"/>
                  <a:gd name="connsiteX8" fmla="*/ 376898 w 489122"/>
                  <a:gd name="connsiteY8" fmla="*/ 47222 h 223743"/>
                  <a:gd name="connsiteX9" fmla="*/ 377023 w 489122"/>
                  <a:gd name="connsiteY9" fmla="*/ 47301 h 223743"/>
                  <a:gd name="connsiteX10" fmla="*/ 405067 w 489122"/>
                  <a:gd name="connsiteY10" fmla="*/ 30906 h 223743"/>
                  <a:gd name="connsiteX11" fmla="*/ 451291 w 489122"/>
                  <a:gd name="connsiteY11" fmla="*/ 56320 h 223743"/>
                  <a:gd name="connsiteX12" fmla="*/ 436604 w 489122"/>
                  <a:gd name="connsiteY12" fmla="*/ 106521 h 223743"/>
                  <a:gd name="connsiteX13" fmla="*/ 486945 w 489122"/>
                  <a:gd name="connsiteY13" fmla="*/ 138761 h 223743"/>
                  <a:gd name="connsiteX14" fmla="*/ 468828 w 489122"/>
                  <a:gd name="connsiteY14" fmla="*/ 196682 h 223743"/>
                  <a:gd name="connsiteX15" fmla="*/ 408293 w 489122"/>
                  <a:gd name="connsiteY15" fmla="*/ 210133 h 223743"/>
                  <a:gd name="connsiteX16" fmla="*/ 377775 w 489122"/>
                  <a:gd name="connsiteY16" fmla="*/ 193879 h 223743"/>
                  <a:gd name="connsiteX17" fmla="*/ 367957 w 489122"/>
                  <a:gd name="connsiteY17" fmla="*/ 178690 h 223743"/>
                  <a:gd name="connsiteX18" fmla="*/ 367941 w 489122"/>
                  <a:gd name="connsiteY18" fmla="*/ 178690 h 223743"/>
                  <a:gd name="connsiteX19" fmla="*/ 367910 w 489122"/>
                  <a:gd name="connsiteY19" fmla="*/ 178690 h 223743"/>
                  <a:gd name="connsiteX20" fmla="*/ 325288 w 489122"/>
                  <a:gd name="connsiteY20" fmla="*/ 221845 h 223743"/>
                  <a:gd name="connsiteX21" fmla="*/ 265441 w 489122"/>
                  <a:gd name="connsiteY21" fmla="*/ 204073 h 223743"/>
                  <a:gd name="connsiteX22" fmla="*/ 204280 w 489122"/>
                  <a:gd name="connsiteY22" fmla="*/ 211385 h 223743"/>
                  <a:gd name="connsiteX23" fmla="*/ 162801 w 489122"/>
                  <a:gd name="connsiteY23" fmla="*/ 166132 h 223743"/>
                  <a:gd name="connsiteX24" fmla="*/ 160984 w 489122"/>
                  <a:gd name="connsiteY24" fmla="*/ 153794 h 223743"/>
                  <a:gd name="connsiteX25" fmla="*/ 159966 w 489122"/>
                  <a:gd name="connsiteY25" fmla="*/ 155046 h 223743"/>
                  <a:gd name="connsiteX26" fmla="*/ 123232 w 489122"/>
                  <a:gd name="connsiteY26" fmla="*/ 170861 h 223743"/>
                  <a:gd name="connsiteX27" fmla="*/ 84336 w 489122"/>
                  <a:gd name="connsiteY27" fmla="*/ 162781 h 223743"/>
                  <a:gd name="connsiteX28" fmla="*/ 58359 w 489122"/>
                  <a:gd name="connsiteY28" fmla="*/ 136240 h 223743"/>
                  <a:gd name="connsiteX29" fmla="*/ 34308 w 489122"/>
                  <a:gd name="connsiteY29" fmla="*/ 107773 h 223743"/>
                  <a:gd name="connsiteX30" fmla="*/ 0 w 489122"/>
                  <a:gd name="connsiteY30" fmla="*/ 96045 h 223743"/>
                  <a:gd name="connsiteX31" fmla="*/ 64857 w 489122"/>
                  <a:gd name="connsiteY31" fmla="*/ 104423 h 22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89122" h="223743">
                    <a:moveTo>
                      <a:pt x="64857" y="104423"/>
                    </a:moveTo>
                    <a:cubicBezTo>
                      <a:pt x="71606" y="109355"/>
                      <a:pt x="77713" y="115681"/>
                      <a:pt x="85714" y="118092"/>
                    </a:cubicBezTo>
                    <a:cubicBezTo>
                      <a:pt x="96941" y="121459"/>
                      <a:pt x="109155" y="116119"/>
                      <a:pt x="117939" y="108337"/>
                    </a:cubicBezTo>
                    <a:cubicBezTo>
                      <a:pt x="126724" y="100571"/>
                      <a:pt x="133143" y="90518"/>
                      <a:pt x="141051" y="81859"/>
                    </a:cubicBezTo>
                    <a:cubicBezTo>
                      <a:pt x="166073" y="54519"/>
                      <a:pt x="206989" y="42932"/>
                      <a:pt x="242627" y="53063"/>
                    </a:cubicBezTo>
                    <a:lnTo>
                      <a:pt x="243019" y="53079"/>
                    </a:lnTo>
                    <a:cubicBezTo>
                      <a:pt x="246260" y="34101"/>
                      <a:pt x="258849" y="17002"/>
                      <a:pt x="275792" y="7904"/>
                    </a:cubicBezTo>
                    <a:cubicBezTo>
                      <a:pt x="293705" y="-1726"/>
                      <a:pt x="315908" y="-2462"/>
                      <a:pt x="334746" y="5179"/>
                    </a:cubicBezTo>
                    <a:cubicBezTo>
                      <a:pt x="353583" y="12821"/>
                      <a:pt x="368865" y="28479"/>
                      <a:pt x="376898" y="47222"/>
                    </a:cubicBezTo>
                    <a:lnTo>
                      <a:pt x="377023" y="47301"/>
                    </a:lnTo>
                    <a:cubicBezTo>
                      <a:pt x="384085" y="38720"/>
                      <a:pt x="394075" y="32550"/>
                      <a:pt x="405067" y="30906"/>
                    </a:cubicBezTo>
                    <a:cubicBezTo>
                      <a:pt x="423779" y="28103"/>
                      <a:pt x="443853" y="38923"/>
                      <a:pt x="451291" y="56320"/>
                    </a:cubicBezTo>
                    <a:cubicBezTo>
                      <a:pt x="458729" y="73716"/>
                      <a:pt x="452372" y="96061"/>
                      <a:pt x="436604" y="106521"/>
                    </a:cubicBezTo>
                    <a:cubicBezTo>
                      <a:pt x="457821" y="103467"/>
                      <a:pt x="480557" y="118312"/>
                      <a:pt x="486945" y="138761"/>
                    </a:cubicBezTo>
                    <a:cubicBezTo>
                      <a:pt x="493334" y="159227"/>
                      <a:pt x="485176" y="182824"/>
                      <a:pt x="468828" y="196682"/>
                    </a:cubicBezTo>
                    <a:cubicBezTo>
                      <a:pt x="452481" y="210540"/>
                      <a:pt x="429181" y="214908"/>
                      <a:pt x="408293" y="210133"/>
                    </a:cubicBezTo>
                    <a:cubicBezTo>
                      <a:pt x="396909" y="207518"/>
                      <a:pt x="385933" y="202241"/>
                      <a:pt x="377775" y="193879"/>
                    </a:cubicBezTo>
                    <a:cubicBezTo>
                      <a:pt x="373547" y="189542"/>
                      <a:pt x="370149" y="184327"/>
                      <a:pt x="367957" y="178690"/>
                    </a:cubicBezTo>
                    <a:lnTo>
                      <a:pt x="367941" y="178690"/>
                    </a:lnTo>
                    <a:lnTo>
                      <a:pt x="367910" y="178690"/>
                    </a:lnTo>
                    <a:cubicBezTo>
                      <a:pt x="362633" y="199203"/>
                      <a:pt x="345785" y="216396"/>
                      <a:pt x="325288" y="221845"/>
                    </a:cubicBezTo>
                    <a:cubicBezTo>
                      <a:pt x="304133" y="227466"/>
                      <a:pt x="280098" y="220326"/>
                      <a:pt x="265441" y="204073"/>
                    </a:cubicBezTo>
                    <a:cubicBezTo>
                      <a:pt x="247935" y="216145"/>
                      <a:pt x="224228" y="218713"/>
                      <a:pt x="204280" y="211385"/>
                    </a:cubicBezTo>
                    <a:cubicBezTo>
                      <a:pt x="184315" y="204057"/>
                      <a:pt x="168359" y="186645"/>
                      <a:pt x="162801" y="166132"/>
                    </a:cubicBezTo>
                    <a:cubicBezTo>
                      <a:pt x="161720" y="162124"/>
                      <a:pt x="161062" y="157943"/>
                      <a:pt x="160984" y="153794"/>
                    </a:cubicBezTo>
                    <a:lnTo>
                      <a:pt x="159966" y="155046"/>
                    </a:lnTo>
                    <a:cubicBezTo>
                      <a:pt x="149366" y="163408"/>
                      <a:pt x="136635" y="169201"/>
                      <a:pt x="123232" y="170861"/>
                    </a:cubicBezTo>
                    <a:cubicBezTo>
                      <a:pt x="109844" y="172521"/>
                      <a:pt x="95814" y="169890"/>
                      <a:pt x="84336" y="162781"/>
                    </a:cubicBezTo>
                    <a:cubicBezTo>
                      <a:pt x="73751" y="156221"/>
                      <a:pt x="65765" y="146262"/>
                      <a:pt x="58359" y="136240"/>
                    </a:cubicBezTo>
                    <a:cubicBezTo>
                      <a:pt x="50968" y="126219"/>
                      <a:pt x="43828" y="115806"/>
                      <a:pt x="34308" y="107773"/>
                    </a:cubicBezTo>
                    <a:cubicBezTo>
                      <a:pt x="24787" y="99741"/>
                      <a:pt x="12323" y="94229"/>
                      <a:pt x="0" y="96045"/>
                    </a:cubicBezTo>
                    <a:cubicBezTo>
                      <a:pt x="21170" y="87746"/>
                      <a:pt x="46490" y="91003"/>
                      <a:pt x="64857" y="104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2" name="图形 130">
                <a:extLst>
                  <a:ext uri="{FF2B5EF4-FFF2-40B4-BE49-F238E27FC236}">
                    <a16:creationId xmlns:a16="http://schemas.microsoft.com/office/drawing/2014/main" id="{D167D1CF-8E37-ACFB-7617-348F80726D1D}"/>
                  </a:ext>
                </a:extLst>
              </p:cNvPr>
              <p:cNvGrpSpPr/>
              <p:nvPr/>
            </p:nvGrpSpPr>
            <p:grpSpPr>
              <a:xfrm>
                <a:off x="9741431" y="3031756"/>
                <a:ext cx="495351" cy="229981"/>
                <a:chOff x="9741431" y="3031756"/>
                <a:chExt cx="495351" cy="22998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9C17345D-E0D1-D0A3-AD77-A90321D8932A}"/>
                    </a:ext>
                  </a:extLst>
                </p:cNvPr>
                <p:cNvSpPr/>
                <p:nvPr/>
              </p:nvSpPr>
              <p:spPr>
                <a:xfrm>
                  <a:off x="9741431" y="3031756"/>
                  <a:ext cx="495351" cy="229981"/>
                </a:xfrm>
                <a:custGeom>
                  <a:avLst/>
                  <a:gdLst>
                    <a:gd name="connsiteX0" fmla="*/ 493064 w 495351"/>
                    <a:gd name="connsiteY0" fmla="*/ 140995 h 229981"/>
                    <a:gd name="connsiteX1" fmla="*/ 448563 w 495351"/>
                    <a:gd name="connsiteY1" fmla="*/ 106264 h 229981"/>
                    <a:gd name="connsiteX2" fmla="*/ 457300 w 495351"/>
                    <a:gd name="connsiteY2" fmla="*/ 58240 h 229981"/>
                    <a:gd name="connsiteX3" fmla="*/ 407757 w 495351"/>
                    <a:gd name="connsiteY3" fmla="*/ 30963 h 229981"/>
                    <a:gd name="connsiteX4" fmla="*/ 380950 w 495351"/>
                    <a:gd name="connsiteY4" fmla="*/ 44930 h 229981"/>
                    <a:gd name="connsiteX5" fmla="*/ 339048 w 495351"/>
                    <a:gd name="connsiteY5" fmla="*/ 5424 h 229981"/>
                    <a:gd name="connsiteX6" fmla="*/ 277463 w 495351"/>
                    <a:gd name="connsiteY6" fmla="*/ 8290 h 229981"/>
                    <a:gd name="connsiteX7" fmla="*/ 243751 w 495351"/>
                    <a:gd name="connsiteY7" fmla="*/ 52431 h 229981"/>
                    <a:gd name="connsiteX8" fmla="*/ 141893 w 495351"/>
                    <a:gd name="connsiteY8" fmla="*/ 82886 h 229981"/>
                    <a:gd name="connsiteX9" fmla="*/ 133061 w 495351"/>
                    <a:gd name="connsiteY9" fmla="*/ 93440 h 229981"/>
                    <a:gd name="connsiteX10" fmla="*/ 119000 w 495351"/>
                    <a:gd name="connsiteY10" fmla="*/ 109130 h 229981"/>
                    <a:gd name="connsiteX11" fmla="*/ 89719 w 495351"/>
                    <a:gd name="connsiteY11" fmla="*/ 118227 h 229981"/>
                    <a:gd name="connsiteX12" fmla="*/ 75094 w 495351"/>
                    <a:gd name="connsiteY12" fmla="*/ 109161 h 229981"/>
                    <a:gd name="connsiteX13" fmla="*/ 69801 w 495351"/>
                    <a:gd name="connsiteY13" fmla="*/ 105043 h 229981"/>
                    <a:gd name="connsiteX14" fmla="*/ 1969 w 495351"/>
                    <a:gd name="connsiteY14" fmla="*/ 96306 h 229981"/>
                    <a:gd name="connsiteX15" fmla="*/ 106 w 495351"/>
                    <a:gd name="connsiteY15" fmla="*/ 100001 h 229981"/>
                    <a:gd name="connsiteX16" fmla="*/ 3551 w 495351"/>
                    <a:gd name="connsiteY16" fmla="*/ 102271 h 229981"/>
                    <a:gd name="connsiteX17" fmla="*/ 35400 w 495351"/>
                    <a:gd name="connsiteY17" fmla="*/ 113295 h 229981"/>
                    <a:gd name="connsiteX18" fmla="*/ 56366 w 495351"/>
                    <a:gd name="connsiteY18" fmla="*/ 137706 h 229981"/>
                    <a:gd name="connsiteX19" fmla="*/ 58950 w 495351"/>
                    <a:gd name="connsiteY19" fmla="*/ 141230 h 229981"/>
                    <a:gd name="connsiteX20" fmla="*/ 85789 w 495351"/>
                    <a:gd name="connsiteY20" fmla="*/ 168569 h 229981"/>
                    <a:gd name="connsiteX21" fmla="*/ 118436 w 495351"/>
                    <a:gd name="connsiteY21" fmla="*/ 177588 h 229981"/>
                    <a:gd name="connsiteX22" fmla="*/ 126688 w 495351"/>
                    <a:gd name="connsiteY22" fmla="*/ 177072 h 229981"/>
                    <a:gd name="connsiteX23" fmla="*/ 161450 w 495351"/>
                    <a:gd name="connsiteY23" fmla="*/ 163230 h 229981"/>
                    <a:gd name="connsiteX24" fmla="*/ 162875 w 495351"/>
                    <a:gd name="connsiteY24" fmla="*/ 170072 h 229981"/>
                    <a:gd name="connsiteX25" fmla="*/ 206280 w 495351"/>
                    <a:gd name="connsiteY25" fmla="*/ 217439 h 229981"/>
                    <a:gd name="connsiteX26" fmla="*/ 268053 w 495351"/>
                    <a:gd name="connsiteY26" fmla="*/ 211238 h 229981"/>
                    <a:gd name="connsiteX27" fmla="*/ 313665 w 495351"/>
                    <a:gd name="connsiteY27" fmla="*/ 229982 h 229981"/>
                    <a:gd name="connsiteX28" fmla="*/ 329167 w 495351"/>
                    <a:gd name="connsiteY28" fmla="*/ 227993 h 229981"/>
                    <a:gd name="connsiteX29" fmla="*/ 371586 w 495351"/>
                    <a:gd name="connsiteY29" fmla="*/ 189990 h 229981"/>
                    <a:gd name="connsiteX30" fmla="*/ 378648 w 495351"/>
                    <a:gd name="connsiteY30" fmla="*/ 199197 h 229981"/>
                    <a:gd name="connsiteX31" fmla="*/ 410701 w 495351"/>
                    <a:gd name="connsiteY31" fmla="*/ 216296 h 229981"/>
                    <a:gd name="connsiteX32" fmla="*/ 427894 w 495351"/>
                    <a:gd name="connsiteY32" fmla="*/ 218238 h 229981"/>
                    <a:gd name="connsiteX33" fmla="*/ 473929 w 495351"/>
                    <a:gd name="connsiteY33" fmla="*/ 202204 h 229981"/>
                    <a:gd name="connsiteX34" fmla="*/ 493064 w 495351"/>
                    <a:gd name="connsiteY34" fmla="*/ 140995 h 229981"/>
                    <a:gd name="connsiteX35" fmla="*/ 469968 w 495351"/>
                    <a:gd name="connsiteY35" fmla="*/ 197475 h 229981"/>
                    <a:gd name="connsiteX36" fmla="*/ 412126 w 495351"/>
                    <a:gd name="connsiteY36" fmla="*/ 210268 h 229981"/>
                    <a:gd name="connsiteX37" fmla="*/ 383126 w 495351"/>
                    <a:gd name="connsiteY37" fmla="*/ 194875 h 229981"/>
                    <a:gd name="connsiteX38" fmla="*/ 374311 w 495351"/>
                    <a:gd name="connsiteY38" fmla="*/ 181566 h 229981"/>
                    <a:gd name="connsiteX39" fmla="*/ 374577 w 495351"/>
                    <a:gd name="connsiteY39" fmla="*/ 180532 h 229981"/>
                    <a:gd name="connsiteX40" fmla="*/ 372729 w 495351"/>
                    <a:gd name="connsiteY40" fmla="*/ 177009 h 229981"/>
                    <a:gd name="connsiteX41" fmla="*/ 371461 w 495351"/>
                    <a:gd name="connsiteY41" fmla="*/ 165594 h 229981"/>
                    <a:gd name="connsiteX42" fmla="*/ 388121 w 495351"/>
                    <a:gd name="connsiteY42" fmla="*/ 140556 h 229981"/>
                    <a:gd name="connsiteX43" fmla="*/ 405314 w 495351"/>
                    <a:gd name="connsiteY43" fmla="*/ 140572 h 229981"/>
                    <a:gd name="connsiteX44" fmla="*/ 413284 w 495351"/>
                    <a:gd name="connsiteY44" fmla="*/ 154179 h 229981"/>
                    <a:gd name="connsiteX45" fmla="*/ 416040 w 495351"/>
                    <a:gd name="connsiteY45" fmla="*/ 157593 h 229981"/>
                    <a:gd name="connsiteX46" fmla="*/ 419454 w 495351"/>
                    <a:gd name="connsiteY46" fmla="*/ 154837 h 229981"/>
                    <a:gd name="connsiteX47" fmla="*/ 408133 w 495351"/>
                    <a:gd name="connsiteY47" fmla="*/ 135060 h 229981"/>
                    <a:gd name="connsiteX48" fmla="*/ 385647 w 495351"/>
                    <a:gd name="connsiteY48" fmla="*/ 134888 h 229981"/>
                    <a:gd name="connsiteX49" fmla="*/ 365260 w 495351"/>
                    <a:gd name="connsiteY49" fmla="*/ 165234 h 229981"/>
                    <a:gd name="connsiteX50" fmla="*/ 367812 w 495351"/>
                    <a:gd name="connsiteY50" fmla="*/ 181973 h 229981"/>
                    <a:gd name="connsiteX51" fmla="*/ 327617 w 495351"/>
                    <a:gd name="connsiteY51" fmla="*/ 222043 h 229981"/>
                    <a:gd name="connsiteX52" fmla="*/ 270871 w 495351"/>
                    <a:gd name="connsiteY52" fmla="*/ 205194 h 229981"/>
                    <a:gd name="connsiteX53" fmla="*/ 266800 w 495351"/>
                    <a:gd name="connsiteY53" fmla="*/ 204724 h 229981"/>
                    <a:gd name="connsiteX54" fmla="*/ 208472 w 495351"/>
                    <a:gd name="connsiteY54" fmla="*/ 211677 h 229981"/>
                    <a:gd name="connsiteX55" fmla="*/ 168935 w 495351"/>
                    <a:gd name="connsiteY55" fmla="*/ 168522 h 229981"/>
                    <a:gd name="connsiteX56" fmla="*/ 169906 w 495351"/>
                    <a:gd name="connsiteY56" fmla="*/ 143203 h 229981"/>
                    <a:gd name="connsiteX57" fmla="*/ 196040 w 495351"/>
                    <a:gd name="connsiteY57" fmla="*/ 125556 h 229981"/>
                    <a:gd name="connsiteX58" fmla="*/ 215706 w 495351"/>
                    <a:gd name="connsiteY58" fmla="*/ 126448 h 229981"/>
                    <a:gd name="connsiteX59" fmla="*/ 229157 w 495351"/>
                    <a:gd name="connsiteY59" fmla="*/ 138818 h 229981"/>
                    <a:gd name="connsiteX60" fmla="*/ 225039 w 495351"/>
                    <a:gd name="connsiteY60" fmla="*/ 157561 h 229981"/>
                    <a:gd name="connsiteX61" fmla="*/ 206249 w 495351"/>
                    <a:gd name="connsiteY61" fmla="*/ 161445 h 229981"/>
                    <a:gd name="connsiteX62" fmla="*/ 202225 w 495351"/>
                    <a:gd name="connsiteY62" fmla="*/ 163214 h 229981"/>
                    <a:gd name="connsiteX63" fmla="*/ 203994 w 495351"/>
                    <a:gd name="connsiteY63" fmla="*/ 167238 h 229981"/>
                    <a:gd name="connsiteX64" fmla="*/ 229408 w 495351"/>
                    <a:gd name="connsiteY64" fmla="*/ 161993 h 229981"/>
                    <a:gd name="connsiteX65" fmla="*/ 234982 w 495351"/>
                    <a:gd name="connsiteY65" fmla="*/ 136642 h 229981"/>
                    <a:gd name="connsiteX66" fmla="*/ 217805 w 495351"/>
                    <a:gd name="connsiteY66" fmla="*/ 120607 h 229981"/>
                    <a:gd name="connsiteX67" fmla="*/ 194896 w 495351"/>
                    <a:gd name="connsiteY67" fmla="*/ 119464 h 229981"/>
                    <a:gd name="connsiteX68" fmla="*/ 164347 w 495351"/>
                    <a:gd name="connsiteY68" fmla="*/ 140525 h 229981"/>
                    <a:gd name="connsiteX69" fmla="*/ 161012 w 495351"/>
                    <a:gd name="connsiteY69" fmla="*/ 155964 h 229981"/>
                    <a:gd name="connsiteX70" fmla="*/ 126031 w 495351"/>
                    <a:gd name="connsiteY70" fmla="*/ 170981 h 229981"/>
                    <a:gd name="connsiteX71" fmla="*/ 89155 w 495351"/>
                    <a:gd name="connsiteY71" fmla="*/ 163355 h 229981"/>
                    <a:gd name="connsiteX72" fmla="*/ 64039 w 495351"/>
                    <a:gd name="connsiteY72" fmla="*/ 137613 h 229981"/>
                    <a:gd name="connsiteX73" fmla="*/ 61471 w 495351"/>
                    <a:gd name="connsiteY73" fmla="*/ 134105 h 229981"/>
                    <a:gd name="connsiteX74" fmla="*/ 39487 w 495351"/>
                    <a:gd name="connsiteY74" fmla="*/ 108613 h 229981"/>
                    <a:gd name="connsiteX75" fmla="*/ 21292 w 495351"/>
                    <a:gd name="connsiteY75" fmla="*/ 98122 h 229981"/>
                    <a:gd name="connsiteX76" fmla="*/ 66216 w 495351"/>
                    <a:gd name="connsiteY76" fmla="*/ 110116 h 229981"/>
                    <a:gd name="connsiteX77" fmla="*/ 71289 w 495351"/>
                    <a:gd name="connsiteY77" fmla="*/ 114062 h 229981"/>
                    <a:gd name="connsiteX78" fmla="*/ 88028 w 495351"/>
                    <a:gd name="connsiteY78" fmla="*/ 124240 h 229981"/>
                    <a:gd name="connsiteX79" fmla="*/ 123212 w 495351"/>
                    <a:gd name="connsiteY79" fmla="*/ 113843 h 229981"/>
                    <a:gd name="connsiteX80" fmla="*/ 138009 w 495351"/>
                    <a:gd name="connsiteY80" fmla="*/ 97386 h 229981"/>
                    <a:gd name="connsiteX81" fmla="*/ 146575 w 495351"/>
                    <a:gd name="connsiteY81" fmla="*/ 87145 h 229981"/>
                    <a:gd name="connsiteX82" fmla="*/ 242780 w 495351"/>
                    <a:gd name="connsiteY82" fmla="*/ 58647 h 229981"/>
                    <a:gd name="connsiteX83" fmla="*/ 242702 w 495351"/>
                    <a:gd name="connsiteY83" fmla="*/ 59226 h 229981"/>
                    <a:gd name="connsiteX84" fmla="*/ 267223 w 495351"/>
                    <a:gd name="connsiteY84" fmla="*/ 115612 h 229981"/>
                    <a:gd name="connsiteX85" fmla="*/ 293419 w 495351"/>
                    <a:gd name="connsiteY85" fmla="*/ 124694 h 229981"/>
                    <a:gd name="connsiteX86" fmla="*/ 295470 w 495351"/>
                    <a:gd name="connsiteY86" fmla="*/ 124632 h 229981"/>
                    <a:gd name="connsiteX87" fmla="*/ 321182 w 495351"/>
                    <a:gd name="connsiteY87" fmla="*/ 109255 h 229981"/>
                    <a:gd name="connsiteX88" fmla="*/ 316891 w 495351"/>
                    <a:gd name="connsiteY88" fmla="*/ 79551 h 229981"/>
                    <a:gd name="connsiteX89" fmla="*/ 312507 w 495351"/>
                    <a:gd name="connsiteY89" fmla="*/ 79786 h 229981"/>
                    <a:gd name="connsiteX90" fmla="*/ 312742 w 495351"/>
                    <a:gd name="connsiteY90" fmla="*/ 84170 h 229981"/>
                    <a:gd name="connsiteX91" fmla="*/ 315732 w 495351"/>
                    <a:gd name="connsiteY91" fmla="*/ 106280 h 229981"/>
                    <a:gd name="connsiteX92" fmla="*/ 295110 w 495351"/>
                    <a:gd name="connsiteY92" fmla="*/ 118447 h 229981"/>
                    <a:gd name="connsiteX93" fmla="*/ 270840 w 495351"/>
                    <a:gd name="connsiteY93" fmla="*/ 110586 h 229981"/>
                    <a:gd name="connsiteX94" fmla="*/ 248871 w 495351"/>
                    <a:gd name="connsiteY94" fmla="*/ 59931 h 229981"/>
                    <a:gd name="connsiteX95" fmla="*/ 280501 w 495351"/>
                    <a:gd name="connsiteY95" fmla="*/ 13848 h 229981"/>
                    <a:gd name="connsiteX96" fmla="*/ 336809 w 495351"/>
                    <a:gd name="connsiteY96" fmla="*/ 11265 h 229981"/>
                    <a:gd name="connsiteX97" fmla="*/ 376581 w 495351"/>
                    <a:gd name="connsiteY97" fmla="*/ 50113 h 229981"/>
                    <a:gd name="connsiteX98" fmla="*/ 367327 w 495351"/>
                    <a:gd name="connsiteY98" fmla="*/ 70829 h 229981"/>
                    <a:gd name="connsiteX99" fmla="*/ 372588 w 495351"/>
                    <a:gd name="connsiteY99" fmla="*/ 98874 h 229981"/>
                    <a:gd name="connsiteX100" fmla="*/ 399489 w 495351"/>
                    <a:gd name="connsiteY100" fmla="*/ 109005 h 229981"/>
                    <a:gd name="connsiteX101" fmla="*/ 411672 w 495351"/>
                    <a:gd name="connsiteY101" fmla="*/ 97887 h 229981"/>
                    <a:gd name="connsiteX102" fmla="*/ 411875 w 495351"/>
                    <a:gd name="connsiteY102" fmla="*/ 83481 h 229981"/>
                    <a:gd name="connsiteX103" fmla="*/ 407757 w 495351"/>
                    <a:gd name="connsiteY103" fmla="*/ 81978 h 229981"/>
                    <a:gd name="connsiteX104" fmla="*/ 406254 w 495351"/>
                    <a:gd name="connsiteY104" fmla="*/ 86096 h 229981"/>
                    <a:gd name="connsiteX105" fmla="*/ 406003 w 495351"/>
                    <a:gd name="connsiteY105" fmla="*/ 95366 h 229981"/>
                    <a:gd name="connsiteX106" fmla="*/ 397657 w 495351"/>
                    <a:gd name="connsiteY106" fmla="*/ 103070 h 229981"/>
                    <a:gd name="connsiteX107" fmla="*/ 377646 w 495351"/>
                    <a:gd name="connsiteY107" fmla="*/ 95272 h 229981"/>
                    <a:gd name="connsiteX108" fmla="*/ 373449 w 495351"/>
                    <a:gd name="connsiteY108" fmla="*/ 71925 h 229981"/>
                    <a:gd name="connsiteX109" fmla="*/ 408775 w 495351"/>
                    <a:gd name="connsiteY109" fmla="*/ 37164 h 229981"/>
                    <a:gd name="connsiteX110" fmla="*/ 451679 w 495351"/>
                    <a:gd name="connsiteY110" fmla="*/ 60730 h 229981"/>
                    <a:gd name="connsiteX111" fmla="*/ 438134 w 495351"/>
                    <a:gd name="connsiteY111" fmla="*/ 107126 h 229981"/>
                    <a:gd name="connsiteX112" fmla="*/ 436944 w 495351"/>
                    <a:gd name="connsiteY112" fmla="*/ 110821 h 229981"/>
                    <a:gd name="connsiteX113" fmla="*/ 440295 w 495351"/>
                    <a:gd name="connsiteY113" fmla="*/ 112778 h 229981"/>
                    <a:gd name="connsiteX114" fmla="*/ 487223 w 495351"/>
                    <a:gd name="connsiteY114" fmla="*/ 142874 h 229981"/>
                    <a:gd name="connsiteX115" fmla="*/ 469968 w 495351"/>
                    <a:gd name="connsiteY115" fmla="*/ 197475 h 22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</a:cxnLst>
                  <a:rect l="l" t="t" r="r" b="b"/>
                  <a:pathLst>
                    <a:path w="495351" h="229981">
                      <a:moveTo>
                        <a:pt x="493064" y="140995"/>
                      </a:moveTo>
                      <a:cubicBezTo>
                        <a:pt x="487067" y="121766"/>
                        <a:pt x="468230" y="107627"/>
                        <a:pt x="448563" y="106264"/>
                      </a:cubicBezTo>
                      <a:cubicBezTo>
                        <a:pt x="460244" y="93832"/>
                        <a:pt x="464174" y="74353"/>
                        <a:pt x="457300" y="58240"/>
                      </a:cubicBezTo>
                      <a:cubicBezTo>
                        <a:pt x="449361" y="39638"/>
                        <a:pt x="428050" y="27925"/>
                        <a:pt x="407757" y="30963"/>
                      </a:cubicBezTo>
                      <a:cubicBezTo>
                        <a:pt x="397610" y="32482"/>
                        <a:pt x="388215" y="37618"/>
                        <a:pt x="380950" y="44930"/>
                      </a:cubicBezTo>
                      <a:cubicBezTo>
                        <a:pt x="372040" y="26954"/>
                        <a:pt x="356992" y="12705"/>
                        <a:pt x="339048" y="5424"/>
                      </a:cubicBezTo>
                      <a:cubicBezTo>
                        <a:pt x="318974" y="-2718"/>
                        <a:pt x="295940" y="-1638"/>
                        <a:pt x="277463" y="8290"/>
                      </a:cubicBezTo>
                      <a:cubicBezTo>
                        <a:pt x="260364" y="17481"/>
                        <a:pt x="247916" y="34001"/>
                        <a:pt x="243751" y="52431"/>
                      </a:cubicBezTo>
                      <a:cubicBezTo>
                        <a:pt x="207642" y="43349"/>
                        <a:pt x="167071" y="55375"/>
                        <a:pt x="141893" y="82886"/>
                      </a:cubicBezTo>
                      <a:cubicBezTo>
                        <a:pt x="138777" y="86300"/>
                        <a:pt x="135864" y="89933"/>
                        <a:pt x="133061" y="93440"/>
                      </a:cubicBezTo>
                      <a:cubicBezTo>
                        <a:pt x="128505" y="99140"/>
                        <a:pt x="124214" y="104526"/>
                        <a:pt x="119000" y="109130"/>
                      </a:cubicBezTo>
                      <a:cubicBezTo>
                        <a:pt x="109542" y="117491"/>
                        <a:pt x="98597" y="120889"/>
                        <a:pt x="89719" y="118227"/>
                      </a:cubicBezTo>
                      <a:cubicBezTo>
                        <a:pt x="84364" y="116630"/>
                        <a:pt x="79870" y="112997"/>
                        <a:pt x="75094" y="109161"/>
                      </a:cubicBezTo>
                      <a:cubicBezTo>
                        <a:pt x="73387" y="107783"/>
                        <a:pt x="71618" y="106358"/>
                        <a:pt x="69801" y="105043"/>
                      </a:cubicBezTo>
                      <a:cubicBezTo>
                        <a:pt x="50667" y="91044"/>
                        <a:pt x="24032" y="87631"/>
                        <a:pt x="1969" y="96306"/>
                      </a:cubicBezTo>
                      <a:cubicBezTo>
                        <a:pt x="497" y="96885"/>
                        <a:pt x="-301" y="98466"/>
                        <a:pt x="106" y="100001"/>
                      </a:cubicBezTo>
                      <a:cubicBezTo>
                        <a:pt x="513" y="101520"/>
                        <a:pt x="1985" y="102506"/>
                        <a:pt x="3551" y="102271"/>
                      </a:cubicBezTo>
                      <a:cubicBezTo>
                        <a:pt x="13713" y="100784"/>
                        <a:pt x="25332" y="104792"/>
                        <a:pt x="35400" y="113295"/>
                      </a:cubicBezTo>
                      <a:cubicBezTo>
                        <a:pt x="43527" y="120153"/>
                        <a:pt x="50056" y="129079"/>
                        <a:pt x="56366" y="137706"/>
                      </a:cubicBezTo>
                      <a:cubicBezTo>
                        <a:pt x="57228" y="138881"/>
                        <a:pt x="58089" y="140055"/>
                        <a:pt x="58950" y="141230"/>
                      </a:cubicBezTo>
                      <a:cubicBezTo>
                        <a:pt x="65996" y="150766"/>
                        <a:pt x="74452" y="161539"/>
                        <a:pt x="85789" y="168569"/>
                      </a:cubicBezTo>
                      <a:cubicBezTo>
                        <a:pt x="95340" y="174488"/>
                        <a:pt x="106693" y="177588"/>
                        <a:pt x="118436" y="177588"/>
                      </a:cubicBezTo>
                      <a:cubicBezTo>
                        <a:pt x="121177" y="177588"/>
                        <a:pt x="123933" y="177416"/>
                        <a:pt x="126688" y="177072"/>
                      </a:cubicBezTo>
                      <a:cubicBezTo>
                        <a:pt x="138839" y="175569"/>
                        <a:pt x="150771" y="170793"/>
                        <a:pt x="161450" y="163230"/>
                      </a:cubicBezTo>
                      <a:cubicBezTo>
                        <a:pt x="161810" y="165704"/>
                        <a:pt x="162327" y="168021"/>
                        <a:pt x="162875" y="170072"/>
                      </a:cubicBezTo>
                      <a:cubicBezTo>
                        <a:pt x="168700" y="191603"/>
                        <a:pt x="185329" y="209751"/>
                        <a:pt x="206280" y="217439"/>
                      </a:cubicBezTo>
                      <a:cubicBezTo>
                        <a:pt x="226699" y="224924"/>
                        <a:pt x="250108" y="222528"/>
                        <a:pt x="268053" y="211238"/>
                      </a:cubicBezTo>
                      <a:cubicBezTo>
                        <a:pt x="279906" y="223233"/>
                        <a:pt x="296817" y="229982"/>
                        <a:pt x="313665" y="229982"/>
                      </a:cubicBezTo>
                      <a:cubicBezTo>
                        <a:pt x="318895" y="229982"/>
                        <a:pt x="324110" y="229324"/>
                        <a:pt x="329167" y="227993"/>
                      </a:cubicBezTo>
                      <a:cubicBezTo>
                        <a:pt x="348208" y="222935"/>
                        <a:pt x="364273" y="208216"/>
                        <a:pt x="371586" y="189990"/>
                      </a:cubicBezTo>
                      <a:cubicBezTo>
                        <a:pt x="373543" y="193278"/>
                        <a:pt x="375908" y="196394"/>
                        <a:pt x="378648" y="199197"/>
                      </a:cubicBezTo>
                      <a:cubicBezTo>
                        <a:pt x="386681" y="207418"/>
                        <a:pt x="397767" y="213337"/>
                        <a:pt x="410701" y="216296"/>
                      </a:cubicBezTo>
                      <a:cubicBezTo>
                        <a:pt x="416385" y="217596"/>
                        <a:pt x="422163" y="218238"/>
                        <a:pt x="427894" y="218238"/>
                      </a:cubicBezTo>
                      <a:cubicBezTo>
                        <a:pt x="444993" y="218238"/>
                        <a:pt x="461669" y="212601"/>
                        <a:pt x="473929" y="202204"/>
                      </a:cubicBezTo>
                      <a:cubicBezTo>
                        <a:pt x="491764" y="187140"/>
                        <a:pt x="499609" y="161961"/>
                        <a:pt x="493064" y="140995"/>
                      </a:cubicBezTo>
                      <a:close/>
                      <a:moveTo>
                        <a:pt x="469968" y="197475"/>
                      </a:moveTo>
                      <a:cubicBezTo>
                        <a:pt x="455061" y="210111"/>
                        <a:pt x="432889" y="215012"/>
                        <a:pt x="412126" y="210268"/>
                      </a:cubicBezTo>
                      <a:cubicBezTo>
                        <a:pt x="400350" y="207574"/>
                        <a:pt x="390329" y="202250"/>
                        <a:pt x="383126" y="194875"/>
                      </a:cubicBezTo>
                      <a:cubicBezTo>
                        <a:pt x="379306" y="190961"/>
                        <a:pt x="376315" y="186388"/>
                        <a:pt x="374311" y="181566"/>
                      </a:cubicBezTo>
                      <a:cubicBezTo>
                        <a:pt x="374389" y="181221"/>
                        <a:pt x="374498" y="180877"/>
                        <a:pt x="374577" y="180532"/>
                      </a:cubicBezTo>
                      <a:cubicBezTo>
                        <a:pt x="374906" y="179045"/>
                        <a:pt x="374091" y="177573"/>
                        <a:pt x="372729" y="177009"/>
                      </a:cubicBezTo>
                      <a:cubicBezTo>
                        <a:pt x="371664" y="173220"/>
                        <a:pt x="371226" y="169352"/>
                        <a:pt x="371461" y="165594"/>
                      </a:cubicBezTo>
                      <a:cubicBezTo>
                        <a:pt x="372150" y="154649"/>
                        <a:pt x="378836" y="144581"/>
                        <a:pt x="388121" y="140556"/>
                      </a:cubicBezTo>
                      <a:cubicBezTo>
                        <a:pt x="393946" y="138035"/>
                        <a:pt x="400366" y="138035"/>
                        <a:pt x="405314" y="140572"/>
                      </a:cubicBezTo>
                      <a:cubicBezTo>
                        <a:pt x="410481" y="143218"/>
                        <a:pt x="413848" y="148934"/>
                        <a:pt x="413284" y="154179"/>
                      </a:cubicBezTo>
                      <a:cubicBezTo>
                        <a:pt x="413112" y="155886"/>
                        <a:pt x="414333" y="157405"/>
                        <a:pt x="416040" y="157593"/>
                      </a:cubicBezTo>
                      <a:cubicBezTo>
                        <a:pt x="417747" y="157749"/>
                        <a:pt x="419266" y="156544"/>
                        <a:pt x="419454" y="154837"/>
                      </a:cubicBezTo>
                      <a:cubicBezTo>
                        <a:pt x="420284" y="147023"/>
                        <a:pt x="415617" y="138881"/>
                        <a:pt x="408133" y="135060"/>
                      </a:cubicBezTo>
                      <a:cubicBezTo>
                        <a:pt x="401556" y="131694"/>
                        <a:pt x="393148" y="131631"/>
                        <a:pt x="385647" y="134888"/>
                      </a:cubicBezTo>
                      <a:cubicBezTo>
                        <a:pt x="374279" y="139820"/>
                        <a:pt x="366074" y="152003"/>
                        <a:pt x="365260" y="165234"/>
                      </a:cubicBezTo>
                      <a:cubicBezTo>
                        <a:pt x="364915" y="170777"/>
                        <a:pt x="365824" y="176492"/>
                        <a:pt x="367812" y="181973"/>
                      </a:cubicBezTo>
                      <a:cubicBezTo>
                        <a:pt x="362582" y="201045"/>
                        <a:pt x="346752" y="216954"/>
                        <a:pt x="327617" y="222043"/>
                      </a:cubicBezTo>
                      <a:cubicBezTo>
                        <a:pt x="307574" y="227367"/>
                        <a:pt x="284760" y="220602"/>
                        <a:pt x="270871" y="205194"/>
                      </a:cubicBezTo>
                      <a:cubicBezTo>
                        <a:pt x="269822" y="204036"/>
                        <a:pt x="268084" y="203832"/>
                        <a:pt x="266800" y="204724"/>
                      </a:cubicBezTo>
                      <a:cubicBezTo>
                        <a:pt x="250233" y="216139"/>
                        <a:pt x="227889" y="218801"/>
                        <a:pt x="208472" y="211677"/>
                      </a:cubicBezTo>
                      <a:cubicBezTo>
                        <a:pt x="189385" y="204678"/>
                        <a:pt x="174243" y="188142"/>
                        <a:pt x="168935" y="168522"/>
                      </a:cubicBezTo>
                      <a:cubicBezTo>
                        <a:pt x="167103" y="161726"/>
                        <a:pt x="165772" y="151815"/>
                        <a:pt x="169906" y="143203"/>
                      </a:cubicBezTo>
                      <a:cubicBezTo>
                        <a:pt x="174086" y="134481"/>
                        <a:pt x="183857" y="127889"/>
                        <a:pt x="196040" y="125556"/>
                      </a:cubicBezTo>
                      <a:cubicBezTo>
                        <a:pt x="203430" y="124131"/>
                        <a:pt x="210054" y="124444"/>
                        <a:pt x="215706" y="126448"/>
                      </a:cubicBezTo>
                      <a:cubicBezTo>
                        <a:pt x="222064" y="128703"/>
                        <a:pt x="227090" y="133338"/>
                        <a:pt x="229157" y="138818"/>
                      </a:cubicBezTo>
                      <a:cubicBezTo>
                        <a:pt x="231521" y="145129"/>
                        <a:pt x="229830" y="152832"/>
                        <a:pt x="225039" y="157561"/>
                      </a:cubicBezTo>
                      <a:cubicBezTo>
                        <a:pt x="220247" y="162290"/>
                        <a:pt x="212512" y="163887"/>
                        <a:pt x="206249" y="161445"/>
                      </a:cubicBezTo>
                      <a:cubicBezTo>
                        <a:pt x="204652" y="160818"/>
                        <a:pt x="202851" y="161617"/>
                        <a:pt x="202225" y="163214"/>
                      </a:cubicBezTo>
                      <a:cubicBezTo>
                        <a:pt x="201598" y="164811"/>
                        <a:pt x="202397" y="166612"/>
                        <a:pt x="203994" y="167238"/>
                      </a:cubicBezTo>
                      <a:cubicBezTo>
                        <a:pt x="212606" y="170605"/>
                        <a:pt x="222831" y="168491"/>
                        <a:pt x="229408" y="161993"/>
                      </a:cubicBezTo>
                      <a:cubicBezTo>
                        <a:pt x="235984" y="155494"/>
                        <a:pt x="238223" y="145301"/>
                        <a:pt x="234982" y="136642"/>
                      </a:cubicBezTo>
                      <a:cubicBezTo>
                        <a:pt x="232289" y="129470"/>
                        <a:pt x="225869" y="123473"/>
                        <a:pt x="217805" y="120607"/>
                      </a:cubicBezTo>
                      <a:cubicBezTo>
                        <a:pt x="211103" y="118227"/>
                        <a:pt x="203383" y="117852"/>
                        <a:pt x="194896" y="119464"/>
                      </a:cubicBezTo>
                      <a:cubicBezTo>
                        <a:pt x="180804" y="122173"/>
                        <a:pt x="169373" y="130050"/>
                        <a:pt x="164347" y="140525"/>
                      </a:cubicBezTo>
                      <a:cubicBezTo>
                        <a:pt x="161920" y="145583"/>
                        <a:pt x="161043" y="150922"/>
                        <a:pt x="161012" y="155964"/>
                      </a:cubicBezTo>
                      <a:cubicBezTo>
                        <a:pt x="150411" y="164263"/>
                        <a:pt x="138323" y="169462"/>
                        <a:pt x="126031" y="170981"/>
                      </a:cubicBezTo>
                      <a:cubicBezTo>
                        <a:pt x="112831" y="172609"/>
                        <a:pt x="99740" y="169900"/>
                        <a:pt x="89155" y="163355"/>
                      </a:cubicBezTo>
                      <a:cubicBezTo>
                        <a:pt x="78758" y="156919"/>
                        <a:pt x="70741" y="146694"/>
                        <a:pt x="64039" y="137613"/>
                      </a:cubicBezTo>
                      <a:cubicBezTo>
                        <a:pt x="63178" y="136454"/>
                        <a:pt x="62317" y="135279"/>
                        <a:pt x="61471" y="134105"/>
                      </a:cubicBezTo>
                      <a:cubicBezTo>
                        <a:pt x="54942" y="125180"/>
                        <a:pt x="48193" y="115957"/>
                        <a:pt x="39487" y="108613"/>
                      </a:cubicBezTo>
                      <a:cubicBezTo>
                        <a:pt x="33771" y="103790"/>
                        <a:pt x="27555" y="100236"/>
                        <a:pt x="21292" y="98122"/>
                      </a:cubicBezTo>
                      <a:cubicBezTo>
                        <a:pt x="37044" y="96619"/>
                        <a:pt x="53454" y="100800"/>
                        <a:pt x="66216" y="110116"/>
                      </a:cubicBezTo>
                      <a:cubicBezTo>
                        <a:pt x="67922" y="111353"/>
                        <a:pt x="69629" y="112731"/>
                        <a:pt x="71289" y="114062"/>
                      </a:cubicBezTo>
                      <a:cubicBezTo>
                        <a:pt x="76315" y="118102"/>
                        <a:pt x="81514" y="122283"/>
                        <a:pt x="88028" y="124240"/>
                      </a:cubicBezTo>
                      <a:cubicBezTo>
                        <a:pt x="98989" y="127529"/>
                        <a:pt x="112142" y="123645"/>
                        <a:pt x="123212" y="113843"/>
                      </a:cubicBezTo>
                      <a:cubicBezTo>
                        <a:pt x="128818" y="108879"/>
                        <a:pt x="133484" y="103039"/>
                        <a:pt x="138009" y="97386"/>
                      </a:cubicBezTo>
                      <a:cubicBezTo>
                        <a:pt x="140750" y="93957"/>
                        <a:pt x="143600" y="90402"/>
                        <a:pt x="146575" y="87145"/>
                      </a:cubicBezTo>
                      <a:cubicBezTo>
                        <a:pt x="170344" y="61184"/>
                        <a:pt x="208723" y="49894"/>
                        <a:pt x="242780" y="58647"/>
                      </a:cubicBezTo>
                      <a:cubicBezTo>
                        <a:pt x="242749" y="58835"/>
                        <a:pt x="242717" y="59039"/>
                        <a:pt x="242702" y="59226"/>
                      </a:cubicBezTo>
                      <a:cubicBezTo>
                        <a:pt x="240275" y="81039"/>
                        <a:pt x="249889" y="103180"/>
                        <a:pt x="267223" y="115612"/>
                      </a:cubicBezTo>
                      <a:cubicBezTo>
                        <a:pt x="275428" y="121500"/>
                        <a:pt x="284650" y="124694"/>
                        <a:pt x="293419" y="124694"/>
                      </a:cubicBezTo>
                      <a:cubicBezTo>
                        <a:pt x="294108" y="124694"/>
                        <a:pt x="294797" y="124679"/>
                        <a:pt x="295470" y="124632"/>
                      </a:cubicBezTo>
                      <a:cubicBezTo>
                        <a:pt x="306478" y="123990"/>
                        <a:pt x="316327" y="118102"/>
                        <a:pt x="321182" y="109255"/>
                      </a:cubicBezTo>
                      <a:cubicBezTo>
                        <a:pt x="326584" y="99375"/>
                        <a:pt x="324752" y="86613"/>
                        <a:pt x="316891" y="79551"/>
                      </a:cubicBezTo>
                      <a:cubicBezTo>
                        <a:pt x="315607" y="78408"/>
                        <a:pt x="313650" y="78502"/>
                        <a:pt x="312507" y="79786"/>
                      </a:cubicBezTo>
                      <a:cubicBezTo>
                        <a:pt x="311364" y="81054"/>
                        <a:pt x="311458" y="83027"/>
                        <a:pt x="312742" y="84170"/>
                      </a:cubicBezTo>
                      <a:cubicBezTo>
                        <a:pt x="318410" y="89275"/>
                        <a:pt x="319725" y="98983"/>
                        <a:pt x="315732" y="106280"/>
                      </a:cubicBezTo>
                      <a:cubicBezTo>
                        <a:pt x="311959" y="113170"/>
                        <a:pt x="303863" y="117946"/>
                        <a:pt x="295110" y="118447"/>
                      </a:cubicBezTo>
                      <a:cubicBezTo>
                        <a:pt x="287156" y="118916"/>
                        <a:pt x="278544" y="116114"/>
                        <a:pt x="270840" y="110586"/>
                      </a:cubicBezTo>
                      <a:cubicBezTo>
                        <a:pt x="255541" y="99610"/>
                        <a:pt x="246726" y="79254"/>
                        <a:pt x="248871" y="59931"/>
                      </a:cubicBezTo>
                      <a:cubicBezTo>
                        <a:pt x="251001" y="40859"/>
                        <a:pt x="263120" y="23196"/>
                        <a:pt x="280501" y="13848"/>
                      </a:cubicBezTo>
                      <a:cubicBezTo>
                        <a:pt x="297381" y="4782"/>
                        <a:pt x="318426" y="3811"/>
                        <a:pt x="336809" y="11265"/>
                      </a:cubicBezTo>
                      <a:cubicBezTo>
                        <a:pt x="354111" y="18280"/>
                        <a:pt x="368517" y="32388"/>
                        <a:pt x="376581" y="50113"/>
                      </a:cubicBezTo>
                      <a:cubicBezTo>
                        <a:pt x="371977" y="56173"/>
                        <a:pt x="368689" y="63266"/>
                        <a:pt x="367327" y="70829"/>
                      </a:cubicBezTo>
                      <a:cubicBezTo>
                        <a:pt x="365432" y="81305"/>
                        <a:pt x="367358" y="91530"/>
                        <a:pt x="372588" y="98874"/>
                      </a:cubicBezTo>
                      <a:cubicBezTo>
                        <a:pt x="378820" y="107627"/>
                        <a:pt x="390157" y="111886"/>
                        <a:pt x="399489" y="109005"/>
                      </a:cubicBezTo>
                      <a:cubicBezTo>
                        <a:pt x="404735" y="107376"/>
                        <a:pt x="409291" y="103227"/>
                        <a:pt x="411672" y="97887"/>
                      </a:cubicBezTo>
                      <a:cubicBezTo>
                        <a:pt x="413848" y="93002"/>
                        <a:pt x="413926" y="87881"/>
                        <a:pt x="411875" y="83481"/>
                      </a:cubicBezTo>
                      <a:cubicBezTo>
                        <a:pt x="411155" y="81931"/>
                        <a:pt x="409307" y="81242"/>
                        <a:pt x="407757" y="81978"/>
                      </a:cubicBezTo>
                      <a:cubicBezTo>
                        <a:pt x="406207" y="82698"/>
                        <a:pt x="405533" y="84546"/>
                        <a:pt x="406254" y="86096"/>
                      </a:cubicBezTo>
                      <a:cubicBezTo>
                        <a:pt x="407538" y="88852"/>
                        <a:pt x="407444" y="92140"/>
                        <a:pt x="406003" y="95366"/>
                      </a:cubicBezTo>
                      <a:cubicBezTo>
                        <a:pt x="404343" y="99093"/>
                        <a:pt x="401227" y="101974"/>
                        <a:pt x="397657" y="103070"/>
                      </a:cubicBezTo>
                      <a:cubicBezTo>
                        <a:pt x="390783" y="105200"/>
                        <a:pt x="382375" y="101911"/>
                        <a:pt x="377646" y="95272"/>
                      </a:cubicBezTo>
                      <a:cubicBezTo>
                        <a:pt x="373387" y="89291"/>
                        <a:pt x="371852" y="80772"/>
                        <a:pt x="373449" y="71925"/>
                      </a:cubicBezTo>
                      <a:cubicBezTo>
                        <a:pt x="376612" y="54388"/>
                        <a:pt x="391472" y="39763"/>
                        <a:pt x="408775" y="37164"/>
                      </a:cubicBezTo>
                      <a:cubicBezTo>
                        <a:pt x="426359" y="34518"/>
                        <a:pt x="444820" y="44664"/>
                        <a:pt x="451679" y="60730"/>
                      </a:cubicBezTo>
                      <a:cubicBezTo>
                        <a:pt x="458553" y="76811"/>
                        <a:pt x="452477" y="97621"/>
                        <a:pt x="438134" y="107126"/>
                      </a:cubicBezTo>
                      <a:cubicBezTo>
                        <a:pt x="436929" y="107924"/>
                        <a:pt x="436427" y="109459"/>
                        <a:pt x="436944" y="110821"/>
                      </a:cubicBezTo>
                      <a:cubicBezTo>
                        <a:pt x="437461" y="112183"/>
                        <a:pt x="438839" y="112982"/>
                        <a:pt x="440295" y="112778"/>
                      </a:cubicBezTo>
                      <a:cubicBezTo>
                        <a:pt x="459758" y="109960"/>
                        <a:pt x="481257" y="123755"/>
                        <a:pt x="487223" y="142874"/>
                      </a:cubicBezTo>
                      <a:cubicBezTo>
                        <a:pt x="492970" y="161507"/>
                        <a:pt x="485908" y="183977"/>
                        <a:pt x="469968" y="1974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8CA7F"/>
                    </a:gs>
                    <a:gs pos="50000">
                      <a:srgbClr val="E89E47"/>
                    </a:gs>
                    <a:gs pos="100000">
                      <a:srgbClr val="D8721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3B07D4AE-5A71-DCB7-157A-142811317B12}"/>
                    </a:ext>
                  </a:extLst>
                </p:cNvPr>
                <p:cNvSpPr/>
                <p:nvPr/>
              </p:nvSpPr>
              <p:spPr>
                <a:xfrm>
                  <a:off x="9741431" y="3031756"/>
                  <a:ext cx="495351" cy="229981"/>
                </a:xfrm>
                <a:custGeom>
                  <a:avLst/>
                  <a:gdLst>
                    <a:gd name="connsiteX0" fmla="*/ 493064 w 495351"/>
                    <a:gd name="connsiteY0" fmla="*/ 140995 h 229981"/>
                    <a:gd name="connsiteX1" fmla="*/ 448563 w 495351"/>
                    <a:gd name="connsiteY1" fmla="*/ 106264 h 229981"/>
                    <a:gd name="connsiteX2" fmla="*/ 457300 w 495351"/>
                    <a:gd name="connsiteY2" fmla="*/ 58240 h 229981"/>
                    <a:gd name="connsiteX3" fmla="*/ 407757 w 495351"/>
                    <a:gd name="connsiteY3" fmla="*/ 30963 h 229981"/>
                    <a:gd name="connsiteX4" fmla="*/ 380950 w 495351"/>
                    <a:gd name="connsiteY4" fmla="*/ 44930 h 229981"/>
                    <a:gd name="connsiteX5" fmla="*/ 339048 w 495351"/>
                    <a:gd name="connsiteY5" fmla="*/ 5424 h 229981"/>
                    <a:gd name="connsiteX6" fmla="*/ 277463 w 495351"/>
                    <a:gd name="connsiteY6" fmla="*/ 8290 h 229981"/>
                    <a:gd name="connsiteX7" fmla="*/ 243751 w 495351"/>
                    <a:gd name="connsiteY7" fmla="*/ 52431 h 229981"/>
                    <a:gd name="connsiteX8" fmla="*/ 141893 w 495351"/>
                    <a:gd name="connsiteY8" fmla="*/ 82886 h 229981"/>
                    <a:gd name="connsiteX9" fmla="*/ 133061 w 495351"/>
                    <a:gd name="connsiteY9" fmla="*/ 93440 h 229981"/>
                    <a:gd name="connsiteX10" fmla="*/ 119000 w 495351"/>
                    <a:gd name="connsiteY10" fmla="*/ 109130 h 229981"/>
                    <a:gd name="connsiteX11" fmla="*/ 89719 w 495351"/>
                    <a:gd name="connsiteY11" fmla="*/ 118227 h 229981"/>
                    <a:gd name="connsiteX12" fmla="*/ 75094 w 495351"/>
                    <a:gd name="connsiteY12" fmla="*/ 109161 h 229981"/>
                    <a:gd name="connsiteX13" fmla="*/ 69801 w 495351"/>
                    <a:gd name="connsiteY13" fmla="*/ 105043 h 229981"/>
                    <a:gd name="connsiteX14" fmla="*/ 1969 w 495351"/>
                    <a:gd name="connsiteY14" fmla="*/ 96306 h 229981"/>
                    <a:gd name="connsiteX15" fmla="*/ 106 w 495351"/>
                    <a:gd name="connsiteY15" fmla="*/ 100001 h 229981"/>
                    <a:gd name="connsiteX16" fmla="*/ 3551 w 495351"/>
                    <a:gd name="connsiteY16" fmla="*/ 102271 h 229981"/>
                    <a:gd name="connsiteX17" fmla="*/ 35400 w 495351"/>
                    <a:gd name="connsiteY17" fmla="*/ 113295 h 229981"/>
                    <a:gd name="connsiteX18" fmla="*/ 56366 w 495351"/>
                    <a:gd name="connsiteY18" fmla="*/ 137706 h 229981"/>
                    <a:gd name="connsiteX19" fmla="*/ 58950 w 495351"/>
                    <a:gd name="connsiteY19" fmla="*/ 141230 h 229981"/>
                    <a:gd name="connsiteX20" fmla="*/ 85789 w 495351"/>
                    <a:gd name="connsiteY20" fmla="*/ 168569 h 229981"/>
                    <a:gd name="connsiteX21" fmla="*/ 118436 w 495351"/>
                    <a:gd name="connsiteY21" fmla="*/ 177588 h 229981"/>
                    <a:gd name="connsiteX22" fmla="*/ 126688 w 495351"/>
                    <a:gd name="connsiteY22" fmla="*/ 177072 h 229981"/>
                    <a:gd name="connsiteX23" fmla="*/ 161450 w 495351"/>
                    <a:gd name="connsiteY23" fmla="*/ 163230 h 229981"/>
                    <a:gd name="connsiteX24" fmla="*/ 162875 w 495351"/>
                    <a:gd name="connsiteY24" fmla="*/ 170072 h 229981"/>
                    <a:gd name="connsiteX25" fmla="*/ 206280 w 495351"/>
                    <a:gd name="connsiteY25" fmla="*/ 217439 h 229981"/>
                    <a:gd name="connsiteX26" fmla="*/ 268053 w 495351"/>
                    <a:gd name="connsiteY26" fmla="*/ 211238 h 229981"/>
                    <a:gd name="connsiteX27" fmla="*/ 313665 w 495351"/>
                    <a:gd name="connsiteY27" fmla="*/ 229982 h 229981"/>
                    <a:gd name="connsiteX28" fmla="*/ 329167 w 495351"/>
                    <a:gd name="connsiteY28" fmla="*/ 227993 h 229981"/>
                    <a:gd name="connsiteX29" fmla="*/ 371586 w 495351"/>
                    <a:gd name="connsiteY29" fmla="*/ 189990 h 229981"/>
                    <a:gd name="connsiteX30" fmla="*/ 378648 w 495351"/>
                    <a:gd name="connsiteY30" fmla="*/ 199197 h 229981"/>
                    <a:gd name="connsiteX31" fmla="*/ 410701 w 495351"/>
                    <a:gd name="connsiteY31" fmla="*/ 216296 h 229981"/>
                    <a:gd name="connsiteX32" fmla="*/ 427894 w 495351"/>
                    <a:gd name="connsiteY32" fmla="*/ 218238 h 229981"/>
                    <a:gd name="connsiteX33" fmla="*/ 473929 w 495351"/>
                    <a:gd name="connsiteY33" fmla="*/ 202204 h 229981"/>
                    <a:gd name="connsiteX34" fmla="*/ 493064 w 495351"/>
                    <a:gd name="connsiteY34" fmla="*/ 140995 h 229981"/>
                    <a:gd name="connsiteX35" fmla="*/ 469968 w 495351"/>
                    <a:gd name="connsiteY35" fmla="*/ 197475 h 229981"/>
                    <a:gd name="connsiteX36" fmla="*/ 412126 w 495351"/>
                    <a:gd name="connsiteY36" fmla="*/ 210268 h 229981"/>
                    <a:gd name="connsiteX37" fmla="*/ 383126 w 495351"/>
                    <a:gd name="connsiteY37" fmla="*/ 194875 h 229981"/>
                    <a:gd name="connsiteX38" fmla="*/ 374311 w 495351"/>
                    <a:gd name="connsiteY38" fmla="*/ 181566 h 229981"/>
                    <a:gd name="connsiteX39" fmla="*/ 374577 w 495351"/>
                    <a:gd name="connsiteY39" fmla="*/ 180532 h 229981"/>
                    <a:gd name="connsiteX40" fmla="*/ 372729 w 495351"/>
                    <a:gd name="connsiteY40" fmla="*/ 177009 h 229981"/>
                    <a:gd name="connsiteX41" fmla="*/ 371461 w 495351"/>
                    <a:gd name="connsiteY41" fmla="*/ 165594 h 229981"/>
                    <a:gd name="connsiteX42" fmla="*/ 388121 w 495351"/>
                    <a:gd name="connsiteY42" fmla="*/ 140556 h 229981"/>
                    <a:gd name="connsiteX43" fmla="*/ 405314 w 495351"/>
                    <a:gd name="connsiteY43" fmla="*/ 140572 h 229981"/>
                    <a:gd name="connsiteX44" fmla="*/ 413284 w 495351"/>
                    <a:gd name="connsiteY44" fmla="*/ 154179 h 229981"/>
                    <a:gd name="connsiteX45" fmla="*/ 416040 w 495351"/>
                    <a:gd name="connsiteY45" fmla="*/ 157593 h 229981"/>
                    <a:gd name="connsiteX46" fmla="*/ 419454 w 495351"/>
                    <a:gd name="connsiteY46" fmla="*/ 154837 h 229981"/>
                    <a:gd name="connsiteX47" fmla="*/ 408133 w 495351"/>
                    <a:gd name="connsiteY47" fmla="*/ 135060 h 229981"/>
                    <a:gd name="connsiteX48" fmla="*/ 385647 w 495351"/>
                    <a:gd name="connsiteY48" fmla="*/ 134888 h 229981"/>
                    <a:gd name="connsiteX49" fmla="*/ 365260 w 495351"/>
                    <a:gd name="connsiteY49" fmla="*/ 165234 h 229981"/>
                    <a:gd name="connsiteX50" fmla="*/ 367812 w 495351"/>
                    <a:gd name="connsiteY50" fmla="*/ 181973 h 229981"/>
                    <a:gd name="connsiteX51" fmla="*/ 327617 w 495351"/>
                    <a:gd name="connsiteY51" fmla="*/ 222043 h 229981"/>
                    <a:gd name="connsiteX52" fmla="*/ 270871 w 495351"/>
                    <a:gd name="connsiteY52" fmla="*/ 205194 h 229981"/>
                    <a:gd name="connsiteX53" fmla="*/ 266800 w 495351"/>
                    <a:gd name="connsiteY53" fmla="*/ 204724 h 229981"/>
                    <a:gd name="connsiteX54" fmla="*/ 208472 w 495351"/>
                    <a:gd name="connsiteY54" fmla="*/ 211677 h 229981"/>
                    <a:gd name="connsiteX55" fmla="*/ 168935 w 495351"/>
                    <a:gd name="connsiteY55" fmla="*/ 168522 h 229981"/>
                    <a:gd name="connsiteX56" fmla="*/ 169906 w 495351"/>
                    <a:gd name="connsiteY56" fmla="*/ 143203 h 229981"/>
                    <a:gd name="connsiteX57" fmla="*/ 196040 w 495351"/>
                    <a:gd name="connsiteY57" fmla="*/ 125556 h 229981"/>
                    <a:gd name="connsiteX58" fmla="*/ 215706 w 495351"/>
                    <a:gd name="connsiteY58" fmla="*/ 126448 h 229981"/>
                    <a:gd name="connsiteX59" fmla="*/ 229157 w 495351"/>
                    <a:gd name="connsiteY59" fmla="*/ 138818 h 229981"/>
                    <a:gd name="connsiteX60" fmla="*/ 225039 w 495351"/>
                    <a:gd name="connsiteY60" fmla="*/ 157561 h 229981"/>
                    <a:gd name="connsiteX61" fmla="*/ 206249 w 495351"/>
                    <a:gd name="connsiteY61" fmla="*/ 161445 h 229981"/>
                    <a:gd name="connsiteX62" fmla="*/ 202225 w 495351"/>
                    <a:gd name="connsiteY62" fmla="*/ 163214 h 229981"/>
                    <a:gd name="connsiteX63" fmla="*/ 203994 w 495351"/>
                    <a:gd name="connsiteY63" fmla="*/ 167238 h 229981"/>
                    <a:gd name="connsiteX64" fmla="*/ 229408 w 495351"/>
                    <a:gd name="connsiteY64" fmla="*/ 161993 h 229981"/>
                    <a:gd name="connsiteX65" fmla="*/ 234982 w 495351"/>
                    <a:gd name="connsiteY65" fmla="*/ 136642 h 229981"/>
                    <a:gd name="connsiteX66" fmla="*/ 217805 w 495351"/>
                    <a:gd name="connsiteY66" fmla="*/ 120607 h 229981"/>
                    <a:gd name="connsiteX67" fmla="*/ 194896 w 495351"/>
                    <a:gd name="connsiteY67" fmla="*/ 119464 h 229981"/>
                    <a:gd name="connsiteX68" fmla="*/ 164347 w 495351"/>
                    <a:gd name="connsiteY68" fmla="*/ 140525 h 229981"/>
                    <a:gd name="connsiteX69" fmla="*/ 161012 w 495351"/>
                    <a:gd name="connsiteY69" fmla="*/ 155964 h 229981"/>
                    <a:gd name="connsiteX70" fmla="*/ 126031 w 495351"/>
                    <a:gd name="connsiteY70" fmla="*/ 170981 h 229981"/>
                    <a:gd name="connsiteX71" fmla="*/ 89155 w 495351"/>
                    <a:gd name="connsiteY71" fmla="*/ 163355 h 229981"/>
                    <a:gd name="connsiteX72" fmla="*/ 64039 w 495351"/>
                    <a:gd name="connsiteY72" fmla="*/ 137613 h 229981"/>
                    <a:gd name="connsiteX73" fmla="*/ 61471 w 495351"/>
                    <a:gd name="connsiteY73" fmla="*/ 134105 h 229981"/>
                    <a:gd name="connsiteX74" fmla="*/ 39487 w 495351"/>
                    <a:gd name="connsiteY74" fmla="*/ 108613 h 229981"/>
                    <a:gd name="connsiteX75" fmla="*/ 21292 w 495351"/>
                    <a:gd name="connsiteY75" fmla="*/ 98122 h 229981"/>
                    <a:gd name="connsiteX76" fmla="*/ 66216 w 495351"/>
                    <a:gd name="connsiteY76" fmla="*/ 110116 h 229981"/>
                    <a:gd name="connsiteX77" fmla="*/ 71289 w 495351"/>
                    <a:gd name="connsiteY77" fmla="*/ 114062 h 229981"/>
                    <a:gd name="connsiteX78" fmla="*/ 88028 w 495351"/>
                    <a:gd name="connsiteY78" fmla="*/ 124240 h 229981"/>
                    <a:gd name="connsiteX79" fmla="*/ 123212 w 495351"/>
                    <a:gd name="connsiteY79" fmla="*/ 113843 h 229981"/>
                    <a:gd name="connsiteX80" fmla="*/ 138009 w 495351"/>
                    <a:gd name="connsiteY80" fmla="*/ 97386 h 229981"/>
                    <a:gd name="connsiteX81" fmla="*/ 146575 w 495351"/>
                    <a:gd name="connsiteY81" fmla="*/ 87145 h 229981"/>
                    <a:gd name="connsiteX82" fmla="*/ 242780 w 495351"/>
                    <a:gd name="connsiteY82" fmla="*/ 58647 h 229981"/>
                    <a:gd name="connsiteX83" fmla="*/ 242702 w 495351"/>
                    <a:gd name="connsiteY83" fmla="*/ 59226 h 229981"/>
                    <a:gd name="connsiteX84" fmla="*/ 267223 w 495351"/>
                    <a:gd name="connsiteY84" fmla="*/ 115612 h 229981"/>
                    <a:gd name="connsiteX85" fmla="*/ 293419 w 495351"/>
                    <a:gd name="connsiteY85" fmla="*/ 124694 h 229981"/>
                    <a:gd name="connsiteX86" fmla="*/ 295470 w 495351"/>
                    <a:gd name="connsiteY86" fmla="*/ 124632 h 229981"/>
                    <a:gd name="connsiteX87" fmla="*/ 321182 w 495351"/>
                    <a:gd name="connsiteY87" fmla="*/ 109255 h 229981"/>
                    <a:gd name="connsiteX88" fmla="*/ 316891 w 495351"/>
                    <a:gd name="connsiteY88" fmla="*/ 79551 h 229981"/>
                    <a:gd name="connsiteX89" fmla="*/ 312507 w 495351"/>
                    <a:gd name="connsiteY89" fmla="*/ 79786 h 229981"/>
                    <a:gd name="connsiteX90" fmla="*/ 312742 w 495351"/>
                    <a:gd name="connsiteY90" fmla="*/ 84170 h 229981"/>
                    <a:gd name="connsiteX91" fmla="*/ 315732 w 495351"/>
                    <a:gd name="connsiteY91" fmla="*/ 106280 h 229981"/>
                    <a:gd name="connsiteX92" fmla="*/ 295110 w 495351"/>
                    <a:gd name="connsiteY92" fmla="*/ 118447 h 229981"/>
                    <a:gd name="connsiteX93" fmla="*/ 270840 w 495351"/>
                    <a:gd name="connsiteY93" fmla="*/ 110586 h 229981"/>
                    <a:gd name="connsiteX94" fmla="*/ 248871 w 495351"/>
                    <a:gd name="connsiteY94" fmla="*/ 59931 h 229981"/>
                    <a:gd name="connsiteX95" fmla="*/ 280501 w 495351"/>
                    <a:gd name="connsiteY95" fmla="*/ 13848 h 229981"/>
                    <a:gd name="connsiteX96" fmla="*/ 336809 w 495351"/>
                    <a:gd name="connsiteY96" fmla="*/ 11265 h 229981"/>
                    <a:gd name="connsiteX97" fmla="*/ 376581 w 495351"/>
                    <a:gd name="connsiteY97" fmla="*/ 50113 h 229981"/>
                    <a:gd name="connsiteX98" fmla="*/ 367327 w 495351"/>
                    <a:gd name="connsiteY98" fmla="*/ 70829 h 229981"/>
                    <a:gd name="connsiteX99" fmla="*/ 372588 w 495351"/>
                    <a:gd name="connsiteY99" fmla="*/ 98874 h 229981"/>
                    <a:gd name="connsiteX100" fmla="*/ 399489 w 495351"/>
                    <a:gd name="connsiteY100" fmla="*/ 109005 h 229981"/>
                    <a:gd name="connsiteX101" fmla="*/ 411672 w 495351"/>
                    <a:gd name="connsiteY101" fmla="*/ 97887 h 229981"/>
                    <a:gd name="connsiteX102" fmla="*/ 411875 w 495351"/>
                    <a:gd name="connsiteY102" fmla="*/ 83481 h 229981"/>
                    <a:gd name="connsiteX103" fmla="*/ 407757 w 495351"/>
                    <a:gd name="connsiteY103" fmla="*/ 81978 h 229981"/>
                    <a:gd name="connsiteX104" fmla="*/ 406254 w 495351"/>
                    <a:gd name="connsiteY104" fmla="*/ 86096 h 229981"/>
                    <a:gd name="connsiteX105" fmla="*/ 406003 w 495351"/>
                    <a:gd name="connsiteY105" fmla="*/ 95366 h 229981"/>
                    <a:gd name="connsiteX106" fmla="*/ 397657 w 495351"/>
                    <a:gd name="connsiteY106" fmla="*/ 103070 h 229981"/>
                    <a:gd name="connsiteX107" fmla="*/ 377646 w 495351"/>
                    <a:gd name="connsiteY107" fmla="*/ 95272 h 229981"/>
                    <a:gd name="connsiteX108" fmla="*/ 373449 w 495351"/>
                    <a:gd name="connsiteY108" fmla="*/ 71925 h 229981"/>
                    <a:gd name="connsiteX109" fmla="*/ 408775 w 495351"/>
                    <a:gd name="connsiteY109" fmla="*/ 37164 h 229981"/>
                    <a:gd name="connsiteX110" fmla="*/ 451679 w 495351"/>
                    <a:gd name="connsiteY110" fmla="*/ 60730 h 229981"/>
                    <a:gd name="connsiteX111" fmla="*/ 438134 w 495351"/>
                    <a:gd name="connsiteY111" fmla="*/ 107126 h 229981"/>
                    <a:gd name="connsiteX112" fmla="*/ 436944 w 495351"/>
                    <a:gd name="connsiteY112" fmla="*/ 110821 h 229981"/>
                    <a:gd name="connsiteX113" fmla="*/ 440295 w 495351"/>
                    <a:gd name="connsiteY113" fmla="*/ 112778 h 229981"/>
                    <a:gd name="connsiteX114" fmla="*/ 487223 w 495351"/>
                    <a:gd name="connsiteY114" fmla="*/ 142874 h 229981"/>
                    <a:gd name="connsiteX115" fmla="*/ 469968 w 495351"/>
                    <a:gd name="connsiteY115" fmla="*/ 197475 h 22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</a:cxnLst>
                  <a:rect l="l" t="t" r="r" b="b"/>
                  <a:pathLst>
                    <a:path w="495351" h="229981">
                      <a:moveTo>
                        <a:pt x="493064" y="140995"/>
                      </a:moveTo>
                      <a:cubicBezTo>
                        <a:pt x="487067" y="121766"/>
                        <a:pt x="468230" y="107627"/>
                        <a:pt x="448563" y="106264"/>
                      </a:cubicBezTo>
                      <a:cubicBezTo>
                        <a:pt x="460244" y="93832"/>
                        <a:pt x="464174" y="74353"/>
                        <a:pt x="457300" y="58240"/>
                      </a:cubicBezTo>
                      <a:cubicBezTo>
                        <a:pt x="449361" y="39638"/>
                        <a:pt x="428050" y="27925"/>
                        <a:pt x="407757" y="30963"/>
                      </a:cubicBezTo>
                      <a:cubicBezTo>
                        <a:pt x="397610" y="32482"/>
                        <a:pt x="388215" y="37618"/>
                        <a:pt x="380950" y="44930"/>
                      </a:cubicBezTo>
                      <a:cubicBezTo>
                        <a:pt x="372040" y="26954"/>
                        <a:pt x="356992" y="12705"/>
                        <a:pt x="339048" y="5424"/>
                      </a:cubicBezTo>
                      <a:cubicBezTo>
                        <a:pt x="318974" y="-2718"/>
                        <a:pt x="295940" y="-1638"/>
                        <a:pt x="277463" y="8290"/>
                      </a:cubicBezTo>
                      <a:cubicBezTo>
                        <a:pt x="260364" y="17481"/>
                        <a:pt x="247916" y="34001"/>
                        <a:pt x="243751" y="52431"/>
                      </a:cubicBezTo>
                      <a:cubicBezTo>
                        <a:pt x="207642" y="43349"/>
                        <a:pt x="167071" y="55375"/>
                        <a:pt x="141893" y="82886"/>
                      </a:cubicBezTo>
                      <a:cubicBezTo>
                        <a:pt x="138777" y="86300"/>
                        <a:pt x="135864" y="89933"/>
                        <a:pt x="133061" y="93440"/>
                      </a:cubicBezTo>
                      <a:cubicBezTo>
                        <a:pt x="128505" y="99140"/>
                        <a:pt x="124214" y="104526"/>
                        <a:pt x="119000" y="109130"/>
                      </a:cubicBezTo>
                      <a:cubicBezTo>
                        <a:pt x="109542" y="117491"/>
                        <a:pt x="98597" y="120889"/>
                        <a:pt x="89719" y="118227"/>
                      </a:cubicBezTo>
                      <a:cubicBezTo>
                        <a:pt x="84364" y="116630"/>
                        <a:pt x="79870" y="112997"/>
                        <a:pt x="75094" y="109161"/>
                      </a:cubicBezTo>
                      <a:cubicBezTo>
                        <a:pt x="73387" y="107783"/>
                        <a:pt x="71618" y="106358"/>
                        <a:pt x="69801" y="105043"/>
                      </a:cubicBezTo>
                      <a:cubicBezTo>
                        <a:pt x="50667" y="91044"/>
                        <a:pt x="24032" y="87631"/>
                        <a:pt x="1969" y="96306"/>
                      </a:cubicBezTo>
                      <a:cubicBezTo>
                        <a:pt x="497" y="96885"/>
                        <a:pt x="-301" y="98466"/>
                        <a:pt x="106" y="100001"/>
                      </a:cubicBezTo>
                      <a:cubicBezTo>
                        <a:pt x="513" y="101520"/>
                        <a:pt x="1985" y="102506"/>
                        <a:pt x="3551" y="102271"/>
                      </a:cubicBezTo>
                      <a:cubicBezTo>
                        <a:pt x="13713" y="100784"/>
                        <a:pt x="25332" y="104792"/>
                        <a:pt x="35400" y="113295"/>
                      </a:cubicBezTo>
                      <a:cubicBezTo>
                        <a:pt x="43527" y="120153"/>
                        <a:pt x="50056" y="129079"/>
                        <a:pt x="56366" y="137706"/>
                      </a:cubicBezTo>
                      <a:cubicBezTo>
                        <a:pt x="57228" y="138881"/>
                        <a:pt x="58089" y="140055"/>
                        <a:pt x="58950" y="141230"/>
                      </a:cubicBezTo>
                      <a:cubicBezTo>
                        <a:pt x="65996" y="150766"/>
                        <a:pt x="74452" y="161539"/>
                        <a:pt x="85789" y="168569"/>
                      </a:cubicBezTo>
                      <a:cubicBezTo>
                        <a:pt x="95340" y="174488"/>
                        <a:pt x="106693" y="177588"/>
                        <a:pt x="118436" y="177588"/>
                      </a:cubicBezTo>
                      <a:cubicBezTo>
                        <a:pt x="121177" y="177588"/>
                        <a:pt x="123933" y="177416"/>
                        <a:pt x="126688" y="177072"/>
                      </a:cubicBezTo>
                      <a:cubicBezTo>
                        <a:pt x="138839" y="175569"/>
                        <a:pt x="150771" y="170793"/>
                        <a:pt x="161450" y="163230"/>
                      </a:cubicBezTo>
                      <a:cubicBezTo>
                        <a:pt x="161810" y="165704"/>
                        <a:pt x="162327" y="168021"/>
                        <a:pt x="162875" y="170072"/>
                      </a:cubicBezTo>
                      <a:cubicBezTo>
                        <a:pt x="168700" y="191603"/>
                        <a:pt x="185329" y="209751"/>
                        <a:pt x="206280" y="217439"/>
                      </a:cubicBezTo>
                      <a:cubicBezTo>
                        <a:pt x="226699" y="224924"/>
                        <a:pt x="250108" y="222528"/>
                        <a:pt x="268053" y="211238"/>
                      </a:cubicBezTo>
                      <a:cubicBezTo>
                        <a:pt x="279906" y="223233"/>
                        <a:pt x="296817" y="229982"/>
                        <a:pt x="313665" y="229982"/>
                      </a:cubicBezTo>
                      <a:cubicBezTo>
                        <a:pt x="318895" y="229982"/>
                        <a:pt x="324110" y="229324"/>
                        <a:pt x="329167" y="227993"/>
                      </a:cubicBezTo>
                      <a:cubicBezTo>
                        <a:pt x="348208" y="222935"/>
                        <a:pt x="364273" y="208216"/>
                        <a:pt x="371586" y="189990"/>
                      </a:cubicBezTo>
                      <a:cubicBezTo>
                        <a:pt x="373543" y="193278"/>
                        <a:pt x="375908" y="196394"/>
                        <a:pt x="378648" y="199197"/>
                      </a:cubicBezTo>
                      <a:cubicBezTo>
                        <a:pt x="386681" y="207418"/>
                        <a:pt x="397767" y="213337"/>
                        <a:pt x="410701" y="216296"/>
                      </a:cubicBezTo>
                      <a:cubicBezTo>
                        <a:pt x="416385" y="217596"/>
                        <a:pt x="422163" y="218238"/>
                        <a:pt x="427894" y="218238"/>
                      </a:cubicBezTo>
                      <a:cubicBezTo>
                        <a:pt x="444993" y="218238"/>
                        <a:pt x="461669" y="212601"/>
                        <a:pt x="473929" y="202204"/>
                      </a:cubicBezTo>
                      <a:cubicBezTo>
                        <a:pt x="491764" y="187140"/>
                        <a:pt x="499609" y="161961"/>
                        <a:pt x="493064" y="140995"/>
                      </a:cubicBezTo>
                      <a:close/>
                      <a:moveTo>
                        <a:pt x="469968" y="197475"/>
                      </a:moveTo>
                      <a:cubicBezTo>
                        <a:pt x="455061" y="210111"/>
                        <a:pt x="432889" y="215012"/>
                        <a:pt x="412126" y="210268"/>
                      </a:cubicBezTo>
                      <a:cubicBezTo>
                        <a:pt x="400350" y="207574"/>
                        <a:pt x="390329" y="202250"/>
                        <a:pt x="383126" y="194875"/>
                      </a:cubicBezTo>
                      <a:cubicBezTo>
                        <a:pt x="379306" y="190961"/>
                        <a:pt x="376315" y="186388"/>
                        <a:pt x="374311" y="181566"/>
                      </a:cubicBezTo>
                      <a:cubicBezTo>
                        <a:pt x="374389" y="181221"/>
                        <a:pt x="374498" y="180877"/>
                        <a:pt x="374577" y="180532"/>
                      </a:cubicBezTo>
                      <a:cubicBezTo>
                        <a:pt x="374906" y="179045"/>
                        <a:pt x="374091" y="177573"/>
                        <a:pt x="372729" y="177009"/>
                      </a:cubicBezTo>
                      <a:cubicBezTo>
                        <a:pt x="371664" y="173220"/>
                        <a:pt x="371226" y="169352"/>
                        <a:pt x="371461" y="165594"/>
                      </a:cubicBezTo>
                      <a:cubicBezTo>
                        <a:pt x="372150" y="154649"/>
                        <a:pt x="378836" y="144581"/>
                        <a:pt x="388121" y="140556"/>
                      </a:cubicBezTo>
                      <a:cubicBezTo>
                        <a:pt x="393946" y="138035"/>
                        <a:pt x="400366" y="138035"/>
                        <a:pt x="405314" y="140572"/>
                      </a:cubicBezTo>
                      <a:cubicBezTo>
                        <a:pt x="410481" y="143218"/>
                        <a:pt x="413848" y="148934"/>
                        <a:pt x="413284" y="154179"/>
                      </a:cubicBezTo>
                      <a:cubicBezTo>
                        <a:pt x="413112" y="155886"/>
                        <a:pt x="414333" y="157405"/>
                        <a:pt x="416040" y="157593"/>
                      </a:cubicBezTo>
                      <a:cubicBezTo>
                        <a:pt x="417747" y="157749"/>
                        <a:pt x="419266" y="156544"/>
                        <a:pt x="419454" y="154837"/>
                      </a:cubicBezTo>
                      <a:cubicBezTo>
                        <a:pt x="420284" y="147023"/>
                        <a:pt x="415617" y="138881"/>
                        <a:pt x="408133" y="135060"/>
                      </a:cubicBezTo>
                      <a:cubicBezTo>
                        <a:pt x="401556" y="131694"/>
                        <a:pt x="393148" y="131631"/>
                        <a:pt x="385647" y="134888"/>
                      </a:cubicBezTo>
                      <a:cubicBezTo>
                        <a:pt x="374279" y="139820"/>
                        <a:pt x="366074" y="152003"/>
                        <a:pt x="365260" y="165234"/>
                      </a:cubicBezTo>
                      <a:cubicBezTo>
                        <a:pt x="364915" y="170777"/>
                        <a:pt x="365824" y="176492"/>
                        <a:pt x="367812" y="181973"/>
                      </a:cubicBezTo>
                      <a:cubicBezTo>
                        <a:pt x="362582" y="201045"/>
                        <a:pt x="346752" y="216954"/>
                        <a:pt x="327617" y="222043"/>
                      </a:cubicBezTo>
                      <a:cubicBezTo>
                        <a:pt x="307574" y="227367"/>
                        <a:pt x="284760" y="220602"/>
                        <a:pt x="270871" y="205194"/>
                      </a:cubicBezTo>
                      <a:cubicBezTo>
                        <a:pt x="269822" y="204036"/>
                        <a:pt x="268084" y="203832"/>
                        <a:pt x="266800" y="204724"/>
                      </a:cubicBezTo>
                      <a:cubicBezTo>
                        <a:pt x="250233" y="216139"/>
                        <a:pt x="227889" y="218801"/>
                        <a:pt x="208472" y="211677"/>
                      </a:cubicBezTo>
                      <a:cubicBezTo>
                        <a:pt x="189385" y="204678"/>
                        <a:pt x="174243" y="188142"/>
                        <a:pt x="168935" y="168522"/>
                      </a:cubicBezTo>
                      <a:cubicBezTo>
                        <a:pt x="167103" y="161726"/>
                        <a:pt x="165772" y="151815"/>
                        <a:pt x="169906" y="143203"/>
                      </a:cubicBezTo>
                      <a:cubicBezTo>
                        <a:pt x="174086" y="134481"/>
                        <a:pt x="183857" y="127889"/>
                        <a:pt x="196040" y="125556"/>
                      </a:cubicBezTo>
                      <a:cubicBezTo>
                        <a:pt x="203430" y="124131"/>
                        <a:pt x="210054" y="124444"/>
                        <a:pt x="215706" y="126448"/>
                      </a:cubicBezTo>
                      <a:cubicBezTo>
                        <a:pt x="222064" y="128703"/>
                        <a:pt x="227090" y="133338"/>
                        <a:pt x="229157" y="138818"/>
                      </a:cubicBezTo>
                      <a:cubicBezTo>
                        <a:pt x="231521" y="145129"/>
                        <a:pt x="229830" y="152832"/>
                        <a:pt x="225039" y="157561"/>
                      </a:cubicBezTo>
                      <a:cubicBezTo>
                        <a:pt x="220247" y="162290"/>
                        <a:pt x="212512" y="163887"/>
                        <a:pt x="206249" y="161445"/>
                      </a:cubicBezTo>
                      <a:cubicBezTo>
                        <a:pt x="204652" y="160818"/>
                        <a:pt x="202851" y="161617"/>
                        <a:pt x="202225" y="163214"/>
                      </a:cubicBezTo>
                      <a:cubicBezTo>
                        <a:pt x="201598" y="164811"/>
                        <a:pt x="202397" y="166612"/>
                        <a:pt x="203994" y="167238"/>
                      </a:cubicBezTo>
                      <a:cubicBezTo>
                        <a:pt x="212606" y="170605"/>
                        <a:pt x="222831" y="168491"/>
                        <a:pt x="229408" y="161993"/>
                      </a:cubicBezTo>
                      <a:cubicBezTo>
                        <a:pt x="235984" y="155494"/>
                        <a:pt x="238223" y="145301"/>
                        <a:pt x="234982" y="136642"/>
                      </a:cubicBezTo>
                      <a:cubicBezTo>
                        <a:pt x="232289" y="129470"/>
                        <a:pt x="225869" y="123473"/>
                        <a:pt x="217805" y="120607"/>
                      </a:cubicBezTo>
                      <a:cubicBezTo>
                        <a:pt x="211103" y="118227"/>
                        <a:pt x="203383" y="117852"/>
                        <a:pt x="194896" y="119464"/>
                      </a:cubicBezTo>
                      <a:cubicBezTo>
                        <a:pt x="180804" y="122173"/>
                        <a:pt x="169373" y="130050"/>
                        <a:pt x="164347" y="140525"/>
                      </a:cubicBezTo>
                      <a:cubicBezTo>
                        <a:pt x="161920" y="145583"/>
                        <a:pt x="161043" y="150922"/>
                        <a:pt x="161012" y="155964"/>
                      </a:cubicBezTo>
                      <a:cubicBezTo>
                        <a:pt x="150411" y="164263"/>
                        <a:pt x="138323" y="169462"/>
                        <a:pt x="126031" y="170981"/>
                      </a:cubicBezTo>
                      <a:cubicBezTo>
                        <a:pt x="112831" y="172609"/>
                        <a:pt x="99740" y="169900"/>
                        <a:pt x="89155" y="163355"/>
                      </a:cubicBezTo>
                      <a:cubicBezTo>
                        <a:pt x="78758" y="156919"/>
                        <a:pt x="70741" y="146694"/>
                        <a:pt x="64039" y="137613"/>
                      </a:cubicBezTo>
                      <a:cubicBezTo>
                        <a:pt x="63178" y="136454"/>
                        <a:pt x="62317" y="135279"/>
                        <a:pt x="61471" y="134105"/>
                      </a:cubicBezTo>
                      <a:cubicBezTo>
                        <a:pt x="54942" y="125180"/>
                        <a:pt x="48193" y="115957"/>
                        <a:pt x="39487" y="108613"/>
                      </a:cubicBezTo>
                      <a:cubicBezTo>
                        <a:pt x="33771" y="103790"/>
                        <a:pt x="27555" y="100236"/>
                        <a:pt x="21292" y="98122"/>
                      </a:cubicBezTo>
                      <a:cubicBezTo>
                        <a:pt x="37044" y="96619"/>
                        <a:pt x="53454" y="100800"/>
                        <a:pt x="66216" y="110116"/>
                      </a:cubicBezTo>
                      <a:cubicBezTo>
                        <a:pt x="67922" y="111353"/>
                        <a:pt x="69629" y="112731"/>
                        <a:pt x="71289" y="114062"/>
                      </a:cubicBezTo>
                      <a:cubicBezTo>
                        <a:pt x="76315" y="118102"/>
                        <a:pt x="81514" y="122283"/>
                        <a:pt x="88028" y="124240"/>
                      </a:cubicBezTo>
                      <a:cubicBezTo>
                        <a:pt x="98989" y="127529"/>
                        <a:pt x="112142" y="123645"/>
                        <a:pt x="123212" y="113843"/>
                      </a:cubicBezTo>
                      <a:cubicBezTo>
                        <a:pt x="128818" y="108879"/>
                        <a:pt x="133484" y="103039"/>
                        <a:pt x="138009" y="97386"/>
                      </a:cubicBezTo>
                      <a:cubicBezTo>
                        <a:pt x="140750" y="93957"/>
                        <a:pt x="143600" y="90402"/>
                        <a:pt x="146575" y="87145"/>
                      </a:cubicBezTo>
                      <a:cubicBezTo>
                        <a:pt x="170344" y="61184"/>
                        <a:pt x="208723" y="49894"/>
                        <a:pt x="242780" y="58647"/>
                      </a:cubicBezTo>
                      <a:cubicBezTo>
                        <a:pt x="242749" y="58835"/>
                        <a:pt x="242717" y="59039"/>
                        <a:pt x="242702" y="59226"/>
                      </a:cubicBezTo>
                      <a:cubicBezTo>
                        <a:pt x="240275" y="81039"/>
                        <a:pt x="249889" y="103180"/>
                        <a:pt x="267223" y="115612"/>
                      </a:cubicBezTo>
                      <a:cubicBezTo>
                        <a:pt x="275428" y="121500"/>
                        <a:pt x="284650" y="124694"/>
                        <a:pt x="293419" y="124694"/>
                      </a:cubicBezTo>
                      <a:cubicBezTo>
                        <a:pt x="294108" y="124694"/>
                        <a:pt x="294797" y="124679"/>
                        <a:pt x="295470" y="124632"/>
                      </a:cubicBezTo>
                      <a:cubicBezTo>
                        <a:pt x="306478" y="123990"/>
                        <a:pt x="316327" y="118102"/>
                        <a:pt x="321182" y="109255"/>
                      </a:cubicBezTo>
                      <a:cubicBezTo>
                        <a:pt x="326584" y="99375"/>
                        <a:pt x="324752" y="86613"/>
                        <a:pt x="316891" y="79551"/>
                      </a:cubicBezTo>
                      <a:cubicBezTo>
                        <a:pt x="315607" y="78408"/>
                        <a:pt x="313650" y="78502"/>
                        <a:pt x="312507" y="79786"/>
                      </a:cubicBezTo>
                      <a:cubicBezTo>
                        <a:pt x="311364" y="81054"/>
                        <a:pt x="311458" y="83027"/>
                        <a:pt x="312742" y="84170"/>
                      </a:cubicBezTo>
                      <a:cubicBezTo>
                        <a:pt x="318410" y="89275"/>
                        <a:pt x="319725" y="98983"/>
                        <a:pt x="315732" y="106280"/>
                      </a:cubicBezTo>
                      <a:cubicBezTo>
                        <a:pt x="311959" y="113170"/>
                        <a:pt x="303863" y="117946"/>
                        <a:pt x="295110" y="118447"/>
                      </a:cubicBezTo>
                      <a:cubicBezTo>
                        <a:pt x="287156" y="118916"/>
                        <a:pt x="278544" y="116114"/>
                        <a:pt x="270840" y="110586"/>
                      </a:cubicBezTo>
                      <a:cubicBezTo>
                        <a:pt x="255541" y="99610"/>
                        <a:pt x="246726" y="79254"/>
                        <a:pt x="248871" y="59931"/>
                      </a:cubicBezTo>
                      <a:cubicBezTo>
                        <a:pt x="251001" y="40859"/>
                        <a:pt x="263120" y="23196"/>
                        <a:pt x="280501" y="13848"/>
                      </a:cubicBezTo>
                      <a:cubicBezTo>
                        <a:pt x="297381" y="4782"/>
                        <a:pt x="318426" y="3811"/>
                        <a:pt x="336809" y="11265"/>
                      </a:cubicBezTo>
                      <a:cubicBezTo>
                        <a:pt x="354111" y="18280"/>
                        <a:pt x="368517" y="32388"/>
                        <a:pt x="376581" y="50113"/>
                      </a:cubicBezTo>
                      <a:cubicBezTo>
                        <a:pt x="371977" y="56173"/>
                        <a:pt x="368689" y="63266"/>
                        <a:pt x="367327" y="70829"/>
                      </a:cubicBezTo>
                      <a:cubicBezTo>
                        <a:pt x="365432" y="81305"/>
                        <a:pt x="367358" y="91530"/>
                        <a:pt x="372588" y="98874"/>
                      </a:cubicBezTo>
                      <a:cubicBezTo>
                        <a:pt x="378820" y="107627"/>
                        <a:pt x="390157" y="111886"/>
                        <a:pt x="399489" y="109005"/>
                      </a:cubicBezTo>
                      <a:cubicBezTo>
                        <a:pt x="404735" y="107376"/>
                        <a:pt x="409291" y="103227"/>
                        <a:pt x="411672" y="97887"/>
                      </a:cubicBezTo>
                      <a:cubicBezTo>
                        <a:pt x="413848" y="93002"/>
                        <a:pt x="413926" y="87881"/>
                        <a:pt x="411875" y="83481"/>
                      </a:cubicBezTo>
                      <a:cubicBezTo>
                        <a:pt x="411155" y="81931"/>
                        <a:pt x="409307" y="81242"/>
                        <a:pt x="407757" y="81978"/>
                      </a:cubicBezTo>
                      <a:cubicBezTo>
                        <a:pt x="406207" y="82698"/>
                        <a:pt x="405533" y="84546"/>
                        <a:pt x="406254" y="86096"/>
                      </a:cubicBezTo>
                      <a:cubicBezTo>
                        <a:pt x="407538" y="88852"/>
                        <a:pt x="407444" y="92140"/>
                        <a:pt x="406003" y="95366"/>
                      </a:cubicBezTo>
                      <a:cubicBezTo>
                        <a:pt x="404343" y="99093"/>
                        <a:pt x="401227" y="101974"/>
                        <a:pt x="397657" y="103070"/>
                      </a:cubicBezTo>
                      <a:cubicBezTo>
                        <a:pt x="390783" y="105200"/>
                        <a:pt x="382375" y="101911"/>
                        <a:pt x="377646" y="95272"/>
                      </a:cubicBezTo>
                      <a:cubicBezTo>
                        <a:pt x="373387" y="89291"/>
                        <a:pt x="371852" y="80772"/>
                        <a:pt x="373449" y="71925"/>
                      </a:cubicBezTo>
                      <a:cubicBezTo>
                        <a:pt x="376612" y="54388"/>
                        <a:pt x="391472" y="39763"/>
                        <a:pt x="408775" y="37164"/>
                      </a:cubicBezTo>
                      <a:cubicBezTo>
                        <a:pt x="426359" y="34518"/>
                        <a:pt x="444820" y="44664"/>
                        <a:pt x="451679" y="60730"/>
                      </a:cubicBezTo>
                      <a:cubicBezTo>
                        <a:pt x="458553" y="76811"/>
                        <a:pt x="452477" y="97621"/>
                        <a:pt x="438134" y="107126"/>
                      </a:cubicBezTo>
                      <a:cubicBezTo>
                        <a:pt x="436929" y="107924"/>
                        <a:pt x="436427" y="109459"/>
                        <a:pt x="436944" y="110821"/>
                      </a:cubicBezTo>
                      <a:cubicBezTo>
                        <a:pt x="437461" y="112183"/>
                        <a:pt x="438839" y="112982"/>
                        <a:pt x="440295" y="112778"/>
                      </a:cubicBezTo>
                      <a:cubicBezTo>
                        <a:pt x="459758" y="109960"/>
                        <a:pt x="481257" y="123755"/>
                        <a:pt x="487223" y="142874"/>
                      </a:cubicBezTo>
                      <a:cubicBezTo>
                        <a:pt x="492970" y="161507"/>
                        <a:pt x="485908" y="183977"/>
                        <a:pt x="469968" y="1974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176" name="图形 130">
              <a:extLst>
                <a:ext uri="{FF2B5EF4-FFF2-40B4-BE49-F238E27FC236}">
                  <a16:creationId xmlns:a16="http://schemas.microsoft.com/office/drawing/2014/main" id="{9A63A891-39F4-E557-C434-FCB7D7C3554F}"/>
                </a:ext>
              </a:extLst>
            </p:cNvPr>
            <p:cNvGrpSpPr/>
            <p:nvPr/>
          </p:nvGrpSpPr>
          <p:grpSpPr>
            <a:xfrm>
              <a:off x="4340106" y="4352472"/>
              <a:ext cx="3707965" cy="1721561"/>
              <a:chOff x="9583437" y="2919908"/>
              <a:chExt cx="495342" cy="229981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A58E0158-74A4-6F59-C16D-D2C02E95FA16}"/>
                  </a:ext>
                </a:extLst>
              </p:cNvPr>
              <p:cNvSpPr/>
              <p:nvPr/>
            </p:nvSpPr>
            <p:spPr>
              <a:xfrm>
                <a:off x="9586565" y="2923034"/>
                <a:ext cx="489122" cy="223743"/>
              </a:xfrm>
              <a:custGeom>
                <a:avLst/>
                <a:gdLst>
                  <a:gd name="connsiteX0" fmla="*/ 64857 w 489122"/>
                  <a:gd name="connsiteY0" fmla="*/ 104423 h 223743"/>
                  <a:gd name="connsiteX1" fmla="*/ 85714 w 489122"/>
                  <a:gd name="connsiteY1" fmla="*/ 118092 h 223743"/>
                  <a:gd name="connsiteX2" fmla="*/ 117939 w 489122"/>
                  <a:gd name="connsiteY2" fmla="*/ 108337 h 223743"/>
                  <a:gd name="connsiteX3" fmla="*/ 141051 w 489122"/>
                  <a:gd name="connsiteY3" fmla="*/ 81859 h 223743"/>
                  <a:gd name="connsiteX4" fmla="*/ 242627 w 489122"/>
                  <a:gd name="connsiteY4" fmla="*/ 53063 h 223743"/>
                  <a:gd name="connsiteX5" fmla="*/ 243019 w 489122"/>
                  <a:gd name="connsiteY5" fmla="*/ 53079 h 223743"/>
                  <a:gd name="connsiteX6" fmla="*/ 275792 w 489122"/>
                  <a:gd name="connsiteY6" fmla="*/ 7904 h 223743"/>
                  <a:gd name="connsiteX7" fmla="*/ 334746 w 489122"/>
                  <a:gd name="connsiteY7" fmla="*/ 5179 h 223743"/>
                  <a:gd name="connsiteX8" fmla="*/ 376898 w 489122"/>
                  <a:gd name="connsiteY8" fmla="*/ 47222 h 223743"/>
                  <a:gd name="connsiteX9" fmla="*/ 377023 w 489122"/>
                  <a:gd name="connsiteY9" fmla="*/ 47301 h 223743"/>
                  <a:gd name="connsiteX10" fmla="*/ 405067 w 489122"/>
                  <a:gd name="connsiteY10" fmla="*/ 30906 h 223743"/>
                  <a:gd name="connsiteX11" fmla="*/ 451291 w 489122"/>
                  <a:gd name="connsiteY11" fmla="*/ 56320 h 223743"/>
                  <a:gd name="connsiteX12" fmla="*/ 436603 w 489122"/>
                  <a:gd name="connsiteY12" fmla="*/ 106521 h 223743"/>
                  <a:gd name="connsiteX13" fmla="*/ 486945 w 489122"/>
                  <a:gd name="connsiteY13" fmla="*/ 138761 h 223743"/>
                  <a:gd name="connsiteX14" fmla="*/ 468828 w 489122"/>
                  <a:gd name="connsiteY14" fmla="*/ 196682 h 223743"/>
                  <a:gd name="connsiteX15" fmla="*/ 408293 w 489122"/>
                  <a:gd name="connsiteY15" fmla="*/ 210133 h 223743"/>
                  <a:gd name="connsiteX16" fmla="*/ 377775 w 489122"/>
                  <a:gd name="connsiteY16" fmla="*/ 193879 h 223743"/>
                  <a:gd name="connsiteX17" fmla="*/ 367957 w 489122"/>
                  <a:gd name="connsiteY17" fmla="*/ 178690 h 223743"/>
                  <a:gd name="connsiteX18" fmla="*/ 367941 w 489122"/>
                  <a:gd name="connsiteY18" fmla="*/ 178690 h 223743"/>
                  <a:gd name="connsiteX19" fmla="*/ 367910 w 489122"/>
                  <a:gd name="connsiteY19" fmla="*/ 178690 h 223743"/>
                  <a:gd name="connsiteX20" fmla="*/ 325288 w 489122"/>
                  <a:gd name="connsiteY20" fmla="*/ 221845 h 223743"/>
                  <a:gd name="connsiteX21" fmla="*/ 265441 w 489122"/>
                  <a:gd name="connsiteY21" fmla="*/ 204073 h 223743"/>
                  <a:gd name="connsiteX22" fmla="*/ 204280 w 489122"/>
                  <a:gd name="connsiteY22" fmla="*/ 211385 h 223743"/>
                  <a:gd name="connsiteX23" fmla="*/ 162801 w 489122"/>
                  <a:gd name="connsiteY23" fmla="*/ 166132 h 223743"/>
                  <a:gd name="connsiteX24" fmla="*/ 160984 w 489122"/>
                  <a:gd name="connsiteY24" fmla="*/ 153794 h 223743"/>
                  <a:gd name="connsiteX25" fmla="*/ 159966 w 489122"/>
                  <a:gd name="connsiteY25" fmla="*/ 155046 h 223743"/>
                  <a:gd name="connsiteX26" fmla="*/ 123232 w 489122"/>
                  <a:gd name="connsiteY26" fmla="*/ 170861 h 223743"/>
                  <a:gd name="connsiteX27" fmla="*/ 84336 w 489122"/>
                  <a:gd name="connsiteY27" fmla="*/ 162781 h 223743"/>
                  <a:gd name="connsiteX28" fmla="*/ 58359 w 489122"/>
                  <a:gd name="connsiteY28" fmla="*/ 136240 h 223743"/>
                  <a:gd name="connsiteX29" fmla="*/ 34308 w 489122"/>
                  <a:gd name="connsiteY29" fmla="*/ 107773 h 223743"/>
                  <a:gd name="connsiteX30" fmla="*/ 0 w 489122"/>
                  <a:gd name="connsiteY30" fmla="*/ 96045 h 223743"/>
                  <a:gd name="connsiteX31" fmla="*/ 64857 w 489122"/>
                  <a:gd name="connsiteY31" fmla="*/ 104423 h 22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89122" h="223743">
                    <a:moveTo>
                      <a:pt x="64857" y="104423"/>
                    </a:moveTo>
                    <a:cubicBezTo>
                      <a:pt x="71606" y="109355"/>
                      <a:pt x="77713" y="115681"/>
                      <a:pt x="85714" y="118092"/>
                    </a:cubicBezTo>
                    <a:cubicBezTo>
                      <a:pt x="96941" y="121459"/>
                      <a:pt x="109155" y="116119"/>
                      <a:pt x="117939" y="108337"/>
                    </a:cubicBezTo>
                    <a:cubicBezTo>
                      <a:pt x="126724" y="100571"/>
                      <a:pt x="133143" y="90518"/>
                      <a:pt x="141051" y="81859"/>
                    </a:cubicBezTo>
                    <a:cubicBezTo>
                      <a:pt x="166073" y="54519"/>
                      <a:pt x="206989" y="42932"/>
                      <a:pt x="242627" y="53063"/>
                    </a:cubicBezTo>
                    <a:lnTo>
                      <a:pt x="243019" y="53079"/>
                    </a:lnTo>
                    <a:cubicBezTo>
                      <a:pt x="246260" y="34101"/>
                      <a:pt x="258849" y="17002"/>
                      <a:pt x="275792" y="7904"/>
                    </a:cubicBezTo>
                    <a:cubicBezTo>
                      <a:pt x="293705" y="-1726"/>
                      <a:pt x="315908" y="-2462"/>
                      <a:pt x="334746" y="5179"/>
                    </a:cubicBezTo>
                    <a:cubicBezTo>
                      <a:pt x="353583" y="12821"/>
                      <a:pt x="368865" y="28479"/>
                      <a:pt x="376898" y="47222"/>
                    </a:cubicBezTo>
                    <a:lnTo>
                      <a:pt x="377023" y="47301"/>
                    </a:lnTo>
                    <a:cubicBezTo>
                      <a:pt x="384085" y="38720"/>
                      <a:pt x="394075" y="32550"/>
                      <a:pt x="405067" y="30906"/>
                    </a:cubicBezTo>
                    <a:cubicBezTo>
                      <a:pt x="423779" y="28103"/>
                      <a:pt x="443853" y="38923"/>
                      <a:pt x="451291" y="56320"/>
                    </a:cubicBezTo>
                    <a:cubicBezTo>
                      <a:pt x="458729" y="73716"/>
                      <a:pt x="452372" y="96061"/>
                      <a:pt x="436603" y="106521"/>
                    </a:cubicBezTo>
                    <a:cubicBezTo>
                      <a:pt x="457821" y="103467"/>
                      <a:pt x="480557" y="118312"/>
                      <a:pt x="486945" y="138761"/>
                    </a:cubicBezTo>
                    <a:cubicBezTo>
                      <a:pt x="493334" y="159227"/>
                      <a:pt x="485176" y="182824"/>
                      <a:pt x="468828" y="196682"/>
                    </a:cubicBezTo>
                    <a:cubicBezTo>
                      <a:pt x="452481" y="210540"/>
                      <a:pt x="429181" y="214908"/>
                      <a:pt x="408293" y="210133"/>
                    </a:cubicBezTo>
                    <a:cubicBezTo>
                      <a:pt x="396909" y="207518"/>
                      <a:pt x="385933" y="202241"/>
                      <a:pt x="377775" y="193879"/>
                    </a:cubicBezTo>
                    <a:cubicBezTo>
                      <a:pt x="373547" y="189542"/>
                      <a:pt x="370149" y="184327"/>
                      <a:pt x="367957" y="178690"/>
                    </a:cubicBezTo>
                    <a:lnTo>
                      <a:pt x="367941" y="178690"/>
                    </a:lnTo>
                    <a:lnTo>
                      <a:pt x="367910" y="178690"/>
                    </a:lnTo>
                    <a:cubicBezTo>
                      <a:pt x="362633" y="199203"/>
                      <a:pt x="345785" y="216396"/>
                      <a:pt x="325288" y="221845"/>
                    </a:cubicBezTo>
                    <a:cubicBezTo>
                      <a:pt x="304133" y="227466"/>
                      <a:pt x="280098" y="220326"/>
                      <a:pt x="265441" y="204073"/>
                    </a:cubicBezTo>
                    <a:cubicBezTo>
                      <a:pt x="247935" y="216145"/>
                      <a:pt x="224228" y="218713"/>
                      <a:pt x="204280" y="211385"/>
                    </a:cubicBezTo>
                    <a:cubicBezTo>
                      <a:pt x="184315" y="204057"/>
                      <a:pt x="168359" y="186645"/>
                      <a:pt x="162801" y="166132"/>
                    </a:cubicBezTo>
                    <a:cubicBezTo>
                      <a:pt x="161720" y="162124"/>
                      <a:pt x="161062" y="157943"/>
                      <a:pt x="160984" y="153794"/>
                    </a:cubicBezTo>
                    <a:lnTo>
                      <a:pt x="159966" y="155046"/>
                    </a:lnTo>
                    <a:cubicBezTo>
                      <a:pt x="149366" y="163408"/>
                      <a:pt x="136635" y="169201"/>
                      <a:pt x="123232" y="170861"/>
                    </a:cubicBezTo>
                    <a:cubicBezTo>
                      <a:pt x="109844" y="172521"/>
                      <a:pt x="95814" y="169890"/>
                      <a:pt x="84336" y="162781"/>
                    </a:cubicBezTo>
                    <a:cubicBezTo>
                      <a:pt x="73751" y="156221"/>
                      <a:pt x="65765" y="146262"/>
                      <a:pt x="58359" y="136240"/>
                    </a:cubicBezTo>
                    <a:cubicBezTo>
                      <a:pt x="50968" y="126219"/>
                      <a:pt x="43828" y="115806"/>
                      <a:pt x="34308" y="107773"/>
                    </a:cubicBezTo>
                    <a:cubicBezTo>
                      <a:pt x="24787" y="99741"/>
                      <a:pt x="12323" y="94229"/>
                      <a:pt x="0" y="96045"/>
                    </a:cubicBezTo>
                    <a:cubicBezTo>
                      <a:pt x="21170" y="87731"/>
                      <a:pt x="46505" y="91003"/>
                      <a:pt x="64857" y="104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78" name="图形 130">
                <a:extLst>
                  <a:ext uri="{FF2B5EF4-FFF2-40B4-BE49-F238E27FC236}">
                    <a16:creationId xmlns:a16="http://schemas.microsoft.com/office/drawing/2014/main" id="{911DAEC8-F2DF-1D3D-5366-A8C4E23ED6ED}"/>
                  </a:ext>
                </a:extLst>
              </p:cNvPr>
              <p:cNvGrpSpPr/>
              <p:nvPr/>
            </p:nvGrpSpPr>
            <p:grpSpPr>
              <a:xfrm>
                <a:off x="9583437" y="2919908"/>
                <a:ext cx="495342" cy="229981"/>
                <a:chOff x="9583437" y="2919908"/>
                <a:chExt cx="495342" cy="229981"/>
              </a:xfrm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78DBA2D7-951B-47ED-03E6-2E240DFC7A42}"/>
                    </a:ext>
                  </a:extLst>
                </p:cNvPr>
                <p:cNvSpPr/>
                <p:nvPr/>
              </p:nvSpPr>
              <p:spPr>
                <a:xfrm>
                  <a:off x="9583437" y="2919908"/>
                  <a:ext cx="495342" cy="229981"/>
                </a:xfrm>
                <a:custGeom>
                  <a:avLst/>
                  <a:gdLst>
                    <a:gd name="connsiteX0" fmla="*/ 493064 w 495342"/>
                    <a:gd name="connsiteY0" fmla="*/ 140979 h 229981"/>
                    <a:gd name="connsiteX1" fmla="*/ 448563 w 495342"/>
                    <a:gd name="connsiteY1" fmla="*/ 106249 h 229981"/>
                    <a:gd name="connsiteX2" fmla="*/ 457300 w 495342"/>
                    <a:gd name="connsiteY2" fmla="*/ 58240 h 229981"/>
                    <a:gd name="connsiteX3" fmla="*/ 407757 w 495342"/>
                    <a:gd name="connsiteY3" fmla="*/ 30963 h 229981"/>
                    <a:gd name="connsiteX4" fmla="*/ 380950 w 495342"/>
                    <a:gd name="connsiteY4" fmla="*/ 44930 h 229981"/>
                    <a:gd name="connsiteX5" fmla="*/ 339048 w 495342"/>
                    <a:gd name="connsiteY5" fmla="*/ 5424 h 229981"/>
                    <a:gd name="connsiteX6" fmla="*/ 277463 w 495342"/>
                    <a:gd name="connsiteY6" fmla="*/ 8290 h 229981"/>
                    <a:gd name="connsiteX7" fmla="*/ 243751 w 495342"/>
                    <a:gd name="connsiteY7" fmla="*/ 52431 h 229981"/>
                    <a:gd name="connsiteX8" fmla="*/ 141893 w 495342"/>
                    <a:gd name="connsiteY8" fmla="*/ 82886 h 229981"/>
                    <a:gd name="connsiteX9" fmla="*/ 133061 w 495342"/>
                    <a:gd name="connsiteY9" fmla="*/ 93440 h 229981"/>
                    <a:gd name="connsiteX10" fmla="*/ 119000 w 495342"/>
                    <a:gd name="connsiteY10" fmla="*/ 109130 h 229981"/>
                    <a:gd name="connsiteX11" fmla="*/ 89719 w 495342"/>
                    <a:gd name="connsiteY11" fmla="*/ 118227 h 229981"/>
                    <a:gd name="connsiteX12" fmla="*/ 75094 w 495342"/>
                    <a:gd name="connsiteY12" fmla="*/ 109161 h 229981"/>
                    <a:gd name="connsiteX13" fmla="*/ 69801 w 495342"/>
                    <a:gd name="connsiteY13" fmla="*/ 105043 h 229981"/>
                    <a:gd name="connsiteX14" fmla="*/ 1969 w 495342"/>
                    <a:gd name="connsiteY14" fmla="*/ 96306 h 229981"/>
                    <a:gd name="connsiteX15" fmla="*/ 106 w 495342"/>
                    <a:gd name="connsiteY15" fmla="*/ 100001 h 229981"/>
                    <a:gd name="connsiteX16" fmla="*/ 3551 w 495342"/>
                    <a:gd name="connsiteY16" fmla="*/ 102271 h 229981"/>
                    <a:gd name="connsiteX17" fmla="*/ 35400 w 495342"/>
                    <a:gd name="connsiteY17" fmla="*/ 113295 h 229981"/>
                    <a:gd name="connsiteX18" fmla="*/ 56366 w 495342"/>
                    <a:gd name="connsiteY18" fmla="*/ 137706 h 229981"/>
                    <a:gd name="connsiteX19" fmla="*/ 58950 w 495342"/>
                    <a:gd name="connsiteY19" fmla="*/ 141230 h 229981"/>
                    <a:gd name="connsiteX20" fmla="*/ 85789 w 495342"/>
                    <a:gd name="connsiteY20" fmla="*/ 168569 h 229981"/>
                    <a:gd name="connsiteX21" fmla="*/ 118436 w 495342"/>
                    <a:gd name="connsiteY21" fmla="*/ 177588 h 229981"/>
                    <a:gd name="connsiteX22" fmla="*/ 126688 w 495342"/>
                    <a:gd name="connsiteY22" fmla="*/ 177072 h 229981"/>
                    <a:gd name="connsiteX23" fmla="*/ 161450 w 495342"/>
                    <a:gd name="connsiteY23" fmla="*/ 163230 h 229981"/>
                    <a:gd name="connsiteX24" fmla="*/ 162875 w 495342"/>
                    <a:gd name="connsiteY24" fmla="*/ 170072 h 229981"/>
                    <a:gd name="connsiteX25" fmla="*/ 206280 w 495342"/>
                    <a:gd name="connsiteY25" fmla="*/ 217439 h 229981"/>
                    <a:gd name="connsiteX26" fmla="*/ 268053 w 495342"/>
                    <a:gd name="connsiteY26" fmla="*/ 211238 h 229981"/>
                    <a:gd name="connsiteX27" fmla="*/ 313650 w 495342"/>
                    <a:gd name="connsiteY27" fmla="*/ 229982 h 229981"/>
                    <a:gd name="connsiteX28" fmla="*/ 329152 w 495342"/>
                    <a:gd name="connsiteY28" fmla="*/ 227993 h 229981"/>
                    <a:gd name="connsiteX29" fmla="*/ 371570 w 495342"/>
                    <a:gd name="connsiteY29" fmla="*/ 189990 h 229981"/>
                    <a:gd name="connsiteX30" fmla="*/ 378632 w 495342"/>
                    <a:gd name="connsiteY30" fmla="*/ 199197 h 229981"/>
                    <a:gd name="connsiteX31" fmla="*/ 410685 w 495342"/>
                    <a:gd name="connsiteY31" fmla="*/ 216296 h 229981"/>
                    <a:gd name="connsiteX32" fmla="*/ 427878 w 495342"/>
                    <a:gd name="connsiteY32" fmla="*/ 218238 h 229981"/>
                    <a:gd name="connsiteX33" fmla="*/ 473914 w 495342"/>
                    <a:gd name="connsiteY33" fmla="*/ 202203 h 229981"/>
                    <a:gd name="connsiteX34" fmla="*/ 493064 w 495342"/>
                    <a:gd name="connsiteY34" fmla="*/ 140979 h 229981"/>
                    <a:gd name="connsiteX35" fmla="*/ 469968 w 495342"/>
                    <a:gd name="connsiteY35" fmla="*/ 197459 h 229981"/>
                    <a:gd name="connsiteX36" fmla="*/ 412126 w 495342"/>
                    <a:gd name="connsiteY36" fmla="*/ 210252 h 229981"/>
                    <a:gd name="connsiteX37" fmla="*/ 383126 w 495342"/>
                    <a:gd name="connsiteY37" fmla="*/ 194860 h 229981"/>
                    <a:gd name="connsiteX38" fmla="*/ 374311 w 495342"/>
                    <a:gd name="connsiteY38" fmla="*/ 181550 h 229981"/>
                    <a:gd name="connsiteX39" fmla="*/ 374577 w 495342"/>
                    <a:gd name="connsiteY39" fmla="*/ 180517 h 229981"/>
                    <a:gd name="connsiteX40" fmla="*/ 372729 w 495342"/>
                    <a:gd name="connsiteY40" fmla="*/ 176993 h 229981"/>
                    <a:gd name="connsiteX41" fmla="*/ 371461 w 495342"/>
                    <a:gd name="connsiteY41" fmla="*/ 165578 h 229981"/>
                    <a:gd name="connsiteX42" fmla="*/ 388121 w 495342"/>
                    <a:gd name="connsiteY42" fmla="*/ 140541 h 229981"/>
                    <a:gd name="connsiteX43" fmla="*/ 405314 w 495342"/>
                    <a:gd name="connsiteY43" fmla="*/ 140556 h 229981"/>
                    <a:gd name="connsiteX44" fmla="*/ 413284 w 495342"/>
                    <a:gd name="connsiteY44" fmla="*/ 154163 h 229981"/>
                    <a:gd name="connsiteX45" fmla="*/ 416040 w 495342"/>
                    <a:gd name="connsiteY45" fmla="*/ 157577 h 229981"/>
                    <a:gd name="connsiteX46" fmla="*/ 419454 w 495342"/>
                    <a:gd name="connsiteY46" fmla="*/ 154821 h 229981"/>
                    <a:gd name="connsiteX47" fmla="*/ 408133 w 495342"/>
                    <a:gd name="connsiteY47" fmla="*/ 135045 h 229981"/>
                    <a:gd name="connsiteX48" fmla="*/ 385647 w 495342"/>
                    <a:gd name="connsiteY48" fmla="*/ 134872 h 229981"/>
                    <a:gd name="connsiteX49" fmla="*/ 365260 w 495342"/>
                    <a:gd name="connsiteY49" fmla="*/ 165218 h 229981"/>
                    <a:gd name="connsiteX50" fmla="*/ 367812 w 495342"/>
                    <a:gd name="connsiteY50" fmla="*/ 181957 h 229981"/>
                    <a:gd name="connsiteX51" fmla="*/ 327617 w 495342"/>
                    <a:gd name="connsiteY51" fmla="*/ 222027 h 229981"/>
                    <a:gd name="connsiteX52" fmla="*/ 270871 w 495342"/>
                    <a:gd name="connsiteY52" fmla="*/ 205179 h 229981"/>
                    <a:gd name="connsiteX53" fmla="*/ 266800 w 495342"/>
                    <a:gd name="connsiteY53" fmla="*/ 204709 h 229981"/>
                    <a:gd name="connsiteX54" fmla="*/ 208472 w 495342"/>
                    <a:gd name="connsiteY54" fmla="*/ 211661 h 229981"/>
                    <a:gd name="connsiteX55" fmla="*/ 168935 w 495342"/>
                    <a:gd name="connsiteY55" fmla="*/ 168507 h 229981"/>
                    <a:gd name="connsiteX56" fmla="*/ 169906 w 495342"/>
                    <a:gd name="connsiteY56" fmla="*/ 143187 h 229981"/>
                    <a:gd name="connsiteX57" fmla="*/ 196040 w 495342"/>
                    <a:gd name="connsiteY57" fmla="*/ 125540 h 229981"/>
                    <a:gd name="connsiteX58" fmla="*/ 215706 w 495342"/>
                    <a:gd name="connsiteY58" fmla="*/ 126432 h 229981"/>
                    <a:gd name="connsiteX59" fmla="*/ 229157 w 495342"/>
                    <a:gd name="connsiteY59" fmla="*/ 138803 h 229981"/>
                    <a:gd name="connsiteX60" fmla="*/ 225039 w 495342"/>
                    <a:gd name="connsiteY60" fmla="*/ 157546 h 229981"/>
                    <a:gd name="connsiteX61" fmla="*/ 206249 w 495342"/>
                    <a:gd name="connsiteY61" fmla="*/ 161429 h 229981"/>
                    <a:gd name="connsiteX62" fmla="*/ 202225 w 495342"/>
                    <a:gd name="connsiteY62" fmla="*/ 163198 h 229981"/>
                    <a:gd name="connsiteX63" fmla="*/ 203994 w 495342"/>
                    <a:gd name="connsiteY63" fmla="*/ 167223 h 229981"/>
                    <a:gd name="connsiteX64" fmla="*/ 229408 w 495342"/>
                    <a:gd name="connsiteY64" fmla="*/ 161977 h 229981"/>
                    <a:gd name="connsiteX65" fmla="*/ 234982 w 495342"/>
                    <a:gd name="connsiteY65" fmla="*/ 136626 h 229981"/>
                    <a:gd name="connsiteX66" fmla="*/ 217805 w 495342"/>
                    <a:gd name="connsiteY66" fmla="*/ 120592 h 229981"/>
                    <a:gd name="connsiteX67" fmla="*/ 194896 w 495342"/>
                    <a:gd name="connsiteY67" fmla="*/ 119449 h 229981"/>
                    <a:gd name="connsiteX68" fmla="*/ 164347 w 495342"/>
                    <a:gd name="connsiteY68" fmla="*/ 140509 h 229981"/>
                    <a:gd name="connsiteX69" fmla="*/ 161012 w 495342"/>
                    <a:gd name="connsiteY69" fmla="*/ 155949 h 229981"/>
                    <a:gd name="connsiteX70" fmla="*/ 126015 w 495342"/>
                    <a:gd name="connsiteY70" fmla="*/ 170965 h 229981"/>
                    <a:gd name="connsiteX71" fmla="*/ 89140 w 495342"/>
                    <a:gd name="connsiteY71" fmla="*/ 163339 h 229981"/>
                    <a:gd name="connsiteX72" fmla="*/ 64023 w 495342"/>
                    <a:gd name="connsiteY72" fmla="*/ 137597 h 229981"/>
                    <a:gd name="connsiteX73" fmla="*/ 61455 w 495342"/>
                    <a:gd name="connsiteY73" fmla="*/ 134089 h 229981"/>
                    <a:gd name="connsiteX74" fmla="*/ 39471 w 495342"/>
                    <a:gd name="connsiteY74" fmla="*/ 108597 h 229981"/>
                    <a:gd name="connsiteX75" fmla="*/ 21276 w 495342"/>
                    <a:gd name="connsiteY75" fmla="*/ 98106 h 229981"/>
                    <a:gd name="connsiteX76" fmla="*/ 66200 w 495342"/>
                    <a:gd name="connsiteY76" fmla="*/ 110101 h 229981"/>
                    <a:gd name="connsiteX77" fmla="*/ 71273 w 495342"/>
                    <a:gd name="connsiteY77" fmla="*/ 114047 h 229981"/>
                    <a:gd name="connsiteX78" fmla="*/ 88012 w 495342"/>
                    <a:gd name="connsiteY78" fmla="*/ 124225 h 229981"/>
                    <a:gd name="connsiteX79" fmla="*/ 123197 w 495342"/>
                    <a:gd name="connsiteY79" fmla="*/ 113827 h 229981"/>
                    <a:gd name="connsiteX80" fmla="*/ 137994 w 495342"/>
                    <a:gd name="connsiteY80" fmla="*/ 97370 h 229981"/>
                    <a:gd name="connsiteX81" fmla="*/ 146559 w 495342"/>
                    <a:gd name="connsiteY81" fmla="*/ 87130 h 229981"/>
                    <a:gd name="connsiteX82" fmla="*/ 242764 w 495342"/>
                    <a:gd name="connsiteY82" fmla="*/ 58631 h 229981"/>
                    <a:gd name="connsiteX83" fmla="*/ 242686 w 495342"/>
                    <a:gd name="connsiteY83" fmla="*/ 59211 h 229981"/>
                    <a:gd name="connsiteX84" fmla="*/ 267207 w 495342"/>
                    <a:gd name="connsiteY84" fmla="*/ 115597 h 229981"/>
                    <a:gd name="connsiteX85" fmla="*/ 293404 w 495342"/>
                    <a:gd name="connsiteY85" fmla="*/ 124679 h 229981"/>
                    <a:gd name="connsiteX86" fmla="*/ 295455 w 495342"/>
                    <a:gd name="connsiteY86" fmla="*/ 124616 h 229981"/>
                    <a:gd name="connsiteX87" fmla="*/ 321166 w 495342"/>
                    <a:gd name="connsiteY87" fmla="*/ 109239 h 229981"/>
                    <a:gd name="connsiteX88" fmla="*/ 316875 w 495342"/>
                    <a:gd name="connsiteY88" fmla="*/ 79535 h 229981"/>
                    <a:gd name="connsiteX89" fmla="*/ 312491 w 495342"/>
                    <a:gd name="connsiteY89" fmla="*/ 79770 h 229981"/>
                    <a:gd name="connsiteX90" fmla="*/ 312726 w 495342"/>
                    <a:gd name="connsiteY90" fmla="*/ 84155 h 229981"/>
                    <a:gd name="connsiteX91" fmla="*/ 315717 w 495342"/>
                    <a:gd name="connsiteY91" fmla="*/ 106264 h 229981"/>
                    <a:gd name="connsiteX92" fmla="*/ 295095 w 495342"/>
                    <a:gd name="connsiteY92" fmla="*/ 118431 h 229981"/>
                    <a:gd name="connsiteX93" fmla="*/ 270824 w 495342"/>
                    <a:gd name="connsiteY93" fmla="*/ 110570 h 229981"/>
                    <a:gd name="connsiteX94" fmla="*/ 248855 w 495342"/>
                    <a:gd name="connsiteY94" fmla="*/ 59915 h 229981"/>
                    <a:gd name="connsiteX95" fmla="*/ 280485 w 495342"/>
                    <a:gd name="connsiteY95" fmla="*/ 13833 h 229981"/>
                    <a:gd name="connsiteX96" fmla="*/ 336793 w 495342"/>
                    <a:gd name="connsiteY96" fmla="*/ 11249 h 229981"/>
                    <a:gd name="connsiteX97" fmla="*/ 376565 w 495342"/>
                    <a:gd name="connsiteY97" fmla="*/ 50098 h 229981"/>
                    <a:gd name="connsiteX98" fmla="*/ 367311 w 495342"/>
                    <a:gd name="connsiteY98" fmla="*/ 70814 h 229981"/>
                    <a:gd name="connsiteX99" fmla="*/ 372572 w 495342"/>
                    <a:gd name="connsiteY99" fmla="*/ 98858 h 229981"/>
                    <a:gd name="connsiteX100" fmla="*/ 399474 w 495342"/>
                    <a:gd name="connsiteY100" fmla="*/ 108989 h 229981"/>
                    <a:gd name="connsiteX101" fmla="*/ 411656 w 495342"/>
                    <a:gd name="connsiteY101" fmla="*/ 97871 h 229981"/>
                    <a:gd name="connsiteX102" fmla="*/ 411859 w 495342"/>
                    <a:gd name="connsiteY102" fmla="*/ 83466 h 229981"/>
                    <a:gd name="connsiteX103" fmla="*/ 407741 w 495342"/>
                    <a:gd name="connsiteY103" fmla="*/ 81962 h 229981"/>
                    <a:gd name="connsiteX104" fmla="*/ 406238 w 495342"/>
                    <a:gd name="connsiteY104" fmla="*/ 86081 h 229981"/>
                    <a:gd name="connsiteX105" fmla="*/ 405988 w 495342"/>
                    <a:gd name="connsiteY105" fmla="*/ 95350 h 229981"/>
                    <a:gd name="connsiteX106" fmla="*/ 397642 w 495342"/>
                    <a:gd name="connsiteY106" fmla="*/ 103054 h 229981"/>
                    <a:gd name="connsiteX107" fmla="*/ 377630 w 495342"/>
                    <a:gd name="connsiteY107" fmla="*/ 95256 h 229981"/>
                    <a:gd name="connsiteX108" fmla="*/ 373434 w 495342"/>
                    <a:gd name="connsiteY108" fmla="*/ 71910 h 229981"/>
                    <a:gd name="connsiteX109" fmla="*/ 408759 w 495342"/>
                    <a:gd name="connsiteY109" fmla="*/ 37148 h 229981"/>
                    <a:gd name="connsiteX110" fmla="*/ 451663 w 495342"/>
                    <a:gd name="connsiteY110" fmla="*/ 60714 h 229981"/>
                    <a:gd name="connsiteX111" fmla="*/ 438119 w 495342"/>
                    <a:gd name="connsiteY111" fmla="*/ 107110 h 229981"/>
                    <a:gd name="connsiteX112" fmla="*/ 436929 w 495342"/>
                    <a:gd name="connsiteY112" fmla="*/ 110805 h 229981"/>
                    <a:gd name="connsiteX113" fmla="*/ 440279 w 495342"/>
                    <a:gd name="connsiteY113" fmla="*/ 112763 h 229981"/>
                    <a:gd name="connsiteX114" fmla="*/ 487208 w 495342"/>
                    <a:gd name="connsiteY114" fmla="*/ 142858 h 229981"/>
                    <a:gd name="connsiteX115" fmla="*/ 469968 w 495342"/>
                    <a:gd name="connsiteY115" fmla="*/ 197459 h 22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</a:cxnLst>
                  <a:rect l="l" t="t" r="r" b="b"/>
                  <a:pathLst>
                    <a:path w="495342" h="229981">
                      <a:moveTo>
                        <a:pt x="493064" y="140979"/>
                      </a:moveTo>
                      <a:cubicBezTo>
                        <a:pt x="487067" y="121751"/>
                        <a:pt x="468230" y="107611"/>
                        <a:pt x="448563" y="106249"/>
                      </a:cubicBezTo>
                      <a:cubicBezTo>
                        <a:pt x="460244" y="93816"/>
                        <a:pt x="464174" y="74337"/>
                        <a:pt x="457300" y="58240"/>
                      </a:cubicBezTo>
                      <a:cubicBezTo>
                        <a:pt x="449361" y="39638"/>
                        <a:pt x="428050" y="27925"/>
                        <a:pt x="407757" y="30963"/>
                      </a:cubicBezTo>
                      <a:cubicBezTo>
                        <a:pt x="397610" y="32482"/>
                        <a:pt x="388215" y="37618"/>
                        <a:pt x="380950" y="44930"/>
                      </a:cubicBezTo>
                      <a:cubicBezTo>
                        <a:pt x="372040" y="26954"/>
                        <a:pt x="356992" y="12705"/>
                        <a:pt x="339048" y="5424"/>
                      </a:cubicBezTo>
                      <a:cubicBezTo>
                        <a:pt x="318974" y="-2718"/>
                        <a:pt x="295940" y="-1638"/>
                        <a:pt x="277463" y="8290"/>
                      </a:cubicBezTo>
                      <a:cubicBezTo>
                        <a:pt x="260364" y="17481"/>
                        <a:pt x="247916" y="34001"/>
                        <a:pt x="243751" y="52431"/>
                      </a:cubicBezTo>
                      <a:cubicBezTo>
                        <a:pt x="207642" y="43349"/>
                        <a:pt x="167071" y="55375"/>
                        <a:pt x="141893" y="82886"/>
                      </a:cubicBezTo>
                      <a:cubicBezTo>
                        <a:pt x="138777" y="86300"/>
                        <a:pt x="135864" y="89933"/>
                        <a:pt x="133061" y="93440"/>
                      </a:cubicBezTo>
                      <a:cubicBezTo>
                        <a:pt x="128505" y="99140"/>
                        <a:pt x="124214" y="104526"/>
                        <a:pt x="119000" y="109130"/>
                      </a:cubicBezTo>
                      <a:cubicBezTo>
                        <a:pt x="109542" y="117491"/>
                        <a:pt x="98597" y="120889"/>
                        <a:pt x="89719" y="118227"/>
                      </a:cubicBezTo>
                      <a:cubicBezTo>
                        <a:pt x="84364" y="116630"/>
                        <a:pt x="79870" y="112997"/>
                        <a:pt x="75094" y="109161"/>
                      </a:cubicBezTo>
                      <a:cubicBezTo>
                        <a:pt x="73387" y="107783"/>
                        <a:pt x="71618" y="106358"/>
                        <a:pt x="69801" y="105043"/>
                      </a:cubicBezTo>
                      <a:cubicBezTo>
                        <a:pt x="50667" y="91044"/>
                        <a:pt x="24032" y="87631"/>
                        <a:pt x="1969" y="96306"/>
                      </a:cubicBezTo>
                      <a:cubicBezTo>
                        <a:pt x="497" y="96885"/>
                        <a:pt x="-301" y="98466"/>
                        <a:pt x="106" y="100001"/>
                      </a:cubicBezTo>
                      <a:cubicBezTo>
                        <a:pt x="513" y="101520"/>
                        <a:pt x="1985" y="102506"/>
                        <a:pt x="3551" y="102271"/>
                      </a:cubicBezTo>
                      <a:cubicBezTo>
                        <a:pt x="13713" y="100784"/>
                        <a:pt x="25332" y="104792"/>
                        <a:pt x="35400" y="113295"/>
                      </a:cubicBezTo>
                      <a:cubicBezTo>
                        <a:pt x="43527" y="120153"/>
                        <a:pt x="50056" y="129079"/>
                        <a:pt x="56366" y="137706"/>
                      </a:cubicBezTo>
                      <a:cubicBezTo>
                        <a:pt x="57228" y="138881"/>
                        <a:pt x="58089" y="140055"/>
                        <a:pt x="58950" y="141230"/>
                      </a:cubicBezTo>
                      <a:cubicBezTo>
                        <a:pt x="65996" y="150766"/>
                        <a:pt x="74452" y="161539"/>
                        <a:pt x="85789" y="168569"/>
                      </a:cubicBezTo>
                      <a:cubicBezTo>
                        <a:pt x="95340" y="174488"/>
                        <a:pt x="106693" y="177588"/>
                        <a:pt x="118436" y="177588"/>
                      </a:cubicBezTo>
                      <a:cubicBezTo>
                        <a:pt x="121177" y="177588"/>
                        <a:pt x="123933" y="177416"/>
                        <a:pt x="126688" y="177072"/>
                      </a:cubicBezTo>
                      <a:cubicBezTo>
                        <a:pt x="138839" y="175569"/>
                        <a:pt x="150771" y="170793"/>
                        <a:pt x="161450" y="163230"/>
                      </a:cubicBezTo>
                      <a:cubicBezTo>
                        <a:pt x="161810" y="165704"/>
                        <a:pt x="162327" y="168021"/>
                        <a:pt x="162875" y="170072"/>
                      </a:cubicBezTo>
                      <a:cubicBezTo>
                        <a:pt x="168700" y="191603"/>
                        <a:pt x="185329" y="209751"/>
                        <a:pt x="206280" y="217439"/>
                      </a:cubicBezTo>
                      <a:cubicBezTo>
                        <a:pt x="226699" y="224924"/>
                        <a:pt x="250108" y="222528"/>
                        <a:pt x="268053" y="211238"/>
                      </a:cubicBezTo>
                      <a:cubicBezTo>
                        <a:pt x="279906" y="223233"/>
                        <a:pt x="296817" y="229982"/>
                        <a:pt x="313650" y="229982"/>
                      </a:cubicBezTo>
                      <a:cubicBezTo>
                        <a:pt x="318880" y="229982"/>
                        <a:pt x="324094" y="229324"/>
                        <a:pt x="329152" y="227993"/>
                      </a:cubicBezTo>
                      <a:cubicBezTo>
                        <a:pt x="348192" y="222935"/>
                        <a:pt x="364258" y="208216"/>
                        <a:pt x="371570" y="189990"/>
                      </a:cubicBezTo>
                      <a:cubicBezTo>
                        <a:pt x="373528" y="193278"/>
                        <a:pt x="375892" y="196394"/>
                        <a:pt x="378632" y="199197"/>
                      </a:cubicBezTo>
                      <a:cubicBezTo>
                        <a:pt x="386665" y="207418"/>
                        <a:pt x="397751" y="213337"/>
                        <a:pt x="410685" y="216296"/>
                      </a:cubicBezTo>
                      <a:cubicBezTo>
                        <a:pt x="416369" y="217596"/>
                        <a:pt x="422147" y="218238"/>
                        <a:pt x="427878" y="218238"/>
                      </a:cubicBezTo>
                      <a:cubicBezTo>
                        <a:pt x="444977" y="218238"/>
                        <a:pt x="461653" y="212601"/>
                        <a:pt x="473914" y="202203"/>
                      </a:cubicBezTo>
                      <a:cubicBezTo>
                        <a:pt x="491749" y="187124"/>
                        <a:pt x="499594" y="161946"/>
                        <a:pt x="493064" y="140979"/>
                      </a:cubicBezTo>
                      <a:close/>
                      <a:moveTo>
                        <a:pt x="469968" y="197459"/>
                      </a:moveTo>
                      <a:cubicBezTo>
                        <a:pt x="455061" y="210095"/>
                        <a:pt x="432889" y="214996"/>
                        <a:pt x="412126" y="210252"/>
                      </a:cubicBezTo>
                      <a:cubicBezTo>
                        <a:pt x="400350" y="207559"/>
                        <a:pt x="390329" y="202235"/>
                        <a:pt x="383126" y="194860"/>
                      </a:cubicBezTo>
                      <a:cubicBezTo>
                        <a:pt x="379306" y="190945"/>
                        <a:pt x="376315" y="186373"/>
                        <a:pt x="374311" y="181550"/>
                      </a:cubicBezTo>
                      <a:cubicBezTo>
                        <a:pt x="374389" y="181206"/>
                        <a:pt x="374498" y="180861"/>
                        <a:pt x="374577" y="180517"/>
                      </a:cubicBezTo>
                      <a:cubicBezTo>
                        <a:pt x="374906" y="179029"/>
                        <a:pt x="374091" y="177557"/>
                        <a:pt x="372729" y="176993"/>
                      </a:cubicBezTo>
                      <a:cubicBezTo>
                        <a:pt x="371664" y="173204"/>
                        <a:pt x="371226" y="169336"/>
                        <a:pt x="371461" y="165578"/>
                      </a:cubicBezTo>
                      <a:cubicBezTo>
                        <a:pt x="372150" y="154633"/>
                        <a:pt x="378836" y="144565"/>
                        <a:pt x="388121" y="140541"/>
                      </a:cubicBezTo>
                      <a:cubicBezTo>
                        <a:pt x="393946" y="138020"/>
                        <a:pt x="400366" y="138020"/>
                        <a:pt x="405314" y="140556"/>
                      </a:cubicBezTo>
                      <a:cubicBezTo>
                        <a:pt x="410481" y="143203"/>
                        <a:pt x="413848" y="148918"/>
                        <a:pt x="413284" y="154163"/>
                      </a:cubicBezTo>
                      <a:cubicBezTo>
                        <a:pt x="413112" y="155870"/>
                        <a:pt x="414333" y="157389"/>
                        <a:pt x="416040" y="157577"/>
                      </a:cubicBezTo>
                      <a:cubicBezTo>
                        <a:pt x="417747" y="157734"/>
                        <a:pt x="419266" y="156528"/>
                        <a:pt x="419454" y="154821"/>
                      </a:cubicBezTo>
                      <a:cubicBezTo>
                        <a:pt x="420284" y="147008"/>
                        <a:pt x="415617" y="138865"/>
                        <a:pt x="408133" y="135045"/>
                      </a:cubicBezTo>
                      <a:cubicBezTo>
                        <a:pt x="401556" y="131678"/>
                        <a:pt x="393148" y="131615"/>
                        <a:pt x="385647" y="134872"/>
                      </a:cubicBezTo>
                      <a:cubicBezTo>
                        <a:pt x="374279" y="139805"/>
                        <a:pt x="366074" y="151987"/>
                        <a:pt x="365260" y="165218"/>
                      </a:cubicBezTo>
                      <a:cubicBezTo>
                        <a:pt x="364916" y="170761"/>
                        <a:pt x="365824" y="176477"/>
                        <a:pt x="367812" y="181957"/>
                      </a:cubicBezTo>
                      <a:cubicBezTo>
                        <a:pt x="362582" y="201029"/>
                        <a:pt x="346752" y="216938"/>
                        <a:pt x="327617" y="222027"/>
                      </a:cubicBezTo>
                      <a:cubicBezTo>
                        <a:pt x="307574" y="227351"/>
                        <a:pt x="284760" y="220586"/>
                        <a:pt x="270871" y="205179"/>
                      </a:cubicBezTo>
                      <a:cubicBezTo>
                        <a:pt x="269822" y="204020"/>
                        <a:pt x="268084" y="203816"/>
                        <a:pt x="266800" y="204709"/>
                      </a:cubicBezTo>
                      <a:cubicBezTo>
                        <a:pt x="250233" y="216124"/>
                        <a:pt x="227889" y="218786"/>
                        <a:pt x="208472" y="211661"/>
                      </a:cubicBezTo>
                      <a:cubicBezTo>
                        <a:pt x="189385" y="204662"/>
                        <a:pt x="174243" y="188127"/>
                        <a:pt x="168935" y="168507"/>
                      </a:cubicBezTo>
                      <a:cubicBezTo>
                        <a:pt x="167103" y="161711"/>
                        <a:pt x="165772" y="151799"/>
                        <a:pt x="169906" y="143187"/>
                      </a:cubicBezTo>
                      <a:cubicBezTo>
                        <a:pt x="174086" y="134465"/>
                        <a:pt x="183857" y="127873"/>
                        <a:pt x="196040" y="125540"/>
                      </a:cubicBezTo>
                      <a:cubicBezTo>
                        <a:pt x="203430" y="124115"/>
                        <a:pt x="210054" y="124428"/>
                        <a:pt x="215706" y="126432"/>
                      </a:cubicBezTo>
                      <a:cubicBezTo>
                        <a:pt x="222064" y="128687"/>
                        <a:pt x="227090" y="133322"/>
                        <a:pt x="229157" y="138803"/>
                      </a:cubicBezTo>
                      <a:cubicBezTo>
                        <a:pt x="231521" y="145113"/>
                        <a:pt x="229830" y="152817"/>
                        <a:pt x="225039" y="157546"/>
                      </a:cubicBezTo>
                      <a:cubicBezTo>
                        <a:pt x="220247" y="162275"/>
                        <a:pt x="212512" y="163872"/>
                        <a:pt x="206249" y="161429"/>
                      </a:cubicBezTo>
                      <a:cubicBezTo>
                        <a:pt x="204652" y="160803"/>
                        <a:pt x="202851" y="161601"/>
                        <a:pt x="202225" y="163198"/>
                      </a:cubicBezTo>
                      <a:cubicBezTo>
                        <a:pt x="201598" y="164796"/>
                        <a:pt x="202397" y="166596"/>
                        <a:pt x="203994" y="167223"/>
                      </a:cubicBezTo>
                      <a:cubicBezTo>
                        <a:pt x="212606" y="170589"/>
                        <a:pt x="222831" y="168475"/>
                        <a:pt x="229408" y="161977"/>
                      </a:cubicBezTo>
                      <a:cubicBezTo>
                        <a:pt x="235984" y="155479"/>
                        <a:pt x="238223" y="145285"/>
                        <a:pt x="234982" y="136626"/>
                      </a:cubicBezTo>
                      <a:cubicBezTo>
                        <a:pt x="232289" y="129454"/>
                        <a:pt x="225869" y="123457"/>
                        <a:pt x="217805" y="120592"/>
                      </a:cubicBezTo>
                      <a:cubicBezTo>
                        <a:pt x="211103" y="118212"/>
                        <a:pt x="203383" y="117836"/>
                        <a:pt x="194896" y="119449"/>
                      </a:cubicBezTo>
                      <a:cubicBezTo>
                        <a:pt x="180804" y="122158"/>
                        <a:pt x="169373" y="130034"/>
                        <a:pt x="164347" y="140509"/>
                      </a:cubicBezTo>
                      <a:cubicBezTo>
                        <a:pt x="161920" y="145567"/>
                        <a:pt x="161043" y="150907"/>
                        <a:pt x="161012" y="155949"/>
                      </a:cubicBezTo>
                      <a:cubicBezTo>
                        <a:pt x="150411" y="164247"/>
                        <a:pt x="138323" y="169446"/>
                        <a:pt x="126015" y="170965"/>
                      </a:cubicBezTo>
                      <a:cubicBezTo>
                        <a:pt x="112815" y="172593"/>
                        <a:pt x="99725" y="169885"/>
                        <a:pt x="89140" y="163339"/>
                      </a:cubicBezTo>
                      <a:cubicBezTo>
                        <a:pt x="78742" y="156904"/>
                        <a:pt x="70725" y="146679"/>
                        <a:pt x="64023" y="137597"/>
                      </a:cubicBezTo>
                      <a:cubicBezTo>
                        <a:pt x="63162" y="136438"/>
                        <a:pt x="62301" y="135264"/>
                        <a:pt x="61455" y="134089"/>
                      </a:cubicBezTo>
                      <a:cubicBezTo>
                        <a:pt x="54926" y="125164"/>
                        <a:pt x="48177" y="115941"/>
                        <a:pt x="39471" y="108597"/>
                      </a:cubicBezTo>
                      <a:cubicBezTo>
                        <a:pt x="33756" y="103775"/>
                        <a:pt x="27539" y="100220"/>
                        <a:pt x="21276" y="98106"/>
                      </a:cubicBezTo>
                      <a:cubicBezTo>
                        <a:pt x="37028" y="96603"/>
                        <a:pt x="53438" y="100784"/>
                        <a:pt x="66200" y="110101"/>
                      </a:cubicBezTo>
                      <a:cubicBezTo>
                        <a:pt x="67907" y="111338"/>
                        <a:pt x="69614" y="112716"/>
                        <a:pt x="71273" y="114047"/>
                      </a:cubicBezTo>
                      <a:cubicBezTo>
                        <a:pt x="76300" y="118086"/>
                        <a:pt x="81498" y="122267"/>
                        <a:pt x="88012" y="124225"/>
                      </a:cubicBezTo>
                      <a:cubicBezTo>
                        <a:pt x="98973" y="127513"/>
                        <a:pt x="112126" y="123630"/>
                        <a:pt x="123197" y="113827"/>
                      </a:cubicBezTo>
                      <a:cubicBezTo>
                        <a:pt x="128802" y="108864"/>
                        <a:pt x="133469" y="103023"/>
                        <a:pt x="137994" y="97370"/>
                      </a:cubicBezTo>
                      <a:cubicBezTo>
                        <a:pt x="140734" y="93941"/>
                        <a:pt x="143584" y="90387"/>
                        <a:pt x="146559" y="87130"/>
                      </a:cubicBezTo>
                      <a:cubicBezTo>
                        <a:pt x="170328" y="61168"/>
                        <a:pt x="208707" y="49878"/>
                        <a:pt x="242764" y="58631"/>
                      </a:cubicBezTo>
                      <a:cubicBezTo>
                        <a:pt x="242749" y="58819"/>
                        <a:pt x="242702" y="59023"/>
                        <a:pt x="242686" y="59211"/>
                      </a:cubicBezTo>
                      <a:cubicBezTo>
                        <a:pt x="240259" y="81023"/>
                        <a:pt x="249873" y="103164"/>
                        <a:pt x="267207" y="115597"/>
                      </a:cubicBezTo>
                      <a:cubicBezTo>
                        <a:pt x="275412" y="121484"/>
                        <a:pt x="284635" y="124679"/>
                        <a:pt x="293404" y="124679"/>
                      </a:cubicBezTo>
                      <a:cubicBezTo>
                        <a:pt x="294092" y="124679"/>
                        <a:pt x="294781" y="124663"/>
                        <a:pt x="295455" y="124616"/>
                      </a:cubicBezTo>
                      <a:cubicBezTo>
                        <a:pt x="306463" y="123974"/>
                        <a:pt x="316312" y="118086"/>
                        <a:pt x="321166" y="109239"/>
                      </a:cubicBezTo>
                      <a:cubicBezTo>
                        <a:pt x="326568" y="99359"/>
                        <a:pt x="324736" y="86597"/>
                        <a:pt x="316875" y="79535"/>
                      </a:cubicBezTo>
                      <a:cubicBezTo>
                        <a:pt x="315592" y="78392"/>
                        <a:pt x="313634" y="78486"/>
                        <a:pt x="312491" y="79770"/>
                      </a:cubicBezTo>
                      <a:cubicBezTo>
                        <a:pt x="311348" y="81039"/>
                        <a:pt x="311442" y="83012"/>
                        <a:pt x="312726" y="84155"/>
                      </a:cubicBezTo>
                      <a:cubicBezTo>
                        <a:pt x="318394" y="89259"/>
                        <a:pt x="319710" y="98968"/>
                        <a:pt x="315717" y="106264"/>
                      </a:cubicBezTo>
                      <a:cubicBezTo>
                        <a:pt x="311943" y="113154"/>
                        <a:pt x="303848" y="117930"/>
                        <a:pt x="295095" y="118431"/>
                      </a:cubicBezTo>
                      <a:cubicBezTo>
                        <a:pt x="287140" y="118901"/>
                        <a:pt x="278528" y="116098"/>
                        <a:pt x="270824" y="110570"/>
                      </a:cubicBezTo>
                      <a:cubicBezTo>
                        <a:pt x="255526" y="99594"/>
                        <a:pt x="246710" y="79238"/>
                        <a:pt x="248855" y="59915"/>
                      </a:cubicBezTo>
                      <a:cubicBezTo>
                        <a:pt x="250985" y="40843"/>
                        <a:pt x="263105" y="23181"/>
                        <a:pt x="280485" y="13833"/>
                      </a:cubicBezTo>
                      <a:cubicBezTo>
                        <a:pt x="297365" y="4767"/>
                        <a:pt x="318410" y="3796"/>
                        <a:pt x="336793" y="11249"/>
                      </a:cubicBezTo>
                      <a:cubicBezTo>
                        <a:pt x="354096" y="18264"/>
                        <a:pt x="368501" y="32372"/>
                        <a:pt x="376565" y="50098"/>
                      </a:cubicBezTo>
                      <a:cubicBezTo>
                        <a:pt x="371962" y="56157"/>
                        <a:pt x="368674" y="63251"/>
                        <a:pt x="367311" y="70814"/>
                      </a:cubicBezTo>
                      <a:cubicBezTo>
                        <a:pt x="365417" y="81289"/>
                        <a:pt x="367343" y="91514"/>
                        <a:pt x="372572" y="98858"/>
                      </a:cubicBezTo>
                      <a:cubicBezTo>
                        <a:pt x="378805" y="107611"/>
                        <a:pt x="390141" y="111870"/>
                        <a:pt x="399474" y="108989"/>
                      </a:cubicBezTo>
                      <a:cubicBezTo>
                        <a:pt x="404719" y="107360"/>
                        <a:pt x="409276" y="103211"/>
                        <a:pt x="411656" y="97871"/>
                      </a:cubicBezTo>
                      <a:cubicBezTo>
                        <a:pt x="413832" y="92986"/>
                        <a:pt x="413911" y="87866"/>
                        <a:pt x="411859" y="83466"/>
                      </a:cubicBezTo>
                      <a:cubicBezTo>
                        <a:pt x="411139" y="81916"/>
                        <a:pt x="409291" y="81227"/>
                        <a:pt x="407741" y="81962"/>
                      </a:cubicBezTo>
                      <a:cubicBezTo>
                        <a:pt x="406191" y="82683"/>
                        <a:pt x="405518" y="84530"/>
                        <a:pt x="406238" y="86081"/>
                      </a:cubicBezTo>
                      <a:cubicBezTo>
                        <a:pt x="407522" y="88837"/>
                        <a:pt x="407428" y="92125"/>
                        <a:pt x="405988" y="95350"/>
                      </a:cubicBezTo>
                      <a:cubicBezTo>
                        <a:pt x="404328" y="99077"/>
                        <a:pt x="401212" y="101958"/>
                        <a:pt x="397642" y="103054"/>
                      </a:cubicBezTo>
                      <a:cubicBezTo>
                        <a:pt x="390768" y="105184"/>
                        <a:pt x="382359" y="101896"/>
                        <a:pt x="377630" y="95256"/>
                      </a:cubicBezTo>
                      <a:cubicBezTo>
                        <a:pt x="373371" y="89275"/>
                        <a:pt x="371837" y="80757"/>
                        <a:pt x="373434" y="71910"/>
                      </a:cubicBezTo>
                      <a:cubicBezTo>
                        <a:pt x="376597" y="54372"/>
                        <a:pt x="391456" y="39747"/>
                        <a:pt x="408759" y="37148"/>
                      </a:cubicBezTo>
                      <a:cubicBezTo>
                        <a:pt x="426343" y="34502"/>
                        <a:pt x="444805" y="44648"/>
                        <a:pt x="451663" y="60714"/>
                      </a:cubicBezTo>
                      <a:cubicBezTo>
                        <a:pt x="458537" y="76795"/>
                        <a:pt x="452462" y="97605"/>
                        <a:pt x="438119" y="107110"/>
                      </a:cubicBezTo>
                      <a:cubicBezTo>
                        <a:pt x="436913" y="107908"/>
                        <a:pt x="436412" y="109443"/>
                        <a:pt x="436929" y="110805"/>
                      </a:cubicBezTo>
                      <a:cubicBezTo>
                        <a:pt x="437445" y="112168"/>
                        <a:pt x="438823" y="112966"/>
                        <a:pt x="440279" y="112763"/>
                      </a:cubicBezTo>
                      <a:cubicBezTo>
                        <a:pt x="459743" y="109944"/>
                        <a:pt x="481242" y="123739"/>
                        <a:pt x="487208" y="142858"/>
                      </a:cubicBezTo>
                      <a:cubicBezTo>
                        <a:pt x="492954" y="161492"/>
                        <a:pt x="485892" y="183946"/>
                        <a:pt x="469968" y="19745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8CA7F"/>
                    </a:gs>
                    <a:gs pos="50000">
                      <a:srgbClr val="E89E47"/>
                    </a:gs>
                    <a:gs pos="100000">
                      <a:srgbClr val="D8721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E37D5AC-A03A-F884-D6D0-7337FE5B0B25}"/>
                    </a:ext>
                  </a:extLst>
                </p:cNvPr>
                <p:cNvSpPr/>
                <p:nvPr/>
              </p:nvSpPr>
              <p:spPr>
                <a:xfrm>
                  <a:off x="9583437" y="2919908"/>
                  <a:ext cx="495342" cy="229981"/>
                </a:xfrm>
                <a:custGeom>
                  <a:avLst/>
                  <a:gdLst>
                    <a:gd name="connsiteX0" fmla="*/ 493064 w 495342"/>
                    <a:gd name="connsiteY0" fmla="*/ 140979 h 229981"/>
                    <a:gd name="connsiteX1" fmla="*/ 448563 w 495342"/>
                    <a:gd name="connsiteY1" fmla="*/ 106249 h 229981"/>
                    <a:gd name="connsiteX2" fmla="*/ 457300 w 495342"/>
                    <a:gd name="connsiteY2" fmla="*/ 58240 h 229981"/>
                    <a:gd name="connsiteX3" fmla="*/ 407757 w 495342"/>
                    <a:gd name="connsiteY3" fmla="*/ 30963 h 229981"/>
                    <a:gd name="connsiteX4" fmla="*/ 380950 w 495342"/>
                    <a:gd name="connsiteY4" fmla="*/ 44930 h 229981"/>
                    <a:gd name="connsiteX5" fmla="*/ 339048 w 495342"/>
                    <a:gd name="connsiteY5" fmla="*/ 5424 h 229981"/>
                    <a:gd name="connsiteX6" fmla="*/ 277463 w 495342"/>
                    <a:gd name="connsiteY6" fmla="*/ 8290 h 229981"/>
                    <a:gd name="connsiteX7" fmla="*/ 243751 w 495342"/>
                    <a:gd name="connsiteY7" fmla="*/ 52431 h 229981"/>
                    <a:gd name="connsiteX8" fmla="*/ 141893 w 495342"/>
                    <a:gd name="connsiteY8" fmla="*/ 82886 h 229981"/>
                    <a:gd name="connsiteX9" fmla="*/ 133061 w 495342"/>
                    <a:gd name="connsiteY9" fmla="*/ 93440 h 229981"/>
                    <a:gd name="connsiteX10" fmla="*/ 119000 w 495342"/>
                    <a:gd name="connsiteY10" fmla="*/ 109130 h 229981"/>
                    <a:gd name="connsiteX11" fmla="*/ 89719 w 495342"/>
                    <a:gd name="connsiteY11" fmla="*/ 118227 h 229981"/>
                    <a:gd name="connsiteX12" fmla="*/ 75094 w 495342"/>
                    <a:gd name="connsiteY12" fmla="*/ 109161 h 229981"/>
                    <a:gd name="connsiteX13" fmla="*/ 69801 w 495342"/>
                    <a:gd name="connsiteY13" fmla="*/ 105043 h 229981"/>
                    <a:gd name="connsiteX14" fmla="*/ 1969 w 495342"/>
                    <a:gd name="connsiteY14" fmla="*/ 96306 h 229981"/>
                    <a:gd name="connsiteX15" fmla="*/ 106 w 495342"/>
                    <a:gd name="connsiteY15" fmla="*/ 100001 h 229981"/>
                    <a:gd name="connsiteX16" fmla="*/ 3551 w 495342"/>
                    <a:gd name="connsiteY16" fmla="*/ 102271 h 229981"/>
                    <a:gd name="connsiteX17" fmla="*/ 35400 w 495342"/>
                    <a:gd name="connsiteY17" fmla="*/ 113295 h 229981"/>
                    <a:gd name="connsiteX18" fmla="*/ 56366 w 495342"/>
                    <a:gd name="connsiteY18" fmla="*/ 137706 h 229981"/>
                    <a:gd name="connsiteX19" fmla="*/ 58950 w 495342"/>
                    <a:gd name="connsiteY19" fmla="*/ 141230 h 229981"/>
                    <a:gd name="connsiteX20" fmla="*/ 85789 w 495342"/>
                    <a:gd name="connsiteY20" fmla="*/ 168569 h 229981"/>
                    <a:gd name="connsiteX21" fmla="*/ 118436 w 495342"/>
                    <a:gd name="connsiteY21" fmla="*/ 177588 h 229981"/>
                    <a:gd name="connsiteX22" fmla="*/ 126688 w 495342"/>
                    <a:gd name="connsiteY22" fmla="*/ 177072 h 229981"/>
                    <a:gd name="connsiteX23" fmla="*/ 161450 w 495342"/>
                    <a:gd name="connsiteY23" fmla="*/ 163230 h 229981"/>
                    <a:gd name="connsiteX24" fmla="*/ 162875 w 495342"/>
                    <a:gd name="connsiteY24" fmla="*/ 170072 h 229981"/>
                    <a:gd name="connsiteX25" fmla="*/ 206280 w 495342"/>
                    <a:gd name="connsiteY25" fmla="*/ 217439 h 229981"/>
                    <a:gd name="connsiteX26" fmla="*/ 268053 w 495342"/>
                    <a:gd name="connsiteY26" fmla="*/ 211238 h 229981"/>
                    <a:gd name="connsiteX27" fmla="*/ 313650 w 495342"/>
                    <a:gd name="connsiteY27" fmla="*/ 229982 h 229981"/>
                    <a:gd name="connsiteX28" fmla="*/ 329152 w 495342"/>
                    <a:gd name="connsiteY28" fmla="*/ 227993 h 229981"/>
                    <a:gd name="connsiteX29" fmla="*/ 371570 w 495342"/>
                    <a:gd name="connsiteY29" fmla="*/ 189990 h 229981"/>
                    <a:gd name="connsiteX30" fmla="*/ 378632 w 495342"/>
                    <a:gd name="connsiteY30" fmla="*/ 199197 h 229981"/>
                    <a:gd name="connsiteX31" fmla="*/ 410685 w 495342"/>
                    <a:gd name="connsiteY31" fmla="*/ 216296 h 229981"/>
                    <a:gd name="connsiteX32" fmla="*/ 427878 w 495342"/>
                    <a:gd name="connsiteY32" fmla="*/ 218238 h 229981"/>
                    <a:gd name="connsiteX33" fmla="*/ 473914 w 495342"/>
                    <a:gd name="connsiteY33" fmla="*/ 202203 h 229981"/>
                    <a:gd name="connsiteX34" fmla="*/ 493064 w 495342"/>
                    <a:gd name="connsiteY34" fmla="*/ 140979 h 229981"/>
                    <a:gd name="connsiteX35" fmla="*/ 469968 w 495342"/>
                    <a:gd name="connsiteY35" fmla="*/ 197459 h 229981"/>
                    <a:gd name="connsiteX36" fmla="*/ 412126 w 495342"/>
                    <a:gd name="connsiteY36" fmla="*/ 210252 h 229981"/>
                    <a:gd name="connsiteX37" fmla="*/ 383126 w 495342"/>
                    <a:gd name="connsiteY37" fmla="*/ 194860 h 229981"/>
                    <a:gd name="connsiteX38" fmla="*/ 374311 w 495342"/>
                    <a:gd name="connsiteY38" fmla="*/ 181550 h 229981"/>
                    <a:gd name="connsiteX39" fmla="*/ 374577 w 495342"/>
                    <a:gd name="connsiteY39" fmla="*/ 180517 h 229981"/>
                    <a:gd name="connsiteX40" fmla="*/ 372729 w 495342"/>
                    <a:gd name="connsiteY40" fmla="*/ 176993 h 229981"/>
                    <a:gd name="connsiteX41" fmla="*/ 371461 w 495342"/>
                    <a:gd name="connsiteY41" fmla="*/ 165578 h 229981"/>
                    <a:gd name="connsiteX42" fmla="*/ 388121 w 495342"/>
                    <a:gd name="connsiteY42" fmla="*/ 140541 h 229981"/>
                    <a:gd name="connsiteX43" fmla="*/ 405314 w 495342"/>
                    <a:gd name="connsiteY43" fmla="*/ 140556 h 229981"/>
                    <a:gd name="connsiteX44" fmla="*/ 413284 w 495342"/>
                    <a:gd name="connsiteY44" fmla="*/ 154163 h 229981"/>
                    <a:gd name="connsiteX45" fmla="*/ 416040 w 495342"/>
                    <a:gd name="connsiteY45" fmla="*/ 157577 h 229981"/>
                    <a:gd name="connsiteX46" fmla="*/ 419454 w 495342"/>
                    <a:gd name="connsiteY46" fmla="*/ 154821 h 229981"/>
                    <a:gd name="connsiteX47" fmla="*/ 408133 w 495342"/>
                    <a:gd name="connsiteY47" fmla="*/ 135045 h 229981"/>
                    <a:gd name="connsiteX48" fmla="*/ 385647 w 495342"/>
                    <a:gd name="connsiteY48" fmla="*/ 134872 h 229981"/>
                    <a:gd name="connsiteX49" fmla="*/ 365260 w 495342"/>
                    <a:gd name="connsiteY49" fmla="*/ 165218 h 229981"/>
                    <a:gd name="connsiteX50" fmla="*/ 367812 w 495342"/>
                    <a:gd name="connsiteY50" fmla="*/ 181957 h 229981"/>
                    <a:gd name="connsiteX51" fmla="*/ 327617 w 495342"/>
                    <a:gd name="connsiteY51" fmla="*/ 222027 h 229981"/>
                    <a:gd name="connsiteX52" fmla="*/ 270871 w 495342"/>
                    <a:gd name="connsiteY52" fmla="*/ 205179 h 229981"/>
                    <a:gd name="connsiteX53" fmla="*/ 266800 w 495342"/>
                    <a:gd name="connsiteY53" fmla="*/ 204709 h 229981"/>
                    <a:gd name="connsiteX54" fmla="*/ 208472 w 495342"/>
                    <a:gd name="connsiteY54" fmla="*/ 211661 h 229981"/>
                    <a:gd name="connsiteX55" fmla="*/ 168935 w 495342"/>
                    <a:gd name="connsiteY55" fmla="*/ 168507 h 229981"/>
                    <a:gd name="connsiteX56" fmla="*/ 169906 w 495342"/>
                    <a:gd name="connsiteY56" fmla="*/ 143187 h 229981"/>
                    <a:gd name="connsiteX57" fmla="*/ 196040 w 495342"/>
                    <a:gd name="connsiteY57" fmla="*/ 125540 h 229981"/>
                    <a:gd name="connsiteX58" fmla="*/ 215706 w 495342"/>
                    <a:gd name="connsiteY58" fmla="*/ 126432 h 229981"/>
                    <a:gd name="connsiteX59" fmla="*/ 229157 w 495342"/>
                    <a:gd name="connsiteY59" fmla="*/ 138803 h 229981"/>
                    <a:gd name="connsiteX60" fmla="*/ 225039 w 495342"/>
                    <a:gd name="connsiteY60" fmla="*/ 157546 h 229981"/>
                    <a:gd name="connsiteX61" fmla="*/ 206249 w 495342"/>
                    <a:gd name="connsiteY61" fmla="*/ 161429 h 229981"/>
                    <a:gd name="connsiteX62" fmla="*/ 202225 w 495342"/>
                    <a:gd name="connsiteY62" fmla="*/ 163198 h 229981"/>
                    <a:gd name="connsiteX63" fmla="*/ 203994 w 495342"/>
                    <a:gd name="connsiteY63" fmla="*/ 167223 h 229981"/>
                    <a:gd name="connsiteX64" fmla="*/ 229408 w 495342"/>
                    <a:gd name="connsiteY64" fmla="*/ 161977 h 229981"/>
                    <a:gd name="connsiteX65" fmla="*/ 234982 w 495342"/>
                    <a:gd name="connsiteY65" fmla="*/ 136626 h 229981"/>
                    <a:gd name="connsiteX66" fmla="*/ 217805 w 495342"/>
                    <a:gd name="connsiteY66" fmla="*/ 120592 h 229981"/>
                    <a:gd name="connsiteX67" fmla="*/ 194896 w 495342"/>
                    <a:gd name="connsiteY67" fmla="*/ 119449 h 229981"/>
                    <a:gd name="connsiteX68" fmla="*/ 164347 w 495342"/>
                    <a:gd name="connsiteY68" fmla="*/ 140509 h 229981"/>
                    <a:gd name="connsiteX69" fmla="*/ 161012 w 495342"/>
                    <a:gd name="connsiteY69" fmla="*/ 155949 h 229981"/>
                    <a:gd name="connsiteX70" fmla="*/ 126015 w 495342"/>
                    <a:gd name="connsiteY70" fmla="*/ 170965 h 229981"/>
                    <a:gd name="connsiteX71" fmla="*/ 89140 w 495342"/>
                    <a:gd name="connsiteY71" fmla="*/ 163339 h 229981"/>
                    <a:gd name="connsiteX72" fmla="*/ 64023 w 495342"/>
                    <a:gd name="connsiteY72" fmla="*/ 137597 h 229981"/>
                    <a:gd name="connsiteX73" fmla="*/ 61455 w 495342"/>
                    <a:gd name="connsiteY73" fmla="*/ 134089 h 229981"/>
                    <a:gd name="connsiteX74" fmla="*/ 39471 w 495342"/>
                    <a:gd name="connsiteY74" fmla="*/ 108597 h 229981"/>
                    <a:gd name="connsiteX75" fmla="*/ 21276 w 495342"/>
                    <a:gd name="connsiteY75" fmla="*/ 98106 h 229981"/>
                    <a:gd name="connsiteX76" fmla="*/ 66200 w 495342"/>
                    <a:gd name="connsiteY76" fmla="*/ 110101 h 229981"/>
                    <a:gd name="connsiteX77" fmla="*/ 71273 w 495342"/>
                    <a:gd name="connsiteY77" fmla="*/ 114047 h 229981"/>
                    <a:gd name="connsiteX78" fmla="*/ 88012 w 495342"/>
                    <a:gd name="connsiteY78" fmla="*/ 124225 h 229981"/>
                    <a:gd name="connsiteX79" fmla="*/ 123197 w 495342"/>
                    <a:gd name="connsiteY79" fmla="*/ 113827 h 229981"/>
                    <a:gd name="connsiteX80" fmla="*/ 137994 w 495342"/>
                    <a:gd name="connsiteY80" fmla="*/ 97370 h 229981"/>
                    <a:gd name="connsiteX81" fmla="*/ 146559 w 495342"/>
                    <a:gd name="connsiteY81" fmla="*/ 87130 h 229981"/>
                    <a:gd name="connsiteX82" fmla="*/ 242764 w 495342"/>
                    <a:gd name="connsiteY82" fmla="*/ 58631 h 229981"/>
                    <a:gd name="connsiteX83" fmla="*/ 242686 w 495342"/>
                    <a:gd name="connsiteY83" fmla="*/ 59211 h 229981"/>
                    <a:gd name="connsiteX84" fmla="*/ 267207 w 495342"/>
                    <a:gd name="connsiteY84" fmla="*/ 115597 h 229981"/>
                    <a:gd name="connsiteX85" fmla="*/ 293404 w 495342"/>
                    <a:gd name="connsiteY85" fmla="*/ 124679 h 229981"/>
                    <a:gd name="connsiteX86" fmla="*/ 295455 w 495342"/>
                    <a:gd name="connsiteY86" fmla="*/ 124616 h 229981"/>
                    <a:gd name="connsiteX87" fmla="*/ 321166 w 495342"/>
                    <a:gd name="connsiteY87" fmla="*/ 109239 h 229981"/>
                    <a:gd name="connsiteX88" fmla="*/ 316875 w 495342"/>
                    <a:gd name="connsiteY88" fmla="*/ 79535 h 229981"/>
                    <a:gd name="connsiteX89" fmla="*/ 312491 w 495342"/>
                    <a:gd name="connsiteY89" fmla="*/ 79770 h 229981"/>
                    <a:gd name="connsiteX90" fmla="*/ 312726 w 495342"/>
                    <a:gd name="connsiteY90" fmla="*/ 84155 h 229981"/>
                    <a:gd name="connsiteX91" fmla="*/ 315717 w 495342"/>
                    <a:gd name="connsiteY91" fmla="*/ 106264 h 229981"/>
                    <a:gd name="connsiteX92" fmla="*/ 295095 w 495342"/>
                    <a:gd name="connsiteY92" fmla="*/ 118431 h 229981"/>
                    <a:gd name="connsiteX93" fmla="*/ 270824 w 495342"/>
                    <a:gd name="connsiteY93" fmla="*/ 110570 h 229981"/>
                    <a:gd name="connsiteX94" fmla="*/ 248855 w 495342"/>
                    <a:gd name="connsiteY94" fmla="*/ 59915 h 229981"/>
                    <a:gd name="connsiteX95" fmla="*/ 280485 w 495342"/>
                    <a:gd name="connsiteY95" fmla="*/ 13833 h 229981"/>
                    <a:gd name="connsiteX96" fmla="*/ 336793 w 495342"/>
                    <a:gd name="connsiteY96" fmla="*/ 11249 h 229981"/>
                    <a:gd name="connsiteX97" fmla="*/ 376565 w 495342"/>
                    <a:gd name="connsiteY97" fmla="*/ 50098 h 229981"/>
                    <a:gd name="connsiteX98" fmla="*/ 367311 w 495342"/>
                    <a:gd name="connsiteY98" fmla="*/ 70814 h 229981"/>
                    <a:gd name="connsiteX99" fmla="*/ 372572 w 495342"/>
                    <a:gd name="connsiteY99" fmla="*/ 98858 h 229981"/>
                    <a:gd name="connsiteX100" fmla="*/ 399474 w 495342"/>
                    <a:gd name="connsiteY100" fmla="*/ 108989 h 229981"/>
                    <a:gd name="connsiteX101" fmla="*/ 411656 w 495342"/>
                    <a:gd name="connsiteY101" fmla="*/ 97871 h 229981"/>
                    <a:gd name="connsiteX102" fmla="*/ 411859 w 495342"/>
                    <a:gd name="connsiteY102" fmla="*/ 83466 h 229981"/>
                    <a:gd name="connsiteX103" fmla="*/ 407741 w 495342"/>
                    <a:gd name="connsiteY103" fmla="*/ 81962 h 229981"/>
                    <a:gd name="connsiteX104" fmla="*/ 406238 w 495342"/>
                    <a:gd name="connsiteY104" fmla="*/ 86081 h 229981"/>
                    <a:gd name="connsiteX105" fmla="*/ 405988 w 495342"/>
                    <a:gd name="connsiteY105" fmla="*/ 95350 h 229981"/>
                    <a:gd name="connsiteX106" fmla="*/ 397642 w 495342"/>
                    <a:gd name="connsiteY106" fmla="*/ 103054 h 229981"/>
                    <a:gd name="connsiteX107" fmla="*/ 377630 w 495342"/>
                    <a:gd name="connsiteY107" fmla="*/ 95256 h 229981"/>
                    <a:gd name="connsiteX108" fmla="*/ 373434 w 495342"/>
                    <a:gd name="connsiteY108" fmla="*/ 71910 h 229981"/>
                    <a:gd name="connsiteX109" fmla="*/ 408759 w 495342"/>
                    <a:gd name="connsiteY109" fmla="*/ 37148 h 229981"/>
                    <a:gd name="connsiteX110" fmla="*/ 451663 w 495342"/>
                    <a:gd name="connsiteY110" fmla="*/ 60714 h 229981"/>
                    <a:gd name="connsiteX111" fmla="*/ 438119 w 495342"/>
                    <a:gd name="connsiteY111" fmla="*/ 107110 h 229981"/>
                    <a:gd name="connsiteX112" fmla="*/ 436929 w 495342"/>
                    <a:gd name="connsiteY112" fmla="*/ 110805 h 229981"/>
                    <a:gd name="connsiteX113" fmla="*/ 440279 w 495342"/>
                    <a:gd name="connsiteY113" fmla="*/ 112763 h 229981"/>
                    <a:gd name="connsiteX114" fmla="*/ 487208 w 495342"/>
                    <a:gd name="connsiteY114" fmla="*/ 142858 h 229981"/>
                    <a:gd name="connsiteX115" fmla="*/ 469968 w 495342"/>
                    <a:gd name="connsiteY115" fmla="*/ 197459 h 22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</a:cxnLst>
                  <a:rect l="l" t="t" r="r" b="b"/>
                  <a:pathLst>
                    <a:path w="495342" h="229981">
                      <a:moveTo>
                        <a:pt x="493064" y="140979"/>
                      </a:moveTo>
                      <a:cubicBezTo>
                        <a:pt x="487067" y="121751"/>
                        <a:pt x="468230" y="107611"/>
                        <a:pt x="448563" y="106249"/>
                      </a:cubicBezTo>
                      <a:cubicBezTo>
                        <a:pt x="460244" y="93816"/>
                        <a:pt x="464174" y="74337"/>
                        <a:pt x="457300" y="58240"/>
                      </a:cubicBezTo>
                      <a:cubicBezTo>
                        <a:pt x="449361" y="39638"/>
                        <a:pt x="428050" y="27925"/>
                        <a:pt x="407757" y="30963"/>
                      </a:cubicBezTo>
                      <a:cubicBezTo>
                        <a:pt x="397610" y="32482"/>
                        <a:pt x="388215" y="37618"/>
                        <a:pt x="380950" y="44930"/>
                      </a:cubicBezTo>
                      <a:cubicBezTo>
                        <a:pt x="372040" y="26954"/>
                        <a:pt x="356992" y="12705"/>
                        <a:pt x="339048" y="5424"/>
                      </a:cubicBezTo>
                      <a:cubicBezTo>
                        <a:pt x="318974" y="-2718"/>
                        <a:pt x="295940" y="-1638"/>
                        <a:pt x="277463" y="8290"/>
                      </a:cubicBezTo>
                      <a:cubicBezTo>
                        <a:pt x="260364" y="17481"/>
                        <a:pt x="247916" y="34001"/>
                        <a:pt x="243751" y="52431"/>
                      </a:cubicBezTo>
                      <a:cubicBezTo>
                        <a:pt x="207642" y="43349"/>
                        <a:pt x="167071" y="55375"/>
                        <a:pt x="141893" y="82886"/>
                      </a:cubicBezTo>
                      <a:cubicBezTo>
                        <a:pt x="138777" y="86300"/>
                        <a:pt x="135864" y="89933"/>
                        <a:pt x="133061" y="93440"/>
                      </a:cubicBezTo>
                      <a:cubicBezTo>
                        <a:pt x="128505" y="99140"/>
                        <a:pt x="124214" y="104526"/>
                        <a:pt x="119000" y="109130"/>
                      </a:cubicBezTo>
                      <a:cubicBezTo>
                        <a:pt x="109542" y="117491"/>
                        <a:pt x="98597" y="120889"/>
                        <a:pt x="89719" y="118227"/>
                      </a:cubicBezTo>
                      <a:cubicBezTo>
                        <a:pt x="84364" y="116630"/>
                        <a:pt x="79870" y="112997"/>
                        <a:pt x="75094" y="109161"/>
                      </a:cubicBezTo>
                      <a:cubicBezTo>
                        <a:pt x="73387" y="107783"/>
                        <a:pt x="71618" y="106358"/>
                        <a:pt x="69801" y="105043"/>
                      </a:cubicBezTo>
                      <a:cubicBezTo>
                        <a:pt x="50667" y="91044"/>
                        <a:pt x="24032" y="87631"/>
                        <a:pt x="1969" y="96306"/>
                      </a:cubicBezTo>
                      <a:cubicBezTo>
                        <a:pt x="497" y="96885"/>
                        <a:pt x="-301" y="98466"/>
                        <a:pt x="106" y="100001"/>
                      </a:cubicBezTo>
                      <a:cubicBezTo>
                        <a:pt x="513" y="101520"/>
                        <a:pt x="1985" y="102506"/>
                        <a:pt x="3551" y="102271"/>
                      </a:cubicBezTo>
                      <a:cubicBezTo>
                        <a:pt x="13713" y="100784"/>
                        <a:pt x="25332" y="104792"/>
                        <a:pt x="35400" y="113295"/>
                      </a:cubicBezTo>
                      <a:cubicBezTo>
                        <a:pt x="43527" y="120153"/>
                        <a:pt x="50056" y="129079"/>
                        <a:pt x="56366" y="137706"/>
                      </a:cubicBezTo>
                      <a:cubicBezTo>
                        <a:pt x="57228" y="138881"/>
                        <a:pt x="58089" y="140055"/>
                        <a:pt x="58950" y="141230"/>
                      </a:cubicBezTo>
                      <a:cubicBezTo>
                        <a:pt x="65996" y="150766"/>
                        <a:pt x="74452" y="161539"/>
                        <a:pt x="85789" y="168569"/>
                      </a:cubicBezTo>
                      <a:cubicBezTo>
                        <a:pt x="95340" y="174488"/>
                        <a:pt x="106693" y="177588"/>
                        <a:pt x="118436" y="177588"/>
                      </a:cubicBezTo>
                      <a:cubicBezTo>
                        <a:pt x="121177" y="177588"/>
                        <a:pt x="123933" y="177416"/>
                        <a:pt x="126688" y="177072"/>
                      </a:cubicBezTo>
                      <a:cubicBezTo>
                        <a:pt x="138839" y="175569"/>
                        <a:pt x="150771" y="170793"/>
                        <a:pt x="161450" y="163230"/>
                      </a:cubicBezTo>
                      <a:cubicBezTo>
                        <a:pt x="161810" y="165704"/>
                        <a:pt x="162327" y="168021"/>
                        <a:pt x="162875" y="170072"/>
                      </a:cubicBezTo>
                      <a:cubicBezTo>
                        <a:pt x="168700" y="191603"/>
                        <a:pt x="185329" y="209751"/>
                        <a:pt x="206280" y="217439"/>
                      </a:cubicBezTo>
                      <a:cubicBezTo>
                        <a:pt x="226699" y="224924"/>
                        <a:pt x="250108" y="222528"/>
                        <a:pt x="268053" y="211238"/>
                      </a:cubicBezTo>
                      <a:cubicBezTo>
                        <a:pt x="279906" y="223233"/>
                        <a:pt x="296817" y="229982"/>
                        <a:pt x="313650" y="229982"/>
                      </a:cubicBezTo>
                      <a:cubicBezTo>
                        <a:pt x="318880" y="229982"/>
                        <a:pt x="324094" y="229324"/>
                        <a:pt x="329152" y="227993"/>
                      </a:cubicBezTo>
                      <a:cubicBezTo>
                        <a:pt x="348192" y="222935"/>
                        <a:pt x="364258" y="208216"/>
                        <a:pt x="371570" y="189990"/>
                      </a:cubicBezTo>
                      <a:cubicBezTo>
                        <a:pt x="373528" y="193278"/>
                        <a:pt x="375892" y="196394"/>
                        <a:pt x="378632" y="199197"/>
                      </a:cubicBezTo>
                      <a:cubicBezTo>
                        <a:pt x="386665" y="207418"/>
                        <a:pt x="397751" y="213337"/>
                        <a:pt x="410685" y="216296"/>
                      </a:cubicBezTo>
                      <a:cubicBezTo>
                        <a:pt x="416369" y="217596"/>
                        <a:pt x="422147" y="218238"/>
                        <a:pt x="427878" y="218238"/>
                      </a:cubicBezTo>
                      <a:cubicBezTo>
                        <a:pt x="444977" y="218238"/>
                        <a:pt x="461653" y="212601"/>
                        <a:pt x="473914" y="202203"/>
                      </a:cubicBezTo>
                      <a:cubicBezTo>
                        <a:pt x="491749" y="187124"/>
                        <a:pt x="499594" y="161946"/>
                        <a:pt x="493064" y="140979"/>
                      </a:cubicBezTo>
                      <a:close/>
                      <a:moveTo>
                        <a:pt x="469968" y="197459"/>
                      </a:moveTo>
                      <a:cubicBezTo>
                        <a:pt x="455061" y="210095"/>
                        <a:pt x="432889" y="214996"/>
                        <a:pt x="412126" y="210252"/>
                      </a:cubicBezTo>
                      <a:cubicBezTo>
                        <a:pt x="400350" y="207559"/>
                        <a:pt x="390329" y="202235"/>
                        <a:pt x="383126" y="194860"/>
                      </a:cubicBezTo>
                      <a:cubicBezTo>
                        <a:pt x="379306" y="190945"/>
                        <a:pt x="376315" y="186373"/>
                        <a:pt x="374311" y="181550"/>
                      </a:cubicBezTo>
                      <a:cubicBezTo>
                        <a:pt x="374389" y="181206"/>
                        <a:pt x="374498" y="180861"/>
                        <a:pt x="374577" y="180517"/>
                      </a:cubicBezTo>
                      <a:cubicBezTo>
                        <a:pt x="374906" y="179029"/>
                        <a:pt x="374091" y="177557"/>
                        <a:pt x="372729" y="176993"/>
                      </a:cubicBezTo>
                      <a:cubicBezTo>
                        <a:pt x="371664" y="173204"/>
                        <a:pt x="371226" y="169336"/>
                        <a:pt x="371461" y="165578"/>
                      </a:cubicBezTo>
                      <a:cubicBezTo>
                        <a:pt x="372150" y="154633"/>
                        <a:pt x="378836" y="144565"/>
                        <a:pt x="388121" y="140541"/>
                      </a:cubicBezTo>
                      <a:cubicBezTo>
                        <a:pt x="393946" y="138020"/>
                        <a:pt x="400366" y="138020"/>
                        <a:pt x="405314" y="140556"/>
                      </a:cubicBezTo>
                      <a:cubicBezTo>
                        <a:pt x="410481" y="143203"/>
                        <a:pt x="413848" y="148918"/>
                        <a:pt x="413284" y="154163"/>
                      </a:cubicBezTo>
                      <a:cubicBezTo>
                        <a:pt x="413112" y="155870"/>
                        <a:pt x="414333" y="157389"/>
                        <a:pt x="416040" y="157577"/>
                      </a:cubicBezTo>
                      <a:cubicBezTo>
                        <a:pt x="417747" y="157734"/>
                        <a:pt x="419266" y="156528"/>
                        <a:pt x="419454" y="154821"/>
                      </a:cubicBezTo>
                      <a:cubicBezTo>
                        <a:pt x="420284" y="147008"/>
                        <a:pt x="415617" y="138865"/>
                        <a:pt x="408133" y="135045"/>
                      </a:cubicBezTo>
                      <a:cubicBezTo>
                        <a:pt x="401556" y="131678"/>
                        <a:pt x="393148" y="131615"/>
                        <a:pt x="385647" y="134872"/>
                      </a:cubicBezTo>
                      <a:cubicBezTo>
                        <a:pt x="374279" y="139805"/>
                        <a:pt x="366074" y="151987"/>
                        <a:pt x="365260" y="165218"/>
                      </a:cubicBezTo>
                      <a:cubicBezTo>
                        <a:pt x="364916" y="170761"/>
                        <a:pt x="365824" y="176477"/>
                        <a:pt x="367812" y="181957"/>
                      </a:cubicBezTo>
                      <a:cubicBezTo>
                        <a:pt x="362582" y="201029"/>
                        <a:pt x="346752" y="216938"/>
                        <a:pt x="327617" y="222027"/>
                      </a:cubicBezTo>
                      <a:cubicBezTo>
                        <a:pt x="307574" y="227351"/>
                        <a:pt x="284760" y="220586"/>
                        <a:pt x="270871" y="205179"/>
                      </a:cubicBezTo>
                      <a:cubicBezTo>
                        <a:pt x="269822" y="204020"/>
                        <a:pt x="268084" y="203816"/>
                        <a:pt x="266800" y="204709"/>
                      </a:cubicBezTo>
                      <a:cubicBezTo>
                        <a:pt x="250233" y="216124"/>
                        <a:pt x="227889" y="218786"/>
                        <a:pt x="208472" y="211661"/>
                      </a:cubicBezTo>
                      <a:cubicBezTo>
                        <a:pt x="189385" y="204662"/>
                        <a:pt x="174243" y="188127"/>
                        <a:pt x="168935" y="168507"/>
                      </a:cubicBezTo>
                      <a:cubicBezTo>
                        <a:pt x="167103" y="161711"/>
                        <a:pt x="165772" y="151799"/>
                        <a:pt x="169906" y="143187"/>
                      </a:cubicBezTo>
                      <a:cubicBezTo>
                        <a:pt x="174086" y="134465"/>
                        <a:pt x="183857" y="127873"/>
                        <a:pt x="196040" y="125540"/>
                      </a:cubicBezTo>
                      <a:cubicBezTo>
                        <a:pt x="203430" y="124115"/>
                        <a:pt x="210054" y="124428"/>
                        <a:pt x="215706" y="126432"/>
                      </a:cubicBezTo>
                      <a:cubicBezTo>
                        <a:pt x="222064" y="128687"/>
                        <a:pt x="227090" y="133322"/>
                        <a:pt x="229157" y="138803"/>
                      </a:cubicBezTo>
                      <a:cubicBezTo>
                        <a:pt x="231521" y="145113"/>
                        <a:pt x="229830" y="152817"/>
                        <a:pt x="225039" y="157546"/>
                      </a:cubicBezTo>
                      <a:cubicBezTo>
                        <a:pt x="220247" y="162275"/>
                        <a:pt x="212512" y="163872"/>
                        <a:pt x="206249" y="161429"/>
                      </a:cubicBezTo>
                      <a:cubicBezTo>
                        <a:pt x="204652" y="160803"/>
                        <a:pt x="202851" y="161601"/>
                        <a:pt x="202225" y="163198"/>
                      </a:cubicBezTo>
                      <a:cubicBezTo>
                        <a:pt x="201598" y="164796"/>
                        <a:pt x="202397" y="166596"/>
                        <a:pt x="203994" y="167223"/>
                      </a:cubicBezTo>
                      <a:cubicBezTo>
                        <a:pt x="212606" y="170589"/>
                        <a:pt x="222831" y="168475"/>
                        <a:pt x="229408" y="161977"/>
                      </a:cubicBezTo>
                      <a:cubicBezTo>
                        <a:pt x="235984" y="155479"/>
                        <a:pt x="238223" y="145285"/>
                        <a:pt x="234982" y="136626"/>
                      </a:cubicBezTo>
                      <a:cubicBezTo>
                        <a:pt x="232289" y="129454"/>
                        <a:pt x="225869" y="123457"/>
                        <a:pt x="217805" y="120592"/>
                      </a:cubicBezTo>
                      <a:cubicBezTo>
                        <a:pt x="211103" y="118212"/>
                        <a:pt x="203383" y="117836"/>
                        <a:pt x="194896" y="119449"/>
                      </a:cubicBezTo>
                      <a:cubicBezTo>
                        <a:pt x="180804" y="122158"/>
                        <a:pt x="169373" y="130034"/>
                        <a:pt x="164347" y="140509"/>
                      </a:cubicBezTo>
                      <a:cubicBezTo>
                        <a:pt x="161920" y="145567"/>
                        <a:pt x="161043" y="150907"/>
                        <a:pt x="161012" y="155949"/>
                      </a:cubicBezTo>
                      <a:cubicBezTo>
                        <a:pt x="150411" y="164247"/>
                        <a:pt x="138323" y="169446"/>
                        <a:pt x="126015" y="170965"/>
                      </a:cubicBezTo>
                      <a:cubicBezTo>
                        <a:pt x="112815" y="172593"/>
                        <a:pt x="99725" y="169885"/>
                        <a:pt x="89140" y="163339"/>
                      </a:cubicBezTo>
                      <a:cubicBezTo>
                        <a:pt x="78742" y="156904"/>
                        <a:pt x="70725" y="146679"/>
                        <a:pt x="64023" y="137597"/>
                      </a:cubicBezTo>
                      <a:cubicBezTo>
                        <a:pt x="63162" y="136438"/>
                        <a:pt x="62301" y="135264"/>
                        <a:pt x="61455" y="134089"/>
                      </a:cubicBezTo>
                      <a:cubicBezTo>
                        <a:pt x="54926" y="125164"/>
                        <a:pt x="48177" y="115941"/>
                        <a:pt x="39471" y="108597"/>
                      </a:cubicBezTo>
                      <a:cubicBezTo>
                        <a:pt x="33756" y="103775"/>
                        <a:pt x="27539" y="100220"/>
                        <a:pt x="21276" y="98106"/>
                      </a:cubicBezTo>
                      <a:cubicBezTo>
                        <a:pt x="37028" y="96603"/>
                        <a:pt x="53438" y="100784"/>
                        <a:pt x="66200" y="110101"/>
                      </a:cubicBezTo>
                      <a:cubicBezTo>
                        <a:pt x="67907" y="111338"/>
                        <a:pt x="69614" y="112716"/>
                        <a:pt x="71273" y="114047"/>
                      </a:cubicBezTo>
                      <a:cubicBezTo>
                        <a:pt x="76300" y="118086"/>
                        <a:pt x="81498" y="122267"/>
                        <a:pt x="88012" y="124225"/>
                      </a:cubicBezTo>
                      <a:cubicBezTo>
                        <a:pt x="98973" y="127513"/>
                        <a:pt x="112126" y="123630"/>
                        <a:pt x="123197" y="113827"/>
                      </a:cubicBezTo>
                      <a:cubicBezTo>
                        <a:pt x="128802" y="108864"/>
                        <a:pt x="133469" y="103023"/>
                        <a:pt x="137994" y="97370"/>
                      </a:cubicBezTo>
                      <a:cubicBezTo>
                        <a:pt x="140734" y="93941"/>
                        <a:pt x="143584" y="90387"/>
                        <a:pt x="146559" y="87130"/>
                      </a:cubicBezTo>
                      <a:cubicBezTo>
                        <a:pt x="170328" y="61168"/>
                        <a:pt x="208707" y="49878"/>
                        <a:pt x="242764" y="58631"/>
                      </a:cubicBezTo>
                      <a:cubicBezTo>
                        <a:pt x="242749" y="58819"/>
                        <a:pt x="242702" y="59023"/>
                        <a:pt x="242686" y="59211"/>
                      </a:cubicBezTo>
                      <a:cubicBezTo>
                        <a:pt x="240259" y="81023"/>
                        <a:pt x="249873" y="103164"/>
                        <a:pt x="267207" y="115597"/>
                      </a:cubicBezTo>
                      <a:cubicBezTo>
                        <a:pt x="275412" y="121484"/>
                        <a:pt x="284635" y="124679"/>
                        <a:pt x="293404" y="124679"/>
                      </a:cubicBezTo>
                      <a:cubicBezTo>
                        <a:pt x="294092" y="124679"/>
                        <a:pt x="294781" y="124663"/>
                        <a:pt x="295455" y="124616"/>
                      </a:cubicBezTo>
                      <a:cubicBezTo>
                        <a:pt x="306463" y="123974"/>
                        <a:pt x="316312" y="118086"/>
                        <a:pt x="321166" y="109239"/>
                      </a:cubicBezTo>
                      <a:cubicBezTo>
                        <a:pt x="326568" y="99359"/>
                        <a:pt x="324736" y="86597"/>
                        <a:pt x="316875" y="79535"/>
                      </a:cubicBezTo>
                      <a:cubicBezTo>
                        <a:pt x="315592" y="78392"/>
                        <a:pt x="313634" y="78486"/>
                        <a:pt x="312491" y="79770"/>
                      </a:cubicBezTo>
                      <a:cubicBezTo>
                        <a:pt x="311348" y="81039"/>
                        <a:pt x="311442" y="83012"/>
                        <a:pt x="312726" y="84155"/>
                      </a:cubicBezTo>
                      <a:cubicBezTo>
                        <a:pt x="318394" y="89259"/>
                        <a:pt x="319710" y="98968"/>
                        <a:pt x="315717" y="106264"/>
                      </a:cubicBezTo>
                      <a:cubicBezTo>
                        <a:pt x="311943" y="113154"/>
                        <a:pt x="303848" y="117930"/>
                        <a:pt x="295095" y="118431"/>
                      </a:cubicBezTo>
                      <a:cubicBezTo>
                        <a:pt x="287140" y="118901"/>
                        <a:pt x="278528" y="116098"/>
                        <a:pt x="270824" y="110570"/>
                      </a:cubicBezTo>
                      <a:cubicBezTo>
                        <a:pt x="255526" y="99594"/>
                        <a:pt x="246710" y="79238"/>
                        <a:pt x="248855" y="59915"/>
                      </a:cubicBezTo>
                      <a:cubicBezTo>
                        <a:pt x="250985" y="40843"/>
                        <a:pt x="263105" y="23181"/>
                        <a:pt x="280485" y="13833"/>
                      </a:cubicBezTo>
                      <a:cubicBezTo>
                        <a:pt x="297365" y="4767"/>
                        <a:pt x="318410" y="3796"/>
                        <a:pt x="336793" y="11249"/>
                      </a:cubicBezTo>
                      <a:cubicBezTo>
                        <a:pt x="354096" y="18264"/>
                        <a:pt x="368501" y="32372"/>
                        <a:pt x="376565" y="50098"/>
                      </a:cubicBezTo>
                      <a:cubicBezTo>
                        <a:pt x="371962" y="56157"/>
                        <a:pt x="368674" y="63251"/>
                        <a:pt x="367311" y="70814"/>
                      </a:cubicBezTo>
                      <a:cubicBezTo>
                        <a:pt x="365417" y="81289"/>
                        <a:pt x="367343" y="91514"/>
                        <a:pt x="372572" y="98858"/>
                      </a:cubicBezTo>
                      <a:cubicBezTo>
                        <a:pt x="378805" y="107611"/>
                        <a:pt x="390141" y="111870"/>
                        <a:pt x="399474" y="108989"/>
                      </a:cubicBezTo>
                      <a:cubicBezTo>
                        <a:pt x="404719" y="107360"/>
                        <a:pt x="409276" y="103211"/>
                        <a:pt x="411656" y="97871"/>
                      </a:cubicBezTo>
                      <a:cubicBezTo>
                        <a:pt x="413832" y="92986"/>
                        <a:pt x="413911" y="87866"/>
                        <a:pt x="411859" y="83466"/>
                      </a:cubicBezTo>
                      <a:cubicBezTo>
                        <a:pt x="411139" y="81916"/>
                        <a:pt x="409291" y="81227"/>
                        <a:pt x="407741" y="81962"/>
                      </a:cubicBezTo>
                      <a:cubicBezTo>
                        <a:pt x="406191" y="82683"/>
                        <a:pt x="405518" y="84530"/>
                        <a:pt x="406238" y="86081"/>
                      </a:cubicBezTo>
                      <a:cubicBezTo>
                        <a:pt x="407522" y="88837"/>
                        <a:pt x="407428" y="92125"/>
                        <a:pt x="405988" y="95350"/>
                      </a:cubicBezTo>
                      <a:cubicBezTo>
                        <a:pt x="404328" y="99077"/>
                        <a:pt x="401212" y="101958"/>
                        <a:pt x="397642" y="103054"/>
                      </a:cubicBezTo>
                      <a:cubicBezTo>
                        <a:pt x="390768" y="105184"/>
                        <a:pt x="382359" y="101896"/>
                        <a:pt x="377630" y="95256"/>
                      </a:cubicBezTo>
                      <a:cubicBezTo>
                        <a:pt x="373371" y="89275"/>
                        <a:pt x="371837" y="80757"/>
                        <a:pt x="373434" y="71910"/>
                      </a:cubicBezTo>
                      <a:cubicBezTo>
                        <a:pt x="376597" y="54372"/>
                        <a:pt x="391456" y="39747"/>
                        <a:pt x="408759" y="37148"/>
                      </a:cubicBezTo>
                      <a:cubicBezTo>
                        <a:pt x="426343" y="34502"/>
                        <a:pt x="444805" y="44648"/>
                        <a:pt x="451663" y="60714"/>
                      </a:cubicBezTo>
                      <a:cubicBezTo>
                        <a:pt x="458537" y="76795"/>
                        <a:pt x="452462" y="97605"/>
                        <a:pt x="438119" y="107110"/>
                      </a:cubicBezTo>
                      <a:cubicBezTo>
                        <a:pt x="436913" y="107908"/>
                        <a:pt x="436412" y="109443"/>
                        <a:pt x="436929" y="110805"/>
                      </a:cubicBezTo>
                      <a:cubicBezTo>
                        <a:pt x="437445" y="112168"/>
                        <a:pt x="438823" y="112966"/>
                        <a:pt x="440279" y="112763"/>
                      </a:cubicBezTo>
                      <a:cubicBezTo>
                        <a:pt x="459743" y="109944"/>
                        <a:pt x="481242" y="123739"/>
                        <a:pt x="487208" y="142858"/>
                      </a:cubicBezTo>
                      <a:cubicBezTo>
                        <a:pt x="492954" y="161492"/>
                        <a:pt x="485892" y="183946"/>
                        <a:pt x="469968" y="19745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4FC24D41-87DD-E67D-AE70-5936FBFD918C}"/>
              </a:ext>
            </a:extLst>
          </p:cNvPr>
          <p:cNvGrpSpPr/>
          <p:nvPr userDrawn="1"/>
        </p:nvGrpSpPr>
        <p:grpSpPr>
          <a:xfrm>
            <a:off x="7052496" y="3476429"/>
            <a:ext cx="1208775" cy="1317643"/>
            <a:chOff x="6591264" y="2283718"/>
            <a:chExt cx="2246408" cy="2448732"/>
          </a:xfrm>
        </p:grpSpPr>
        <p:grpSp>
          <p:nvGrpSpPr>
            <p:cNvPr id="186" name="图形 98">
              <a:extLst>
                <a:ext uri="{FF2B5EF4-FFF2-40B4-BE49-F238E27FC236}">
                  <a16:creationId xmlns:a16="http://schemas.microsoft.com/office/drawing/2014/main" id="{2A40EDB4-FB71-6AF7-F197-FFC00DDC8205}"/>
                </a:ext>
              </a:extLst>
            </p:cNvPr>
            <p:cNvGrpSpPr/>
            <p:nvPr/>
          </p:nvGrpSpPr>
          <p:grpSpPr>
            <a:xfrm>
              <a:off x="7057848" y="3233821"/>
              <a:ext cx="1663147" cy="1498629"/>
              <a:chOff x="376509" y="766745"/>
              <a:chExt cx="1342180" cy="1209412"/>
            </a:xfrm>
          </p:grpSpPr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8BCD46E-3C57-FBEF-80B2-403540FFD339}"/>
                  </a:ext>
                </a:extLst>
              </p:cNvPr>
              <p:cNvSpPr/>
              <p:nvPr/>
            </p:nvSpPr>
            <p:spPr>
              <a:xfrm>
                <a:off x="1085245" y="1485804"/>
                <a:ext cx="347443" cy="487454"/>
              </a:xfrm>
              <a:custGeom>
                <a:avLst/>
                <a:gdLst>
                  <a:gd name="connsiteX0" fmla="*/ 5748 w 347443"/>
                  <a:gd name="connsiteY0" fmla="*/ 34100 h 487454"/>
                  <a:gd name="connsiteX1" fmla="*/ 192248 w 347443"/>
                  <a:gd name="connsiteY1" fmla="*/ 329184 h 487454"/>
                  <a:gd name="connsiteX2" fmla="*/ 50420 w 347443"/>
                  <a:gd name="connsiteY2" fmla="*/ 479298 h 487454"/>
                  <a:gd name="connsiteX3" fmla="*/ 326931 w 347443"/>
                  <a:gd name="connsiteY3" fmla="*/ 354425 h 487454"/>
                  <a:gd name="connsiteX4" fmla="*/ 323978 w 347443"/>
                  <a:gd name="connsiteY4" fmla="*/ 284131 h 487454"/>
                  <a:gd name="connsiteX5" fmla="*/ 288260 w 347443"/>
                  <a:gd name="connsiteY5" fmla="*/ 0 h 487454"/>
                  <a:gd name="connsiteX6" fmla="*/ 5748 w 347443"/>
                  <a:gd name="connsiteY6" fmla="*/ 34100 h 48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443" h="487454">
                    <a:moveTo>
                      <a:pt x="5748" y="34100"/>
                    </a:moveTo>
                    <a:cubicBezTo>
                      <a:pt x="5748" y="34100"/>
                      <a:pt x="-51021" y="281273"/>
                      <a:pt x="192248" y="329184"/>
                    </a:cubicBezTo>
                    <a:cubicBezTo>
                      <a:pt x="192248" y="329184"/>
                      <a:pt x="-28637" y="407098"/>
                      <a:pt x="50420" y="479298"/>
                    </a:cubicBezTo>
                    <a:cubicBezTo>
                      <a:pt x="89854" y="515398"/>
                      <a:pt x="242635" y="424053"/>
                      <a:pt x="326931" y="354425"/>
                    </a:cubicBezTo>
                    <a:cubicBezTo>
                      <a:pt x="365984" y="322231"/>
                      <a:pt x="340171" y="298132"/>
                      <a:pt x="323978" y="284131"/>
                    </a:cubicBezTo>
                    <a:cubicBezTo>
                      <a:pt x="289403" y="254222"/>
                      <a:pt x="387796" y="90392"/>
                      <a:pt x="288260" y="0"/>
                    </a:cubicBezTo>
                    <a:lnTo>
                      <a:pt x="5748" y="34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482AB261-D9C9-9645-7768-972C979D26FA}"/>
                  </a:ext>
                </a:extLst>
              </p:cNvPr>
              <p:cNvSpPr/>
              <p:nvPr/>
            </p:nvSpPr>
            <p:spPr>
              <a:xfrm>
                <a:off x="1116748" y="1899707"/>
                <a:ext cx="54879" cy="52584"/>
              </a:xfrm>
              <a:custGeom>
                <a:avLst/>
                <a:gdLst>
                  <a:gd name="connsiteX0" fmla="*/ 10059 w 54879"/>
                  <a:gd name="connsiteY0" fmla="*/ 49012 h 52584"/>
                  <a:gd name="connsiteX1" fmla="*/ 3582 w 54879"/>
                  <a:gd name="connsiteY1" fmla="*/ 52346 h 52584"/>
                  <a:gd name="connsiteX2" fmla="*/ 248 w 54879"/>
                  <a:gd name="connsiteY2" fmla="*/ 45869 h 52584"/>
                  <a:gd name="connsiteX3" fmla="*/ 12059 w 54879"/>
                  <a:gd name="connsiteY3" fmla="*/ 27581 h 52584"/>
                  <a:gd name="connsiteX4" fmla="*/ 47111 w 54879"/>
                  <a:gd name="connsiteY4" fmla="*/ 720 h 52584"/>
                  <a:gd name="connsiteX5" fmla="*/ 54159 w 54879"/>
                  <a:gd name="connsiteY5" fmla="*/ 2435 h 52584"/>
                  <a:gd name="connsiteX6" fmla="*/ 52445 w 54879"/>
                  <a:gd name="connsiteY6" fmla="*/ 9483 h 52584"/>
                  <a:gd name="connsiteX7" fmla="*/ 19584 w 54879"/>
                  <a:gd name="connsiteY7" fmla="*/ 34629 h 52584"/>
                  <a:gd name="connsiteX8" fmla="*/ 10059 w 54879"/>
                  <a:gd name="connsiteY8" fmla="*/ 49012 h 5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79" h="52584">
                    <a:moveTo>
                      <a:pt x="10059" y="49012"/>
                    </a:moveTo>
                    <a:cubicBezTo>
                      <a:pt x="9201" y="51679"/>
                      <a:pt x="6344" y="53203"/>
                      <a:pt x="3582" y="52346"/>
                    </a:cubicBezTo>
                    <a:cubicBezTo>
                      <a:pt x="819" y="51488"/>
                      <a:pt x="-609" y="48631"/>
                      <a:pt x="248" y="45869"/>
                    </a:cubicBezTo>
                    <a:cubicBezTo>
                      <a:pt x="1581" y="41678"/>
                      <a:pt x="4725" y="35486"/>
                      <a:pt x="12059" y="27581"/>
                    </a:cubicBezTo>
                    <a:cubicBezTo>
                      <a:pt x="19012" y="20151"/>
                      <a:pt x="29966" y="11102"/>
                      <a:pt x="47111" y="720"/>
                    </a:cubicBezTo>
                    <a:cubicBezTo>
                      <a:pt x="49492" y="-709"/>
                      <a:pt x="52635" y="53"/>
                      <a:pt x="54159" y="2435"/>
                    </a:cubicBezTo>
                    <a:cubicBezTo>
                      <a:pt x="55588" y="4816"/>
                      <a:pt x="54826" y="8054"/>
                      <a:pt x="52445" y="9483"/>
                    </a:cubicBezTo>
                    <a:cubicBezTo>
                      <a:pt x="36252" y="19294"/>
                      <a:pt x="26061" y="27771"/>
                      <a:pt x="19584" y="34629"/>
                    </a:cubicBezTo>
                    <a:cubicBezTo>
                      <a:pt x="13488" y="41201"/>
                      <a:pt x="11011" y="45964"/>
                      <a:pt x="10059" y="49012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6103FDD8-9FC6-A1BD-91F4-D3BB4ED182E6}"/>
                  </a:ext>
                </a:extLst>
              </p:cNvPr>
              <p:cNvSpPr/>
              <p:nvPr/>
            </p:nvSpPr>
            <p:spPr>
              <a:xfrm>
                <a:off x="1141272" y="1922317"/>
                <a:ext cx="51180" cy="53839"/>
              </a:xfrm>
              <a:custGeom>
                <a:avLst/>
                <a:gdLst>
                  <a:gd name="connsiteX0" fmla="*/ 10110 w 51180"/>
                  <a:gd name="connsiteY0" fmla="*/ 50215 h 53839"/>
                  <a:gd name="connsiteX1" fmla="*/ 3633 w 51180"/>
                  <a:gd name="connsiteY1" fmla="*/ 53644 h 53839"/>
                  <a:gd name="connsiteX2" fmla="*/ 204 w 51180"/>
                  <a:gd name="connsiteY2" fmla="*/ 47167 h 53839"/>
                  <a:gd name="connsiteX3" fmla="*/ 10491 w 51180"/>
                  <a:gd name="connsiteY3" fmla="*/ 30593 h 53839"/>
                  <a:gd name="connsiteX4" fmla="*/ 42876 w 51180"/>
                  <a:gd name="connsiteY4" fmla="*/ 1065 h 53839"/>
                  <a:gd name="connsiteX5" fmla="*/ 50115 w 51180"/>
                  <a:gd name="connsiteY5" fmla="*/ 2018 h 53839"/>
                  <a:gd name="connsiteX6" fmla="*/ 49162 w 51180"/>
                  <a:gd name="connsiteY6" fmla="*/ 9257 h 53839"/>
                  <a:gd name="connsiteX7" fmla="*/ 18396 w 51180"/>
                  <a:gd name="connsiteY7" fmla="*/ 37356 h 53839"/>
                  <a:gd name="connsiteX8" fmla="*/ 10110 w 51180"/>
                  <a:gd name="connsiteY8" fmla="*/ 50215 h 5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80" h="53839">
                    <a:moveTo>
                      <a:pt x="10110" y="50215"/>
                    </a:moveTo>
                    <a:cubicBezTo>
                      <a:pt x="9252" y="52881"/>
                      <a:pt x="6395" y="54406"/>
                      <a:pt x="3633" y="53644"/>
                    </a:cubicBezTo>
                    <a:cubicBezTo>
                      <a:pt x="870" y="52786"/>
                      <a:pt x="-558" y="49929"/>
                      <a:pt x="204" y="47167"/>
                    </a:cubicBezTo>
                    <a:cubicBezTo>
                      <a:pt x="1251" y="43928"/>
                      <a:pt x="3823" y="38404"/>
                      <a:pt x="10491" y="30593"/>
                    </a:cubicBezTo>
                    <a:cubicBezTo>
                      <a:pt x="16777" y="23259"/>
                      <a:pt x="26778" y="13448"/>
                      <a:pt x="42876" y="1065"/>
                    </a:cubicBezTo>
                    <a:cubicBezTo>
                      <a:pt x="45162" y="-649"/>
                      <a:pt x="48305" y="-268"/>
                      <a:pt x="50115" y="2018"/>
                    </a:cubicBezTo>
                    <a:cubicBezTo>
                      <a:pt x="51829" y="4304"/>
                      <a:pt x="51448" y="7543"/>
                      <a:pt x="49162" y="9257"/>
                    </a:cubicBezTo>
                    <a:cubicBezTo>
                      <a:pt x="33732" y="21163"/>
                      <a:pt x="24207" y="30402"/>
                      <a:pt x="18396" y="37356"/>
                    </a:cubicBezTo>
                    <a:cubicBezTo>
                      <a:pt x="12967" y="43738"/>
                      <a:pt x="10872" y="47833"/>
                      <a:pt x="10110" y="50215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79" name="图形 98">
                <a:extLst>
                  <a:ext uri="{FF2B5EF4-FFF2-40B4-BE49-F238E27FC236}">
                    <a16:creationId xmlns:a16="http://schemas.microsoft.com/office/drawing/2014/main" id="{DF1D26CB-1CFC-34C5-DFF5-CF4D4EA4C611}"/>
                  </a:ext>
                </a:extLst>
              </p:cNvPr>
              <p:cNvGrpSpPr/>
              <p:nvPr/>
            </p:nvGrpSpPr>
            <p:grpSpPr>
              <a:xfrm>
                <a:off x="629299" y="1476946"/>
                <a:ext cx="415609" cy="456836"/>
                <a:chOff x="629299" y="1476946"/>
                <a:chExt cx="415609" cy="456836"/>
              </a:xfrm>
            </p:grpSpPr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B84FE593-6710-AD65-B77E-BA5788C9BD08}"/>
                    </a:ext>
                  </a:extLst>
                </p:cNvPr>
                <p:cNvSpPr/>
                <p:nvPr/>
              </p:nvSpPr>
              <p:spPr>
                <a:xfrm>
                  <a:off x="634299" y="1476946"/>
                  <a:ext cx="410609" cy="456836"/>
                </a:xfrm>
                <a:custGeom>
                  <a:avLst/>
                  <a:gdLst>
                    <a:gd name="connsiteX0" fmla="*/ 118366 w 410609"/>
                    <a:gd name="connsiteY0" fmla="*/ 0 h 456836"/>
                    <a:gd name="connsiteX1" fmla="*/ 191709 w 410609"/>
                    <a:gd name="connsiteY1" fmla="*/ 341281 h 456836"/>
                    <a:gd name="connsiteX2" fmla="*/ 6828 w 410609"/>
                    <a:gd name="connsiteY2" fmla="*/ 433292 h 456836"/>
                    <a:gd name="connsiteX3" fmla="*/ 309438 w 410609"/>
                    <a:gd name="connsiteY3" fmla="*/ 411385 h 456836"/>
                    <a:gd name="connsiteX4" fmla="*/ 330869 w 410609"/>
                    <a:gd name="connsiteY4" fmla="*/ 344329 h 456836"/>
                    <a:gd name="connsiteX5" fmla="*/ 395258 w 410609"/>
                    <a:gd name="connsiteY5" fmla="*/ 65246 h 456836"/>
                    <a:gd name="connsiteX6" fmla="*/ 118366 w 410609"/>
                    <a:gd name="connsiteY6" fmla="*/ 0 h 45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609" h="456836">
                      <a:moveTo>
                        <a:pt x="118366" y="0"/>
                      </a:moveTo>
                      <a:cubicBezTo>
                        <a:pt x="118366" y="0"/>
                        <a:pt x="-20127" y="212408"/>
                        <a:pt x="191709" y="341281"/>
                      </a:cubicBezTo>
                      <a:cubicBezTo>
                        <a:pt x="191709" y="341281"/>
                        <a:pt x="-42511" y="338233"/>
                        <a:pt x="6828" y="433292"/>
                      </a:cubicBezTo>
                      <a:cubicBezTo>
                        <a:pt x="31403" y="480727"/>
                        <a:pt x="206282" y="447675"/>
                        <a:pt x="309438" y="411385"/>
                      </a:cubicBezTo>
                      <a:cubicBezTo>
                        <a:pt x="357253" y="394621"/>
                        <a:pt x="341251" y="363188"/>
                        <a:pt x="330869" y="344329"/>
                      </a:cubicBezTo>
                      <a:cubicBezTo>
                        <a:pt x="308676" y="304324"/>
                        <a:pt x="457551" y="184499"/>
                        <a:pt x="395258" y="65246"/>
                      </a:cubicBezTo>
                      <a:lnTo>
                        <a:pt x="1183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4B4CF5B3-BD42-40FD-6199-DDF00EA02C91}"/>
                    </a:ext>
                  </a:extLst>
                </p:cNvPr>
                <p:cNvSpPr/>
                <p:nvPr/>
              </p:nvSpPr>
              <p:spPr>
                <a:xfrm>
                  <a:off x="629299" y="1859269"/>
                  <a:ext cx="66702" cy="34698"/>
                </a:xfrm>
                <a:custGeom>
                  <a:avLst/>
                  <a:gdLst>
                    <a:gd name="connsiteX0" fmla="*/ 9257 w 66702"/>
                    <a:gd name="connsiteY0" fmla="*/ 32681 h 34698"/>
                    <a:gd name="connsiteX1" fmla="*/ 2018 w 66702"/>
                    <a:gd name="connsiteY1" fmla="*/ 33633 h 34698"/>
                    <a:gd name="connsiteX2" fmla="*/ 1066 w 66702"/>
                    <a:gd name="connsiteY2" fmla="*/ 26394 h 34698"/>
                    <a:gd name="connsiteX3" fmla="*/ 23640 w 66702"/>
                    <a:gd name="connsiteY3" fmla="*/ 10868 h 34698"/>
                    <a:gd name="connsiteX4" fmla="*/ 60597 w 66702"/>
                    <a:gd name="connsiteY4" fmla="*/ 105 h 34698"/>
                    <a:gd name="connsiteX5" fmla="*/ 66597 w 66702"/>
                    <a:gd name="connsiteY5" fmla="*/ 4201 h 34698"/>
                    <a:gd name="connsiteX6" fmla="*/ 62502 w 66702"/>
                    <a:gd name="connsiteY6" fmla="*/ 10202 h 34698"/>
                    <a:gd name="connsiteX7" fmla="*/ 27640 w 66702"/>
                    <a:gd name="connsiteY7" fmla="*/ 20298 h 34698"/>
                    <a:gd name="connsiteX8" fmla="*/ 9257 w 66702"/>
                    <a:gd name="connsiteY8" fmla="*/ 32681 h 3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702" h="34698">
                      <a:moveTo>
                        <a:pt x="9257" y="32681"/>
                      </a:moveTo>
                      <a:cubicBezTo>
                        <a:pt x="7543" y="34967"/>
                        <a:pt x="4304" y="35348"/>
                        <a:pt x="2018" y="33633"/>
                      </a:cubicBezTo>
                      <a:cubicBezTo>
                        <a:pt x="-268" y="31919"/>
                        <a:pt x="-649" y="28680"/>
                        <a:pt x="1066" y="26394"/>
                      </a:cubicBezTo>
                      <a:cubicBezTo>
                        <a:pt x="4209" y="22298"/>
                        <a:pt x="10591" y="16488"/>
                        <a:pt x="23640" y="10868"/>
                      </a:cubicBezTo>
                      <a:cubicBezTo>
                        <a:pt x="32403" y="7059"/>
                        <a:pt x="44309" y="3344"/>
                        <a:pt x="60597" y="105"/>
                      </a:cubicBezTo>
                      <a:cubicBezTo>
                        <a:pt x="63359" y="-466"/>
                        <a:pt x="66121" y="1343"/>
                        <a:pt x="66597" y="4201"/>
                      </a:cubicBezTo>
                      <a:cubicBezTo>
                        <a:pt x="67169" y="6963"/>
                        <a:pt x="65359" y="9726"/>
                        <a:pt x="62502" y="10202"/>
                      </a:cubicBezTo>
                      <a:cubicBezTo>
                        <a:pt x="47071" y="13250"/>
                        <a:pt x="35832" y="16774"/>
                        <a:pt x="27640" y="20298"/>
                      </a:cubicBezTo>
                      <a:cubicBezTo>
                        <a:pt x="16686" y="25061"/>
                        <a:pt x="11543" y="29633"/>
                        <a:pt x="9257" y="3268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DFBF12B4-7853-8087-7F23-A819D194A494}"/>
                    </a:ext>
                  </a:extLst>
                </p:cNvPr>
                <p:cNvSpPr/>
                <p:nvPr/>
              </p:nvSpPr>
              <p:spPr>
                <a:xfrm>
                  <a:off x="644157" y="1887615"/>
                  <a:ext cx="63693" cy="37118"/>
                </a:xfrm>
                <a:custGeom>
                  <a:avLst/>
                  <a:gdLst>
                    <a:gd name="connsiteX0" fmla="*/ 9257 w 63693"/>
                    <a:gd name="connsiteY0" fmla="*/ 35101 h 37118"/>
                    <a:gd name="connsiteX1" fmla="*/ 2018 w 63693"/>
                    <a:gd name="connsiteY1" fmla="*/ 36053 h 37118"/>
                    <a:gd name="connsiteX2" fmla="*/ 1066 w 63693"/>
                    <a:gd name="connsiteY2" fmla="*/ 28814 h 37118"/>
                    <a:gd name="connsiteX3" fmla="*/ 16401 w 63693"/>
                    <a:gd name="connsiteY3" fmla="*/ 16813 h 37118"/>
                    <a:gd name="connsiteX4" fmla="*/ 56977 w 63693"/>
                    <a:gd name="connsiteY4" fmla="*/ 239 h 37118"/>
                    <a:gd name="connsiteX5" fmla="*/ 63454 w 63693"/>
                    <a:gd name="connsiteY5" fmla="*/ 3573 h 37118"/>
                    <a:gd name="connsiteX6" fmla="*/ 60121 w 63693"/>
                    <a:gd name="connsiteY6" fmla="*/ 10050 h 37118"/>
                    <a:gd name="connsiteX7" fmla="*/ 21544 w 63693"/>
                    <a:gd name="connsiteY7" fmla="*/ 25766 h 37118"/>
                    <a:gd name="connsiteX8" fmla="*/ 9257 w 63693"/>
                    <a:gd name="connsiteY8" fmla="*/ 35101 h 3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93" h="37118">
                      <a:moveTo>
                        <a:pt x="9257" y="35101"/>
                      </a:moveTo>
                      <a:cubicBezTo>
                        <a:pt x="7543" y="37387"/>
                        <a:pt x="4304" y="37768"/>
                        <a:pt x="2018" y="36053"/>
                      </a:cubicBezTo>
                      <a:cubicBezTo>
                        <a:pt x="-268" y="34339"/>
                        <a:pt x="-649" y="31100"/>
                        <a:pt x="1066" y="28814"/>
                      </a:cubicBezTo>
                      <a:cubicBezTo>
                        <a:pt x="3161" y="26052"/>
                        <a:pt x="7543" y="21861"/>
                        <a:pt x="16401" y="16813"/>
                      </a:cubicBezTo>
                      <a:cubicBezTo>
                        <a:pt x="24783" y="12050"/>
                        <a:pt x="37642" y="6335"/>
                        <a:pt x="56977" y="239"/>
                      </a:cubicBezTo>
                      <a:cubicBezTo>
                        <a:pt x="59740" y="-618"/>
                        <a:pt x="62597" y="906"/>
                        <a:pt x="63454" y="3573"/>
                      </a:cubicBezTo>
                      <a:cubicBezTo>
                        <a:pt x="64311" y="6335"/>
                        <a:pt x="62788" y="9193"/>
                        <a:pt x="60121" y="10050"/>
                      </a:cubicBezTo>
                      <a:cubicBezTo>
                        <a:pt x="41452" y="15956"/>
                        <a:pt x="29355" y="21290"/>
                        <a:pt x="21544" y="25766"/>
                      </a:cubicBezTo>
                      <a:cubicBezTo>
                        <a:pt x="14115" y="29957"/>
                        <a:pt x="10781" y="33100"/>
                        <a:pt x="9257" y="3510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AB65053A-F840-3434-0465-5631E89801C7}"/>
                  </a:ext>
                </a:extLst>
              </p:cNvPr>
              <p:cNvSpPr/>
              <p:nvPr/>
            </p:nvSpPr>
            <p:spPr>
              <a:xfrm>
                <a:off x="1339786" y="1145666"/>
                <a:ext cx="378903" cy="328112"/>
              </a:xfrm>
              <a:custGeom>
                <a:avLst/>
                <a:gdLst>
                  <a:gd name="connsiteX0" fmla="*/ 183261 w 378903"/>
                  <a:gd name="connsiteY0" fmla="*/ 0 h 328112"/>
                  <a:gd name="connsiteX1" fmla="*/ 351949 w 378903"/>
                  <a:gd name="connsiteY1" fmla="*/ 167259 h 328112"/>
                  <a:gd name="connsiteX2" fmla="*/ 367855 w 378903"/>
                  <a:gd name="connsiteY2" fmla="*/ 285083 h 328112"/>
                  <a:gd name="connsiteX3" fmla="*/ 272225 w 378903"/>
                  <a:gd name="connsiteY3" fmla="*/ 305086 h 328112"/>
                  <a:gd name="connsiteX4" fmla="*/ 264700 w 378903"/>
                  <a:gd name="connsiteY4" fmla="*/ 295942 h 328112"/>
                  <a:gd name="connsiteX5" fmla="*/ 216979 w 378903"/>
                  <a:gd name="connsiteY5" fmla="*/ 252032 h 328112"/>
                  <a:gd name="connsiteX6" fmla="*/ 0 w 378903"/>
                  <a:gd name="connsiteY6" fmla="*/ 92964 h 328112"/>
                  <a:gd name="connsiteX7" fmla="*/ 183261 w 378903"/>
                  <a:gd name="connsiteY7" fmla="*/ 0 h 3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903" h="328112">
                    <a:moveTo>
                      <a:pt x="183261" y="0"/>
                    </a:moveTo>
                    <a:cubicBezTo>
                      <a:pt x="230124" y="34766"/>
                      <a:pt x="303562" y="112681"/>
                      <a:pt x="351949" y="167259"/>
                    </a:cubicBezTo>
                    <a:cubicBezTo>
                      <a:pt x="391001" y="211360"/>
                      <a:pt x="379381" y="258318"/>
                      <a:pt x="367855" y="285083"/>
                    </a:cubicBezTo>
                    <a:cubicBezTo>
                      <a:pt x="348043" y="331375"/>
                      <a:pt x="296037" y="336995"/>
                      <a:pt x="272225" y="305086"/>
                    </a:cubicBezTo>
                    <a:cubicBezTo>
                      <a:pt x="270034" y="302228"/>
                      <a:pt x="267557" y="299085"/>
                      <a:pt x="264700" y="295942"/>
                    </a:cubicBezTo>
                    <a:cubicBezTo>
                      <a:pt x="252793" y="339662"/>
                      <a:pt x="223742" y="350711"/>
                      <a:pt x="216979" y="252032"/>
                    </a:cubicBezTo>
                    <a:cubicBezTo>
                      <a:pt x="142113" y="185642"/>
                      <a:pt x="19336" y="107251"/>
                      <a:pt x="0" y="92964"/>
                    </a:cubicBezTo>
                    <a:lnTo>
                      <a:pt x="1832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8246046-76B9-ABB8-3571-A3D6B845FE06}"/>
                  </a:ext>
                </a:extLst>
              </p:cNvPr>
              <p:cNvSpPr/>
              <p:nvPr/>
            </p:nvSpPr>
            <p:spPr>
              <a:xfrm>
                <a:off x="1239297" y="1009290"/>
                <a:ext cx="408432" cy="396734"/>
              </a:xfrm>
              <a:custGeom>
                <a:avLst/>
                <a:gdLst>
                  <a:gd name="connsiteX0" fmla="*/ 0 w 408432"/>
                  <a:gd name="connsiteY0" fmla="*/ 81322 h 396734"/>
                  <a:gd name="connsiteX1" fmla="*/ 119063 w 408432"/>
                  <a:gd name="connsiteY1" fmla="*/ 393837 h 396734"/>
                  <a:gd name="connsiteX2" fmla="*/ 408432 w 408432"/>
                  <a:gd name="connsiteY2" fmla="*/ 249438 h 396734"/>
                  <a:gd name="connsiteX3" fmla="*/ 0 w 408432"/>
                  <a:gd name="connsiteY3" fmla="*/ 81322 h 39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432" h="396734">
                    <a:moveTo>
                      <a:pt x="0" y="81322"/>
                    </a:moveTo>
                    <a:cubicBezTo>
                      <a:pt x="0" y="81322"/>
                      <a:pt x="63627" y="266392"/>
                      <a:pt x="119063" y="393837"/>
                    </a:cubicBezTo>
                    <a:cubicBezTo>
                      <a:pt x="119063" y="393837"/>
                      <a:pt x="339280" y="429651"/>
                      <a:pt x="408432" y="249438"/>
                    </a:cubicBezTo>
                    <a:cubicBezTo>
                      <a:pt x="296418" y="105039"/>
                      <a:pt x="71438" y="-123085"/>
                      <a:pt x="0" y="81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9E82FF05-C62D-170F-808F-F6F3ED92502C}"/>
                  </a:ext>
                </a:extLst>
              </p:cNvPr>
              <p:cNvSpPr/>
              <p:nvPr/>
            </p:nvSpPr>
            <p:spPr>
              <a:xfrm>
                <a:off x="1329499" y="1200245"/>
                <a:ext cx="318230" cy="205779"/>
              </a:xfrm>
              <a:custGeom>
                <a:avLst/>
                <a:gdLst>
                  <a:gd name="connsiteX0" fmla="*/ 0 w 318230"/>
                  <a:gd name="connsiteY0" fmla="*/ 133731 h 205779"/>
                  <a:gd name="connsiteX1" fmla="*/ 270986 w 318230"/>
                  <a:gd name="connsiteY1" fmla="*/ 0 h 205779"/>
                  <a:gd name="connsiteX2" fmla="*/ 318230 w 318230"/>
                  <a:gd name="connsiteY2" fmla="*/ 58483 h 205779"/>
                  <a:gd name="connsiteX3" fmla="*/ 28861 w 318230"/>
                  <a:gd name="connsiteY3" fmla="*/ 202882 h 205779"/>
                  <a:gd name="connsiteX4" fmla="*/ 0 w 318230"/>
                  <a:gd name="connsiteY4" fmla="*/ 133731 h 20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30" h="205779">
                    <a:moveTo>
                      <a:pt x="0" y="133731"/>
                    </a:moveTo>
                    <a:cubicBezTo>
                      <a:pt x="64770" y="129731"/>
                      <a:pt x="197739" y="107823"/>
                      <a:pt x="270986" y="0"/>
                    </a:cubicBezTo>
                    <a:cubicBezTo>
                      <a:pt x="288417" y="20765"/>
                      <a:pt x="304419" y="40672"/>
                      <a:pt x="318230" y="58483"/>
                    </a:cubicBezTo>
                    <a:cubicBezTo>
                      <a:pt x="248984" y="238697"/>
                      <a:pt x="28861" y="202882"/>
                      <a:pt x="28861" y="202882"/>
                    </a:cubicBezTo>
                    <a:cubicBezTo>
                      <a:pt x="19336" y="181070"/>
                      <a:pt x="9620" y="157639"/>
                      <a:pt x="0" y="133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897DA59C-ABAC-14EC-D521-6431CBFE7893}"/>
                  </a:ext>
                </a:extLst>
              </p:cNvPr>
              <p:cNvSpPr/>
              <p:nvPr/>
            </p:nvSpPr>
            <p:spPr>
              <a:xfrm>
                <a:off x="376509" y="766745"/>
                <a:ext cx="354344" cy="299292"/>
              </a:xfrm>
              <a:custGeom>
                <a:avLst/>
                <a:gdLst>
                  <a:gd name="connsiteX0" fmla="*/ 354344 w 354344"/>
                  <a:gd name="connsiteY0" fmla="*/ 123652 h 299292"/>
                  <a:gd name="connsiteX1" fmla="*/ 64975 w 354344"/>
                  <a:gd name="connsiteY1" fmla="*/ 1827 h 299292"/>
                  <a:gd name="connsiteX2" fmla="*/ 6396 w 354344"/>
                  <a:gd name="connsiteY2" fmla="*/ 86885 h 299292"/>
                  <a:gd name="connsiteX3" fmla="*/ 344438 w 354344"/>
                  <a:gd name="connsiteY3" fmla="*/ 299293 h 299292"/>
                  <a:gd name="connsiteX4" fmla="*/ 354344 w 354344"/>
                  <a:gd name="connsiteY4" fmla="*/ 123652 h 29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4" h="299292">
                    <a:moveTo>
                      <a:pt x="354344" y="123652"/>
                    </a:moveTo>
                    <a:cubicBezTo>
                      <a:pt x="240235" y="70502"/>
                      <a:pt x="138889" y="15733"/>
                      <a:pt x="64975" y="1827"/>
                    </a:cubicBezTo>
                    <a:cubicBezTo>
                      <a:pt x="586" y="-10270"/>
                      <a:pt x="-8939" y="39927"/>
                      <a:pt x="6396" y="86885"/>
                    </a:cubicBezTo>
                    <a:cubicBezTo>
                      <a:pt x="40019" y="190422"/>
                      <a:pt x="248902" y="250620"/>
                      <a:pt x="344438" y="299293"/>
                    </a:cubicBezTo>
                    <a:lnTo>
                      <a:pt x="354344" y="123652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84" name="图形 98">
                <a:extLst>
                  <a:ext uri="{FF2B5EF4-FFF2-40B4-BE49-F238E27FC236}">
                    <a16:creationId xmlns:a16="http://schemas.microsoft.com/office/drawing/2014/main" id="{40C9D56A-7156-3FDB-86DC-6178A033F39E}"/>
                  </a:ext>
                </a:extLst>
              </p:cNvPr>
              <p:cNvGrpSpPr/>
              <p:nvPr/>
            </p:nvGrpSpPr>
            <p:grpSpPr>
              <a:xfrm>
                <a:off x="476975" y="798861"/>
                <a:ext cx="424295" cy="398604"/>
                <a:chOff x="476975" y="798861"/>
                <a:chExt cx="424295" cy="398604"/>
              </a:xfrm>
            </p:grpSpPr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6D3A2A76-B662-480A-6082-746607327158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424295" cy="398592"/>
                </a:xfrm>
                <a:custGeom>
                  <a:avLst/>
                  <a:gdLst>
                    <a:gd name="connsiteX0" fmla="*/ 373417 w 424295"/>
                    <a:gd name="connsiteY0" fmla="*/ 129540 h 398592"/>
                    <a:gd name="connsiteX1" fmla="*/ 72617 w 424295"/>
                    <a:gd name="connsiteY1" fmla="*/ 0 h 398592"/>
                    <a:gd name="connsiteX2" fmla="*/ 40423 w 424295"/>
                    <a:gd name="connsiteY2" fmla="*/ 398431 h 398592"/>
                    <a:gd name="connsiteX3" fmla="*/ 373417 w 424295"/>
                    <a:gd name="connsiteY3" fmla="*/ 129540 h 39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295" h="398592">
                      <a:moveTo>
                        <a:pt x="373417" y="129540"/>
                      </a:moveTo>
                      <a:cubicBezTo>
                        <a:pt x="373417" y="129540"/>
                        <a:pt x="199681" y="44767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208729" y="401098"/>
                        <a:pt x="554011" y="373285"/>
                        <a:pt x="373417" y="1295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B364DEB9-8F55-3AF8-F7BE-E63386D338A2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156532" cy="398604"/>
                </a:xfrm>
                <a:custGeom>
                  <a:avLst/>
                  <a:gdLst>
                    <a:gd name="connsiteX0" fmla="*/ 97573 w 156532"/>
                    <a:gd name="connsiteY0" fmla="*/ 292989 h 398604"/>
                    <a:gd name="connsiteX1" fmla="*/ 156532 w 156532"/>
                    <a:gd name="connsiteY1" fmla="*/ 31813 h 398604"/>
                    <a:gd name="connsiteX2" fmla="*/ 108717 w 156532"/>
                    <a:gd name="connsiteY2" fmla="*/ 13335 h 398604"/>
                    <a:gd name="connsiteX3" fmla="*/ 72617 w 156532"/>
                    <a:gd name="connsiteY3" fmla="*/ 0 h 398604"/>
                    <a:gd name="connsiteX4" fmla="*/ 40423 w 156532"/>
                    <a:gd name="connsiteY4" fmla="*/ 398431 h 398604"/>
                    <a:gd name="connsiteX5" fmla="*/ 119671 w 156532"/>
                    <a:gd name="connsiteY5" fmla="*/ 397288 h 398604"/>
                    <a:gd name="connsiteX6" fmla="*/ 97573 w 156532"/>
                    <a:gd name="connsiteY6" fmla="*/ 292989 h 398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532" h="398604">
                      <a:moveTo>
                        <a:pt x="97573" y="292989"/>
                      </a:moveTo>
                      <a:cubicBezTo>
                        <a:pt x="86047" y="173926"/>
                        <a:pt x="138054" y="77724"/>
                        <a:pt x="156532" y="31813"/>
                      </a:cubicBezTo>
                      <a:cubicBezTo>
                        <a:pt x="145579" y="27242"/>
                        <a:pt x="118432" y="17050"/>
                        <a:pt x="108717" y="13335"/>
                      </a:cubicBezTo>
                      <a:cubicBezTo>
                        <a:pt x="96430" y="8668"/>
                        <a:pt x="84333" y="4191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64045" y="398812"/>
                        <a:pt x="91096" y="398621"/>
                        <a:pt x="119671" y="397288"/>
                      </a:cubicBezTo>
                      <a:cubicBezTo>
                        <a:pt x="107764" y="361855"/>
                        <a:pt x="100811" y="326707"/>
                        <a:pt x="97573" y="2929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85" name="图形 98">
                <a:extLst>
                  <a:ext uri="{FF2B5EF4-FFF2-40B4-BE49-F238E27FC236}">
                    <a16:creationId xmlns:a16="http://schemas.microsoft.com/office/drawing/2014/main" id="{952205F0-0DB7-F879-D88D-31AFA04FDABB}"/>
                  </a:ext>
                </a:extLst>
              </p:cNvPr>
              <p:cNvGrpSpPr/>
              <p:nvPr/>
            </p:nvGrpSpPr>
            <p:grpSpPr>
              <a:xfrm>
                <a:off x="666178" y="957072"/>
                <a:ext cx="832389" cy="794494"/>
                <a:chOff x="666178" y="957072"/>
                <a:chExt cx="832389" cy="794494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259E5A77-05B1-BE6F-7637-210867005388}"/>
                    </a:ext>
                  </a:extLst>
                </p:cNvPr>
                <p:cNvSpPr/>
                <p:nvPr/>
              </p:nvSpPr>
              <p:spPr>
                <a:xfrm>
                  <a:off x="666178" y="957072"/>
                  <a:ext cx="832389" cy="794494"/>
                </a:xfrm>
                <a:custGeom>
                  <a:avLst/>
                  <a:gdLst>
                    <a:gd name="connsiteX0" fmla="*/ 196786 w 832389"/>
                    <a:gd name="connsiteY0" fmla="*/ 0 h 794494"/>
                    <a:gd name="connsiteX1" fmla="*/ 0 w 832389"/>
                    <a:gd name="connsiteY1" fmla="*/ 727139 h 794494"/>
                    <a:gd name="connsiteX2" fmla="*/ 832390 w 832389"/>
                    <a:gd name="connsiteY2" fmla="*/ 664083 h 794494"/>
                    <a:gd name="connsiteX3" fmla="*/ 815912 w 832389"/>
                    <a:gd name="connsiteY3" fmla="*/ 623221 h 794494"/>
                    <a:gd name="connsiteX4" fmla="*/ 650176 w 832389"/>
                    <a:gd name="connsiteY4" fmla="*/ 43815 h 794494"/>
                    <a:gd name="connsiteX5" fmla="*/ 196786 w 832389"/>
                    <a:gd name="connsiteY5" fmla="*/ 0 h 79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2389" h="794494">
                      <a:moveTo>
                        <a:pt x="196786" y="0"/>
                      </a:moveTo>
                      <a:cubicBezTo>
                        <a:pt x="196786" y="0"/>
                        <a:pt x="27051" y="307943"/>
                        <a:pt x="0" y="727139"/>
                      </a:cubicBezTo>
                      <a:cubicBezTo>
                        <a:pt x="8001" y="772573"/>
                        <a:pt x="581882" y="880491"/>
                        <a:pt x="832390" y="664083"/>
                      </a:cubicBezTo>
                      <a:cubicBezTo>
                        <a:pt x="832390" y="664083"/>
                        <a:pt x="823055" y="641128"/>
                        <a:pt x="815912" y="623221"/>
                      </a:cubicBezTo>
                      <a:cubicBezTo>
                        <a:pt x="771811" y="511969"/>
                        <a:pt x="614743" y="105823"/>
                        <a:pt x="650176" y="43815"/>
                      </a:cubicBezTo>
                      <a:lnTo>
                        <a:pt x="1967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F71535AE-5E25-F2AB-19EF-9221FB1705A6}"/>
                    </a:ext>
                  </a:extLst>
                </p:cNvPr>
                <p:cNvSpPr/>
                <p:nvPr/>
              </p:nvSpPr>
              <p:spPr>
                <a:xfrm>
                  <a:off x="670369" y="1548383"/>
                  <a:ext cx="811053" cy="145197"/>
                </a:xfrm>
                <a:custGeom>
                  <a:avLst/>
                  <a:gdLst>
                    <a:gd name="connsiteX0" fmla="*/ 0 w 811053"/>
                    <a:gd name="connsiteY0" fmla="*/ 82772 h 145197"/>
                    <a:gd name="connsiteX1" fmla="*/ 422434 w 811053"/>
                    <a:gd name="connsiteY1" fmla="*/ 144494 h 145197"/>
                    <a:gd name="connsiteX2" fmla="*/ 811054 w 811053"/>
                    <a:gd name="connsiteY2" fmla="*/ 30671 h 145197"/>
                    <a:gd name="connsiteX3" fmla="*/ 798957 w 811053"/>
                    <a:gd name="connsiteY3" fmla="*/ 0 h 145197"/>
                    <a:gd name="connsiteX4" fmla="*/ 421386 w 811053"/>
                    <a:gd name="connsiteY4" fmla="*/ 113824 h 145197"/>
                    <a:gd name="connsiteX5" fmla="*/ 3239 w 811053"/>
                    <a:gd name="connsiteY5" fmla="*/ 50863 h 145197"/>
                    <a:gd name="connsiteX6" fmla="*/ 0 w 811053"/>
                    <a:gd name="connsiteY6" fmla="*/ 82772 h 1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053" h="145197">
                      <a:moveTo>
                        <a:pt x="0" y="82772"/>
                      </a:moveTo>
                      <a:cubicBezTo>
                        <a:pt x="101441" y="125349"/>
                        <a:pt x="264890" y="149733"/>
                        <a:pt x="422434" y="144494"/>
                      </a:cubicBezTo>
                      <a:cubicBezTo>
                        <a:pt x="577596" y="139255"/>
                        <a:pt x="728091" y="104966"/>
                        <a:pt x="811054" y="30671"/>
                      </a:cubicBezTo>
                      <a:cubicBezTo>
                        <a:pt x="807625" y="22003"/>
                        <a:pt x="803529" y="11716"/>
                        <a:pt x="798957" y="0"/>
                      </a:cubicBezTo>
                      <a:cubicBezTo>
                        <a:pt x="725138" y="74486"/>
                        <a:pt x="576167" y="108585"/>
                        <a:pt x="421386" y="113824"/>
                      </a:cubicBezTo>
                      <a:cubicBezTo>
                        <a:pt x="262795" y="119158"/>
                        <a:pt x="99251" y="94107"/>
                        <a:pt x="3239" y="50863"/>
                      </a:cubicBezTo>
                      <a:cubicBezTo>
                        <a:pt x="2096" y="61341"/>
                        <a:pt x="1048" y="72009"/>
                        <a:pt x="0" y="827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90" name="图形 98">
                  <a:extLst>
                    <a:ext uri="{FF2B5EF4-FFF2-40B4-BE49-F238E27FC236}">
                      <a16:creationId xmlns:a16="http://schemas.microsoft.com/office/drawing/2014/main" id="{C513C8DD-1802-7D2F-9AE7-6765B981317F}"/>
                    </a:ext>
                  </a:extLst>
                </p:cNvPr>
                <p:cNvGrpSpPr/>
                <p:nvPr/>
              </p:nvGrpSpPr>
              <p:grpSpPr>
                <a:xfrm>
                  <a:off x="860869" y="957072"/>
                  <a:ext cx="535305" cy="393858"/>
                  <a:chOff x="860869" y="957072"/>
                  <a:chExt cx="535305" cy="393858"/>
                </a:xfrm>
              </p:grpSpPr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29B8561E-4A12-EBA1-7EE0-C2897926E076}"/>
                      </a:ext>
                    </a:extLst>
                  </p:cNvPr>
                  <p:cNvSpPr/>
                  <p:nvPr/>
                </p:nvSpPr>
                <p:spPr>
                  <a:xfrm>
                    <a:off x="954848" y="991362"/>
                    <a:ext cx="338932" cy="168029"/>
                  </a:xfrm>
                  <a:custGeom>
                    <a:avLst/>
                    <a:gdLst>
                      <a:gd name="connsiteX0" fmla="*/ 338933 w 338932"/>
                      <a:gd name="connsiteY0" fmla="*/ 7525 h 168029"/>
                      <a:gd name="connsiteX1" fmla="*/ 261304 w 338932"/>
                      <a:gd name="connsiteY1" fmla="*/ 0 h 168029"/>
                      <a:gd name="connsiteX2" fmla="*/ 21083 w 338932"/>
                      <a:gd name="connsiteY2" fmla="*/ 118396 h 168029"/>
                      <a:gd name="connsiteX3" fmla="*/ 319 w 338932"/>
                      <a:gd name="connsiteY3" fmla="*/ 146875 h 168029"/>
                      <a:gd name="connsiteX4" fmla="*/ 28799 w 338932"/>
                      <a:gd name="connsiteY4" fmla="*/ 167735 h 168029"/>
                      <a:gd name="connsiteX5" fmla="*/ 335027 w 338932"/>
                      <a:gd name="connsiteY5" fmla="*/ 11144 h 168029"/>
                      <a:gd name="connsiteX6" fmla="*/ 338933 w 338932"/>
                      <a:gd name="connsiteY6" fmla="*/ 7525 h 16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932" h="168029">
                        <a:moveTo>
                          <a:pt x="338933" y="7525"/>
                        </a:moveTo>
                        <a:lnTo>
                          <a:pt x="261304" y="0"/>
                        </a:lnTo>
                        <a:cubicBezTo>
                          <a:pt x="198534" y="40291"/>
                          <a:pt x="85472" y="108204"/>
                          <a:pt x="21083" y="118396"/>
                        </a:cubicBezTo>
                        <a:cubicBezTo>
                          <a:pt x="7463" y="120491"/>
                          <a:pt x="-1872" y="133255"/>
                          <a:pt x="319" y="146875"/>
                        </a:cubicBezTo>
                        <a:cubicBezTo>
                          <a:pt x="2414" y="160496"/>
                          <a:pt x="15178" y="169831"/>
                          <a:pt x="28799" y="167735"/>
                        </a:cubicBezTo>
                        <a:cubicBezTo>
                          <a:pt x="132716" y="151352"/>
                          <a:pt x="334361" y="11525"/>
                          <a:pt x="335027" y="11144"/>
                        </a:cubicBezTo>
                        <a:cubicBezTo>
                          <a:pt x="336361" y="9906"/>
                          <a:pt x="337694" y="8763"/>
                          <a:pt x="338933" y="75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415AF7C7-215A-B657-B190-EF124DB0BF13}"/>
                      </a:ext>
                    </a:extLst>
                  </p:cNvPr>
                  <p:cNvSpPr/>
                  <p:nvPr/>
                </p:nvSpPr>
                <p:spPr>
                  <a:xfrm>
                    <a:off x="860869" y="957072"/>
                    <a:ext cx="535305" cy="393858"/>
                  </a:xfrm>
                  <a:custGeom>
                    <a:avLst/>
                    <a:gdLst>
                      <a:gd name="connsiteX0" fmla="*/ 2096 w 535305"/>
                      <a:gd name="connsiteY0" fmla="*/ 0 h 393858"/>
                      <a:gd name="connsiteX1" fmla="*/ 0 w 535305"/>
                      <a:gd name="connsiteY1" fmla="*/ 3905 h 393858"/>
                      <a:gd name="connsiteX2" fmla="*/ 535305 w 535305"/>
                      <a:gd name="connsiteY2" fmla="*/ 393859 h 393858"/>
                      <a:gd name="connsiteX3" fmla="*/ 516731 w 535305"/>
                      <a:gd name="connsiteY3" fmla="*/ 339757 h 393858"/>
                      <a:gd name="connsiteX4" fmla="*/ 49911 w 535305"/>
                      <a:gd name="connsiteY4" fmla="*/ 4572 h 393858"/>
                      <a:gd name="connsiteX5" fmla="*/ 2096 w 535305"/>
                      <a:gd name="connsiteY5" fmla="*/ 0 h 393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5305" h="393858">
                        <a:moveTo>
                          <a:pt x="2096" y="0"/>
                        </a:moveTo>
                        <a:cubicBezTo>
                          <a:pt x="2096" y="0"/>
                          <a:pt x="1333" y="1333"/>
                          <a:pt x="0" y="3905"/>
                        </a:cubicBezTo>
                        <a:cubicBezTo>
                          <a:pt x="3239" y="60484"/>
                          <a:pt x="45625" y="307181"/>
                          <a:pt x="535305" y="393859"/>
                        </a:cubicBezTo>
                        <a:cubicBezTo>
                          <a:pt x="529019" y="375952"/>
                          <a:pt x="522827" y="357854"/>
                          <a:pt x="516731" y="339757"/>
                        </a:cubicBezTo>
                        <a:cubicBezTo>
                          <a:pt x="91916" y="256603"/>
                          <a:pt x="53054" y="52768"/>
                          <a:pt x="49911" y="4572"/>
                        </a:cubicBezTo>
                        <a:lnTo>
                          <a:pt x="209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CD1F92DD-0C4C-24D3-67CF-ECC128577D87}"/>
                  </a:ext>
                </a:extLst>
              </p:cNvPr>
              <p:cNvSpPr/>
              <p:nvPr/>
            </p:nvSpPr>
            <p:spPr>
              <a:xfrm>
                <a:off x="764523" y="1044235"/>
                <a:ext cx="56426" cy="130816"/>
              </a:xfrm>
              <a:custGeom>
                <a:avLst/>
                <a:gdLst>
                  <a:gd name="connsiteX0" fmla="*/ 10049 w 56426"/>
                  <a:gd name="connsiteY0" fmla="*/ 127149 h 130816"/>
                  <a:gd name="connsiteX1" fmla="*/ 3668 w 56426"/>
                  <a:gd name="connsiteY1" fmla="*/ 130578 h 130816"/>
                  <a:gd name="connsiteX2" fmla="*/ 239 w 56426"/>
                  <a:gd name="connsiteY2" fmla="*/ 124196 h 130816"/>
                  <a:gd name="connsiteX3" fmla="*/ 38434 w 56426"/>
                  <a:gd name="connsiteY3" fmla="*/ 21707 h 130816"/>
                  <a:gd name="connsiteX4" fmla="*/ 46530 w 56426"/>
                  <a:gd name="connsiteY4" fmla="*/ 3229 h 130816"/>
                  <a:gd name="connsiteX5" fmla="*/ 53198 w 56426"/>
                  <a:gd name="connsiteY5" fmla="*/ 371 h 130816"/>
                  <a:gd name="connsiteX6" fmla="*/ 56055 w 56426"/>
                  <a:gd name="connsiteY6" fmla="*/ 7039 h 130816"/>
                  <a:gd name="connsiteX7" fmla="*/ 47768 w 56426"/>
                  <a:gd name="connsiteY7" fmla="*/ 25898 h 130816"/>
                  <a:gd name="connsiteX8" fmla="*/ 10049 w 56426"/>
                  <a:gd name="connsiteY8" fmla="*/ 127149 h 1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130816">
                    <a:moveTo>
                      <a:pt x="10049" y="127149"/>
                    </a:moveTo>
                    <a:cubicBezTo>
                      <a:pt x="9192" y="129911"/>
                      <a:pt x="6335" y="131435"/>
                      <a:pt x="3668" y="130578"/>
                    </a:cubicBezTo>
                    <a:cubicBezTo>
                      <a:pt x="905" y="129816"/>
                      <a:pt x="-619" y="126863"/>
                      <a:pt x="239" y="124196"/>
                    </a:cubicBezTo>
                    <a:cubicBezTo>
                      <a:pt x="16241" y="70475"/>
                      <a:pt x="29004" y="42472"/>
                      <a:pt x="38434" y="21707"/>
                    </a:cubicBezTo>
                    <a:cubicBezTo>
                      <a:pt x="41387" y="15135"/>
                      <a:pt x="44054" y="9325"/>
                      <a:pt x="46530" y="3229"/>
                    </a:cubicBezTo>
                    <a:cubicBezTo>
                      <a:pt x="47578" y="562"/>
                      <a:pt x="50626" y="-677"/>
                      <a:pt x="53198" y="371"/>
                    </a:cubicBezTo>
                    <a:cubicBezTo>
                      <a:pt x="55865" y="1419"/>
                      <a:pt x="57103" y="4467"/>
                      <a:pt x="56055" y="7039"/>
                    </a:cubicBezTo>
                    <a:cubicBezTo>
                      <a:pt x="53769" y="12754"/>
                      <a:pt x="50912" y="18945"/>
                      <a:pt x="47768" y="25898"/>
                    </a:cubicBezTo>
                    <a:cubicBezTo>
                      <a:pt x="38434" y="46472"/>
                      <a:pt x="25861" y="73999"/>
                      <a:pt x="10049" y="127149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5415D37-55AC-788F-C761-FE15B43C2AD4}"/>
                  </a:ext>
                </a:extLst>
              </p:cNvPr>
              <p:cNvSpPr/>
              <p:nvPr/>
            </p:nvSpPr>
            <p:spPr>
              <a:xfrm>
                <a:off x="1343212" y="1124518"/>
                <a:ext cx="78728" cy="281610"/>
              </a:xfrm>
              <a:custGeom>
                <a:avLst/>
                <a:gdLst>
                  <a:gd name="connsiteX0" fmla="*/ 3 w 78728"/>
                  <a:gd name="connsiteY0" fmla="*/ 5337 h 281610"/>
                  <a:gd name="connsiteX1" fmla="*/ 4956 w 78728"/>
                  <a:gd name="connsiteY1" fmla="*/ 3 h 281610"/>
                  <a:gd name="connsiteX2" fmla="*/ 10290 w 78728"/>
                  <a:gd name="connsiteY2" fmla="*/ 4956 h 281610"/>
                  <a:gd name="connsiteX3" fmla="*/ 71059 w 78728"/>
                  <a:gd name="connsiteY3" fmla="*/ 253463 h 281610"/>
                  <a:gd name="connsiteX4" fmla="*/ 78489 w 78728"/>
                  <a:gd name="connsiteY4" fmla="*/ 274895 h 281610"/>
                  <a:gd name="connsiteX5" fmla="*/ 75155 w 78728"/>
                  <a:gd name="connsiteY5" fmla="*/ 281372 h 281610"/>
                  <a:gd name="connsiteX6" fmla="*/ 68678 w 78728"/>
                  <a:gd name="connsiteY6" fmla="*/ 278038 h 281610"/>
                  <a:gd name="connsiteX7" fmla="*/ 61344 w 78728"/>
                  <a:gd name="connsiteY7" fmla="*/ 256892 h 281610"/>
                  <a:gd name="connsiteX8" fmla="*/ 3 w 78728"/>
                  <a:gd name="connsiteY8" fmla="*/ 5337 h 2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28" h="281610">
                    <a:moveTo>
                      <a:pt x="3" y="5337"/>
                    </a:moveTo>
                    <a:cubicBezTo>
                      <a:pt x="-92" y="2480"/>
                      <a:pt x="2099" y="98"/>
                      <a:pt x="4956" y="3"/>
                    </a:cubicBezTo>
                    <a:cubicBezTo>
                      <a:pt x="7813" y="-92"/>
                      <a:pt x="10195" y="2098"/>
                      <a:pt x="10290" y="4956"/>
                    </a:cubicBezTo>
                    <a:cubicBezTo>
                      <a:pt x="13814" y="92300"/>
                      <a:pt x="53057" y="202790"/>
                      <a:pt x="71059" y="253463"/>
                    </a:cubicBezTo>
                    <a:cubicBezTo>
                      <a:pt x="74298" y="262607"/>
                      <a:pt x="76870" y="269846"/>
                      <a:pt x="78489" y="274895"/>
                    </a:cubicBezTo>
                    <a:cubicBezTo>
                      <a:pt x="79346" y="277561"/>
                      <a:pt x="77822" y="280514"/>
                      <a:pt x="75155" y="281372"/>
                    </a:cubicBezTo>
                    <a:cubicBezTo>
                      <a:pt x="72488" y="282229"/>
                      <a:pt x="69536" y="280705"/>
                      <a:pt x="68678" y="278038"/>
                    </a:cubicBezTo>
                    <a:cubicBezTo>
                      <a:pt x="67249" y="273561"/>
                      <a:pt x="64678" y="266227"/>
                      <a:pt x="61344" y="256892"/>
                    </a:cubicBezTo>
                    <a:cubicBezTo>
                      <a:pt x="43246" y="205838"/>
                      <a:pt x="3622" y="94396"/>
                      <a:pt x="3" y="5337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87" name="图形 98">
              <a:extLst>
                <a:ext uri="{FF2B5EF4-FFF2-40B4-BE49-F238E27FC236}">
                  <a16:creationId xmlns:a16="http://schemas.microsoft.com/office/drawing/2014/main" id="{953CDF01-6863-F09C-90A6-93786F7AF424}"/>
                </a:ext>
              </a:extLst>
            </p:cNvPr>
            <p:cNvGrpSpPr/>
            <p:nvPr/>
          </p:nvGrpSpPr>
          <p:grpSpPr>
            <a:xfrm>
              <a:off x="7523975" y="2283718"/>
              <a:ext cx="1313697" cy="1287964"/>
              <a:chOff x="752679" y="0"/>
              <a:chExt cx="1060170" cy="1039403"/>
            </a:xfrm>
          </p:grpSpPr>
          <p:grpSp>
            <p:nvGrpSpPr>
              <p:cNvPr id="233" name="图形 98">
                <a:extLst>
                  <a:ext uri="{FF2B5EF4-FFF2-40B4-BE49-F238E27FC236}">
                    <a16:creationId xmlns:a16="http://schemas.microsoft.com/office/drawing/2014/main" id="{FEE5C01D-C0DD-956F-B110-92E81904D49C}"/>
                  </a:ext>
                </a:extLst>
              </p:cNvPr>
              <p:cNvGrpSpPr/>
              <p:nvPr/>
            </p:nvGrpSpPr>
            <p:grpSpPr>
              <a:xfrm>
                <a:off x="752679" y="0"/>
                <a:ext cx="1060170" cy="1039403"/>
                <a:chOff x="752679" y="0"/>
                <a:chExt cx="1060170" cy="1039403"/>
              </a:xfrm>
            </p:grpSpPr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8D286925-4811-F8EA-010B-BC9B58BAD883}"/>
                    </a:ext>
                  </a:extLst>
                </p:cNvPr>
                <p:cNvSpPr/>
                <p:nvPr/>
              </p:nvSpPr>
              <p:spPr>
                <a:xfrm>
                  <a:off x="971287" y="0"/>
                  <a:ext cx="403127" cy="550067"/>
                </a:xfrm>
                <a:custGeom>
                  <a:avLst/>
                  <a:gdLst>
                    <a:gd name="connsiteX0" fmla="*/ 2453 w 403127"/>
                    <a:gd name="connsiteY0" fmla="*/ 523969 h 550067"/>
                    <a:gd name="connsiteX1" fmla="*/ 401265 w 403127"/>
                    <a:gd name="connsiteY1" fmla="*/ 53434 h 550067"/>
                    <a:gd name="connsiteX2" fmla="*/ 341353 w 403127"/>
                    <a:gd name="connsiteY2" fmla="*/ 104203 h 550067"/>
                    <a:gd name="connsiteX3" fmla="*/ 89512 w 403127"/>
                    <a:gd name="connsiteY3" fmla="*/ 550068 h 550067"/>
                    <a:gd name="connsiteX4" fmla="*/ 2453 w 403127"/>
                    <a:gd name="connsiteY4" fmla="*/ 523969 h 55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127" h="550067">
                      <a:moveTo>
                        <a:pt x="2453" y="523969"/>
                      </a:moveTo>
                      <a:cubicBezTo>
                        <a:pt x="-38028" y="-118397"/>
                        <a:pt x="436412" y="-19908"/>
                        <a:pt x="401265" y="53434"/>
                      </a:cubicBezTo>
                      <a:cubicBezTo>
                        <a:pt x="388120" y="80962"/>
                        <a:pt x="361927" y="88391"/>
                        <a:pt x="341353" y="104203"/>
                      </a:cubicBezTo>
                      <a:cubicBezTo>
                        <a:pt x="177904" y="229456"/>
                        <a:pt x="122849" y="327564"/>
                        <a:pt x="89512" y="550068"/>
                      </a:cubicBezTo>
                      <a:lnTo>
                        <a:pt x="2453" y="523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1502ED73-9FF3-B162-F38F-20630841D050}"/>
                    </a:ext>
                  </a:extLst>
                </p:cNvPr>
                <p:cNvSpPr/>
                <p:nvPr/>
              </p:nvSpPr>
              <p:spPr>
                <a:xfrm>
                  <a:off x="1000930" y="46828"/>
                  <a:ext cx="304030" cy="506002"/>
                </a:xfrm>
                <a:custGeom>
                  <a:avLst/>
                  <a:gdLst>
                    <a:gd name="connsiteX0" fmla="*/ 303614 w 304030"/>
                    <a:gd name="connsiteY0" fmla="*/ 36705 h 506002"/>
                    <a:gd name="connsiteX1" fmla="*/ 149690 w 304030"/>
                    <a:gd name="connsiteY1" fmla="*/ 160054 h 506002"/>
                    <a:gd name="connsiteX2" fmla="*/ 44153 w 304030"/>
                    <a:gd name="connsiteY2" fmla="*/ 506002 h 506002"/>
                    <a:gd name="connsiteX3" fmla="*/ 147 w 304030"/>
                    <a:gd name="connsiteY3" fmla="*/ 499049 h 506002"/>
                    <a:gd name="connsiteX4" fmla="*/ 41486 w 304030"/>
                    <a:gd name="connsiteY4" fmla="*/ 162150 h 506002"/>
                    <a:gd name="connsiteX5" fmla="*/ 303614 w 304030"/>
                    <a:gd name="connsiteY5" fmla="*/ 36705 h 50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030" h="506002">
                      <a:moveTo>
                        <a:pt x="303614" y="36705"/>
                      </a:moveTo>
                      <a:cubicBezTo>
                        <a:pt x="287707" y="72996"/>
                        <a:pt x="217889" y="70710"/>
                        <a:pt x="149690" y="160054"/>
                      </a:cubicBezTo>
                      <a:cubicBezTo>
                        <a:pt x="76538" y="255876"/>
                        <a:pt x="44153" y="381034"/>
                        <a:pt x="44153" y="506002"/>
                      </a:cubicBezTo>
                      <a:lnTo>
                        <a:pt x="147" y="499049"/>
                      </a:lnTo>
                      <a:cubicBezTo>
                        <a:pt x="-615" y="362365"/>
                        <a:pt x="52" y="242350"/>
                        <a:pt x="41486" y="162150"/>
                      </a:cubicBezTo>
                      <a:cubicBezTo>
                        <a:pt x="144546" y="-37113"/>
                        <a:pt x="313520" y="-17492"/>
                        <a:pt x="303614" y="367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F33211FD-0687-2523-84AB-853F11F2657D}"/>
                    </a:ext>
                  </a:extLst>
                </p:cNvPr>
                <p:cNvSpPr/>
                <p:nvPr/>
              </p:nvSpPr>
              <p:spPr>
                <a:xfrm>
                  <a:off x="1253585" y="184222"/>
                  <a:ext cx="559264" cy="422520"/>
                </a:xfrm>
                <a:custGeom>
                  <a:avLst/>
                  <a:gdLst>
                    <a:gd name="connsiteX0" fmla="*/ 0 w 559264"/>
                    <a:gd name="connsiteY0" fmla="*/ 358322 h 422520"/>
                    <a:gd name="connsiteX1" fmla="*/ 217456 w 559264"/>
                    <a:gd name="connsiteY1" fmla="*/ 45806 h 422520"/>
                    <a:gd name="connsiteX2" fmla="*/ 556260 w 559264"/>
                    <a:gd name="connsiteY2" fmla="*/ 95146 h 422520"/>
                    <a:gd name="connsiteX3" fmla="*/ 539210 w 559264"/>
                    <a:gd name="connsiteY3" fmla="*/ 117911 h 422520"/>
                    <a:gd name="connsiteX4" fmla="*/ 232982 w 559264"/>
                    <a:gd name="connsiteY4" fmla="*/ 244498 h 422520"/>
                    <a:gd name="connsiteX5" fmla="*/ 71247 w 559264"/>
                    <a:gd name="connsiteY5" fmla="*/ 422520 h 422520"/>
                    <a:gd name="connsiteX6" fmla="*/ 0 w 559264"/>
                    <a:gd name="connsiteY6" fmla="*/ 358322 h 42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264" h="422520">
                      <a:moveTo>
                        <a:pt x="0" y="358322"/>
                      </a:moveTo>
                      <a:cubicBezTo>
                        <a:pt x="52102" y="210017"/>
                        <a:pt x="101822" y="110862"/>
                        <a:pt x="217456" y="45806"/>
                      </a:cubicBezTo>
                      <a:cubicBezTo>
                        <a:pt x="362712" y="-35918"/>
                        <a:pt x="587883" y="-1438"/>
                        <a:pt x="556260" y="95146"/>
                      </a:cubicBezTo>
                      <a:cubicBezTo>
                        <a:pt x="554069" y="101813"/>
                        <a:pt x="549402" y="109624"/>
                        <a:pt x="539210" y="117911"/>
                      </a:cubicBezTo>
                      <a:cubicBezTo>
                        <a:pt x="452247" y="188872"/>
                        <a:pt x="351758" y="129245"/>
                        <a:pt x="232982" y="244498"/>
                      </a:cubicBezTo>
                      <a:cubicBezTo>
                        <a:pt x="114205" y="359750"/>
                        <a:pt x="71247" y="422520"/>
                        <a:pt x="71247" y="422520"/>
                      </a:cubicBezTo>
                      <a:lnTo>
                        <a:pt x="0" y="3583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A5B84456-8304-4D43-34D4-F7FE48ACA1A5}"/>
                    </a:ext>
                  </a:extLst>
                </p:cNvPr>
                <p:cNvSpPr/>
                <p:nvPr/>
              </p:nvSpPr>
              <p:spPr>
                <a:xfrm>
                  <a:off x="1264729" y="240130"/>
                  <a:ext cx="499697" cy="349848"/>
                </a:xfrm>
                <a:custGeom>
                  <a:avLst/>
                  <a:gdLst>
                    <a:gd name="connsiteX0" fmla="*/ 421767 w 499697"/>
                    <a:gd name="connsiteY0" fmla="*/ 186 h 349848"/>
                    <a:gd name="connsiteX1" fmla="*/ 482441 w 499697"/>
                    <a:gd name="connsiteY1" fmla="*/ 50954 h 349848"/>
                    <a:gd name="connsiteX2" fmla="*/ 181737 w 499697"/>
                    <a:gd name="connsiteY2" fmla="*/ 171921 h 349848"/>
                    <a:gd name="connsiteX3" fmla="*/ 20003 w 499697"/>
                    <a:gd name="connsiteY3" fmla="*/ 349848 h 349848"/>
                    <a:gd name="connsiteX4" fmla="*/ 0 w 499697"/>
                    <a:gd name="connsiteY4" fmla="*/ 331846 h 349848"/>
                    <a:gd name="connsiteX5" fmla="*/ 421767 w 499697"/>
                    <a:gd name="connsiteY5" fmla="*/ 186 h 34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9697" h="349848">
                      <a:moveTo>
                        <a:pt x="421767" y="186"/>
                      </a:moveTo>
                      <a:cubicBezTo>
                        <a:pt x="475679" y="-2291"/>
                        <a:pt x="527685" y="20283"/>
                        <a:pt x="482441" y="50954"/>
                      </a:cubicBezTo>
                      <a:cubicBezTo>
                        <a:pt x="415480" y="96293"/>
                        <a:pt x="300609" y="56764"/>
                        <a:pt x="181737" y="171921"/>
                      </a:cubicBezTo>
                      <a:cubicBezTo>
                        <a:pt x="62960" y="287079"/>
                        <a:pt x="20003" y="349848"/>
                        <a:pt x="20003" y="349848"/>
                      </a:cubicBezTo>
                      <a:lnTo>
                        <a:pt x="0" y="331846"/>
                      </a:lnTo>
                      <a:cubicBezTo>
                        <a:pt x="148114" y="54383"/>
                        <a:pt x="218408" y="9615"/>
                        <a:pt x="421767" y="1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51D584B6-7C7C-751C-A482-167FA6295C98}"/>
                    </a:ext>
                  </a:extLst>
                </p:cNvPr>
                <p:cNvSpPr/>
                <p:nvPr/>
              </p:nvSpPr>
              <p:spPr>
                <a:xfrm>
                  <a:off x="1065682" y="388344"/>
                  <a:ext cx="176186" cy="136863"/>
                </a:xfrm>
                <a:custGeom>
                  <a:avLst/>
                  <a:gdLst>
                    <a:gd name="connsiteX0" fmla="*/ 176187 w 176186"/>
                    <a:gd name="connsiteY0" fmla="*/ 136864 h 136863"/>
                    <a:gd name="connsiteX1" fmla="*/ 147897 w 176186"/>
                    <a:gd name="connsiteY1" fmla="*/ 44090 h 136863"/>
                    <a:gd name="connsiteX2" fmla="*/ 128562 w 176186"/>
                    <a:gd name="connsiteY2" fmla="*/ 82762 h 136863"/>
                    <a:gd name="connsiteX3" fmla="*/ 81984 w 176186"/>
                    <a:gd name="connsiteY3" fmla="*/ 656 h 136863"/>
                    <a:gd name="connsiteX4" fmla="*/ 64839 w 176186"/>
                    <a:gd name="connsiteY4" fmla="*/ 64760 h 136863"/>
                    <a:gd name="connsiteX5" fmla="*/ 1689 w 176186"/>
                    <a:gd name="connsiteY5" fmla="*/ 54187 h 136863"/>
                    <a:gd name="connsiteX6" fmla="*/ 56457 w 176186"/>
                    <a:gd name="connsiteY6" fmla="*/ 114766 h 136863"/>
                    <a:gd name="connsiteX7" fmla="*/ 176187 w 176186"/>
                    <a:gd name="connsiteY7" fmla="*/ 136864 h 1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186" h="136863">
                      <a:moveTo>
                        <a:pt x="176187" y="136864"/>
                      </a:moveTo>
                      <a:cubicBezTo>
                        <a:pt x="176187" y="136864"/>
                        <a:pt x="176377" y="50472"/>
                        <a:pt x="147897" y="44090"/>
                      </a:cubicBezTo>
                      <a:cubicBezTo>
                        <a:pt x="119322" y="37709"/>
                        <a:pt x="128562" y="82762"/>
                        <a:pt x="128562" y="82762"/>
                      </a:cubicBezTo>
                      <a:cubicBezTo>
                        <a:pt x="128562" y="82762"/>
                        <a:pt x="107702" y="-8583"/>
                        <a:pt x="81984" y="656"/>
                      </a:cubicBezTo>
                      <a:cubicBezTo>
                        <a:pt x="56267" y="9800"/>
                        <a:pt x="64839" y="64760"/>
                        <a:pt x="64839" y="64760"/>
                      </a:cubicBezTo>
                      <a:cubicBezTo>
                        <a:pt x="64839" y="64760"/>
                        <a:pt x="14833" y="15611"/>
                        <a:pt x="1689" y="54187"/>
                      </a:cubicBezTo>
                      <a:cubicBezTo>
                        <a:pt x="-11456" y="92763"/>
                        <a:pt x="56457" y="114766"/>
                        <a:pt x="56457" y="114766"/>
                      </a:cubicBezTo>
                      <a:lnTo>
                        <a:pt x="176187" y="136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73" name="图形 98">
                  <a:extLst>
                    <a:ext uri="{FF2B5EF4-FFF2-40B4-BE49-F238E27FC236}">
                      <a16:creationId xmlns:a16="http://schemas.microsoft.com/office/drawing/2014/main" id="{6E4D5BCC-9F2E-6AFA-FBE6-E42128324803}"/>
                    </a:ext>
                  </a:extLst>
                </p:cNvPr>
                <p:cNvGrpSpPr/>
                <p:nvPr/>
              </p:nvGrpSpPr>
              <p:grpSpPr>
                <a:xfrm>
                  <a:off x="752679" y="473379"/>
                  <a:ext cx="712224" cy="566025"/>
                  <a:chOff x="752679" y="473379"/>
                  <a:chExt cx="712224" cy="566025"/>
                </a:xfrm>
                <a:solidFill>
                  <a:srgbClr val="FFFFFF"/>
                </a:solidFill>
              </p:grpSpPr>
              <p:sp>
                <p:nvSpPr>
                  <p:cNvPr id="274" name="任意多边形: 形状 273">
                    <a:extLst>
                      <a:ext uri="{FF2B5EF4-FFF2-40B4-BE49-F238E27FC236}">
                        <a16:creationId xmlns:a16="http://schemas.microsoft.com/office/drawing/2014/main" id="{6847B4C2-9CB2-4B6B-B404-3EAA2D77902B}"/>
                      </a:ext>
                    </a:extLst>
                  </p:cNvPr>
                  <p:cNvSpPr/>
                  <p:nvPr/>
                </p:nvSpPr>
                <p:spPr>
                  <a:xfrm>
                    <a:off x="752679" y="473379"/>
                    <a:ext cx="712224" cy="566025"/>
                  </a:xfrm>
                  <a:custGeom>
                    <a:avLst/>
                    <a:gdLst>
                      <a:gd name="connsiteX0" fmla="*/ 351744 w 712224"/>
                      <a:gd name="connsiteY0" fmla="*/ 563989 h 566025"/>
                      <a:gd name="connsiteX1" fmla="*/ 421848 w 712224"/>
                      <a:gd name="connsiteY1" fmla="*/ 8586 h 566025"/>
                      <a:gd name="connsiteX2" fmla="*/ 351744 w 712224"/>
                      <a:gd name="connsiteY2" fmla="*/ 563989 h 566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24" h="566025">
                        <a:moveTo>
                          <a:pt x="351744" y="563989"/>
                        </a:moveTo>
                        <a:cubicBezTo>
                          <a:pt x="-237472" y="538938"/>
                          <a:pt x="2748" y="-79521"/>
                          <a:pt x="421848" y="8586"/>
                        </a:cubicBezTo>
                        <a:cubicBezTo>
                          <a:pt x="755128" y="78690"/>
                          <a:pt x="885240" y="602660"/>
                          <a:pt x="351744" y="56398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75" name="任意多边形: 形状 274">
                    <a:extLst>
                      <a:ext uri="{FF2B5EF4-FFF2-40B4-BE49-F238E27FC236}">
                        <a16:creationId xmlns:a16="http://schemas.microsoft.com/office/drawing/2014/main" id="{E6F89AC9-ADBE-3597-9131-72671DF5F5D8}"/>
                      </a:ext>
                    </a:extLst>
                  </p:cNvPr>
                  <p:cNvSpPr/>
                  <p:nvPr/>
                </p:nvSpPr>
                <p:spPr>
                  <a:xfrm>
                    <a:off x="1043217" y="785526"/>
                    <a:ext cx="40269" cy="83922"/>
                  </a:xfrm>
                  <a:custGeom>
                    <a:avLst/>
                    <a:gdLst>
                      <a:gd name="connsiteX0" fmla="*/ 2341 w 40269"/>
                      <a:gd name="connsiteY0" fmla="*/ 51149 h 83922"/>
                      <a:gd name="connsiteX1" fmla="*/ 8914 w 40269"/>
                      <a:gd name="connsiteY1" fmla="*/ 80486 h 83922"/>
                      <a:gd name="connsiteX2" fmla="*/ 40251 w 40269"/>
                      <a:gd name="connsiteY2" fmla="*/ 52769 h 83922"/>
                      <a:gd name="connsiteX3" fmla="*/ 28249 w 40269"/>
                      <a:gd name="connsiteY3" fmla="*/ 0 h 83922"/>
                      <a:gd name="connsiteX4" fmla="*/ 2341 w 40269"/>
                      <a:gd name="connsiteY4" fmla="*/ 51149 h 83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9" h="83922">
                        <a:moveTo>
                          <a:pt x="2341" y="51149"/>
                        </a:moveTo>
                        <a:cubicBezTo>
                          <a:pt x="2341" y="51149"/>
                          <a:pt x="-6041" y="77057"/>
                          <a:pt x="8914" y="80486"/>
                        </a:cubicBezTo>
                        <a:cubicBezTo>
                          <a:pt x="23868" y="83915"/>
                          <a:pt x="40918" y="93345"/>
                          <a:pt x="40251" y="52769"/>
                        </a:cubicBezTo>
                        <a:lnTo>
                          <a:pt x="28249" y="0"/>
                        </a:lnTo>
                        <a:lnTo>
                          <a:pt x="2341" y="51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234" name="图形 98">
                <a:extLst>
                  <a:ext uri="{FF2B5EF4-FFF2-40B4-BE49-F238E27FC236}">
                    <a16:creationId xmlns:a16="http://schemas.microsoft.com/office/drawing/2014/main" id="{14BB61D3-10F6-015E-57E5-5A2EB4B1CC3A}"/>
                  </a:ext>
                </a:extLst>
              </p:cNvPr>
              <p:cNvGrpSpPr/>
              <p:nvPr/>
            </p:nvGrpSpPr>
            <p:grpSpPr>
              <a:xfrm>
                <a:off x="1216591" y="448699"/>
                <a:ext cx="211619" cy="225597"/>
                <a:chOff x="1216591" y="448699"/>
                <a:chExt cx="211619" cy="225597"/>
              </a:xfrm>
            </p:grpSpPr>
            <p:grpSp>
              <p:nvGrpSpPr>
                <p:cNvPr id="254" name="图形 98">
                  <a:extLst>
                    <a:ext uri="{FF2B5EF4-FFF2-40B4-BE49-F238E27FC236}">
                      <a16:creationId xmlns:a16="http://schemas.microsoft.com/office/drawing/2014/main" id="{3A730A49-83B6-75C6-925A-869C9CF0EF6D}"/>
                    </a:ext>
                  </a:extLst>
                </p:cNvPr>
                <p:cNvGrpSpPr/>
                <p:nvPr/>
              </p:nvGrpSpPr>
              <p:grpSpPr>
                <a:xfrm>
                  <a:off x="1216591" y="448699"/>
                  <a:ext cx="211619" cy="225597"/>
                  <a:chOff x="1216591" y="448699"/>
                  <a:chExt cx="211619" cy="225597"/>
                </a:xfrm>
                <a:solidFill>
                  <a:srgbClr val="E6AF33"/>
                </a:solidFill>
              </p:grpSpPr>
              <p:sp>
                <p:nvSpPr>
                  <p:cNvPr id="262" name="任意多边形: 形状 261">
                    <a:extLst>
                      <a:ext uri="{FF2B5EF4-FFF2-40B4-BE49-F238E27FC236}">
                        <a16:creationId xmlns:a16="http://schemas.microsoft.com/office/drawing/2014/main" id="{1FD0F63C-568F-712F-03A1-1E5AB03FB6BE}"/>
                      </a:ext>
                    </a:extLst>
                  </p:cNvPr>
                  <p:cNvSpPr/>
                  <p:nvPr/>
                </p:nvSpPr>
                <p:spPr>
                  <a:xfrm>
                    <a:off x="1299127" y="448699"/>
                    <a:ext cx="60453" cy="112917"/>
                  </a:xfrm>
                  <a:custGeom>
                    <a:avLst/>
                    <a:gdLst>
                      <a:gd name="connsiteX0" fmla="*/ 37230 w 60453"/>
                      <a:gd name="connsiteY0" fmla="*/ 118 h 112917"/>
                      <a:gd name="connsiteX1" fmla="*/ 845 w 60453"/>
                      <a:gd name="connsiteY1" fmla="*/ 52791 h 112917"/>
                      <a:gd name="connsiteX2" fmla="*/ 23229 w 60453"/>
                      <a:gd name="connsiteY2" fmla="*/ 112799 h 112917"/>
                      <a:gd name="connsiteX3" fmla="*/ 59614 w 60453"/>
                      <a:gd name="connsiteY3" fmla="*/ 60126 h 112917"/>
                      <a:gd name="connsiteX4" fmla="*/ 37230 w 60453"/>
                      <a:gd name="connsiteY4" fmla="*/ 118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37230" y="118"/>
                        </a:move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9074"/>
                          <a:pt x="53423" y="2214"/>
                          <a:pt x="37230" y="118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AD84BC65-2865-185A-5329-A7B2E5201918}"/>
                      </a:ext>
                    </a:extLst>
                  </p:cNvPr>
                  <p:cNvSpPr/>
                  <p:nvPr/>
                </p:nvSpPr>
                <p:spPr>
                  <a:xfrm>
                    <a:off x="1321085" y="504326"/>
                    <a:ext cx="107125" cy="70149"/>
                  </a:xfrm>
                  <a:custGeom>
                    <a:avLst/>
                    <a:gdLst>
                      <a:gd name="connsiteX0" fmla="*/ 105855 w 107125"/>
                      <a:gd name="connsiteY0" fmla="*/ 12977 h 70149"/>
                      <a:gd name="connsiteX1" fmla="*/ 42037 w 107125"/>
                      <a:gd name="connsiteY1" fmla="*/ 7833 h 70149"/>
                      <a:gd name="connsiteX2" fmla="*/ 1270 w 107125"/>
                      <a:gd name="connsiteY2" fmla="*/ 57173 h 70149"/>
                      <a:gd name="connsiteX3" fmla="*/ 65088 w 107125"/>
                      <a:gd name="connsiteY3" fmla="*/ 62316 h 70149"/>
                      <a:gd name="connsiteX4" fmla="*/ 105855 w 107125"/>
                      <a:gd name="connsiteY4" fmla="*/ 12977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5" h="70149">
                        <a:moveTo>
                          <a:pt x="105855" y="12977"/>
                        </a:moveTo>
                        <a:cubicBezTo>
                          <a:pt x="99473" y="-2073"/>
                          <a:pt x="70898" y="-4359"/>
                          <a:pt x="42037" y="7833"/>
                        </a:cubicBezTo>
                        <a:cubicBezTo>
                          <a:pt x="13177" y="20025"/>
                          <a:pt x="-5111" y="42123"/>
                          <a:pt x="1270" y="57173"/>
                        </a:cubicBezTo>
                        <a:cubicBezTo>
                          <a:pt x="7652" y="72222"/>
                          <a:pt x="36227" y="74508"/>
                          <a:pt x="65088" y="62316"/>
                        </a:cubicBezTo>
                        <a:cubicBezTo>
                          <a:pt x="93949" y="50124"/>
                          <a:pt x="112237" y="28026"/>
                          <a:pt x="105855" y="12977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E8C27D82-598D-D21D-2E45-3C3B088B8AF6}"/>
                      </a:ext>
                    </a:extLst>
                  </p:cNvPr>
                  <p:cNvSpPr/>
                  <p:nvPr/>
                </p:nvSpPr>
                <p:spPr>
                  <a:xfrm>
                    <a:off x="1319072" y="554207"/>
                    <a:ext cx="97338" cy="83134"/>
                  </a:xfrm>
                  <a:custGeom>
                    <a:avLst/>
                    <a:gdLst>
                      <a:gd name="connsiteX0" fmla="*/ 93961 w 97338"/>
                      <a:gd name="connsiteY0" fmla="*/ 75776 h 83134"/>
                      <a:gd name="connsiteX1" fmla="*/ 66529 w 97338"/>
                      <a:gd name="connsiteY1" fmla="*/ 17959 h 83134"/>
                      <a:gd name="connsiteX2" fmla="*/ 3378 w 97338"/>
                      <a:gd name="connsiteY2" fmla="*/ 7291 h 83134"/>
                      <a:gd name="connsiteX3" fmla="*/ 30810 w 97338"/>
                      <a:gd name="connsiteY3" fmla="*/ 65108 h 83134"/>
                      <a:gd name="connsiteX4" fmla="*/ 93961 w 97338"/>
                      <a:gd name="connsiteY4" fmla="*/ 75776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93961" y="75776"/>
                        </a:moveTo>
                        <a:cubicBezTo>
                          <a:pt x="103772" y="62727"/>
                          <a:pt x="91484" y="36819"/>
                          <a:pt x="66529" y="17959"/>
                        </a:cubicBezTo>
                        <a:cubicBezTo>
                          <a:pt x="41478" y="-900"/>
                          <a:pt x="13284" y="-5663"/>
                          <a:pt x="3378" y="7291"/>
                        </a:cubicBezTo>
                        <a:cubicBezTo>
                          <a:pt x="-6433" y="20341"/>
                          <a:pt x="5855" y="46249"/>
                          <a:pt x="30810" y="65108"/>
                        </a:cubicBezTo>
                        <a:cubicBezTo>
                          <a:pt x="55765" y="84063"/>
                          <a:pt x="84055" y="88825"/>
                          <a:pt x="93961" y="75776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0BAF8467-9243-4BF9-7D6D-4FA99F8D3445}"/>
                      </a:ext>
                    </a:extLst>
                  </p:cNvPr>
                  <p:cNvSpPr/>
                  <p:nvPr/>
                </p:nvSpPr>
                <p:spPr>
                  <a:xfrm>
                    <a:off x="1285220" y="561380"/>
                    <a:ext cx="60453" cy="112917"/>
                  </a:xfrm>
                  <a:custGeom>
                    <a:avLst/>
                    <a:gdLst>
                      <a:gd name="connsiteX0" fmla="*/ 23229 w 60453"/>
                      <a:gd name="connsiteY0" fmla="*/ 112799 h 112917"/>
                      <a:gd name="connsiteX1" fmla="*/ 59614 w 60453"/>
                      <a:gd name="connsiteY1" fmla="*/ 60126 h 112917"/>
                      <a:gd name="connsiteX2" fmla="*/ 37230 w 60453"/>
                      <a:gd name="connsiteY2" fmla="*/ 118 h 112917"/>
                      <a:gd name="connsiteX3" fmla="*/ 845 w 60453"/>
                      <a:gd name="connsiteY3" fmla="*/ 52791 h 112917"/>
                      <a:gd name="connsiteX4" fmla="*/ 23229 w 60453"/>
                      <a:gd name="connsiteY4" fmla="*/ 112799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23229" y="112799"/>
                        </a:move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8979"/>
                          <a:pt x="53423" y="2118"/>
                          <a:pt x="37230" y="118"/>
                        </a:cubicBez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6" name="任意多边形: 形状 265">
                    <a:extLst>
                      <a:ext uri="{FF2B5EF4-FFF2-40B4-BE49-F238E27FC236}">
                        <a16:creationId xmlns:a16="http://schemas.microsoft.com/office/drawing/2014/main" id="{507C841A-20E6-F29D-6C45-226AE3F4670E}"/>
                      </a:ext>
                    </a:extLst>
                  </p:cNvPr>
                  <p:cNvSpPr/>
                  <p:nvPr/>
                </p:nvSpPr>
                <p:spPr>
                  <a:xfrm>
                    <a:off x="1216591" y="548617"/>
                    <a:ext cx="107129" cy="70149"/>
                  </a:xfrm>
                  <a:custGeom>
                    <a:avLst/>
                    <a:gdLst>
                      <a:gd name="connsiteX0" fmla="*/ 1275 w 107129"/>
                      <a:gd name="connsiteY0" fmla="*/ 57173 h 70149"/>
                      <a:gd name="connsiteX1" fmla="*/ 65092 w 107129"/>
                      <a:gd name="connsiteY1" fmla="*/ 62316 h 70149"/>
                      <a:gd name="connsiteX2" fmla="*/ 105859 w 107129"/>
                      <a:gd name="connsiteY2" fmla="*/ 12977 h 70149"/>
                      <a:gd name="connsiteX3" fmla="*/ 42042 w 107129"/>
                      <a:gd name="connsiteY3" fmla="*/ 7833 h 70149"/>
                      <a:gd name="connsiteX4" fmla="*/ 1275 w 107129"/>
                      <a:gd name="connsiteY4" fmla="*/ 57173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9" h="70149">
                        <a:moveTo>
                          <a:pt x="1275" y="57173"/>
                        </a:moveTo>
                        <a:cubicBezTo>
                          <a:pt x="7657" y="72222"/>
                          <a:pt x="36232" y="74508"/>
                          <a:pt x="65092" y="62316"/>
                        </a:cubicBezTo>
                        <a:cubicBezTo>
                          <a:pt x="93953" y="50124"/>
                          <a:pt x="112241" y="28026"/>
                          <a:pt x="105859" y="12977"/>
                        </a:cubicBezTo>
                        <a:cubicBezTo>
                          <a:pt x="99478" y="-2073"/>
                          <a:pt x="70903" y="-4359"/>
                          <a:pt x="42042" y="7833"/>
                        </a:cubicBezTo>
                        <a:cubicBezTo>
                          <a:pt x="13086" y="20025"/>
                          <a:pt x="-5107" y="42123"/>
                          <a:pt x="1275" y="57173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7" name="任意多边形: 形状 266">
                    <a:extLst>
                      <a:ext uri="{FF2B5EF4-FFF2-40B4-BE49-F238E27FC236}">
                        <a16:creationId xmlns:a16="http://schemas.microsoft.com/office/drawing/2014/main" id="{9A6EB7C5-389E-9DAB-0765-1B597EB734F9}"/>
                      </a:ext>
                    </a:extLst>
                  </p:cNvPr>
                  <p:cNvSpPr/>
                  <p:nvPr/>
                </p:nvSpPr>
                <p:spPr>
                  <a:xfrm>
                    <a:off x="1228395" y="485750"/>
                    <a:ext cx="97338" cy="83134"/>
                  </a:xfrm>
                  <a:custGeom>
                    <a:avLst/>
                    <a:gdLst>
                      <a:gd name="connsiteX0" fmla="*/ 3378 w 97338"/>
                      <a:gd name="connsiteY0" fmla="*/ 7359 h 83134"/>
                      <a:gd name="connsiteX1" fmla="*/ 30810 w 97338"/>
                      <a:gd name="connsiteY1" fmla="*/ 65176 h 83134"/>
                      <a:gd name="connsiteX2" fmla="*/ 93961 w 97338"/>
                      <a:gd name="connsiteY2" fmla="*/ 75843 h 83134"/>
                      <a:gd name="connsiteX3" fmla="*/ 66529 w 97338"/>
                      <a:gd name="connsiteY3" fmla="*/ 18027 h 83134"/>
                      <a:gd name="connsiteX4" fmla="*/ 3378 w 97338"/>
                      <a:gd name="connsiteY4" fmla="*/ 7359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3378" y="7359"/>
                        </a:moveTo>
                        <a:cubicBezTo>
                          <a:pt x="-6433" y="20408"/>
                          <a:pt x="5854" y="46316"/>
                          <a:pt x="30810" y="65176"/>
                        </a:cubicBezTo>
                        <a:cubicBezTo>
                          <a:pt x="55861" y="84035"/>
                          <a:pt x="84055" y="88797"/>
                          <a:pt x="93961" y="75843"/>
                        </a:cubicBezTo>
                        <a:cubicBezTo>
                          <a:pt x="103771" y="62794"/>
                          <a:pt x="91484" y="36886"/>
                          <a:pt x="66529" y="18027"/>
                        </a:cubicBezTo>
                        <a:cubicBezTo>
                          <a:pt x="41478" y="-928"/>
                          <a:pt x="13284" y="-5690"/>
                          <a:pt x="3378" y="735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4BF744E7-F72E-BF12-92C6-F19C0218B82F}"/>
                    </a:ext>
                  </a:extLst>
                </p:cNvPr>
                <p:cNvSpPr/>
                <p:nvPr/>
              </p:nvSpPr>
              <p:spPr>
                <a:xfrm>
                  <a:off x="1323689" y="515969"/>
                  <a:ext cx="28384" cy="72295"/>
                </a:xfrm>
                <a:custGeom>
                  <a:avLst/>
                  <a:gdLst>
                    <a:gd name="connsiteX0" fmla="*/ 7525 w 28384"/>
                    <a:gd name="connsiteY0" fmla="*/ 69628 h 72295"/>
                    <a:gd name="connsiteX1" fmla="*/ 2667 w 28384"/>
                    <a:gd name="connsiteY1" fmla="*/ 72104 h 72295"/>
                    <a:gd name="connsiteX2" fmla="*/ 191 w 28384"/>
                    <a:gd name="connsiteY2" fmla="*/ 67247 h 72295"/>
                    <a:gd name="connsiteX3" fmla="*/ 20860 w 28384"/>
                    <a:gd name="connsiteY3" fmla="*/ 2667 h 72295"/>
                    <a:gd name="connsiteX4" fmla="*/ 25718 w 28384"/>
                    <a:gd name="connsiteY4" fmla="*/ 191 h 72295"/>
                    <a:gd name="connsiteX5" fmla="*/ 28194 w 28384"/>
                    <a:gd name="connsiteY5" fmla="*/ 5048 h 72295"/>
                    <a:gd name="connsiteX6" fmla="*/ 7525 w 28384"/>
                    <a:gd name="connsiteY6" fmla="*/ 69628 h 7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" h="72295">
                      <a:moveTo>
                        <a:pt x="7525" y="69628"/>
                      </a:moveTo>
                      <a:cubicBezTo>
                        <a:pt x="6858" y="71628"/>
                        <a:pt x="4763" y="72771"/>
                        <a:pt x="2667" y="72104"/>
                      </a:cubicBezTo>
                      <a:cubicBezTo>
                        <a:pt x="667" y="71438"/>
                        <a:pt x="-476" y="69342"/>
                        <a:pt x="191" y="67247"/>
                      </a:cubicBezTo>
                      <a:lnTo>
                        <a:pt x="20860" y="2667"/>
                      </a:lnTo>
                      <a:cubicBezTo>
                        <a:pt x="21527" y="667"/>
                        <a:pt x="23622" y="-476"/>
                        <a:pt x="25718" y="191"/>
                      </a:cubicBezTo>
                      <a:cubicBezTo>
                        <a:pt x="27718" y="857"/>
                        <a:pt x="28861" y="2953"/>
                        <a:pt x="28194" y="5048"/>
                      </a:cubicBezTo>
                      <a:lnTo>
                        <a:pt x="7525" y="696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ED0115FA-EA73-EDF8-4DA6-E26071B07FC3}"/>
                    </a:ext>
                  </a:extLst>
                </p:cNvPr>
                <p:cNvSpPr/>
                <p:nvPr/>
              </p:nvSpPr>
              <p:spPr>
                <a:xfrm>
                  <a:off x="1316530" y="501380"/>
                  <a:ext cx="14698" cy="85374"/>
                </a:xfrm>
                <a:custGeom>
                  <a:avLst/>
                  <a:gdLst>
                    <a:gd name="connsiteX0" fmla="*/ 7730 w 14698"/>
                    <a:gd name="connsiteY0" fmla="*/ 81835 h 85374"/>
                    <a:gd name="connsiteX1" fmla="*/ 3539 w 14698"/>
                    <a:gd name="connsiteY1" fmla="*/ 85359 h 85374"/>
                    <a:gd name="connsiteX2" fmla="*/ 15 w 14698"/>
                    <a:gd name="connsiteY2" fmla="*/ 81168 h 85374"/>
                    <a:gd name="connsiteX3" fmla="*/ 6968 w 14698"/>
                    <a:gd name="connsiteY3" fmla="*/ 3539 h 85374"/>
                    <a:gd name="connsiteX4" fmla="*/ 11159 w 14698"/>
                    <a:gd name="connsiteY4" fmla="*/ 15 h 85374"/>
                    <a:gd name="connsiteX5" fmla="*/ 14684 w 14698"/>
                    <a:gd name="connsiteY5" fmla="*/ 4206 h 85374"/>
                    <a:gd name="connsiteX6" fmla="*/ 7730 w 14698"/>
                    <a:gd name="connsiteY6" fmla="*/ 81835 h 8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8" h="85374">
                      <a:moveTo>
                        <a:pt x="7730" y="81835"/>
                      </a:moveTo>
                      <a:cubicBezTo>
                        <a:pt x="7540" y="83931"/>
                        <a:pt x="5730" y="85550"/>
                        <a:pt x="3539" y="85359"/>
                      </a:cubicBezTo>
                      <a:cubicBezTo>
                        <a:pt x="1444" y="85169"/>
                        <a:pt x="-175" y="83264"/>
                        <a:pt x="15" y="81168"/>
                      </a:cubicBezTo>
                      <a:lnTo>
                        <a:pt x="6968" y="3539"/>
                      </a:lnTo>
                      <a:cubicBezTo>
                        <a:pt x="7159" y="1444"/>
                        <a:pt x="9064" y="-175"/>
                        <a:pt x="11159" y="15"/>
                      </a:cubicBezTo>
                      <a:cubicBezTo>
                        <a:pt x="13255" y="206"/>
                        <a:pt x="14874" y="2015"/>
                        <a:pt x="14684" y="4206"/>
                      </a:cubicBezTo>
                      <a:lnTo>
                        <a:pt x="7730" y="81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DBA3E50C-DE71-3CF7-9E5E-FF7179822027}"/>
                    </a:ext>
                  </a:extLst>
                </p:cNvPr>
                <p:cNvSpPr/>
                <p:nvPr/>
              </p:nvSpPr>
              <p:spPr>
                <a:xfrm>
                  <a:off x="1301840" y="526600"/>
                  <a:ext cx="15027" cy="58175"/>
                </a:xfrm>
                <a:custGeom>
                  <a:avLst/>
                  <a:gdLst>
                    <a:gd name="connsiteX0" fmla="*/ 14991 w 15027"/>
                    <a:gd name="connsiteY0" fmla="*/ 53757 h 58175"/>
                    <a:gd name="connsiteX1" fmla="*/ 11752 w 15027"/>
                    <a:gd name="connsiteY1" fmla="*/ 58139 h 58175"/>
                    <a:gd name="connsiteX2" fmla="*/ 7371 w 15027"/>
                    <a:gd name="connsiteY2" fmla="*/ 54900 h 58175"/>
                    <a:gd name="connsiteX3" fmla="*/ 36 w 15027"/>
                    <a:gd name="connsiteY3" fmla="*/ 4418 h 58175"/>
                    <a:gd name="connsiteX4" fmla="*/ 3275 w 15027"/>
                    <a:gd name="connsiteY4" fmla="*/ 36 h 58175"/>
                    <a:gd name="connsiteX5" fmla="*/ 7656 w 15027"/>
                    <a:gd name="connsiteY5" fmla="*/ 3275 h 58175"/>
                    <a:gd name="connsiteX6" fmla="*/ 14991 w 15027"/>
                    <a:gd name="connsiteY6" fmla="*/ 53757 h 5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27" h="58175">
                      <a:moveTo>
                        <a:pt x="14991" y="53757"/>
                      </a:moveTo>
                      <a:cubicBezTo>
                        <a:pt x="15276" y="55853"/>
                        <a:pt x="13848" y="57853"/>
                        <a:pt x="11752" y="58139"/>
                      </a:cubicBezTo>
                      <a:cubicBezTo>
                        <a:pt x="9657" y="58425"/>
                        <a:pt x="7656" y="56996"/>
                        <a:pt x="7371" y="54900"/>
                      </a:cubicBezTo>
                      <a:lnTo>
                        <a:pt x="36" y="4418"/>
                      </a:lnTo>
                      <a:cubicBezTo>
                        <a:pt x="-249" y="2322"/>
                        <a:pt x="1179" y="322"/>
                        <a:pt x="3275" y="36"/>
                      </a:cubicBezTo>
                      <a:cubicBezTo>
                        <a:pt x="5370" y="-249"/>
                        <a:pt x="7371" y="1179"/>
                        <a:pt x="7656" y="3275"/>
                      </a:cubicBezTo>
                      <a:lnTo>
                        <a:pt x="14991" y="53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1E5BC952-CFB5-8320-0FC8-5BB7314C0E92}"/>
                    </a:ext>
                  </a:extLst>
                </p:cNvPr>
                <p:cNvSpPr/>
                <p:nvPr/>
              </p:nvSpPr>
              <p:spPr>
                <a:xfrm>
                  <a:off x="1340470" y="508358"/>
                  <a:ext cx="18610" cy="26651"/>
                </a:xfrm>
                <a:custGeom>
                  <a:avLst/>
                  <a:gdLst>
                    <a:gd name="connsiteX0" fmla="*/ 14556 w 18610"/>
                    <a:gd name="connsiteY0" fmla="*/ 372 h 26651"/>
                    <a:gd name="connsiteX1" fmla="*/ 1602 w 18610"/>
                    <a:gd name="connsiteY1" fmla="*/ 10182 h 26651"/>
                    <a:gd name="connsiteX2" fmla="*/ 4079 w 18610"/>
                    <a:gd name="connsiteY2" fmla="*/ 26280 h 26651"/>
                    <a:gd name="connsiteX3" fmla="*/ 17033 w 18610"/>
                    <a:gd name="connsiteY3" fmla="*/ 16469 h 26651"/>
                    <a:gd name="connsiteX4" fmla="*/ 14556 w 18610"/>
                    <a:gd name="connsiteY4" fmla="*/ 372 h 2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0" h="26651">
                      <a:moveTo>
                        <a:pt x="14556" y="372"/>
                      </a:moveTo>
                      <a:cubicBezTo>
                        <a:pt x="10270" y="-1343"/>
                        <a:pt x="4460" y="3038"/>
                        <a:pt x="1602" y="10182"/>
                      </a:cubicBezTo>
                      <a:cubicBezTo>
                        <a:pt x="-1255" y="17326"/>
                        <a:pt x="-207" y="24470"/>
                        <a:pt x="4079" y="26280"/>
                      </a:cubicBezTo>
                      <a:cubicBezTo>
                        <a:pt x="8365" y="27994"/>
                        <a:pt x="14080" y="23612"/>
                        <a:pt x="17033" y="16469"/>
                      </a:cubicBezTo>
                      <a:cubicBezTo>
                        <a:pt x="19890" y="9230"/>
                        <a:pt x="18747" y="2086"/>
                        <a:pt x="14556" y="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74020D42-B7C2-77AA-B1F0-683BD38B04FC}"/>
                    </a:ext>
                  </a:extLst>
                </p:cNvPr>
                <p:cNvSpPr/>
                <p:nvPr/>
              </p:nvSpPr>
              <p:spPr>
                <a:xfrm>
                  <a:off x="1319194" y="493295"/>
                  <a:ext cx="15656" cy="26203"/>
                </a:xfrm>
                <a:custGeom>
                  <a:avLst/>
                  <a:gdLst>
                    <a:gd name="connsiteX0" fmla="*/ 8400 w 15656"/>
                    <a:gd name="connsiteY0" fmla="*/ 5 h 26203"/>
                    <a:gd name="connsiteX1" fmla="*/ 18 w 15656"/>
                    <a:gd name="connsiteY1" fmla="*/ 12768 h 26203"/>
                    <a:gd name="connsiteX2" fmla="*/ 7256 w 15656"/>
                    <a:gd name="connsiteY2" fmla="*/ 26198 h 26203"/>
                    <a:gd name="connsiteX3" fmla="*/ 15639 w 15656"/>
                    <a:gd name="connsiteY3" fmla="*/ 13435 h 26203"/>
                    <a:gd name="connsiteX4" fmla="*/ 8400 w 15656"/>
                    <a:gd name="connsiteY4" fmla="*/ 5 h 2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6" h="26203">
                      <a:moveTo>
                        <a:pt x="8400" y="5"/>
                      </a:moveTo>
                      <a:cubicBezTo>
                        <a:pt x="4113" y="-186"/>
                        <a:pt x="398" y="5529"/>
                        <a:pt x="18" y="12768"/>
                      </a:cubicBezTo>
                      <a:cubicBezTo>
                        <a:pt x="-268" y="20007"/>
                        <a:pt x="2970" y="26008"/>
                        <a:pt x="7256" y="26198"/>
                      </a:cubicBezTo>
                      <a:cubicBezTo>
                        <a:pt x="11543" y="26389"/>
                        <a:pt x="15258" y="20674"/>
                        <a:pt x="15639" y="13435"/>
                      </a:cubicBezTo>
                      <a:cubicBezTo>
                        <a:pt x="15924" y="6196"/>
                        <a:pt x="12686" y="195"/>
                        <a:pt x="840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58ADE38A-232E-10F1-B37F-D360F449E07F}"/>
                    </a:ext>
                  </a:extLst>
                </p:cNvPr>
                <p:cNvSpPr/>
                <p:nvPr/>
              </p:nvSpPr>
              <p:spPr>
                <a:xfrm>
                  <a:off x="1295262" y="508418"/>
                  <a:ext cx="17706" cy="29304"/>
                </a:xfrm>
                <a:custGeom>
                  <a:avLst/>
                  <a:gdLst>
                    <a:gd name="connsiteX0" fmla="*/ 7281 w 17706"/>
                    <a:gd name="connsiteY0" fmla="*/ 26 h 29304"/>
                    <a:gd name="connsiteX1" fmla="*/ 138 w 17706"/>
                    <a:gd name="connsiteY1" fmla="*/ 15647 h 29304"/>
                    <a:gd name="connsiteX2" fmla="*/ 10425 w 17706"/>
                    <a:gd name="connsiteY2" fmla="*/ 29268 h 29304"/>
                    <a:gd name="connsiteX3" fmla="*/ 17568 w 17706"/>
                    <a:gd name="connsiteY3" fmla="*/ 13647 h 29304"/>
                    <a:gd name="connsiteX4" fmla="*/ 7281 w 17706"/>
                    <a:gd name="connsiteY4" fmla="*/ 26 h 2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6" h="29304">
                      <a:moveTo>
                        <a:pt x="7281" y="26"/>
                      </a:moveTo>
                      <a:cubicBezTo>
                        <a:pt x="2519" y="598"/>
                        <a:pt x="-720" y="7551"/>
                        <a:pt x="138" y="15647"/>
                      </a:cubicBezTo>
                      <a:cubicBezTo>
                        <a:pt x="995" y="23743"/>
                        <a:pt x="5662" y="29839"/>
                        <a:pt x="10425" y="29268"/>
                      </a:cubicBezTo>
                      <a:cubicBezTo>
                        <a:pt x="15187" y="28696"/>
                        <a:pt x="18426" y="21743"/>
                        <a:pt x="17568" y="13647"/>
                      </a:cubicBezTo>
                      <a:cubicBezTo>
                        <a:pt x="16711" y="5646"/>
                        <a:pt x="12044" y="-450"/>
                        <a:pt x="728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D2C9459D-1D35-DC23-910A-A68E322F4C0D}"/>
                    </a:ext>
                  </a:extLst>
                </p:cNvPr>
                <p:cNvSpPr/>
                <p:nvPr/>
              </p:nvSpPr>
              <p:spPr>
                <a:xfrm>
                  <a:off x="1295157" y="565456"/>
                  <a:ext cx="49806" cy="33096"/>
                </a:xfrm>
                <a:custGeom>
                  <a:avLst/>
                  <a:gdLst>
                    <a:gd name="connsiteX0" fmla="*/ 46343 w 49806"/>
                    <a:gd name="connsiteY0" fmla="*/ 20998 h 33096"/>
                    <a:gd name="connsiteX1" fmla="*/ 20626 w 49806"/>
                    <a:gd name="connsiteY1" fmla="*/ 32714 h 33096"/>
                    <a:gd name="connsiteX2" fmla="*/ 52 w 49806"/>
                    <a:gd name="connsiteY2" fmla="*/ 9187 h 33096"/>
                    <a:gd name="connsiteX3" fmla="*/ 9005 w 49806"/>
                    <a:gd name="connsiteY3" fmla="*/ 4615 h 33096"/>
                    <a:gd name="connsiteX4" fmla="*/ 21102 w 49806"/>
                    <a:gd name="connsiteY4" fmla="*/ 2139 h 33096"/>
                    <a:gd name="connsiteX5" fmla="*/ 29865 w 49806"/>
                    <a:gd name="connsiteY5" fmla="*/ 5472 h 33096"/>
                    <a:gd name="connsiteX6" fmla="*/ 38914 w 49806"/>
                    <a:gd name="connsiteY6" fmla="*/ 10140 h 33096"/>
                    <a:gd name="connsiteX7" fmla="*/ 46343 w 49806"/>
                    <a:gd name="connsiteY7" fmla="*/ 2099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06" h="33096">
                      <a:moveTo>
                        <a:pt x="46343" y="20998"/>
                      </a:moveTo>
                      <a:cubicBezTo>
                        <a:pt x="39867" y="32714"/>
                        <a:pt x="29675" y="33952"/>
                        <a:pt x="20626" y="32714"/>
                      </a:cubicBezTo>
                      <a:cubicBezTo>
                        <a:pt x="10148" y="31380"/>
                        <a:pt x="1100" y="24618"/>
                        <a:pt x="52" y="9187"/>
                      </a:cubicBezTo>
                      <a:cubicBezTo>
                        <a:pt x="-615" y="329"/>
                        <a:pt x="5291" y="-3862"/>
                        <a:pt x="9005" y="4615"/>
                      </a:cubicBezTo>
                      <a:cubicBezTo>
                        <a:pt x="13673" y="15093"/>
                        <a:pt x="16244" y="-2148"/>
                        <a:pt x="21102" y="2139"/>
                      </a:cubicBezTo>
                      <a:cubicBezTo>
                        <a:pt x="26055" y="6520"/>
                        <a:pt x="24817" y="10902"/>
                        <a:pt x="29865" y="5472"/>
                      </a:cubicBezTo>
                      <a:cubicBezTo>
                        <a:pt x="34913" y="-52"/>
                        <a:pt x="37104" y="7282"/>
                        <a:pt x="38914" y="10140"/>
                      </a:cubicBezTo>
                      <a:cubicBezTo>
                        <a:pt x="39390" y="10711"/>
                        <a:pt x="57107" y="1567"/>
                        <a:pt x="46343" y="20998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35" name="图形 98">
                <a:extLst>
                  <a:ext uri="{FF2B5EF4-FFF2-40B4-BE49-F238E27FC236}">
                    <a16:creationId xmlns:a16="http://schemas.microsoft.com/office/drawing/2014/main" id="{2360DA7B-FE68-A759-CBB4-D172879A52FD}"/>
                  </a:ext>
                </a:extLst>
              </p:cNvPr>
              <p:cNvGrpSpPr/>
              <p:nvPr/>
            </p:nvGrpSpPr>
            <p:grpSpPr>
              <a:xfrm>
                <a:off x="792951" y="605997"/>
                <a:ext cx="530742" cy="306684"/>
                <a:chOff x="792951" y="605997"/>
                <a:chExt cx="530742" cy="306684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A8988079-238C-27FA-1C45-C9C7F57601AF}"/>
                    </a:ext>
                  </a:extLst>
                </p:cNvPr>
                <p:cNvSpPr/>
                <p:nvPr/>
              </p:nvSpPr>
              <p:spPr>
                <a:xfrm>
                  <a:off x="1000848" y="803719"/>
                  <a:ext cx="66904" cy="108962"/>
                </a:xfrm>
                <a:custGeom>
                  <a:avLst/>
                  <a:gdLst>
                    <a:gd name="connsiteX0" fmla="*/ 229 w 66904"/>
                    <a:gd name="connsiteY0" fmla="*/ 33528 h 108962"/>
                    <a:gd name="connsiteX1" fmla="*/ 20994 w 66904"/>
                    <a:gd name="connsiteY1" fmla="*/ 108299 h 108962"/>
                    <a:gd name="connsiteX2" fmla="*/ 66904 w 66904"/>
                    <a:gd name="connsiteY2" fmla="*/ 43244 h 108962"/>
                    <a:gd name="connsiteX3" fmla="*/ 41377 w 66904"/>
                    <a:gd name="connsiteY3" fmla="*/ 572 h 108962"/>
                    <a:gd name="connsiteX4" fmla="*/ 37091 w 66904"/>
                    <a:gd name="connsiteY4" fmla="*/ 0 h 108962"/>
                    <a:gd name="connsiteX5" fmla="*/ 229 w 66904"/>
                    <a:gd name="connsiteY5" fmla="*/ 33528 h 108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04" h="108962">
                      <a:moveTo>
                        <a:pt x="229" y="33528"/>
                      </a:moveTo>
                      <a:cubicBezTo>
                        <a:pt x="-723" y="57722"/>
                        <a:pt x="420" y="101727"/>
                        <a:pt x="20994" y="108299"/>
                      </a:cubicBezTo>
                      <a:cubicBezTo>
                        <a:pt x="42520" y="115157"/>
                        <a:pt x="59761" y="67151"/>
                        <a:pt x="66904" y="43244"/>
                      </a:cubicBezTo>
                      <a:cubicBezTo>
                        <a:pt x="52807" y="36862"/>
                        <a:pt x="42044" y="19431"/>
                        <a:pt x="41377" y="572"/>
                      </a:cubicBezTo>
                      <a:cubicBezTo>
                        <a:pt x="39949" y="476"/>
                        <a:pt x="38520" y="286"/>
                        <a:pt x="37091" y="0"/>
                      </a:cubicBezTo>
                      <a:cubicBezTo>
                        <a:pt x="25566" y="24575"/>
                        <a:pt x="12040" y="33338"/>
                        <a:pt x="229" y="33528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8B1EBBD-07DC-9658-C453-07585B851D09}"/>
                    </a:ext>
                  </a:extLst>
                </p:cNvPr>
                <p:cNvSpPr/>
                <p:nvPr/>
              </p:nvSpPr>
              <p:spPr>
                <a:xfrm>
                  <a:off x="1013404" y="779145"/>
                  <a:ext cx="40269" cy="83922"/>
                </a:xfrm>
                <a:custGeom>
                  <a:avLst/>
                  <a:gdLst>
                    <a:gd name="connsiteX0" fmla="*/ 2341 w 40269"/>
                    <a:gd name="connsiteY0" fmla="*/ 51149 h 83922"/>
                    <a:gd name="connsiteX1" fmla="*/ 8914 w 40269"/>
                    <a:gd name="connsiteY1" fmla="*/ 80486 h 83922"/>
                    <a:gd name="connsiteX2" fmla="*/ 40251 w 40269"/>
                    <a:gd name="connsiteY2" fmla="*/ 52768 h 83922"/>
                    <a:gd name="connsiteX3" fmla="*/ 28249 w 40269"/>
                    <a:gd name="connsiteY3" fmla="*/ 0 h 83922"/>
                    <a:gd name="connsiteX4" fmla="*/ 2341 w 40269"/>
                    <a:gd name="connsiteY4" fmla="*/ 51149 h 8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69" h="83922">
                      <a:moveTo>
                        <a:pt x="2341" y="51149"/>
                      </a:moveTo>
                      <a:cubicBezTo>
                        <a:pt x="2341" y="51149"/>
                        <a:pt x="-6041" y="77057"/>
                        <a:pt x="8914" y="80486"/>
                      </a:cubicBezTo>
                      <a:cubicBezTo>
                        <a:pt x="23868" y="83915"/>
                        <a:pt x="40918" y="93345"/>
                        <a:pt x="40251" y="52768"/>
                      </a:cubicBezTo>
                      <a:lnTo>
                        <a:pt x="28249" y="0"/>
                      </a:lnTo>
                      <a:lnTo>
                        <a:pt x="2341" y="511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38" name="图形 98">
                  <a:extLst>
                    <a:ext uri="{FF2B5EF4-FFF2-40B4-BE49-F238E27FC236}">
                      <a16:creationId xmlns:a16="http://schemas.microsoft.com/office/drawing/2014/main" id="{0ABFEFAF-BDAB-A716-1767-222A100C00FE}"/>
                    </a:ext>
                  </a:extLst>
                </p:cNvPr>
                <p:cNvGrpSpPr/>
                <p:nvPr/>
              </p:nvGrpSpPr>
              <p:grpSpPr>
                <a:xfrm>
                  <a:off x="792951" y="605997"/>
                  <a:ext cx="530742" cy="278594"/>
                  <a:chOff x="792951" y="605997"/>
                  <a:chExt cx="530742" cy="278594"/>
                </a:xfrm>
              </p:grpSpPr>
              <p:grpSp>
                <p:nvGrpSpPr>
                  <p:cNvPr id="239" name="图形 98">
                    <a:extLst>
                      <a:ext uri="{FF2B5EF4-FFF2-40B4-BE49-F238E27FC236}">
                        <a16:creationId xmlns:a16="http://schemas.microsoft.com/office/drawing/2014/main" id="{818CC372-5F2E-8A3B-65E8-8C578166C34C}"/>
                      </a:ext>
                    </a:extLst>
                  </p:cNvPr>
                  <p:cNvGrpSpPr/>
                  <p:nvPr/>
                </p:nvGrpSpPr>
                <p:grpSpPr>
                  <a:xfrm>
                    <a:off x="888799" y="605997"/>
                    <a:ext cx="364258" cy="92203"/>
                    <a:chOff x="888799" y="605997"/>
                    <a:chExt cx="364258" cy="92203"/>
                  </a:xfrm>
                  <a:solidFill>
                    <a:srgbClr val="ECC8AF"/>
                  </a:solidFill>
                </p:grpSpPr>
                <p:sp>
                  <p:nvSpPr>
                    <p:cNvPr id="252" name="任意多边形: 形状 251">
                      <a:extLst>
                        <a:ext uri="{FF2B5EF4-FFF2-40B4-BE49-F238E27FC236}">
                          <a16:creationId xmlns:a16="http://schemas.microsoft.com/office/drawing/2014/main" id="{62518F5F-0EA0-A924-D1E8-D8DD72A20C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2424" y="649156"/>
                      <a:ext cx="80633" cy="49045"/>
                    </a:xfrm>
                    <a:custGeom>
                      <a:avLst/>
                      <a:gdLst>
                        <a:gd name="connsiteX0" fmla="*/ 58491 w 80633"/>
                        <a:gd name="connsiteY0" fmla="*/ 23976 h 49045"/>
                        <a:gd name="connsiteX1" fmla="*/ 7914 w 80633"/>
                        <a:gd name="connsiteY1" fmla="*/ 830 h 49045"/>
                        <a:gd name="connsiteX2" fmla="*/ 13248 w 80633"/>
                        <a:gd name="connsiteY2" fmla="*/ 32643 h 49045"/>
                        <a:gd name="connsiteX3" fmla="*/ 58491 w 80633"/>
                        <a:gd name="connsiteY3" fmla="*/ 23976 h 49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633" h="49045">
                          <a:moveTo>
                            <a:pt x="58491" y="23976"/>
                          </a:moveTo>
                          <a:cubicBezTo>
                            <a:pt x="40585" y="11498"/>
                            <a:pt x="15915" y="-3742"/>
                            <a:pt x="7914" y="830"/>
                          </a:cubicBezTo>
                          <a:cubicBezTo>
                            <a:pt x="-5135" y="8259"/>
                            <a:pt x="-1135" y="25976"/>
                            <a:pt x="13248" y="32643"/>
                          </a:cubicBezTo>
                          <a:cubicBezTo>
                            <a:pt x="43347" y="46455"/>
                            <a:pt x="117451" y="65028"/>
                            <a:pt x="58491" y="23976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53" name="任意多边形: 形状 252">
                      <a:extLst>
                        <a:ext uri="{FF2B5EF4-FFF2-40B4-BE49-F238E27FC236}">
                          <a16:creationId xmlns:a16="http://schemas.microsoft.com/office/drawing/2014/main" id="{DF8BBFCE-1394-050A-5CD1-F7CA65692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799" y="605997"/>
                      <a:ext cx="87593" cy="32153"/>
                    </a:xfrm>
                    <a:custGeom>
                      <a:avLst/>
                      <a:gdLst>
                        <a:gd name="connsiteX0" fmla="*/ 28173 w 87593"/>
                        <a:gd name="connsiteY0" fmla="*/ 8460 h 32153"/>
                        <a:gd name="connsiteX1" fmla="*/ 83513 w 87593"/>
                        <a:gd name="connsiteY1" fmla="*/ 3031 h 32153"/>
                        <a:gd name="connsiteX2" fmla="*/ 68082 w 87593"/>
                        <a:gd name="connsiteY2" fmla="*/ 31320 h 32153"/>
                        <a:gd name="connsiteX3" fmla="*/ 28173 w 87593"/>
                        <a:gd name="connsiteY3" fmla="*/ 8460 h 32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593" h="32153">
                          <a:moveTo>
                            <a:pt x="28173" y="8460"/>
                          </a:moveTo>
                          <a:cubicBezTo>
                            <a:pt x="49223" y="2459"/>
                            <a:pt x="77417" y="-3923"/>
                            <a:pt x="83513" y="3031"/>
                          </a:cubicBezTo>
                          <a:cubicBezTo>
                            <a:pt x="93514" y="14270"/>
                            <a:pt x="83894" y="29701"/>
                            <a:pt x="68082" y="31320"/>
                          </a:cubicBezTo>
                          <a:cubicBezTo>
                            <a:pt x="35031" y="34654"/>
                            <a:pt x="-41074" y="28177"/>
                            <a:pt x="28173" y="8460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grpSp>
                <p:nvGrpSpPr>
                  <p:cNvPr id="240" name="图形 98">
                    <a:extLst>
                      <a:ext uri="{FF2B5EF4-FFF2-40B4-BE49-F238E27FC236}">
                        <a16:creationId xmlns:a16="http://schemas.microsoft.com/office/drawing/2014/main" id="{B30A4FB3-30D5-D56E-7D33-5566159D6C71}"/>
                      </a:ext>
                    </a:extLst>
                  </p:cNvPr>
                  <p:cNvGrpSpPr/>
                  <p:nvPr/>
                </p:nvGrpSpPr>
                <p:grpSpPr>
                  <a:xfrm>
                    <a:off x="792951" y="677510"/>
                    <a:ext cx="530742" cy="207081"/>
                    <a:chOff x="792951" y="677510"/>
                    <a:chExt cx="530742" cy="207081"/>
                  </a:xfrm>
                </p:grpSpPr>
                <p:grpSp>
                  <p:nvGrpSpPr>
                    <p:cNvPr id="243" name="图形 98">
                      <a:extLst>
                        <a:ext uri="{FF2B5EF4-FFF2-40B4-BE49-F238E27FC236}">
                          <a16:creationId xmlns:a16="http://schemas.microsoft.com/office/drawing/2014/main" id="{49C642EF-7CFF-E4F4-49E4-D4C66EA2050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253" y="677510"/>
                      <a:ext cx="68965" cy="68965"/>
                      <a:chOff x="903253" y="677510"/>
                      <a:chExt cx="68965" cy="68965"/>
                    </a:xfrm>
                  </p:grpSpPr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9453A4B6-81D9-DA34-4F25-A181EA20F0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253" y="67751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D8D664C8-255F-3319-5D1A-14E842CF56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715" y="683302"/>
                        <a:ext cx="16896" cy="16899"/>
                      </a:xfrm>
                      <a:custGeom>
                        <a:avLst/>
                        <a:gdLst>
                          <a:gd name="connsiteX0" fmla="*/ 9829 w 16896"/>
                          <a:gd name="connsiteY0" fmla="*/ 117 h 16899"/>
                          <a:gd name="connsiteX1" fmla="*/ 16783 w 16896"/>
                          <a:gd name="connsiteY1" fmla="*/ 9832 h 16899"/>
                          <a:gd name="connsiteX2" fmla="*/ 7067 w 16896"/>
                          <a:gd name="connsiteY2" fmla="*/ 16785 h 16899"/>
                          <a:gd name="connsiteX3" fmla="*/ 114 w 16896"/>
                          <a:gd name="connsiteY3" fmla="*/ 7070 h 16899"/>
                          <a:gd name="connsiteX4" fmla="*/ 9829 w 16896"/>
                          <a:gd name="connsiteY4" fmla="*/ 117 h 168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9">
                            <a:moveTo>
                              <a:pt x="9829" y="117"/>
                            </a:moveTo>
                            <a:cubicBezTo>
                              <a:pt x="14401" y="879"/>
                              <a:pt x="17545" y="5260"/>
                              <a:pt x="16783" y="9832"/>
                            </a:cubicBezTo>
                            <a:cubicBezTo>
                              <a:pt x="16021" y="14404"/>
                              <a:pt x="11639" y="17547"/>
                              <a:pt x="7067" y="16785"/>
                            </a:cubicBezTo>
                            <a:cubicBezTo>
                              <a:pt x="2495" y="16023"/>
                              <a:pt x="-648" y="11642"/>
                              <a:pt x="114" y="7070"/>
                            </a:cubicBezTo>
                            <a:cubicBezTo>
                              <a:pt x="876" y="2403"/>
                              <a:pt x="5162" y="-645"/>
                              <a:pt x="9829" y="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44" name="图形 98">
                      <a:extLst>
                        <a:ext uri="{FF2B5EF4-FFF2-40B4-BE49-F238E27FC236}">
                          <a16:creationId xmlns:a16="http://schemas.microsoft.com/office/drawing/2014/main" id="{CE552CCE-6E95-3CC0-EFA6-085A6BE0E97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2045" y="717420"/>
                      <a:ext cx="68965" cy="68965"/>
                      <a:chOff x="1142045" y="717420"/>
                      <a:chExt cx="68965" cy="68965"/>
                    </a:xfrm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1C8FAB2C-4589-8A1C-5AF1-D596FF4B90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2045" y="71742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731483BD-1F61-6147-2831-867CEDF637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411" y="723214"/>
                        <a:ext cx="16896" cy="16896"/>
                      </a:xfrm>
                      <a:custGeom>
                        <a:avLst/>
                        <a:gdLst>
                          <a:gd name="connsiteX0" fmla="*/ 9829 w 16896"/>
                          <a:gd name="connsiteY0" fmla="*/ 114 h 16896"/>
                          <a:gd name="connsiteX1" fmla="*/ 16783 w 16896"/>
                          <a:gd name="connsiteY1" fmla="*/ 9829 h 16896"/>
                          <a:gd name="connsiteX2" fmla="*/ 7067 w 16896"/>
                          <a:gd name="connsiteY2" fmla="*/ 16783 h 16896"/>
                          <a:gd name="connsiteX3" fmla="*/ 114 w 16896"/>
                          <a:gd name="connsiteY3" fmla="*/ 7067 h 16896"/>
                          <a:gd name="connsiteX4" fmla="*/ 9829 w 16896"/>
                          <a:gd name="connsiteY4" fmla="*/ 114 h 168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6">
                            <a:moveTo>
                              <a:pt x="9829" y="114"/>
                            </a:moveTo>
                            <a:cubicBezTo>
                              <a:pt x="14401" y="876"/>
                              <a:pt x="17545" y="5257"/>
                              <a:pt x="16783" y="9829"/>
                            </a:cubicBezTo>
                            <a:cubicBezTo>
                              <a:pt x="16021" y="14401"/>
                              <a:pt x="11639" y="17545"/>
                              <a:pt x="7067" y="16783"/>
                            </a:cubicBezTo>
                            <a:cubicBezTo>
                              <a:pt x="2495" y="16021"/>
                              <a:pt x="-648" y="11639"/>
                              <a:pt x="114" y="7067"/>
                            </a:cubicBezTo>
                            <a:cubicBezTo>
                              <a:pt x="971" y="2495"/>
                              <a:pt x="5257" y="-648"/>
                              <a:pt x="9829" y="1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sp>
                  <p:nvSpPr>
                    <p:cNvPr id="245" name="任意多边形: 形状 244">
                      <a:extLst>
                        <a:ext uri="{FF2B5EF4-FFF2-40B4-BE49-F238E27FC236}">
                          <a16:creationId xmlns:a16="http://schemas.microsoft.com/office/drawing/2014/main" id="{AF40C241-8926-DD31-7F6B-EE142A02E3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381" y="783013"/>
                      <a:ext cx="150718" cy="70693"/>
                    </a:xfrm>
                    <a:custGeom>
                      <a:avLst/>
                      <a:gdLst>
                        <a:gd name="connsiteX0" fmla="*/ 1026 w 150718"/>
                        <a:gd name="connsiteY0" fmla="*/ 17849 h 70693"/>
                        <a:gd name="connsiteX1" fmla="*/ 6360 w 150718"/>
                        <a:gd name="connsiteY1" fmla="*/ 14801 h 70693"/>
                        <a:gd name="connsiteX2" fmla="*/ 9122 w 150718"/>
                        <a:gd name="connsiteY2" fmla="*/ 19849 h 70693"/>
                        <a:gd name="connsiteX3" fmla="*/ 17599 w 150718"/>
                        <a:gd name="connsiteY3" fmla="*/ 43281 h 70693"/>
                        <a:gd name="connsiteX4" fmla="*/ 27600 w 150718"/>
                        <a:gd name="connsiteY4" fmla="*/ 49186 h 70693"/>
                        <a:gd name="connsiteX5" fmla="*/ 39126 w 150718"/>
                        <a:gd name="connsiteY5" fmla="*/ 49472 h 70693"/>
                        <a:gd name="connsiteX6" fmla="*/ 73320 w 150718"/>
                        <a:gd name="connsiteY6" fmla="*/ 3276 h 70693"/>
                        <a:gd name="connsiteX7" fmla="*/ 73416 w 150718"/>
                        <a:gd name="connsiteY7" fmla="*/ 3085 h 70693"/>
                        <a:gd name="connsiteX8" fmla="*/ 78750 w 150718"/>
                        <a:gd name="connsiteY8" fmla="*/ 132 h 70693"/>
                        <a:gd name="connsiteX9" fmla="*/ 81417 w 150718"/>
                        <a:gd name="connsiteY9" fmla="*/ 5181 h 70693"/>
                        <a:gd name="connsiteX10" fmla="*/ 89227 w 150718"/>
                        <a:gd name="connsiteY10" fmla="*/ 49377 h 70693"/>
                        <a:gd name="connsiteX11" fmla="*/ 101419 w 150718"/>
                        <a:gd name="connsiteY11" fmla="*/ 59854 h 70693"/>
                        <a:gd name="connsiteX12" fmla="*/ 115326 w 150718"/>
                        <a:gd name="connsiteY12" fmla="*/ 62331 h 70693"/>
                        <a:gd name="connsiteX13" fmla="*/ 142758 w 150718"/>
                        <a:gd name="connsiteY13" fmla="*/ 37661 h 70693"/>
                        <a:gd name="connsiteX14" fmla="*/ 148473 w 150718"/>
                        <a:gd name="connsiteY14" fmla="*/ 35565 h 70693"/>
                        <a:gd name="connsiteX15" fmla="*/ 150187 w 150718"/>
                        <a:gd name="connsiteY15" fmla="*/ 40995 h 70693"/>
                        <a:gd name="connsiteX16" fmla="*/ 115897 w 150718"/>
                        <a:gd name="connsiteY16" fmla="*/ 70427 h 70693"/>
                        <a:gd name="connsiteX17" fmla="*/ 97133 w 150718"/>
                        <a:gd name="connsiteY17" fmla="*/ 67093 h 70693"/>
                        <a:gd name="connsiteX18" fmla="*/ 82369 w 150718"/>
                        <a:gd name="connsiteY18" fmla="*/ 54425 h 70693"/>
                        <a:gd name="connsiteX19" fmla="*/ 71415 w 150718"/>
                        <a:gd name="connsiteY19" fmla="*/ 28422 h 70693"/>
                        <a:gd name="connsiteX20" fmla="*/ 40840 w 150718"/>
                        <a:gd name="connsiteY20" fmla="*/ 57282 h 70693"/>
                        <a:gd name="connsiteX21" fmla="*/ 24648 w 150718"/>
                        <a:gd name="connsiteY21" fmla="*/ 56997 h 70693"/>
                        <a:gd name="connsiteX22" fmla="*/ 11694 w 150718"/>
                        <a:gd name="connsiteY22" fmla="*/ 49281 h 70693"/>
                        <a:gd name="connsiteX23" fmla="*/ 1026 w 150718"/>
                        <a:gd name="connsiteY23" fmla="*/ 17849 h 70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50718" h="70693">
                          <a:moveTo>
                            <a:pt x="1026" y="17849"/>
                          </a:moveTo>
                          <a:cubicBezTo>
                            <a:pt x="1692" y="15658"/>
                            <a:pt x="4074" y="14229"/>
                            <a:pt x="6360" y="14801"/>
                          </a:cubicBezTo>
                          <a:cubicBezTo>
                            <a:pt x="8550" y="15372"/>
                            <a:pt x="9789" y="17563"/>
                            <a:pt x="9122" y="19849"/>
                          </a:cubicBezTo>
                          <a:cubicBezTo>
                            <a:pt x="6836" y="27088"/>
                            <a:pt x="10646" y="36708"/>
                            <a:pt x="17599" y="43281"/>
                          </a:cubicBezTo>
                          <a:cubicBezTo>
                            <a:pt x="20457" y="45948"/>
                            <a:pt x="23886" y="48043"/>
                            <a:pt x="27600" y="49186"/>
                          </a:cubicBezTo>
                          <a:cubicBezTo>
                            <a:pt x="31125" y="50329"/>
                            <a:pt x="35030" y="50520"/>
                            <a:pt x="39126" y="49472"/>
                          </a:cubicBezTo>
                          <a:cubicBezTo>
                            <a:pt x="50460" y="46424"/>
                            <a:pt x="63033" y="33565"/>
                            <a:pt x="73320" y="3276"/>
                          </a:cubicBezTo>
                          <a:lnTo>
                            <a:pt x="73416" y="3085"/>
                          </a:lnTo>
                          <a:cubicBezTo>
                            <a:pt x="74178" y="894"/>
                            <a:pt x="76559" y="-439"/>
                            <a:pt x="78750" y="132"/>
                          </a:cubicBezTo>
                          <a:cubicBezTo>
                            <a:pt x="80940" y="704"/>
                            <a:pt x="82083" y="2990"/>
                            <a:pt x="81417" y="5181"/>
                          </a:cubicBezTo>
                          <a:cubicBezTo>
                            <a:pt x="76273" y="20992"/>
                            <a:pt x="80464" y="37947"/>
                            <a:pt x="89227" y="49377"/>
                          </a:cubicBezTo>
                          <a:cubicBezTo>
                            <a:pt x="92656" y="53949"/>
                            <a:pt x="96847" y="57568"/>
                            <a:pt x="101419" y="59854"/>
                          </a:cubicBezTo>
                          <a:cubicBezTo>
                            <a:pt x="105801" y="62045"/>
                            <a:pt x="110468" y="62997"/>
                            <a:pt x="115326" y="62331"/>
                          </a:cubicBezTo>
                          <a:cubicBezTo>
                            <a:pt x="124470" y="61092"/>
                            <a:pt x="134280" y="53758"/>
                            <a:pt x="142758" y="37661"/>
                          </a:cubicBezTo>
                          <a:cubicBezTo>
                            <a:pt x="143901" y="35565"/>
                            <a:pt x="146472" y="34613"/>
                            <a:pt x="148473" y="35565"/>
                          </a:cubicBezTo>
                          <a:cubicBezTo>
                            <a:pt x="150568" y="36518"/>
                            <a:pt x="151330" y="38994"/>
                            <a:pt x="150187" y="40995"/>
                          </a:cubicBezTo>
                          <a:cubicBezTo>
                            <a:pt x="140091" y="60045"/>
                            <a:pt x="127803" y="68808"/>
                            <a:pt x="115897" y="70427"/>
                          </a:cubicBezTo>
                          <a:cubicBezTo>
                            <a:pt x="109325" y="71284"/>
                            <a:pt x="102943" y="70046"/>
                            <a:pt x="97133" y="67093"/>
                          </a:cubicBezTo>
                          <a:cubicBezTo>
                            <a:pt x="91513" y="64236"/>
                            <a:pt x="86465" y="59854"/>
                            <a:pt x="82369" y="54425"/>
                          </a:cubicBezTo>
                          <a:cubicBezTo>
                            <a:pt x="76845" y="47281"/>
                            <a:pt x="72939" y="38137"/>
                            <a:pt x="71415" y="28422"/>
                          </a:cubicBezTo>
                          <a:cubicBezTo>
                            <a:pt x="61890" y="46043"/>
                            <a:pt x="51032" y="54615"/>
                            <a:pt x="40840" y="57282"/>
                          </a:cubicBezTo>
                          <a:cubicBezTo>
                            <a:pt x="35125" y="58806"/>
                            <a:pt x="29696" y="58521"/>
                            <a:pt x="24648" y="56997"/>
                          </a:cubicBezTo>
                          <a:cubicBezTo>
                            <a:pt x="19790" y="55473"/>
                            <a:pt x="15313" y="52710"/>
                            <a:pt x="11694" y="49281"/>
                          </a:cubicBezTo>
                          <a:cubicBezTo>
                            <a:pt x="2454" y="40995"/>
                            <a:pt x="-2213" y="28041"/>
                            <a:pt x="1026" y="17849"/>
                          </a:cubicBezTo>
                          <a:close/>
                        </a:path>
                      </a:pathLst>
                    </a:custGeom>
                    <a:solidFill>
                      <a:srgbClr val="3C15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6" name="任意多边形: 形状 245">
                      <a:extLst>
                        <a:ext uri="{FF2B5EF4-FFF2-40B4-BE49-F238E27FC236}">
                          <a16:creationId xmlns:a16="http://schemas.microsoft.com/office/drawing/2014/main" id="{127FDE0B-6277-6F96-E9F2-FB7607B109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2951" y="716465"/>
                      <a:ext cx="95354" cy="95354"/>
                    </a:xfrm>
                    <a:custGeom>
                      <a:avLst/>
                      <a:gdLst>
                        <a:gd name="connsiteX0" fmla="*/ 55535 w 95354"/>
                        <a:gd name="connsiteY0" fmla="*/ 671 h 95354"/>
                        <a:gd name="connsiteX1" fmla="*/ 94683 w 95354"/>
                        <a:gd name="connsiteY1" fmla="*/ 55535 h 95354"/>
                        <a:gd name="connsiteX2" fmla="*/ 39819 w 95354"/>
                        <a:gd name="connsiteY2" fmla="*/ 94683 h 95354"/>
                        <a:gd name="connsiteX3" fmla="*/ 671 w 95354"/>
                        <a:gd name="connsiteY3" fmla="*/ 39819 h 95354"/>
                        <a:gd name="connsiteX4" fmla="*/ 55535 w 95354"/>
                        <a:gd name="connsiteY4" fmla="*/ 671 h 9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54">
                          <a:moveTo>
                            <a:pt x="55535" y="671"/>
                          </a:moveTo>
                          <a:cubicBezTo>
                            <a:pt x="81539" y="5053"/>
                            <a:pt x="99065" y="29627"/>
                            <a:pt x="94683" y="55535"/>
                          </a:cubicBezTo>
                          <a:cubicBezTo>
                            <a:pt x="90302" y="81539"/>
                            <a:pt x="65727" y="99065"/>
                            <a:pt x="39819" y="94683"/>
                          </a:cubicBezTo>
                          <a:cubicBezTo>
                            <a:pt x="13816" y="90302"/>
                            <a:pt x="-3710" y="65727"/>
                            <a:pt x="671" y="39819"/>
                          </a:cubicBezTo>
                          <a:cubicBezTo>
                            <a:pt x="4958" y="13816"/>
                            <a:pt x="29532" y="-3710"/>
                            <a:pt x="55535" y="671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7" name="任意多边形: 形状 246">
                      <a:extLst>
                        <a:ext uri="{FF2B5EF4-FFF2-40B4-BE49-F238E27FC236}">
                          <a16:creationId xmlns:a16="http://schemas.microsoft.com/office/drawing/2014/main" id="{7FF2F305-930C-D97F-EEE7-866122BEFA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339" y="789263"/>
                      <a:ext cx="95354" cy="95328"/>
                    </a:xfrm>
                    <a:custGeom>
                      <a:avLst/>
                      <a:gdLst>
                        <a:gd name="connsiteX0" fmla="*/ 55535 w 95354"/>
                        <a:gd name="connsiteY0" fmla="*/ 645 h 95328"/>
                        <a:gd name="connsiteX1" fmla="*/ 94683 w 95354"/>
                        <a:gd name="connsiteY1" fmla="*/ 55509 h 95328"/>
                        <a:gd name="connsiteX2" fmla="*/ 39819 w 95354"/>
                        <a:gd name="connsiteY2" fmla="*/ 94657 h 95328"/>
                        <a:gd name="connsiteX3" fmla="*/ 671 w 95354"/>
                        <a:gd name="connsiteY3" fmla="*/ 39793 h 95328"/>
                        <a:gd name="connsiteX4" fmla="*/ 55535 w 95354"/>
                        <a:gd name="connsiteY4" fmla="*/ 645 h 95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28">
                          <a:moveTo>
                            <a:pt x="55535" y="645"/>
                          </a:moveTo>
                          <a:cubicBezTo>
                            <a:pt x="81539" y="5027"/>
                            <a:pt x="99065" y="29601"/>
                            <a:pt x="94683" y="55509"/>
                          </a:cubicBezTo>
                          <a:cubicBezTo>
                            <a:pt x="90302" y="81512"/>
                            <a:pt x="65727" y="99038"/>
                            <a:pt x="39819" y="94657"/>
                          </a:cubicBezTo>
                          <a:cubicBezTo>
                            <a:pt x="13816" y="90275"/>
                            <a:pt x="-3710" y="65701"/>
                            <a:pt x="671" y="39793"/>
                          </a:cubicBezTo>
                          <a:cubicBezTo>
                            <a:pt x="4958" y="13885"/>
                            <a:pt x="29532" y="-3641"/>
                            <a:pt x="55535" y="645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sp>
                <p:nvSpPr>
                  <p:cNvPr id="241" name="任意多边形: 形状 240">
                    <a:extLst>
                      <a:ext uri="{FF2B5EF4-FFF2-40B4-BE49-F238E27FC236}">
                        <a16:creationId xmlns:a16="http://schemas.microsoft.com/office/drawing/2014/main" id="{7A4071E6-848B-02AA-890E-0F80FA269A40}"/>
                      </a:ext>
                    </a:extLst>
                  </p:cNvPr>
                  <p:cNvSpPr/>
                  <p:nvPr/>
                </p:nvSpPr>
                <p:spPr>
                  <a:xfrm>
                    <a:off x="999803" y="751650"/>
                    <a:ext cx="83304" cy="52987"/>
                  </a:xfrm>
                  <a:custGeom>
                    <a:avLst/>
                    <a:gdLst>
                      <a:gd name="connsiteX0" fmla="*/ 45947 w 83304"/>
                      <a:gd name="connsiteY0" fmla="*/ 919 h 52987"/>
                      <a:gd name="connsiteX1" fmla="*/ 226 w 83304"/>
                      <a:gd name="connsiteY1" fmla="*/ 19588 h 52987"/>
                      <a:gd name="connsiteX2" fmla="*/ 37374 w 83304"/>
                      <a:gd name="connsiteY2" fmla="*/ 52069 h 52987"/>
                      <a:gd name="connsiteX3" fmla="*/ 83094 w 83304"/>
                      <a:gd name="connsiteY3" fmla="*/ 33400 h 52987"/>
                      <a:gd name="connsiteX4" fmla="*/ 45947 w 83304"/>
                      <a:gd name="connsiteY4" fmla="*/ 919 h 52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04" h="52987">
                        <a:moveTo>
                          <a:pt x="45947" y="919"/>
                        </a:moveTo>
                        <a:cubicBezTo>
                          <a:pt x="23087" y="-2891"/>
                          <a:pt x="2608" y="5491"/>
                          <a:pt x="226" y="19588"/>
                        </a:cubicBezTo>
                        <a:cubicBezTo>
                          <a:pt x="-2155" y="33685"/>
                          <a:pt x="14514" y="48259"/>
                          <a:pt x="37374" y="52069"/>
                        </a:cubicBezTo>
                        <a:cubicBezTo>
                          <a:pt x="60234" y="55879"/>
                          <a:pt x="80713" y="47497"/>
                          <a:pt x="83094" y="33400"/>
                        </a:cubicBezTo>
                        <a:cubicBezTo>
                          <a:pt x="85380" y="19303"/>
                          <a:pt x="68807" y="4729"/>
                          <a:pt x="45947" y="919"/>
                        </a:cubicBezTo>
                        <a:close/>
                      </a:path>
                    </a:pathLst>
                  </a:custGeom>
                  <a:solidFill>
                    <a:srgbClr val="C0281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42" name="任意多边形: 形状 241">
                    <a:extLst>
                      <a:ext uri="{FF2B5EF4-FFF2-40B4-BE49-F238E27FC236}">
                        <a16:creationId xmlns:a16="http://schemas.microsoft.com/office/drawing/2014/main" id="{B8FC4CBD-69A4-3477-C6D9-8471DD3634EE}"/>
                      </a:ext>
                    </a:extLst>
                  </p:cNvPr>
                  <p:cNvSpPr/>
                  <p:nvPr/>
                </p:nvSpPr>
                <p:spPr>
                  <a:xfrm>
                    <a:off x="1014194" y="756455"/>
                    <a:ext cx="39869" cy="13185"/>
                  </a:xfrm>
                  <a:custGeom>
                    <a:avLst/>
                    <a:gdLst>
                      <a:gd name="connsiteX0" fmla="*/ 18887 w 39869"/>
                      <a:gd name="connsiteY0" fmla="*/ 20 h 13185"/>
                      <a:gd name="connsiteX1" fmla="*/ 27 w 39869"/>
                      <a:gd name="connsiteY1" fmla="*/ 7069 h 13185"/>
                      <a:gd name="connsiteX2" fmla="*/ 20982 w 39869"/>
                      <a:gd name="connsiteY2" fmla="*/ 13165 h 13185"/>
                      <a:gd name="connsiteX3" fmla="*/ 39842 w 39869"/>
                      <a:gd name="connsiteY3" fmla="*/ 6116 h 13185"/>
                      <a:gd name="connsiteX4" fmla="*/ 18887 w 39869"/>
                      <a:gd name="connsiteY4" fmla="*/ 20 h 1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9" h="13185">
                        <a:moveTo>
                          <a:pt x="18887" y="20"/>
                        </a:moveTo>
                        <a:cubicBezTo>
                          <a:pt x="7933" y="306"/>
                          <a:pt x="-544" y="3449"/>
                          <a:pt x="27" y="7069"/>
                        </a:cubicBezTo>
                        <a:cubicBezTo>
                          <a:pt x="599" y="10688"/>
                          <a:pt x="9933" y="13451"/>
                          <a:pt x="20982" y="13165"/>
                        </a:cubicBezTo>
                        <a:cubicBezTo>
                          <a:pt x="31936" y="12879"/>
                          <a:pt x="40413" y="9736"/>
                          <a:pt x="39842" y="6116"/>
                        </a:cubicBezTo>
                        <a:cubicBezTo>
                          <a:pt x="39270" y="2497"/>
                          <a:pt x="29936" y="-265"/>
                          <a:pt x="18887" y="20"/>
                        </a:cubicBezTo>
                        <a:close/>
                      </a:path>
                    </a:pathLst>
                  </a:custGeom>
                  <a:solidFill>
                    <a:srgbClr val="CA5A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188" name="图形 98">
              <a:extLst>
                <a:ext uri="{FF2B5EF4-FFF2-40B4-BE49-F238E27FC236}">
                  <a16:creationId xmlns:a16="http://schemas.microsoft.com/office/drawing/2014/main" id="{2B19FCC2-5BB6-9C7F-4265-E9FC3F07543A}"/>
                </a:ext>
              </a:extLst>
            </p:cNvPr>
            <p:cNvGrpSpPr/>
            <p:nvPr/>
          </p:nvGrpSpPr>
          <p:grpSpPr>
            <a:xfrm>
              <a:off x="6591264" y="3441921"/>
              <a:ext cx="487649" cy="606520"/>
              <a:chOff x="-30" y="934684"/>
              <a:chExt cx="393539" cy="489469"/>
            </a:xfrm>
          </p:grpSpPr>
          <p:grpSp>
            <p:nvGrpSpPr>
              <p:cNvPr id="200" name="图形 98">
                <a:extLst>
                  <a:ext uri="{FF2B5EF4-FFF2-40B4-BE49-F238E27FC236}">
                    <a16:creationId xmlns:a16="http://schemas.microsoft.com/office/drawing/2014/main" id="{3DAA7A5B-5A64-4C87-95C1-BBC588DF6EC7}"/>
                  </a:ext>
                </a:extLst>
              </p:cNvPr>
              <p:cNvGrpSpPr/>
              <p:nvPr/>
            </p:nvGrpSpPr>
            <p:grpSpPr>
              <a:xfrm>
                <a:off x="141348" y="1313780"/>
                <a:ext cx="122185" cy="110374"/>
                <a:chOff x="141348" y="1313780"/>
                <a:chExt cx="122185" cy="110374"/>
              </a:xfrm>
              <a:solidFill>
                <a:srgbClr val="C02817"/>
              </a:solidFill>
            </p:grpSpPr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7C110C2-B080-E595-DC4B-3B454180671B}"/>
                    </a:ext>
                  </a:extLst>
                </p:cNvPr>
                <p:cNvSpPr/>
                <p:nvPr/>
              </p:nvSpPr>
              <p:spPr>
                <a:xfrm>
                  <a:off x="237455" y="1313780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50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80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7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5"/>
                        <a:pt x="22768" y="108302"/>
                      </a:cubicBezTo>
                      <a:cubicBezTo>
                        <a:pt x="20101" y="109350"/>
                        <a:pt x="17148" y="108017"/>
                        <a:pt x="16100" y="105350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7F377CA4-D307-66CE-176D-EEE8F84F0AE6}"/>
                    </a:ext>
                  </a:extLst>
                </p:cNvPr>
                <p:cNvSpPr/>
                <p:nvPr/>
              </p:nvSpPr>
              <p:spPr>
                <a:xfrm>
                  <a:off x="221453" y="1314066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7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88A71E32-742B-7D3D-1560-2B3165AA5BC0}"/>
                    </a:ext>
                  </a:extLst>
                </p:cNvPr>
                <p:cNvSpPr/>
                <p:nvPr/>
              </p:nvSpPr>
              <p:spPr>
                <a:xfrm>
                  <a:off x="205356" y="1314351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9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289" y="70012"/>
                        <a:pt x="98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0A685073-B8FF-536A-2E1C-A92EE801C6EE}"/>
                    </a:ext>
                  </a:extLst>
                </p:cNvPr>
                <p:cNvSpPr/>
                <p:nvPr/>
              </p:nvSpPr>
              <p:spPr>
                <a:xfrm>
                  <a:off x="189354" y="1314732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242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242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242"/>
                      </a:moveTo>
                      <a:cubicBezTo>
                        <a:pt x="-92" y="2384"/>
                        <a:pt x="2099" y="3"/>
                        <a:pt x="4956" y="3"/>
                      </a:cubicBezTo>
                      <a:cubicBezTo>
                        <a:pt x="7814" y="-92"/>
                        <a:pt x="10195" y="2098"/>
                        <a:pt x="10290" y="4956"/>
                      </a:cubicBezTo>
                      <a:cubicBezTo>
                        <a:pt x="10290" y="5147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69916"/>
                        <a:pt x="3" y="5432"/>
                        <a:pt x="3" y="52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F83E3C5-8F28-6071-4ACB-B48B3719354D}"/>
                    </a:ext>
                  </a:extLst>
                </p:cNvPr>
                <p:cNvSpPr/>
                <p:nvPr/>
              </p:nvSpPr>
              <p:spPr>
                <a:xfrm>
                  <a:off x="173352" y="1314923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8D07877B-436E-7E27-9AB8-E9CC95641C39}"/>
                    </a:ext>
                  </a:extLst>
                </p:cNvPr>
                <p:cNvSpPr/>
                <p:nvPr/>
              </p:nvSpPr>
              <p:spPr>
                <a:xfrm>
                  <a:off x="157350" y="1315209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E223078F-4810-ADDB-9A65-89F94B139011}"/>
                    </a:ext>
                  </a:extLst>
                </p:cNvPr>
                <p:cNvSpPr/>
                <p:nvPr/>
              </p:nvSpPr>
              <p:spPr>
                <a:xfrm>
                  <a:off x="141348" y="1315494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8BCF397-CB2F-3174-2067-316BF700ADDA}"/>
                  </a:ext>
                </a:extLst>
              </p:cNvPr>
              <p:cNvSpPr/>
              <p:nvPr/>
            </p:nvSpPr>
            <p:spPr>
              <a:xfrm>
                <a:off x="-30" y="958454"/>
                <a:ext cx="393539" cy="347274"/>
              </a:xfrm>
              <a:custGeom>
                <a:avLst/>
                <a:gdLst>
                  <a:gd name="connsiteX0" fmla="*/ 193293 w 393539"/>
                  <a:gd name="connsiteY0" fmla="*/ 46 h 347274"/>
                  <a:gd name="connsiteX1" fmla="*/ 393509 w 393539"/>
                  <a:gd name="connsiteY1" fmla="*/ 169687 h 347274"/>
                  <a:gd name="connsiteX2" fmla="*/ 200246 w 393539"/>
                  <a:gd name="connsiteY2" fmla="*/ 347233 h 347274"/>
                  <a:gd name="connsiteX3" fmla="*/ 31 w 393539"/>
                  <a:gd name="connsiteY3" fmla="*/ 177592 h 347274"/>
                  <a:gd name="connsiteX4" fmla="*/ 193293 w 393539"/>
                  <a:gd name="connsiteY4" fmla="*/ 46 h 34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39" h="347274">
                    <a:moveTo>
                      <a:pt x="193293" y="46"/>
                    </a:moveTo>
                    <a:cubicBezTo>
                      <a:pt x="301973" y="-2144"/>
                      <a:pt x="391604" y="73770"/>
                      <a:pt x="393509" y="169687"/>
                    </a:cubicBezTo>
                    <a:cubicBezTo>
                      <a:pt x="395414" y="265508"/>
                      <a:pt x="308927" y="345042"/>
                      <a:pt x="200246" y="347233"/>
                    </a:cubicBezTo>
                    <a:cubicBezTo>
                      <a:pt x="91661" y="349328"/>
                      <a:pt x="2031" y="273414"/>
                      <a:pt x="31" y="177592"/>
                    </a:cubicBezTo>
                    <a:cubicBezTo>
                      <a:pt x="-1874" y="81771"/>
                      <a:pt x="84613" y="2237"/>
                      <a:pt x="193293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6F3CE073-0517-A566-BD04-155DA1D67329}"/>
                  </a:ext>
                </a:extLst>
              </p:cNvPr>
              <p:cNvSpPr/>
              <p:nvPr/>
            </p:nvSpPr>
            <p:spPr>
              <a:xfrm>
                <a:off x="81099" y="958460"/>
                <a:ext cx="230897" cy="347280"/>
              </a:xfrm>
              <a:custGeom>
                <a:avLst/>
                <a:gdLst>
                  <a:gd name="connsiteX0" fmla="*/ 112163 w 230897"/>
                  <a:gd name="connsiteY0" fmla="*/ 41 h 347280"/>
                  <a:gd name="connsiteX1" fmla="*/ 142738 w 230897"/>
                  <a:gd name="connsiteY1" fmla="*/ 1565 h 347280"/>
                  <a:gd name="connsiteX2" fmla="*/ 194935 w 230897"/>
                  <a:gd name="connsiteY2" fmla="*/ 47094 h 347280"/>
                  <a:gd name="connsiteX3" fmla="*/ 230844 w 230897"/>
                  <a:gd name="connsiteY3" fmla="*/ 172348 h 347280"/>
                  <a:gd name="connsiteX4" fmla="*/ 199983 w 230897"/>
                  <a:gd name="connsiteY4" fmla="*/ 298935 h 347280"/>
                  <a:gd name="connsiteX5" fmla="*/ 155597 w 230897"/>
                  <a:gd name="connsiteY5" fmla="*/ 343512 h 347280"/>
                  <a:gd name="connsiteX6" fmla="*/ 119116 w 230897"/>
                  <a:gd name="connsiteY6" fmla="*/ 347227 h 347280"/>
                  <a:gd name="connsiteX7" fmla="*/ 81873 w 230897"/>
                  <a:gd name="connsiteY7" fmla="*/ 344846 h 347280"/>
                  <a:gd name="connsiteX8" fmla="*/ 35963 w 230897"/>
                  <a:gd name="connsiteY8" fmla="*/ 302174 h 347280"/>
                  <a:gd name="connsiteX9" fmla="*/ 54 w 230897"/>
                  <a:gd name="connsiteY9" fmla="*/ 176920 h 347280"/>
                  <a:gd name="connsiteX10" fmla="*/ 30915 w 230897"/>
                  <a:gd name="connsiteY10" fmla="*/ 50333 h 347280"/>
                  <a:gd name="connsiteX11" fmla="*/ 81016 w 230897"/>
                  <a:gd name="connsiteY11" fmla="*/ 2898 h 347280"/>
                  <a:gd name="connsiteX12" fmla="*/ 112163 w 230897"/>
                  <a:gd name="connsiteY12" fmla="*/ 41 h 347280"/>
                  <a:gd name="connsiteX13" fmla="*/ 112163 w 230897"/>
                  <a:gd name="connsiteY13" fmla="*/ 41 h 347280"/>
                  <a:gd name="connsiteX14" fmla="*/ 189601 w 230897"/>
                  <a:gd name="connsiteY14" fmla="*/ 50618 h 347280"/>
                  <a:gd name="connsiteX15" fmla="*/ 112068 w 230897"/>
                  <a:gd name="connsiteY15" fmla="*/ 2231 h 347280"/>
                  <a:gd name="connsiteX16" fmla="*/ 36534 w 230897"/>
                  <a:gd name="connsiteY16" fmla="*/ 53666 h 347280"/>
                  <a:gd name="connsiteX17" fmla="*/ 6721 w 230897"/>
                  <a:gd name="connsiteY17" fmla="*/ 176729 h 347280"/>
                  <a:gd name="connsiteX18" fmla="*/ 41487 w 230897"/>
                  <a:gd name="connsiteY18" fmla="*/ 298459 h 347280"/>
                  <a:gd name="connsiteX19" fmla="*/ 119021 w 230897"/>
                  <a:gd name="connsiteY19" fmla="*/ 346846 h 347280"/>
                  <a:gd name="connsiteX20" fmla="*/ 194554 w 230897"/>
                  <a:gd name="connsiteY20" fmla="*/ 295411 h 347280"/>
                  <a:gd name="connsiteX21" fmla="*/ 224367 w 230897"/>
                  <a:gd name="connsiteY21" fmla="*/ 172348 h 347280"/>
                  <a:gd name="connsiteX22" fmla="*/ 189601 w 230897"/>
                  <a:gd name="connsiteY22" fmla="*/ 50618 h 3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897" h="347280">
                    <a:moveTo>
                      <a:pt x="112163" y="41"/>
                    </a:moveTo>
                    <a:cubicBezTo>
                      <a:pt x="122545" y="-150"/>
                      <a:pt x="132832" y="326"/>
                      <a:pt x="142738" y="1565"/>
                    </a:cubicBezTo>
                    <a:cubicBezTo>
                      <a:pt x="162645" y="9566"/>
                      <a:pt x="180457" y="25472"/>
                      <a:pt x="194935" y="47094"/>
                    </a:cubicBezTo>
                    <a:cubicBezTo>
                      <a:pt x="216176" y="79003"/>
                      <a:pt x="229892" y="123199"/>
                      <a:pt x="230844" y="172348"/>
                    </a:cubicBezTo>
                    <a:cubicBezTo>
                      <a:pt x="231797" y="221497"/>
                      <a:pt x="219986" y="266264"/>
                      <a:pt x="199983" y="298935"/>
                    </a:cubicBezTo>
                    <a:cubicBezTo>
                      <a:pt x="187887" y="318842"/>
                      <a:pt x="172742" y="334273"/>
                      <a:pt x="155597" y="343512"/>
                    </a:cubicBezTo>
                    <a:cubicBezTo>
                      <a:pt x="143786" y="345703"/>
                      <a:pt x="131594" y="347036"/>
                      <a:pt x="119116" y="347227"/>
                    </a:cubicBezTo>
                    <a:cubicBezTo>
                      <a:pt x="106353" y="347513"/>
                      <a:pt x="93970" y="346655"/>
                      <a:pt x="81873" y="344846"/>
                    </a:cubicBezTo>
                    <a:cubicBezTo>
                      <a:pt x="64443" y="336178"/>
                      <a:pt x="48822" y="321414"/>
                      <a:pt x="35963" y="302174"/>
                    </a:cubicBezTo>
                    <a:cubicBezTo>
                      <a:pt x="14722" y="270360"/>
                      <a:pt x="1101" y="226069"/>
                      <a:pt x="54" y="176920"/>
                    </a:cubicBezTo>
                    <a:cubicBezTo>
                      <a:pt x="-899" y="127771"/>
                      <a:pt x="10912" y="83003"/>
                      <a:pt x="30915" y="50333"/>
                    </a:cubicBezTo>
                    <a:cubicBezTo>
                      <a:pt x="44345" y="28330"/>
                      <a:pt x="61490" y="11661"/>
                      <a:pt x="81016" y="2898"/>
                    </a:cubicBezTo>
                    <a:cubicBezTo>
                      <a:pt x="91113" y="1279"/>
                      <a:pt x="101590" y="326"/>
                      <a:pt x="112163" y="41"/>
                    </a:cubicBezTo>
                    <a:lnTo>
                      <a:pt x="112163" y="41"/>
                    </a:lnTo>
                    <a:close/>
                    <a:moveTo>
                      <a:pt x="189601" y="50618"/>
                    </a:moveTo>
                    <a:cubicBezTo>
                      <a:pt x="169313" y="20138"/>
                      <a:pt x="141786" y="1660"/>
                      <a:pt x="112068" y="2231"/>
                    </a:cubicBezTo>
                    <a:cubicBezTo>
                      <a:pt x="82254" y="2803"/>
                      <a:pt x="55584" y="22424"/>
                      <a:pt x="36534" y="53666"/>
                    </a:cubicBezTo>
                    <a:cubicBezTo>
                      <a:pt x="17199" y="85385"/>
                      <a:pt x="5673" y="128819"/>
                      <a:pt x="6721" y="176729"/>
                    </a:cubicBezTo>
                    <a:cubicBezTo>
                      <a:pt x="7674" y="224640"/>
                      <a:pt x="20913" y="267598"/>
                      <a:pt x="41487" y="298459"/>
                    </a:cubicBezTo>
                    <a:cubicBezTo>
                      <a:pt x="61776" y="328939"/>
                      <a:pt x="89303" y="347417"/>
                      <a:pt x="119021" y="346846"/>
                    </a:cubicBezTo>
                    <a:cubicBezTo>
                      <a:pt x="148834" y="346274"/>
                      <a:pt x="175504" y="326653"/>
                      <a:pt x="194554" y="295411"/>
                    </a:cubicBezTo>
                    <a:cubicBezTo>
                      <a:pt x="213890" y="263693"/>
                      <a:pt x="225415" y="220259"/>
                      <a:pt x="224367" y="172348"/>
                    </a:cubicBezTo>
                    <a:cubicBezTo>
                      <a:pt x="223415" y="124532"/>
                      <a:pt x="210175" y="81479"/>
                      <a:pt x="189601" y="50618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973DB7D0-59B6-5729-E115-52C90946DA34}"/>
                  </a:ext>
                </a:extLst>
              </p:cNvPr>
              <p:cNvSpPr/>
              <p:nvPr/>
            </p:nvSpPr>
            <p:spPr>
              <a:xfrm>
                <a:off x="93154" y="979836"/>
                <a:ext cx="211740" cy="12368"/>
              </a:xfrm>
              <a:custGeom>
                <a:avLst/>
                <a:gdLst>
                  <a:gd name="connsiteX0" fmla="*/ 202597 w 211740"/>
                  <a:gd name="connsiteY0" fmla="*/ 1715 h 12368"/>
                  <a:gd name="connsiteX1" fmla="*/ 211741 w 211740"/>
                  <a:gd name="connsiteY1" fmla="*/ 6667 h 12368"/>
                  <a:gd name="connsiteX2" fmla="*/ 210026 w 211740"/>
                  <a:gd name="connsiteY2" fmla="*/ 7429 h 12368"/>
                  <a:gd name="connsiteX3" fmla="*/ 101537 w 211740"/>
                  <a:gd name="connsiteY3" fmla="*/ 12192 h 12368"/>
                  <a:gd name="connsiteX4" fmla="*/ 1619 w 211740"/>
                  <a:gd name="connsiteY4" fmla="*/ 5715 h 12368"/>
                  <a:gd name="connsiteX5" fmla="*/ 0 w 211740"/>
                  <a:gd name="connsiteY5" fmla="*/ 5048 h 12368"/>
                  <a:gd name="connsiteX6" fmla="*/ 9716 w 211740"/>
                  <a:gd name="connsiteY6" fmla="*/ 0 h 12368"/>
                  <a:gd name="connsiteX7" fmla="*/ 101632 w 211740"/>
                  <a:gd name="connsiteY7" fmla="*/ 5620 h 12368"/>
                  <a:gd name="connsiteX8" fmla="*/ 202597 w 211740"/>
                  <a:gd name="connsiteY8" fmla="*/ 1715 h 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40" h="12368">
                    <a:moveTo>
                      <a:pt x="202597" y="1715"/>
                    </a:moveTo>
                    <a:cubicBezTo>
                      <a:pt x="205740" y="3334"/>
                      <a:pt x="208693" y="4953"/>
                      <a:pt x="211741" y="6667"/>
                    </a:cubicBezTo>
                    <a:cubicBezTo>
                      <a:pt x="211265" y="7048"/>
                      <a:pt x="210693" y="7334"/>
                      <a:pt x="210026" y="7429"/>
                    </a:cubicBezTo>
                    <a:cubicBezTo>
                      <a:pt x="174212" y="11716"/>
                      <a:pt x="137160" y="12859"/>
                      <a:pt x="101537" y="12192"/>
                    </a:cubicBezTo>
                    <a:cubicBezTo>
                      <a:pt x="66008" y="11525"/>
                      <a:pt x="31814" y="8953"/>
                      <a:pt x="1619" y="5715"/>
                    </a:cubicBezTo>
                    <a:cubicBezTo>
                      <a:pt x="1048" y="5620"/>
                      <a:pt x="476" y="5429"/>
                      <a:pt x="0" y="5048"/>
                    </a:cubicBezTo>
                    <a:cubicBezTo>
                      <a:pt x="3143" y="3334"/>
                      <a:pt x="6382" y="1619"/>
                      <a:pt x="9716" y="0"/>
                    </a:cubicBezTo>
                    <a:cubicBezTo>
                      <a:pt x="37814" y="2762"/>
                      <a:pt x="69152" y="5048"/>
                      <a:pt x="101632" y="5620"/>
                    </a:cubicBezTo>
                    <a:cubicBezTo>
                      <a:pt x="134874" y="6382"/>
                      <a:pt x="169164" y="5334"/>
                      <a:pt x="202597" y="1715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B72BA7E4-2E6C-452F-3996-F275F550796D}"/>
                  </a:ext>
                </a:extLst>
              </p:cNvPr>
              <p:cNvSpPr/>
              <p:nvPr/>
            </p:nvSpPr>
            <p:spPr>
              <a:xfrm>
                <a:off x="49053" y="1012221"/>
                <a:ext cx="297370" cy="18128"/>
              </a:xfrm>
              <a:custGeom>
                <a:avLst/>
                <a:gdLst>
                  <a:gd name="connsiteX0" fmla="*/ 291846 w 297370"/>
                  <a:gd name="connsiteY0" fmla="*/ 953 h 18128"/>
                  <a:gd name="connsiteX1" fmla="*/ 297371 w 297370"/>
                  <a:gd name="connsiteY1" fmla="*/ 6382 h 18128"/>
                  <a:gd name="connsiteX2" fmla="*/ 296894 w 297370"/>
                  <a:gd name="connsiteY2" fmla="*/ 6477 h 18128"/>
                  <a:gd name="connsiteX3" fmla="*/ 137922 w 297370"/>
                  <a:gd name="connsiteY3" fmla="*/ 17717 h 18128"/>
                  <a:gd name="connsiteX4" fmla="*/ 381 w 297370"/>
                  <a:gd name="connsiteY4" fmla="*/ 5810 h 18128"/>
                  <a:gd name="connsiteX5" fmla="*/ 0 w 297370"/>
                  <a:gd name="connsiteY5" fmla="*/ 5715 h 18128"/>
                  <a:gd name="connsiteX6" fmla="*/ 5905 w 297370"/>
                  <a:gd name="connsiteY6" fmla="*/ 0 h 18128"/>
                  <a:gd name="connsiteX7" fmla="*/ 138113 w 297370"/>
                  <a:gd name="connsiteY7" fmla="*/ 11240 h 18128"/>
                  <a:gd name="connsiteX8" fmla="*/ 291846 w 297370"/>
                  <a:gd name="connsiteY8" fmla="*/ 953 h 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0" h="18128">
                    <a:moveTo>
                      <a:pt x="291846" y="953"/>
                    </a:moveTo>
                    <a:cubicBezTo>
                      <a:pt x="293751" y="2762"/>
                      <a:pt x="295561" y="4572"/>
                      <a:pt x="297371" y="6382"/>
                    </a:cubicBezTo>
                    <a:cubicBezTo>
                      <a:pt x="297180" y="6477"/>
                      <a:pt x="297085" y="6477"/>
                      <a:pt x="296894" y="6477"/>
                    </a:cubicBezTo>
                    <a:cubicBezTo>
                      <a:pt x="246031" y="16764"/>
                      <a:pt x="190214" y="19241"/>
                      <a:pt x="137922" y="17717"/>
                    </a:cubicBezTo>
                    <a:cubicBezTo>
                      <a:pt x="85725" y="16288"/>
                      <a:pt x="37052" y="10954"/>
                      <a:pt x="381" y="5810"/>
                    </a:cubicBezTo>
                    <a:cubicBezTo>
                      <a:pt x="190" y="5810"/>
                      <a:pt x="95" y="5810"/>
                      <a:pt x="0" y="5715"/>
                    </a:cubicBezTo>
                    <a:cubicBezTo>
                      <a:pt x="1905" y="3810"/>
                      <a:pt x="3905" y="1905"/>
                      <a:pt x="5905" y="0"/>
                    </a:cubicBezTo>
                    <a:cubicBezTo>
                      <a:pt x="41815" y="4953"/>
                      <a:pt x="88392" y="9811"/>
                      <a:pt x="138113" y="11240"/>
                    </a:cubicBezTo>
                    <a:cubicBezTo>
                      <a:pt x="188690" y="12764"/>
                      <a:pt x="242507" y="10573"/>
                      <a:pt x="291846" y="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91A0801-9645-83EF-EF6E-7F74718DF5A4}"/>
                  </a:ext>
                </a:extLst>
              </p:cNvPr>
              <p:cNvSpPr/>
              <p:nvPr/>
            </p:nvSpPr>
            <p:spPr>
              <a:xfrm>
                <a:off x="22478" y="1045559"/>
                <a:ext cx="348900" cy="23143"/>
              </a:xfrm>
              <a:custGeom>
                <a:avLst/>
                <a:gdLst>
                  <a:gd name="connsiteX0" fmla="*/ 345377 w 348900"/>
                  <a:gd name="connsiteY0" fmla="*/ 0 h 23143"/>
                  <a:gd name="connsiteX1" fmla="*/ 348901 w 348900"/>
                  <a:gd name="connsiteY1" fmla="*/ 5715 h 23143"/>
                  <a:gd name="connsiteX2" fmla="*/ 156020 w 348900"/>
                  <a:gd name="connsiteY2" fmla="*/ 22479 h 23143"/>
                  <a:gd name="connsiteX3" fmla="*/ 0 w 348900"/>
                  <a:gd name="connsiteY3" fmla="*/ 6668 h 23143"/>
                  <a:gd name="connsiteX4" fmla="*/ 3715 w 348900"/>
                  <a:gd name="connsiteY4" fmla="*/ 667 h 23143"/>
                  <a:gd name="connsiteX5" fmla="*/ 156305 w 348900"/>
                  <a:gd name="connsiteY5" fmla="*/ 16002 h 23143"/>
                  <a:gd name="connsiteX6" fmla="*/ 345377 w 348900"/>
                  <a:gd name="connsiteY6" fmla="*/ 0 h 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00" h="23143">
                    <a:moveTo>
                      <a:pt x="345377" y="0"/>
                    </a:moveTo>
                    <a:cubicBezTo>
                      <a:pt x="346615" y="1905"/>
                      <a:pt x="347758" y="3810"/>
                      <a:pt x="348901" y="5715"/>
                    </a:cubicBezTo>
                    <a:cubicBezTo>
                      <a:pt x="288893" y="21622"/>
                      <a:pt x="219456" y="24765"/>
                      <a:pt x="156020" y="22479"/>
                    </a:cubicBezTo>
                    <a:cubicBezTo>
                      <a:pt x="92869" y="20193"/>
                      <a:pt x="35719" y="12478"/>
                      <a:pt x="0" y="6668"/>
                    </a:cubicBezTo>
                    <a:cubicBezTo>
                      <a:pt x="1238" y="4667"/>
                      <a:pt x="2477" y="2667"/>
                      <a:pt x="3715" y="667"/>
                    </a:cubicBezTo>
                    <a:cubicBezTo>
                      <a:pt x="39434" y="6382"/>
                      <a:pt x="94964" y="13716"/>
                      <a:pt x="156305" y="16002"/>
                    </a:cubicBezTo>
                    <a:cubicBezTo>
                      <a:pt x="218504" y="18288"/>
                      <a:pt x="286607" y="15240"/>
                      <a:pt x="345377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48223205-F019-4714-EE0C-699D62098E38}"/>
                  </a:ext>
                </a:extLst>
              </p:cNvPr>
              <p:cNvSpPr/>
              <p:nvPr/>
            </p:nvSpPr>
            <p:spPr>
              <a:xfrm>
                <a:off x="6762" y="1079277"/>
                <a:ext cx="379857" cy="27743"/>
              </a:xfrm>
              <a:custGeom>
                <a:avLst/>
                <a:gdLst>
                  <a:gd name="connsiteX0" fmla="*/ 377762 w 379857"/>
                  <a:gd name="connsiteY0" fmla="*/ 0 h 27743"/>
                  <a:gd name="connsiteX1" fmla="*/ 379857 w 379857"/>
                  <a:gd name="connsiteY1" fmla="*/ 6191 h 27743"/>
                  <a:gd name="connsiteX2" fmla="*/ 163163 w 379857"/>
                  <a:gd name="connsiteY2" fmla="*/ 26670 h 27743"/>
                  <a:gd name="connsiteX3" fmla="*/ 0 w 379857"/>
                  <a:gd name="connsiteY3" fmla="*/ 8477 h 27743"/>
                  <a:gd name="connsiteX4" fmla="*/ 2096 w 379857"/>
                  <a:gd name="connsiteY4" fmla="*/ 2286 h 27743"/>
                  <a:gd name="connsiteX5" fmla="*/ 163449 w 379857"/>
                  <a:gd name="connsiteY5" fmla="*/ 20288 h 27743"/>
                  <a:gd name="connsiteX6" fmla="*/ 377762 w 379857"/>
                  <a:gd name="connsiteY6" fmla="*/ 0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857" h="27743">
                    <a:moveTo>
                      <a:pt x="377762" y="0"/>
                    </a:moveTo>
                    <a:cubicBezTo>
                      <a:pt x="378524" y="2000"/>
                      <a:pt x="379190" y="4096"/>
                      <a:pt x="379857" y="6191"/>
                    </a:cubicBezTo>
                    <a:cubicBezTo>
                      <a:pt x="313944" y="26575"/>
                      <a:pt x="234125" y="29908"/>
                      <a:pt x="163163" y="26670"/>
                    </a:cubicBezTo>
                    <a:cubicBezTo>
                      <a:pt x="92964" y="23527"/>
                      <a:pt x="31337" y="14002"/>
                      <a:pt x="0" y="8477"/>
                    </a:cubicBezTo>
                    <a:cubicBezTo>
                      <a:pt x="667" y="6382"/>
                      <a:pt x="1334" y="4286"/>
                      <a:pt x="2096" y="2286"/>
                    </a:cubicBezTo>
                    <a:cubicBezTo>
                      <a:pt x="33528" y="7810"/>
                      <a:pt x="94393" y="17145"/>
                      <a:pt x="163449" y="20288"/>
                    </a:cubicBezTo>
                    <a:cubicBezTo>
                      <a:pt x="233839" y="23336"/>
                      <a:pt x="312706" y="20098"/>
                      <a:pt x="377762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877D073A-B714-8E77-55AB-8426EF57E639}"/>
                  </a:ext>
                </a:extLst>
              </p:cNvPr>
              <p:cNvSpPr/>
              <p:nvPr/>
            </p:nvSpPr>
            <p:spPr>
              <a:xfrm>
                <a:off x="285" y="1115091"/>
                <a:ext cx="393001" cy="30093"/>
              </a:xfrm>
              <a:custGeom>
                <a:avLst/>
                <a:gdLst>
                  <a:gd name="connsiteX0" fmla="*/ 392430 w 393001"/>
                  <a:gd name="connsiteY0" fmla="*/ 0 h 30093"/>
                  <a:gd name="connsiteX1" fmla="*/ 393002 w 393001"/>
                  <a:gd name="connsiteY1" fmla="*/ 6667 h 30093"/>
                  <a:gd name="connsiteX2" fmla="*/ 163354 w 393001"/>
                  <a:gd name="connsiteY2" fmla="*/ 28670 h 30093"/>
                  <a:gd name="connsiteX3" fmla="*/ 0 w 393001"/>
                  <a:gd name="connsiteY3" fmla="*/ 9430 h 30093"/>
                  <a:gd name="connsiteX4" fmla="*/ 476 w 393001"/>
                  <a:gd name="connsiteY4" fmla="*/ 2953 h 30093"/>
                  <a:gd name="connsiteX5" fmla="*/ 163735 w 393001"/>
                  <a:gd name="connsiteY5" fmla="*/ 22193 h 30093"/>
                  <a:gd name="connsiteX6" fmla="*/ 392430 w 393001"/>
                  <a:gd name="connsiteY6" fmla="*/ 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001" h="30093">
                    <a:moveTo>
                      <a:pt x="392430" y="0"/>
                    </a:moveTo>
                    <a:cubicBezTo>
                      <a:pt x="392621" y="2191"/>
                      <a:pt x="392811" y="4381"/>
                      <a:pt x="393002" y="6667"/>
                    </a:cubicBezTo>
                    <a:cubicBezTo>
                      <a:pt x="323755" y="29432"/>
                      <a:pt x="238220" y="32575"/>
                      <a:pt x="163354" y="28670"/>
                    </a:cubicBezTo>
                    <a:cubicBezTo>
                      <a:pt x="90297" y="24860"/>
                      <a:pt x="27337" y="14478"/>
                      <a:pt x="0" y="9430"/>
                    </a:cubicBezTo>
                    <a:cubicBezTo>
                      <a:pt x="95" y="7239"/>
                      <a:pt x="286" y="5048"/>
                      <a:pt x="476" y="2953"/>
                    </a:cubicBezTo>
                    <a:cubicBezTo>
                      <a:pt x="27242" y="7906"/>
                      <a:pt x="90297" y="18383"/>
                      <a:pt x="163735" y="22193"/>
                    </a:cubicBezTo>
                    <a:cubicBezTo>
                      <a:pt x="238411" y="26098"/>
                      <a:pt x="323850" y="22955"/>
                      <a:pt x="392430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F93FB75A-B8D6-65A2-9B13-67E3AC88DDD1}"/>
                  </a:ext>
                </a:extLst>
              </p:cNvPr>
              <p:cNvSpPr/>
              <p:nvPr/>
            </p:nvSpPr>
            <p:spPr>
              <a:xfrm>
                <a:off x="1809" y="1153953"/>
                <a:ext cx="390048" cy="29563"/>
              </a:xfrm>
              <a:custGeom>
                <a:avLst/>
                <a:gdLst>
                  <a:gd name="connsiteX0" fmla="*/ 390049 w 390048"/>
                  <a:gd name="connsiteY0" fmla="*/ 0 h 29563"/>
                  <a:gd name="connsiteX1" fmla="*/ 388810 w 390048"/>
                  <a:gd name="connsiteY1" fmla="*/ 7239 h 29563"/>
                  <a:gd name="connsiteX2" fmla="*/ 162497 w 390048"/>
                  <a:gd name="connsiteY2" fmla="*/ 28194 h 29563"/>
                  <a:gd name="connsiteX3" fmla="*/ 1143 w 390048"/>
                  <a:gd name="connsiteY3" fmla="*/ 9334 h 29563"/>
                  <a:gd name="connsiteX4" fmla="*/ 0 w 390048"/>
                  <a:gd name="connsiteY4" fmla="*/ 2572 h 29563"/>
                  <a:gd name="connsiteX5" fmla="*/ 162878 w 390048"/>
                  <a:gd name="connsiteY5" fmla="*/ 21717 h 29563"/>
                  <a:gd name="connsiteX6" fmla="*/ 390049 w 390048"/>
                  <a:gd name="connsiteY6" fmla="*/ 0 h 2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048" h="29563">
                    <a:moveTo>
                      <a:pt x="390049" y="0"/>
                    </a:moveTo>
                    <a:cubicBezTo>
                      <a:pt x="389668" y="2381"/>
                      <a:pt x="389287" y="4858"/>
                      <a:pt x="388810" y="7239"/>
                    </a:cubicBezTo>
                    <a:cubicBezTo>
                      <a:pt x="320231" y="29051"/>
                      <a:pt x="236125" y="31909"/>
                      <a:pt x="162497" y="28194"/>
                    </a:cubicBezTo>
                    <a:cubicBezTo>
                      <a:pt x="91154" y="24479"/>
                      <a:pt x="29432" y="14478"/>
                      <a:pt x="1143" y="9334"/>
                    </a:cubicBezTo>
                    <a:cubicBezTo>
                      <a:pt x="667" y="7048"/>
                      <a:pt x="286" y="4858"/>
                      <a:pt x="0" y="2572"/>
                    </a:cubicBezTo>
                    <a:cubicBezTo>
                      <a:pt x="26956" y="7620"/>
                      <a:pt x="89821" y="18002"/>
                      <a:pt x="162878" y="21717"/>
                    </a:cubicBezTo>
                    <a:cubicBezTo>
                      <a:pt x="237077" y="25432"/>
                      <a:pt x="321755" y="22479"/>
                      <a:pt x="390049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4F2B4C5C-DFC8-782E-E2DF-1E275A4F5D98}"/>
                  </a:ext>
                </a:extLst>
              </p:cNvPr>
              <p:cNvSpPr/>
              <p:nvPr/>
            </p:nvSpPr>
            <p:spPr>
              <a:xfrm>
                <a:off x="13620" y="1196244"/>
                <a:ext cx="365664" cy="25475"/>
              </a:xfrm>
              <a:custGeom>
                <a:avLst/>
                <a:gdLst>
                  <a:gd name="connsiteX0" fmla="*/ 365665 w 365664"/>
                  <a:gd name="connsiteY0" fmla="*/ 0 h 25475"/>
                  <a:gd name="connsiteX1" fmla="*/ 361855 w 365664"/>
                  <a:gd name="connsiteY1" fmla="*/ 7811 h 25475"/>
                  <a:gd name="connsiteX2" fmla="*/ 158210 w 365664"/>
                  <a:gd name="connsiteY2" fmla="*/ 24384 h 25475"/>
                  <a:gd name="connsiteX3" fmla="*/ 3429 w 365664"/>
                  <a:gd name="connsiteY3" fmla="*/ 7525 h 25475"/>
                  <a:gd name="connsiteX4" fmla="*/ 0 w 365664"/>
                  <a:gd name="connsiteY4" fmla="*/ 381 h 25475"/>
                  <a:gd name="connsiteX5" fmla="*/ 158496 w 365664"/>
                  <a:gd name="connsiteY5" fmla="*/ 17907 h 25475"/>
                  <a:gd name="connsiteX6" fmla="*/ 365665 w 365664"/>
                  <a:gd name="connsiteY6" fmla="*/ 0 h 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664" h="25475">
                    <a:moveTo>
                      <a:pt x="365665" y="0"/>
                    </a:moveTo>
                    <a:cubicBezTo>
                      <a:pt x="364427" y="2667"/>
                      <a:pt x="363188" y="5239"/>
                      <a:pt x="361855" y="7811"/>
                    </a:cubicBezTo>
                    <a:cubicBezTo>
                      <a:pt x="298609" y="24765"/>
                      <a:pt x="224600" y="27432"/>
                      <a:pt x="158210" y="24384"/>
                    </a:cubicBezTo>
                    <a:cubicBezTo>
                      <a:pt x="93726" y="21431"/>
                      <a:pt x="36481" y="13145"/>
                      <a:pt x="3429" y="7525"/>
                    </a:cubicBezTo>
                    <a:cubicBezTo>
                      <a:pt x="2191" y="5144"/>
                      <a:pt x="1048" y="2762"/>
                      <a:pt x="0" y="381"/>
                    </a:cubicBezTo>
                    <a:cubicBezTo>
                      <a:pt x="32099" y="6001"/>
                      <a:pt x="91345" y="14859"/>
                      <a:pt x="158496" y="17907"/>
                    </a:cubicBezTo>
                    <a:cubicBezTo>
                      <a:pt x="226314" y="20955"/>
                      <a:pt x="302038" y="18098"/>
                      <a:pt x="365665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609CDE2-5FCD-2DC2-8CD5-55C89498129D}"/>
                  </a:ext>
                </a:extLst>
              </p:cNvPr>
              <p:cNvSpPr/>
              <p:nvPr/>
            </p:nvSpPr>
            <p:spPr>
              <a:xfrm>
                <a:off x="41338" y="1239202"/>
                <a:ext cx="306990" cy="20707"/>
              </a:xfrm>
              <a:custGeom>
                <a:avLst/>
                <a:gdLst>
                  <a:gd name="connsiteX0" fmla="*/ 306991 w 306990"/>
                  <a:gd name="connsiteY0" fmla="*/ 2953 h 20707"/>
                  <a:gd name="connsiteX1" fmla="*/ 298895 w 306990"/>
                  <a:gd name="connsiteY1" fmla="*/ 11049 h 20707"/>
                  <a:gd name="connsiteX2" fmla="*/ 168497 w 306990"/>
                  <a:gd name="connsiteY2" fmla="*/ 20669 h 20707"/>
                  <a:gd name="connsiteX3" fmla="*/ 7144 w 306990"/>
                  <a:gd name="connsiteY3" fmla="*/ 7620 h 20707"/>
                  <a:gd name="connsiteX4" fmla="*/ 0 w 306990"/>
                  <a:gd name="connsiteY4" fmla="*/ 0 h 20707"/>
                  <a:gd name="connsiteX5" fmla="*/ 168497 w 306990"/>
                  <a:gd name="connsiteY5" fmla="*/ 14192 h 20707"/>
                  <a:gd name="connsiteX6" fmla="*/ 306991 w 306990"/>
                  <a:gd name="connsiteY6" fmla="*/ 295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990" h="20707">
                    <a:moveTo>
                      <a:pt x="306991" y="2953"/>
                    </a:moveTo>
                    <a:cubicBezTo>
                      <a:pt x="304419" y="5715"/>
                      <a:pt x="301657" y="8477"/>
                      <a:pt x="298895" y="11049"/>
                    </a:cubicBezTo>
                    <a:cubicBezTo>
                      <a:pt x="256794" y="18669"/>
                      <a:pt x="211741" y="21050"/>
                      <a:pt x="168497" y="20669"/>
                    </a:cubicBezTo>
                    <a:cubicBezTo>
                      <a:pt x="106680" y="20098"/>
                      <a:pt x="48482" y="13621"/>
                      <a:pt x="7144" y="7620"/>
                    </a:cubicBezTo>
                    <a:cubicBezTo>
                      <a:pt x="4667" y="5143"/>
                      <a:pt x="2286" y="2572"/>
                      <a:pt x="0" y="0"/>
                    </a:cubicBezTo>
                    <a:cubicBezTo>
                      <a:pt x="41434" y="6286"/>
                      <a:pt x="103061" y="13525"/>
                      <a:pt x="168497" y="14192"/>
                    </a:cubicBezTo>
                    <a:cubicBezTo>
                      <a:pt x="214693" y="14668"/>
                      <a:pt x="262795" y="11811"/>
                      <a:pt x="306991" y="2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768D0B5F-EB4A-3864-5C81-442473F6DFCF}"/>
                  </a:ext>
                </a:extLst>
              </p:cNvPr>
              <p:cNvSpPr/>
              <p:nvPr/>
            </p:nvSpPr>
            <p:spPr>
              <a:xfrm>
                <a:off x="167020" y="958500"/>
                <a:ext cx="34813" cy="347091"/>
              </a:xfrm>
              <a:custGeom>
                <a:avLst/>
                <a:gdLst>
                  <a:gd name="connsiteX0" fmla="*/ 26241 w 34813"/>
                  <a:gd name="connsiteY0" fmla="*/ 0 h 347091"/>
                  <a:gd name="connsiteX1" fmla="*/ 29004 w 34813"/>
                  <a:gd name="connsiteY1" fmla="*/ 0 h 347091"/>
                  <a:gd name="connsiteX2" fmla="*/ 6620 w 34813"/>
                  <a:gd name="connsiteY2" fmla="*/ 175641 h 347091"/>
                  <a:gd name="connsiteX3" fmla="*/ 34814 w 34813"/>
                  <a:gd name="connsiteY3" fmla="*/ 347091 h 347091"/>
                  <a:gd name="connsiteX4" fmla="*/ 33290 w 34813"/>
                  <a:gd name="connsiteY4" fmla="*/ 347091 h 347091"/>
                  <a:gd name="connsiteX5" fmla="*/ 27956 w 34813"/>
                  <a:gd name="connsiteY5" fmla="*/ 347091 h 347091"/>
                  <a:gd name="connsiteX6" fmla="*/ 143 w 34813"/>
                  <a:gd name="connsiteY6" fmla="*/ 175641 h 347091"/>
                  <a:gd name="connsiteX7" fmla="*/ 22241 w 34813"/>
                  <a:gd name="connsiteY7" fmla="*/ 95 h 347091"/>
                  <a:gd name="connsiteX8" fmla="*/ 26241 w 34813"/>
                  <a:gd name="connsiteY8" fmla="*/ 0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813" h="347091">
                    <a:moveTo>
                      <a:pt x="26241" y="0"/>
                    </a:moveTo>
                    <a:cubicBezTo>
                      <a:pt x="27194" y="0"/>
                      <a:pt x="28051" y="0"/>
                      <a:pt x="29004" y="0"/>
                    </a:cubicBezTo>
                    <a:cubicBezTo>
                      <a:pt x="12144" y="51721"/>
                      <a:pt x="5382" y="114491"/>
                      <a:pt x="6620" y="175641"/>
                    </a:cubicBezTo>
                    <a:cubicBezTo>
                      <a:pt x="7858" y="239744"/>
                      <a:pt x="18050" y="301752"/>
                      <a:pt x="34814" y="347091"/>
                    </a:cubicBezTo>
                    <a:cubicBezTo>
                      <a:pt x="34338" y="347091"/>
                      <a:pt x="33766" y="347091"/>
                      <a:pt x="33290" y="347091"/>
                    </a:cubicBezTo>
                    <a:cubicBezTo>
                      <a:pt x="31480" y="347091"/>
                      <a:pt x="29766" y="347091"/>
                      <a:pt x="27956" y="347091"/>
                    </a:cubicBezTo>
                    <a:cubicBezTo>
                      <a:pt x="11382" y="301276"/>
                      <a:pt x="1381" y="239363"/>
                      <a:pt x="143" y="175641"/>
                    </a:cubicBezTo>
                    <a:cubicBezTo>
                      <a:pt x="-1095" y="114776"/>
                      <a:pt x="5667" y="52102"/>
                      <a:pt x="22241" y="95"/>
                    </a:cubicBezTo>
                    <a:cubicBezTo>
                      <a:pt x="23574" y="95"/>
                      <a:pt x="24908" y="95"/>
                      <a:pt x="26241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CDB07AC8-5D25-E4B6-3818-5179B781F256}"/>
                  </a:ext>
                </a:extLst>
              </p:cNvPr>
              <p:cNvSpPr/>
              <p:nvPr/>
            </p:nvSpPr>
            <p:spPr>
              <a:xfrm>
                <a:off x="73336" y="964501"/>
                <a:ext cx="241895" cy="73943"/>
              </a:xfrm>
              <a:custGeom>
                <a:avLst/>
                <a:gdLst>
                  <a:gd name="connsiteX0" fmla="*/ 53251 w 241895"/>
                  <a:gd name="connsiteY0" fmla="*/ 3048 h 73943"/>
                  <a:gd name="connsiteX1" fmla="*/ 9150 w 241895"/>
                  <a:gd name="connsiteY1" fmla="*/ 19907 h 73943"/>
                  <a:gd name="connsiteX2" fmla="*/ 68681 w 241895"/>
                  <a:gd name="connsiteY2" fmla="*/ 23146 h 73943"/>
                  <a:gd name="connsiteX3" fmla="*/ 78492 w 241895"/>
                  <a:gd name="connsiteY3" fmla="*/ 69628 h 73943"/>
                  <a:gd name="connsiteX4" fmla="*/ 120973 w 241895"/>
                  <a:gd name="connsiteY4" fmla="*/ 24574 h 73943"/>
                  <a:gd name="connsiteX5" fmla="*/ 172408 w 241895"/>
                  <a:gd name="connsiteY5" fmla="*/ 73152 h 73943"/>
                  <a:gd name="connsiteX6" fmla="*/ 170980 w 241895"/>
                  <a:gd name="connsiteY6" fmla="*/ 18002 h 73943"/>
                  <a:gd name="connsiteX7" fmla="*/ 192220 w 241895"/>
                  <a:gd name="connsiteY7" fmla="*/ 30575 h 73943"/>
                  <a:gd name="connsiteX8" fmla="*/ 222510 w 241895"/>
                  <a:gd name="connsiteY8" fmla="*/ 39338 h 73943"/>
                  <a:gd name="connsiteX9" fmla="*/ 239941 w 241895"/>
                  <a:gd name="connsiteY9" fmla="*/ 25051 h 73943"/>
                  <a:gd name="connsiteX10" fmla="*/ 187363 w 241895"/>
                  <a:gd name="connsiteY10" fmla="*/ 0 h 73943"/>
                  <a:gd name="connsiteX11" fmla="*/ 53251 w 241895"/>
                  <a:gd name="connsiteY11" fmla="*/ 3048 h 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895" h="73943">
                    <a:moveTo>
                      <a:pt x="53251" y="3048"/>
                    </a:moveTo>
                    <a:cubicBezTo>
                      <a:pt x="53251" y="3048"/>
                      <a:pt x="24009" y="10858"/>
                      <a:pt x="9150" y="19907"/>
                    </a:cubicBezTo>
                    <a:cubicBezTo>
                      <a:pt x="-19997" y="37719"/>
                      <a:pt x="26104" y="45244"/>
                      <a:pt x="68681" y="23146"/>
                    </a:cubicBezTo>
                    <a:cubicBezTo>
                      <a:pt x="68681" y="23146"/>
                      <a:pt x="41725" y="69818"/>
                      <a:pt x="78492" y="69628"/>
                    </a:cubicBezTo>
                    <a:cubicBezTo>
                      <a:pt x="115258" y="69437"/>
                      <a:pt x="120973" y="24574"/>
                      <a:pt x="120973" y="24574"/>
                    </a:cubicBezTo>
                    <a:cubicBezTo>
                      <a:pt x="120973" y="24574"/>
                      <a:pt x="138499" y="81248"/>
                      <a:pt x="172408" y="73152"/>
                    </a:cubicBezTo>
                    <a:cubicBezTo>
                      <a:pt x="206317" y="65056"/>
                      <a:pt x="170980" y="18002"/>
                      <a:pt x="170980" y="18002"/>
                    </a:cubicBezTo>
                    <a:cubicBezTo>
                      <a:pt x="170980" y="18002"/>
                      <a:pt x="178123" y="25336"/>
                      <a:pt x="192220" y="30575"/>
                    </a:cubicBezTo>
                    <a:cubicBezTo>
                      <a:pt x="196221" y="32099"/>
                      <a:pt x="209651" y="38195"/>
                      <a:pt x="222510" y="39338"/>
                    </a:cubicBezTo>
                    <a:cubicBezTo>
                      <a:pt x="234702" y="40386"/>
                      <a:pt x="246703" y="36957"/>
                      <a:pt x="239941" y="25051"/>
                    </a:cubicBezTo>
                    <a:cubicBezTo>
                      <a:pt x="235559" y="17335"/>
                      <a:pt x="221272" y="8668"/>
                      <a:pt x="187363" y="0"/>
                    </a:cubicBezTo>
                    <a:lnTo>
                      <a:pt x="53251" y="30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F546F5AF-D76F-CAF7-45AA-2DC53E90886A}"/>
                  </a:ext>
                </a:extLst>
              </p:cNvPr>
              <p:cNvSpPr/>
              <p:nvPr/>
            </p:nvSpPr>
            <p:spPr>
              <a:xfrm>
                <a:off x="206692" y="974597"/>
                <a:ext cx="42772" cy="51681"/>
              </a:xfrm>
              <a:custGeom>
                <a:avLst/>
                <a:gdLst>
                  <a:gd name="connsiteX0" fmla="*/ 38386 w 42772"/>
                  <a:gd name="connsiteY0" fmla="*/ 50959 h 51681"/>
                  <a:gd name="connsiteX1" fmla="*/ 0 w 42772"/>
                  <a:gd name="connsiteY1" fmla="*/ 0 h 51681"/>
                  <a:gd name="connsiteX2" fmla="*/ 38386 w 42772"/>
                  <a:gd name="connsiteY2" fmla="*/ 50959 h 5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72" h="51681">
                    <a:moveTo>
                      <a:pt x="38386" y="50959"/>
                    </a:moveTo>
                    <a:cubicBezTo>
                      <a:pt x="52102" y="45529"/>
                      <a:pt x="32099" y="10668"/>
                      <a:pt x="0" y="0"/>
                    </a:cubicBezTo>
                    <a:cubicBezTo>
                      <a:pt x="2476" y="29432"/>
                      <a:pt x="24575" y="56483"/>
                      <a:pt x="38386" y="50959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1EF00F37-29BD-6127-4A35-24FE18A6CE0D}"/>
                  </a:ext>
                </a:extLst>
              </p:cNvPr>
              <p:cNvSpPr/>
              <p:nvPr/>
            </p:nvSpPr>
            <p:spPr>
              <a:xfrm>
                <a:off x="246983" y="972211"/>
                <a:ext cx="56117" cy="21514"/>
              </a:xfrm>
              <a:custGeom>
                <a:avLst/>
                <a:gdLst>
                  <a:gd name="connsiteX0" fmla="*/ 55912 w 56117"/>
                  <a:gd name="connsiteY0" fmla="*/ 20198 h 21514"/>
                  <a:gd name="connsiteX1" fmla="*/ 0 w 56117"/>
                  <a:gd name="connsiteY1" fmla="*/ 481 h 21514"/>
                  <a:gd name="connsiteX2" fmla="*/ 55912 w 56117"/>
                  <a:gd name="connsiteY2" fmla="*/ 20198 h 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17" h="21514">
                    <a:moveTo>
                      <a:pt x="55912" y="20198"/>
                    </a:moveTo>
                    <a:cubicBezTo>
                      <a:pt x="59150" y="15626"/>
                      <a:pt x="23431" y="-3233"/>
                      <a:pt x="0" y="481"/>
                    </a:cubicBezTo>
                    <a:cubicBezTo>
                      <a:pt x="15526" y="17245"/>
                      <a:pt x="52673" y="24770"/>
                      <a:pt x="55912" y="2019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A1260EAD-6697-B0B5-B01B-69D1EE12C363}"/>
                  </a:ext>
                </a:extLst>
              </p:cNvPr>
              <p:cNvSpPr/>
              <p:nvPr/>
            </p:nvSpPr>
            <p:spPr>
              <a:xfrm>
                <a:off x="146419" y="972407"/>
                <a:ext cx="33024" cy="53384"/>
              </a:xfrm>
              <a:custGeom>
                <a:avLst/>
                <a:gdLst>
                  <a:gd name="connsiteX0" fmla="*/ 3314 w 33024"/>
                  <a:gd name="connsiteY0" fmla="*/ 52578 h 53384"/>
                  <a:gd name="connsiteX1" fmla="*/ 32936 w 33024"/>
                  <a:gd name="connsiteY1" fmla="*/ 0 h 53384"/>
                  <a:gd name="connsiteX2" fmla="*/ 3314 w 33024"/>
                  <a:gd name="connsiteY2" fmla="*/ 52578 h 5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4" h="53384">
                    <a:moveTo>
                      <a:pt x="3314" y="52578"/>
                    </a:moveTo>
                    <a:cubicBezTo>
                      <a:pt x="-6688" y="47054"/>
                      <a:pt x="6743" y="12478"/>
                      <a:pt x="32936" y="0"/>
                    </a:cubicBezTo>
                    <a:cubicBezTo>
                      <a:pt x="34556" y="34671"/>
                      <a:pt x="13315" y="58103"/>
                      <a:pt x="3314" y="5257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B498AA7F-6C91-AED8-679F-F3D6E5E32E54}"/>
                  </a:ext>
                </a:extLst>
              </p:cNvPr>
              <p:cNvSpPr/>
              <p:nvPr/>
            </p:nvSpPr>
            <p:spPr>
              <a:xfrm>
                <a:off x="87433" y="973883"/>
                <a:ext cx="55346" cy="19515"/>
              </a:xfrm>
              <a:custGeom>
                <a:avLst/>
                <a:gdLst>
                  <a:gd name="connsiteX0" fmla="*/ 102 w 55346"/>
                  <a:gd name="connsiteY0" fmla="*/ 16812 h 19515"/>
                  <a:gd name="connsiteX1" fmla="*/ 55347 w 55346"/>
                  <a:gd name="connsiteY1" fmla="*/ 429 h 19515"/>
                  <a:gd name="connsiteX2" fmla="*/ 102 w 55346"/>
                  <a:gd name="connsiteY2" fmla="*/ 16812 h 1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46" h="19515">
                    <a:moveTo>
                      <a:pt x="102" y="16812"/>
                    </a:moveTo>
                    <a:cubicBezTo>
                      <a:pt x="-2089" y="11383"/>
                      <a:pt x="31629" y="-2619"/>
                      <a:pt x="55347" y="429"/>
                    </a:cubicBezTo>
                    <a:cubicBezTo>
                      <a:pt x="27819" y="18241"/>
                      <a:pt x="2769" y="23289"/>
                      <a:pt x="102" y="1681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CED90DBD-69B7-D26D-27B4-14E810341C5A}"/>
                  </a:ext>
                </a:extLst>
              </p:cNvPr>
              <p:cNvSpPr/>
              <p:nvPr/>
            </p:nvSpPr>
            <p:spPr>
              <a:xfrm>
                <a:off x="124869" y="934684"/>
                <a:ext cx="136877" cy="39151"/>
              </a:xfrm>
              <a:custGeom>
                <a:avLst/>
                <a:gdLst>
                  <a:gd name="connsiteX0" fmla="*/ 4385 w 136877"/>
                  <a:gd name="connsiteY0" fmla="*/ 39151 h 39151"/>
                  <a:gd name="connsiteX1" fmla="*/ 132877 w 136877"/>
                  <a:gd name="connsiteY1" fmla="*/ 36294 h 39151"/>
                  <a:gd name="connsiteX2" fmla="*/ 136878 w 136877"/>
                  <a:gd name="connsiteY2" fmla="*/ 32103 h 39151"/>
                  <a:gd name="connsiteX3" fmla="*/ 136592 w 136877"/>
                  <a:gd name="connsiteY3" fmla="*/ 17910 h 39151"/>
                  <a:gd name="connsiteX4" fmla="*/ 118018 w 136877"/>
                  <a:gd name="connsiteY4" fmla="*/ 3 h 39151"/>
                  <a:gd name="connsiteX5" fmla="*/ 17910 w 136877"/>
                  <a:gd name="connsiteY5" fmla="*/ 2194 h 39151"/>
                  <a:gd name="connsiteX6" fmla="*/ 3 w 136877"/>
                  <a:gd name="connsiteY6" fmla="*/ 20863 h 39151"/>
                  <a:gd name="connsiteX7" fmla="*/ 289 w 136877"/>
                  <a:gd name="connsiteY7" fmla="*/ 35055 h 39151"/>
                  <a:gd name="connsiteX8" fmla="*/ 4385 w 136877"/>
                  <a:gd name="connsiteY8" fmla="*/ 39151 h 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77" h="39151">
                    <a:moveTo>
                      <a:pt x="4385" y="39151"/>
                    </a:moveTo>
                    <a:lnTo>
                      <a:pt x="132877" y="36294"/>
                    </a:lnTo>
                    <a:cubicBezTo>
                      <a:pt x="135163" y="36294"/>
                      <a:pt x="136878" y="34389"/>
                      <a:pt x="136878" y="32103"/>
                    </a:cubicBezTo>
                    <a:lnTo>
                      <a:pt x="136592" y="17910"/>
                    </a:lnTo>
                    <a:cubicBezTo>
                      <a:pt x="136401" y="7909"/>
                      <a:pt x="128019" y="-187"/>
                      <a:pt x="118018" y="3"/>
                    </a:cubicBezTo>
                    <a:lnTo>
                      <a:pt x="17910" y="2194"/>
                    </a:lnTo>
                    <a:cubicBezTo>
                      <a:pt x="7909" y="2385"/>
                      <a:pt x="-187" y="10767"/>
                      <a:pt x="3" y="20863"/>
                    </a:cubicBezTo>
                    <a:lnTo>
                      <a:pt x="289" y="35055"/>
                    </a:lnTo>
                    <a:cubicBezTo>
                      <a:pt x="289" y="37341"/>
                      <a:pt x="2194" y="39151"/>
                      <a:pt x="4385" y="391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18" name="图形 98">
                <a:extLst>
                  <a:ext uri="{FF2B5EF4-FFF2-40B4-BE49-F238E27FC236}">
                    <a16:creationId xmlns:a16="http://schemas.microsoft.com/office/drawing/2014/main" id="{EEBE0680-B6D1-F44D-5063-19FE75CD5E84}"/>
                  </a:ext>
                </a:extLst>
              </p:cNvPr>
              <p:cNvGrpSpPr/>
              <p:nvPr/>
            </p:nvGrpSpPr>
            <p:grpSpPr>
              <a:xfrm>
                <a:off x="75654" y="1222817"/>
                <a:ext cx="241907" cy="103443"/>
                <a:chOff x="75654" y="1222817"/>
                <a:chExt cx="241907" cy="103443"/>
              </a:xfrm>
            </p:grpSpPr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510AF99B-F2A9-183C-0238-CA351AB7F918}"/>
                    </a:ext>
                  </a:extLst>
                </p:cNvPr>
                <p:cNvSpPr/>
                <p:nvPr/>
              </p:nvSpPr>
              <p:spPr>
                <a:xfrm>
                  <a:off x="95535" y="1269123"/>
                  <a:ext cx="211740" cy="14275"/>
                </a:xfrm>
                <a:custGeom>
                  <a:avLst/>
                  <a:gdLst>
                    <a:gd name="connsiteX0" fmla="*/ 202692 w 211740"/>
                    <a:gd name="connsiteY0" fmla="*/ 9417 h 14275"/>
                    <a:gd name="connsiteX1" fmla="*/ 211741 w 211740"/>
                    <a:gd name="connsiteY1" fmla="*/ 4274 h 14275"/>
                    <a:gd name="connsiteX2" fmla="*/ 210026 w 211740"/>
                    <a:gd name="connsiteY2" fmla="*/ 3607 h 14275"/>
                    <a:gd name="connsiteX3" fmla="*/ 101441 w 211740"/>
                    <a:gd name="connsiteY3" fmla="*/ 654 h 14275"/>
                    <a:gd name="connsiteX4" fmla="*/ 1619 w 211740"/>
                    <a:gd name="connsiteY4" fmla="*/ 8751 h 14275"/>
                    <a:gd name="connsiteX5" fmla="*/ 0 w 211740"/>
                    <a:gd name="connsiteY5" fmla="*/ 9417 h 14275"/>
                    <a:gd name="connsiteX6" fmla="*/ 9811 w 211740"/>
                    <a:gd name="connsiteY6" fmla="*/ 14275 h 14275"/>
                    <a:gd name="connsiteX7" fmla="*/ 101632 w 211740"/>
                    <a:gd name="connsiteY7" fmla="*/ 7131 h 14275"/>
                    <a:gd name="connsiteX8" fmla="*/ 202692 w 211740"/>
                    <a:gd name="connsiteY8" fmla="*/ 9417 h 1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740" h="14275">
                      <a:moveTo>
                        <a:pt x="202692" y="9417"/>
                      </a:moveTo>
                      <a:cubicBezTo>
                        <a:pt x="205740" y="7798"/>
                        <a:pt x="208788" y="6084"/>
                        <a:pt x="211741" y="4274"/>
                      </a:cubicBezTo>
                      <a:cubicBezTo>
                        <a:pt x="211265" y="3893"/>
                        <a:pt x="210693" y="3607"/>
                        <a:pt x="210026" y="3607"/>
                      </a:cubicBezTo>
                      <a:cubicBezTo>
                        <a:pt x="174117" y="-108"/>
                        <a:pt x="137065" y="-679"/>
                        <a:pt x="101441" y="654"/>
                      </a:cubicBezTo>
                      <a:cubicBezTo>
                        <a:pt x="65913" y="1988"/>
                        <a:pt x="31718" y="5131"/>
                        <a:pt x="1619" y="8751"/>
                      </a:cubicBezTo>
                      <a:cubicBezTo>
                        <a:pt x="1048" y="8846"/>
                        <a:pt x="476" y="9036"/>
                        <a:pt x="0" y="9417"/>
                      </a:cubicBezTo>
                      <a:cubicBezTo>
                        <a:pt x="3239" y="11132"/>
                        <a:pt x="6477" y="12751"/>
                        <a:pt x="9811" y="14275"/>
                      </a:cubicBezTo>
                      <a:cubicBezTo>
                        <a:pt x="37910" y="11037"/>
                        <a:pt x="69152" y="8274"/>
                        <a:pt x="101632" y="7131"/>
                      </a:cubicBezTo>
                      <a:cubicBezTo>
                        <a:pt x="134874" y="5988"/>
                        <a:pt x="169259" y="6369"/>
                        <a:pt x="202692" y="9417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F20F06D-ADCF-7213-16F3-D3533B870EFB}"/>
                    </a:ext>
                  </a:extLst>
                </p:cNvPr>
                <p:cNvSpPr/>
                <p:nvPr/>
              </p:nvSpPr>
              <p:spPr>
                <a:xfrm>
                  <a:off x="75654" y="1222817"/>
                  <a:ext cx="241907" cy="73629"/>
                </a:xfrm>
                <a:custGeom>
                  <a:avLst/>
                  <a:gdLst>
                    <a:gd name="connsiteX0" fmla="*/ 53695 w 241907"/>
                    <a:gd name="connsiteY0" fmla="*/ 72677 h 73629"/>
                    <a:gd name="connsiteX1" fmla="*/ 9308 w 241907"/>
                    <a:gd name="connsiteY1" fmla="*/ 56580 h 73629"/>
                    <a:gd name="connsiteX2" fmla="*/ 68744 w 241907"/>
                    <a:gd name="connsiteY2" fmla="*/ 52389 h 73629"/>
                    <a:gd name="connsiteX3" fmla="*/ 77793 w 241907"/>
                    <a:gd name="connsiteY3" fmla="*/ 5812 h 73629"/>
                    <a:gd name="connsiteX4" fmla="*/ 121037 w 241907"/>
                    <a:gd name="connsiteY4" fmla="*/ 50198 h 73629"/>
                    <a:gd name="connsiteX5" fmla="*/ 171614 w 241907"/>
                    <a:gd name="connsiteY5" fmla="*/ 668 h 73629"/>
                    <a:gd name="connsiteX6" fmla="*/ 171138 w 241907"/>
                    <a:gd name="connsiteY6" fmla="*/ 55913 h 73629"/>
                    <a:gd name="connsiteX7" fmla="*/ 192188 w 241907"/>
                    <a:gd name="connsiteY7" fmla="*/ 42959 h 73629"/>
                    <a:gd name="connsiteX8" fmla="*/ 222383 w 241907"/>
                    <a:gd name="connsiteY8" fmla="*/ 33720 h 73629"/>
                    <a:gd name="connsiteX9" fmla="*/ 240099 w 241907"/>
                    <a:gd name="connsiteY9" fmla="*/ 47722 h 73629"/>
                    <a:gd name="connsiteX10" fmla="*/ 187902 w 241907"/>
                    <a:gd name="connsiteY10" fmla="*/ 73630 h 73629"/>
                    <a:gd name="connsiteX11" fmla="*/ 53695 w 241907"/>
                    <a:gd name="connsiteY11" fmla="*/ 72677 h 7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907" h="73629">
                      <a:moveTo>
                        <a:pt x="53695" y="72677"/>
                      </a:moveTo>
                      <a:cubicBezTo>
                        <a:pt x="53695" y="72677"/>
                        <a:pt x="24358" y="65343"/>
                        <a:pt x="9308" y="56580"/>
                      </a:cubicBezTo>
                      <a:cubicBezTo>
                        <a:pt x="-20124" y="39340"/>
                        <a:pt x="25882" y="30958"/>
                        <a:pt x="68744" y="52389"/>
                      </a:cubicBezTo>
                      <a:cubicBezTo>
                        <a:pt x="68744" y="52389"/>
                        <a:pt x="40931" y="6193"/>
                        <a:pt x="77793" y="5812"/>
                      </a:cubicBezTo>
                      <a:cubicBezTo>
                        <a:pt x="114560" y="5336"/>
                        <a:pt x="121037" y="50198"/>
                        <a:pt x="121037" y="50198"/>
                      </a:cubicBezTo>
                      <a:cubicBezTo>
                        <a:pt x="121037" y="50198"/>
                        <a:pt x="137610" y="-6761"/>
                        <a:pt x="171614" y="668"/>
                      </a:cubicBezTo>
                      <a:cubicBezTo>
                        <a:pt x="205619" y="8193"/>
                        <a:pt x="171138" y="55913"/>
                        <a:pt x="171138" y="55913"/>
                      </a:cubicBezTo>
                      <a:cubicBezTo>
                        <a:pt x="171138" y="55913"/>
                        <a:pt x="178091" y="48484"/>
                        <a:pt x="192188" y="42959"/>
                      </a:cubicBezTo>
                      <a:cubicBezTo>
                        <a:pt x="196189" y="41435"/>
                        <a:pt x="209524" y="35054"/>
                        <a:pt x="222383" y="33720"/>
                      </a:cubicBezTo>
                      <a:cubicBezTo>
                        <a:pt x="234479" y="32482"/>
                        <a:pt x="246576" y="35720"/>
                        <a:pt x="240099" y="47722"/>
                      </a:cubicBezTo>
                      <a:cubicBezTo>
                        <a:pt x="235908" y="55532"/>
                        <a:pt x="221716" y="64486"/>
                        <a:pt x="187902" y="73630"/>
                      </a:cubicBezTo>
                      <a:lnTo>
                        <a:pt x="53695" y="7267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7B2195EC-9ADC-B67F-E435-6A4B1CE67411}"/>
                    </a:ext>
                  </a:extLst>
                </p:cNvPr>
                <p:cNvSpPr/>
                <p:nvPr/>
              </p:nvSpPr>
              <p:spPr>
                <a:xfrm>
                  <a:off x="209264" y="1234745"/>
                  <a:ext cx="42039" cy="52272"/>
                </a:xfrm>
                <a:custGeom>
                  <a:avLst/>
                  <a:gdLst>
                    <a:gd name="connsiteX0" fmla="*/ 37529 w 42039"/>
                    <a:gd name="connsiteY0" fmla="*/ 647 h 52272"/>
                    <a:gd name="connsiteX1" fmla="*/ 0 w 42039"/>
                    <a:gd name="connsiteY1" fmla="*/ 52272 h 52272"/>
                    <a:gd name="connsiteX2" fmla="*/ 37529 w 42039"/>
                    <a:gd name="connsiteY2" fmla="*/ 647 h 5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39" h="52272">
                      <a:moveTo>
                        <a:pt x="37529" y="647"/>
                      </a:moveTo>
                      <a:cubicBezTo>
                        <a:pt x="51340" y="5886"/>
                        <a:pt x="31909" y="41033"/>
                        <a:pt x="0" y="52272"/>
                      </a:cubicBezTo>
                      <a:cubicBezTo>
                        <a:pt x="2000" y="22840"/>
                        <a:pt x="23717" y="-4592"/>
                        <a:pt x="37529" y="64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A1CD28CC-45C7-440D-8DE3-73B82BE9806F}"/>
                    </a:ext>
                  </a:extLst>
                </p:cNvPr>
                <p:cNvSpPr/>
                <p:nvPr/>
              </p:nvSpPr>
              <p:spPr>
                <a:xfrm>
                  <a:off x="249650" y="1266370"/>
                  <a:ext cx="55845" cy="22248"/>
                </a:xfrm>
                <a:custGeom>
                  <a:avLst/>
                  <a:gdLst>
                    <a:gd name="connsiteX0" fmla="*/ 55626 w 55845"/>
                    <a:gd name="connsiteY0" fmla="*/ 1217 h 22248"/>
                    <a:gd name="connsiteX1" fmla="*/ 0 w 55845"/>
                    <a:gd name="connsiteY1" fmla="*/ 21886 h 22248"/>
                    <a:gd name="connsiteX2" fmla="*/ 55626 w 55845"/>
                    <a:gd name="connsiteY2" fmla="*/ 1217 h 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845" h="22248">
                      <a:moveTo>
                        <a:pt x="55626" y="1217"/>
                      </a:moveTo>
                      <a:cubicBezTo>
                        <a:pt x="58960" y="5694"/>
                        <a:pt x="23527" y="25124"/>
                        <a:pt x="0" y="21886"/>
                      </a:cubicBezTo>
                      <a:cubicBezTo>
                        <a:pt x="15240" y="4836"/>
                        <a:pt x="52197" y="-3260"/>
                        <a:pt x="55626" y="1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7F74C8EE-9841-B240-F464-29BD0825D65B}"/>
                    </a:ext>
                  </a:extLst>
                </p:cNvPr>
                <p:cNvSpPr/>
                <p:nvPr/>
              </p:nvSpPr>
              <p:spPr>
                <a:xfrm>
                  <a:off x="148354" y="1236806"/>
                  <a:ext cx="33794" cy="52973"/>
                </a:xfrm>
                <a:custGeom>
                  <a:avLst/>
                  <a:gdLst>
                    <a:gd name="connsiteX0" fmla="*/ 3188 w 33794"/>
                    <a:gd name="connsiteY0" fmla="*/ 872 h 52973"/>
                    <a:gd name="connsiteX1" fmla="*/ 33764 w 33794"/>
                    <a:gd name="connsiteY1" fmla="*/ 52974 h 52973"/>
                    <a:gd name="connsiteX2" fmla="*/ 3188 w 33794"/>
                    <a:gd name="connsiteY2" fmla="*/ 872 h 5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94" h="52973">
                      <a:moveTo>
                        <a:pt x="3188" y="872"/>
                      </a:moveTo>
                      <a:cubicBezTo>
                        <a:pt x="-6718" y="6492"/>
                        <a:pt x="7284" y="40877"/>
                        <a:pt x="33764" y="52974"/>
                      </a:cubicBezTo>
                      <a:cubicBezTo>
                        <a:pt x="34716" y="18112"/>
                        <a:pt x="13094" y="-4843"/>
                        <a:pt x="3188" y="87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BBC0F930-D4BB-D005-0A1F-59A9C4552758}"/>
                    </a:ext>
                  </a:extLst>
                </p:cNvPr>
                <p:cNvSpPr/>
                <p:nvPr/>
              </p:nvSpPr>
              <p:spPr>
                <a:xfrm>
                  <a:off x="89823" y="1270168"/>
                  <a:ext cx="55623" cy="18833"/>
                </a:xfrm>
                <a:custGeom>
                  <a:avLst/>
                  <a:gdLst>
                    <a:gd name="connsiteX0" fmla="*/ 93 w 55623"/>
                    <a:gd name="connsiteY0" fmla="*/ 2848 h 18833"/>
                    <a:gd name="connsiteX1" fmla="*/ 55623 w 55623"/>
                    <a:gd name="connsiteY1" fmla="*/ 18278 h 18833"/>
                    <a:gd name="connsiteX2" fmla="*/ 93 w 55623"/>
                    <a:gd name="connsiteY2" fmla="*/ 2848 h 1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23" h="18833">
                      <a:moveTo>
                        <a:pt x="93" y="2848"/>
                      </a:moveTo>
                      <a:cubicBezTo>
                        <a:pt x="-2003" y="8372"/>
                        <a:pt x="31906" y="21707"/>
                        <a:pt x="55623" y="18278"/>
                      </a:cubicBezTo>
                      <a:cubicBezTo>
                        <a:pt x="27715" y="943"/>
                        <a:pt x="2664" y="-3725"/>
                        <a:pt x="93" y="284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11CDFFBF-0E2E-ACCD-4906-AA9D41ECCC19}"/>
                    </a:ext>
                  </a:extLst>
                </p:cNvPr>
                <p:cNvSpPr/>
                <p:nvPr/>
              </p:nvSpPr>
              <p:spPr>
                <a:xfrm>
                  <a:off x="127917" y="1289113"/>
                  <a:ext cx="136591" cy="37147"/>
                </a:xfrm>
                <a:custGeom>
                  <a:avLst/>
                  <a:gdLst>
                    <a:gd name="connsiteX0" fmla="*/ 4004 w 136591"/>
                    <a:gd name="connsiteY0" fmla="*/ 0 h 37147"/>
                    <a:gd name="connsiteX1" fmla="*/ 132496 w 136591"/>
                    <a:gd name="connsiteY1" fmla="*/ 667 h 37147"/>
                    <a:gd name="connsiteX2" fmla="*/ 136592 w 136591"/>
                    <a:gd name="connsiteY2" fmla="*/ 4763 h 37147"/>
                    <a:gd name="connsiteX3" fmla="*/ 136592 w 136591"/>
                    <a:gd name="connsiteY3" fmla="*/ 18955 h 37147"/>
                    <a:gd name="connsiteX4" fmla="*/ 118304 w 136591"/>
                    <a:gd name="connsiteY4" fmla="*/ 37148 h 37147"/>
                    <a:gd name="connsiteX5" fmla="*/ 18196 w 136591"/>
                    <a:gd name="connsiteY5" fmla="*/ 36671 h 37147"/>
                    <a:gd name="connsiteX6" fmla="*/ 3 w 136591"/>
                    <a:gd name="connsiteY6" fmla="*/ 18288 h 37147"/>
                    <a:gd name="connsiteX7" fmla="*/ 3 w 136591"/>
                    <a:gd name="connsiteY7" fmla="*/ 4096 h 37147"/>
                    <a:gd name="connsiteX8" fmla="*/ 4004 w 136591"/>
                    <a:gd name="connsiteY8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591" h="37147">
                      <a:moveTo>
                        <a:pt x="4004" y="0"/>
                      </a:moveTo>
                      <a:lnTo>
                        <a:pt x="132496" y="667"/>
                      </a:lnTo>
                      <a:cubicBezTo>
                        <a:pt x="134782" y="667"/>
                        <a:pt x="136592" y="2477"/>
                        <a:pt x="136592" y="4763"/>
                      </a:cubicBezTo>
                      <a:lnTo>
                        <a:pt x="136592" y="18955"/>
                      </a:lnTo>
                      <a:cubicBezTo>
                        <a:pt x="136592" y="28956"/>
                        <a:pt x="128305" y="37148"/>
                        <a:pt x="118304" y="37148"/>
                      </a:cubicBezTo>
                      <a:lnTo>
                        <a:pt x="18196" y="36671"/>
                      </a:lnTo>
                      <a:cubicBezTo>
                        <a:pt x="8195" y="36576"/>
                        <a:pt x="-92" y="28385"/>
                        <a:pt x="3" y="18288"/>
                      </a:cubicBezTo>
                      <a:lnTo>
                        <a:pt x="3" y="4096"/>
                      </a:lnTo>
                      <a:cubicBezTo>
                        <a:pt x="-92" y="1905"/>
                        <a:pt x="1813" y="0"/>
                        <a:pt x="400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6A72D47-5CF9-A2FA-50FF-BE594BCD67A1}"/>
                </a:ext>
              </a:extLst>
            </p:cNvPr>
            <p:cNvSpPr/>
            <p:nvPr/>
          </p:nvSpPr>
          <p:spPr>
            <a:xfrm>
              <a:off x="6808895" y="3089371"/>
              <a:ext cx="244725" cy="387349"/>
            </a:xfrm>
            <a:custGeom>
              <a:avLst/>
              <a:gdLst>
                <a:gd name="connsiteX0" fmla="*/ 28139 w 197496"/>
                <a:gd name="connsiteY0" fmla="*/ 306614 h 312595"/>
                <a:gd name="connsiteX1" fmla="*/ 27091 w 197496"/>
                <a:gd name="connsiteY1" fmla="*/ 311948 h 312595"/>
                <a:gd name="connsiteX2" fmla="*/ 21757 w 197496"/>
                <a:gd name="connsiteY2" fmla="*/ 310900 h 312595"/>
                <a:gd name="connsiteX3" fmla="*/ 53570 w 197496"/>
                <a:gd name="connsiteY3" fmla="*/ 152499 h 312595"/>
                <a:gd name="connsiteX4" fmla="*/ 82241 w 197496"/>
                <a:gd name="connsiteY4" fmla="*/ 134592 h 312595"/>
                <a:gd name="connsiteX5" fmla="*/ 189778 w 197496"/>
                <a:gd name="connsiteY5" fmla="*/ 3719 h 312595"/>
                <a:gd name="connsiteX6" fmla="*/ 193778 w 197496"/>
                <a:gd name="connsiteY6" fmla="*/ 4 h 312595"/>
                <a:gd name="connsiteX7" fmla="*/ 197493 w 197496"/>
                <a:gd name="connsiteY7" fmla="*/ 4004 h 312595"/>
                <a:gd name="connsiteX8" fmla="*/ 86241 w 197496"/>
                <a:gd name="connsiteY8" fmla="*/ 141164 h 312595"/>
                <a:gd name="connsiteX9" fmla="*/ 57761 w 197496"/>
                <a:gd name="connsiteY9" fmla="*/ 158976 h 312595"/>
                <a:gd name="connsiteX10" fmla="*/ 28139 w 197496"/>
                <a:gd name="connsiteY10" fmla="*/ 306614 h 3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496" h="312595">
                  <a:moveTo>
                    <a:pt x="28139" y="306614"/>
                  </a:moveTo>
                  <a:cubicBezTo>
                    <a:pt x="29377" y="308423"/>
                    <a:pt x="28901" y="310805"/>
                    <a:pt x="27091" y="311948"/>
                  </a:cubicBezTo>
                  <a:cubicBezTo>
                    <a:pt x="25281" y="313091"/>
                    <a:pt x="22900" y="312709"/>
                    <a:pt x="21757" y="310900"/>
                  </a:cubicBezTo>
                  <a:cubicBezTo>
                    <a:pt x="21566" y="310614"/>
                    <a:pt x="-44061" y="214983"/>
                    <a:pt x="53570" y="152499"/>
                  </a:cubicBezTo>
                  <a:cubicBezTo>
                    <a:pt x="63095" y="146403"/>
                    <a:pt x="72811" y="140402"/>
                    <a:pt x="82241" y="134592"/>
                  </a:cubicBezTo>
                  <a:cubicBezTo>
                    <a:pt x="141867" y="97826"/>
                    <a:pt x="187492" y="69727"/>
                    <a:pt x="189778" y="3719"/>
                  </a:cubicBezTo>
                  <a:cubicBezTo>
                    <a:pt x="189873" y="1623"/>
                    <a:pt x="191683" y="-91"/>
                    <a:pt x="193778" y="4"/>
                  </a:cubicBezTo>
                  <a:cubicBezTo>
                    <a:pt x="195874" y="99"/>
                    <a:pt x="197588" y="1909"/>
                    <a:pt x="197493" y="4004"/>
                  </a:cubicBezTo>
                  <a:cubicBezTo>
                    <a:pt x="195017" y="74108"/>
                    <a:pt x="147963" y="103064"/>
                    <a:pt x="86241" y="141164"/>
                  </a:cubicBezTo>
                  <a:cubicBezTo>
                    <a:pt x="77192" y="146784"/>
                    <a:pt x="67763" y="152594"/>
                    <a:pt x="57761" y="158976"/>
                  </a:cubicBezTo>
                  <a:cubicBezTo>
                    <a:pt x="-33202" y="217269"/>
                    <a:pt x="27948" y="306328"/>
                    <a:pt x="28139" y="306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E00"/>
                </a:gs>
                <a:gs pos="100000">
                  <a:srgbClr val="F37C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27B86A4-1E5B-994A-0644-E361E10A16BB}"/>
                </a:ext>
              </a:extLst>
            </p:cNvPr>
            <p:cNvSpPr/>
            <p:nvPr/>
          </p:nvSpPr>
          <p:spPr>
            <a:xfrm>
              <a:off x="7024083" y="3034535"/>
              <a:ext cx="223764" cy="499242"/>
            </a:xfrm>
            <a:custGeom>
              <a:avLst/>
              <a:gdLst>
                <a:gd name="connsiteX0" fmla="*/ 592 w 180580"/>
                <a:gd name="connsiteY0" fmla="*/ 10729 h 402894"/>
                <a:gd name="connsiteX1" fmla="*/ 4688 w 180580"/>
                <a:gd name="connsiteY1" fmla="*/ 633 h 402894"/>
                <a:gd name="connsiteX2" fmla="*/ 14785 w 180580"/>
                <a:gd name="connsiteY2" fmla="*/ 4728 h 402894"/>
                <a:gd name="connsiteX3" fmla="*/ 179948 w 180580"/>
                <a:gd name="connsiteY3" fmla="*/ 392205 h 402894"/>
                <a:gd name="connsiteX4" fmla="*/ 175852 w 180580"/>
                <a:gd name="connsiteY4" fmla="*/ 402302 h 402894"/>
                <a:gd name="connsiteX5" fmla="*/ 165756 w 180580"/>
                <a:gd name="connsiteY5" fmla="*/ 398206 h 402894"/>
                <a:gd name="connsiteX6" fmla="*/ 592 w 180580"/>
                <a:gd name="connsiteY6" fmla="*/ 10729 h 4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580" h="402894">
                  <a:moveTo>
                    <a:pt x="592" y="10729"/>
                  </a:moveTo>
                  <a:cubicBezTo>
                    <a:pt x="-1027" y="6824"/>
                    <a:pt x="783" y="2252"/>
                    <a:pt x="4688" y="633"/>
                  </a:cubicBezTo>
                  <a:cubicBezTo>
                    <a:pt x="8593" y="-1082"/>
                    <a:pt x="13165" y="823"/>
                    <a:pt x="14785" y="4728"/>
                  </a:cubicBezTo>
                  <a:lnTo>
                    <a:pt x="179948" y="392205"/>
                  </a:lnTo>
                  <a:cubicBezTo>
                    <a:pt x="181663" y="396111"/>
                    <a:pt x="179758" y="400683"/>
                    <a:pt x="175852" y="402302"/>
                  </a:cubicBezTo>
                  <a:cubicBezTo>
                    <a:pt x="171947" y="403921"/>
                    <a:pt x="167375" y="402111"/>
                    <a:pt x="165756" y="398206"/>
                  </a:cubicBezTo>
                  <a:lnTo>
                    <a:pt x="592" y="10729"/>
                  </a:lnTo>
                  <a:close/>
                </a:path>
              </a:pathLst>
            </a:custGeom>
            <a:solidFill>
              <a:srgbClr val="3C1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84818435-23FD-6216-202F-EC1ECB9743D1}"/>
                </a:ext>
              </a:extLst>
            </p:cNvPr>
            <p:cNvSpPr/>
            <p:nvPr/>
          </p:nvSpPr>
          <p:spPr>
            <a:xfrm>
              <a:off x="7054538" y="2983442"/>
              <a:ext cx="85146" cy="105003"/>
            </a:xfrm>
            <a:custGeom>
              <a:avLst/>
              <a:gdLst>
                <a:gd name="connsiteX0" fmla="*/ 875 w 68714"/>
                <a:gd name="connsiteY0" fmla="*/ 77489 h 84739"/>
                <a:gd name="connsiteX1" fmla="*/ 18 w 68714"/>
                <a:gd name="connsiteY1" fmla="*/ 74726 h 84739"/>
                <a:gd name="connsiteX2" fmla="*/ 32403 w 68714"/>
                <a:gd name="connsiteY2" fmla="*/ 3956 h 84739"/>
                <a:gd name="connsiteX3" fmla="*/ 21449 w 68714"/>
                <a:gd name="connsiteY3" fmla="*/ 62153 h 84739"/>
                <a:gd name="connsiteX4" fmla="*/ 67550 w 68714"/>
                <a:gd name="connsiteY4" fmla="*/ 61677 h 84739"/>
                <a:gd name="connsiteX5" fmla="*/ 3542 w 68714"/>
                <a:gd name="connsiteY5" fmla="*/ 83775 h 84739"/>
                <a:gd name="connsiteX6" fmla="*/ 113 w 68714"/>
                <a:gd name="connsiteY6" fmla="*/ 79584 h 84739"/>
                <a:gd name="connsiteX7" fmla="*/ 875 w 68714"/>
                <a:gd name="connsiteY7" fmla="*/ 77489 h 84739"/>
                <a:gd name="connsiteX8" fmla="*/ 875 w 68714"/>
                <a:gd name="connsiteY8" fmla="*/ 77489 h 84739"/>
                <a:gd name="connsiteX9" fmla="*/ 26878 w 68714"/>
                <a:gd name="connsiteY9" fmla="*/ 9385 h 84739"/>
                <a:gd name="connsiteX10" fmla="*/ 8495 w 68714"/>
                <a:gd name="connsiteY10" fmla="*/ 67773 h 84739"/>
                <a:gd name="connsiteX11" fmla="*/ 26878 w 68714"/>
                <a:gd name="connsiteY11" fmla="*/ 9385 h 84739"/>
                <a:gd name="connsiteX12" fmla="*/ 26878 w 68714"/>
                <a:gd name="connsiteY12" fmla="*/ 9385 h 84739"/>
                <a:gd name="connsiteX13" fmla="*/ 60311 w 68714"/>
                <a:gd name="connsiteY13" fmla="*/ 64344 h 84739"/>
                <a:gd name="connsiteX14" fmla="*/ 13067 w 68714"/>
                <a:gd name="connsiteY14" fmla="*/ 76727 h 84739"/>
                <a:gd name="connsiteX15" fmla="*/ 60311 w 68714"/>
                <a:gd name="connsiteY15" fmla="*/ 64344 h 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714" h="84739">
                  <a:moveTo>
                    <a:pt x="875" y="77489"/>
                  </a:moveTo>
                  <a:cubicBezTo>
                    <a:pt x="208" y="76727"/>
                    <a:pt x="-77" y="75774"/>
                    <a:pt x="18" y="74726"/>
                  </a:cubicBezTo>
                  <a:cubicBezTo>
                    <a:pt x="18" y="74441"/>
                    <a:pt x="8209" y="-20238"/>
                    <a:pt x="32403" y="3956"/>
                  </a:cubicBezTo>
                  <a:cubicBezTo>
                    <a:pt x="45643" y="17195"/>
                    <a:pt x="32593" y="44342"/>
                    <a:pt x="21449" y="62153"/>
                  </a:cubicBezTo>
                  <a:cubicBezTo>
                    <a:pt x="37737" y="52628"/>
                    <a:pt x="60692" y="43389"/>
                    <a:pt x="67550" y="61677"/>
                  </a:cubicBezTo>
                  <a:cubicBezTo>
                    <a:pt x="78885" y="91776"/>
                    <a:pt x="3733" y="83775"/>
                    <a:pt x="3542" y="83775"/>
                  </a:cubicBezTo>
                  <a:cubicBezTo>
                    <a:pt x="1447" y="83585"/>
                    <a:pt x="-77" y="81680"/>
                    <a:pt x="113" y="79584"/>
                  </a:cubicBezTo>
                  <a:cubicBezTo>
                    <a:pt x="113" y="78727"/>
                    <a:pt x="399" y="78060"/>
                    <a:pt x="875" y="77489"/>
                  </a:cubicBezTo>
                  <a:lnTo>
                    <a:pt x="875" y="77489"/>
                  </a:lnTo>
                  <a:close/>
                  <a:moveTo>
                    <a:pt x="26878" y="9385"/>
                  </a:moveTo>
                  <a:cubicBezTo>
                    <a:pt x="16877" y="-616"/>
                    <a:pt x="10495" y="48437"/>
                    <a:pt x="8495" y="67773"/>
                  </a:cubicBezTo>
                  <a:cubicBezTo>
                    <a:pt x="18496" y="53771"/>
                    <a:pt x="39070" y="21672"/>
                    <a:pt x="26878" y="9385"/>
                  </a:cubicBezTo>
                  <a:lnTo>
                    <a:pt x="26878" y="9385"/>
                  </a:lnTo>
                  <a:close/>
                  <a:moveTo>
                    <a:pt x="60311" y="64344"/>
                  </a:moveTo>
                  <a:cubicBezTo>
                    <a:pt x="54406" y="48723"/>
                    <a:pt x="24211" y="68630"/>
                    <a:pt x="13067" y="76727"/>
                  </a:cubicBezTo>
                  <a:cubicBezTo>
                    <a:pt x="30022" y="77870"/>
                    <a:pt x="65550" y="78441"/>
                    <a:pt x="60311" y="64344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66391294-CDB0-22E6-DFCC-F017ACD7A900}"/>
                </a:ext>
              </a:extLst>
            </p:cNvPr>
            <p:cNvSpPr/>
            <p:nvPr/>
          </p:nvSpPr>
          <p:spPr>
            <a:xfrm>
              <a:off x="7038739" y="3073784"/>
              <a:ext cx="25747" cy="28007"/>
            </a:xfrm>
            <a:custGeom>
              <a:avLst/>
              <a:gdLst>
                <a:gd name="connsiteX0" fmla="*/ 13244 w 20778"/>
                <a:gd name="connsiteY0" fmla="*/ 2582 h 22602"/>
                <a:gd name="connsiteX1" fmla="*/ 18197 w 20778"/>
                <a:gd name="connsiteY1" fmla="*/ 200 h 22602"/>
                <a:gd name="connsiteX2" fmla="*/ 20578 w 20778"/>
                <a:gd name="connsiteY2" fmla="*/ 5154 h 22602"/>
                <a:gd name="connsiteX3" fmla="*/ 3624 w 20778"/>
                <a:gd name="connsiteY3" fmla="*/ 22584 h 22602"/>
                <a:gd name="connsiteX4" fmla="*/ 4 w 20778"/>
                <a:gd name="connsiteY4" fmla="*/ 18488 h 22602"/>
                <a:gd name="connsiteX5" fmla="*/ 4100 w 20778"/>
                <a:gd name="connsiteY5" fmla="*/ 14869 h 22602"/>
                <a:gd name="connsiteX6" fmla="*/ 13244 w 20778"/>
                <a:gd name="connsiteY6" fmla="*/ 2582 h 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78" h="22602">
                  <a:moveTo>
                    <a:pt x="13244" y="2582"/>
                  </a:moveTo>
                  <a:cubicBezTo>
                    <a:pt x="13910" y="581"/>
                    <a:pt x="16101" y="-466"/>
                    <a:pt x="18197" y="200"/>
                  </a:cubicBezTo>
                  <a:cubicBezTo>
                    <a:pt x="20197" y="867"/>
                    <a:pt x="21245" y="3058"/>
                    <a:pt x="20578" y="5154"/>
                  </a:cubicBezTo>
                  <a:cubicBezTo>
                    <a:pt x="20578" y="5249"/>
                    <a:pt x="14196" y="23251"/>
                    <a:pt x="3624" y="22584"/>
                  </a:cubicBezTo>
                  <a:cubicBezTo>
                    <a:pt x="1528" y="22489"/>
                    <a:pt x="-91" y="20584"/>
                    <a:pt x="4" y="18488"/>
                  </a:cubicBezTo>
                  <a:cubicBezTo>
                    <a:pt x="99" y="16393"/>
                    <a:pt x="2004" y="14774"/>
                    <a:pt x="4100" y="14869"/>
                  </a:cubicBezTo>
                  <a:cubicBezTo>
                    <a:pt x="8862" y="15155"/>
                    <a:pt x="13244" y="2582"/>
                    <a:pt x="13244" y="2582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9B58BCCB-CB92-0160-6693-F76C9ECAAFD8}"/>
                </a:ext>
              </a:extLst>
            </p:cNvPr>
            <p:cNvSpPr/>
            <p:nvPr/>
          </p:nvSpPr>
          <p:spPr>
            <a:xfrm>
              <a:off x="7037420" y="3074330"/>
              <a:ext cx="29353" cy="19794"/>
            </a:xfrm>
            <a:custGeom>
              <a:avLst/>
              <a:gdLst>
                <a:gd name="connsiteX0" fmla="*/ 16309 w 23688"/>
                <a:gd name="connsiteY0" fmla="*/ 2331 h 15974"/>
                <a:gd name="connsiteX1" fmla="*/ 21358 w 23688"/>
                <a:gd name="connsiteY1" fmla="*/ 331 h 15974"/>
                <a:gd name="connsiteX2" fmla="*/ 23358 w 23688"/>
                <a:gd name="connsiteY2" fmla="*/ 5379 h 15974"/>
                <a:gd name="connsiteX3" fmla="*/ 1927 w 23688"/>
                <a:gd name="connsiteY3" fmla="*/ 13571 h 15974"/>
                <a:gd name="connsiteX4" fmla="*/ 498 w 23688"/>
                <a:gd name="connsiteY4" fmla="*/ 8332 h 15974"/>
                <a:gd name="connsiteX5" fmla="*/ 5737 w 23688"/>
                <a:gd name="connsiteY5" fmla="*/ 6903 h 15974"/>
                <a:gd name="connsiteX6" fmla="*/ 16309 w 23688"/>
                <a:gd name="connsiteY6" fmla="*/ 2331 h 1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88" h="15974">
                  <a:moveTo>
                    <a:pt x="16309" y="2331"/>
                  </a:moveTo>
                  <a:cubicBezTo>
                    <a:pt x="17167" y="331"/>
                    <a:pt x="19453" y="-526"/>
                    <a:pt x="21358" y="331"/>
                  </a:cubicBezTo>
                  <a:cubicBezTo>
                    <a:pt x="23358" y="1188"/>
                    <a:pt x="24215" y="3474"/>
                    <a:pt x="23358" y="5379"/>
                  </a:cubicBezTo>
                  <a:cubicBezTo>
                    <a:pt x="23358" y="5379"/>
                    <a:pt x="16405" y="22048"/>
                    <a:pt x="1927" y="13571"/>
                  </a:cubicBezTo>
                  <a:cubicBezTo>
                    <a:pt x="117" y="12523"/>
                    <a:pt x="-550" y="10142"/>
                    <a:pt x="498" y="8332"/>
                  </a:cubicBezTo>
                  <a:cubicBezTo>
                    <a:pt x="1546" y="6522"/>
                    <a:pt x="3927" y="5856"/>
                    <a:pt x="5737" y="6903"/>
                  </a:cubicBezTo>
                  <a:cubicBezTo>
                    <a:pt x="12785" y="10904"/>
                    <a:pt x="16309" y="2331"/>
                    <a:pt x="16309" y="2331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94" name="图形 98">
              <a:extLst>
                <a:ext uri="{FF2B5EF4-FFF2-40B4-BE49-F238E27FC236}">
                  <a16:creationId xmlns:a16="http://schemas.microsoft.com/office/drawing/2014/main" id="{257C7AC7-40A6-3556-9C4D-C6CD27ED8DAB}"/>
                </a:ext>
              </a:extLst>
            </p:cNvPr>
            <p:cNvGrpSpPr/>
            <p:nvPr/>
          </p:nvGrpSpPr>
          <p:grpSpPr>
            <a:xfrm>
              <a:off x="7029468" y="3158059"/>
              <a:ext cx="170559" cy="225782"/>
              <a:chOff x="353606" y="705604"/>
              <a:chExt cx="137643" cy="182209"/>
            </a:xfrm>
          </p:grpSpPr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B7C77869-05EE-DC2D-F424-0CBA33B95347}"/>
                  </a:ext>
                </a:extLst>
              </p:cNvPr>
              <p:cNvSpPr/>
              <p:nvPr/>
            </p:nvSpPr>
            <p:spPr>
              <a:xfrm>
                <a:off x="353606" y="705604"/>
                <a:ext cx="132567" cy="182209"/>
              </a:xfrm>
              <a:custGeom>
                <a:avLst/>
                <a:gdLst>
                  <a:gd name="connsiteX0" fmla="*/ 129596 w 132567"/>
                  <a:gd name="connsiteY0" fmla="*/ 141263 h 182209"/>
                  <a:gd name="connsiteX1" fmla="*/ 56 w 132567"/>
                  <a:gd name="connsiteY1" fmla="*/ 60777 h 182209"/>
                  <a:gd name="connsiteX2" fmla="*/ 52063 w 132567"/>
                  <a:gd name="connsiteY2" fmla="*/ 8 h 182209"/>
                  <a:gd name="connsiteX3" fmla="*/ 129596 w 132567"/>
                  <a:gd name="connsiteY3" fmla="*/ 141263 h 18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67" h="182209">
                    <a:moveTo>
                      <a:pt x="129596" y="141263"/>
                    </a:moveTo>
                    <a:cubicBezTo>
                      <a:pt x="111213" y="217559"/>
                      <a:pt x="-2896" y="185269"/>
                      <a:pt x="56" y="60777"/>
                    </a:cubicBezTo>
                    <a:cubicBezTo>
                      <a:pt x="1009" y="21058"/>
                      <a:pt x="27012" y="484"/>
                      <a:pt x="52063" y="8"/>
                    </a:cubicBezTo>
                    <a:cubicBezTo>
                      <a:pt x="111975" y="-945"/>
                      <a:pt x="142646" y="86971"/>
                      <a:pt x="129596" y="141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96" name="图形 98">
                <a:extLst>
                  <a:ext uri="{FF2B5EF4-FFF2-40B4-BE49-F238E27FC236}">
                    <a16:creationId xmlns:a16="http://schemas.microsoft.com/office/drawing/2014/main" id="{D01F3BCC-32BD-62E7-8EF0-599B67EF58A3}"/>
                  </a:ext>
                </a:extLst>
              </p:cNvPr>
              <p:cNvGrpSpPr/>
              <p:nvPr/>
            </p:nvGrpSpPr>
            <p:grpSpPr>
              <a:xfrm>
                <a:off x="399900" y="733156"/>
                <a:ext cx="91350" cy="98471"/>
                <a:chOff x="399900" y="733156"/>
                <a:chExt cx="91350" cy="98471"/>
              </a:xfrm>
              <a:solidFill>
                <a:srgbClr val="DBC2AA"/>
              </a:solidFill>
            </p:grpSpPr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A6D57227-69FD-229D-C286-6BC49EF49DD4}"/>
                    </a:ext>
                  </a:extLst>
                </p:cNvPr>
                <p:cNvSpPr/>
                <p:nvPr/>
              </p:nvSpPr>
              <p:spPr>
                <a:xfrm>
                  <a:off x="413664" y="770852"/>
                  <a:ext cx="71302" cy="24586"/>
                </a:xfrm>
                <a:custGeom>
                  <a:avLst/>
                  <a:gdLst>
                    <a:gd name="connsiteX0" fmla="*/ 8389 w 71302"/>
                    <a:gd name="connsiteY0" fmla="*/ 23437 h 24586"/>
                    <a:gd name="connsiteX1" fmla="*/ 1150 w 71302"/>
                    <a:gd name="connsiteY1" fmla="*/ 22675 h 24586"/>
                    <a:gd name="connsiteX2" fmla="*/ 1912 w 71302"/>
                    <a:gd name="connsiteY2" fmla="*/ 15436 h 24586"/>
                    <a:gd name="connsiteX3" fmla="*/ 31820 w 71302"/>
                    <a:gd name="connsiteY3" fmla="*/ 2197 h 24586"/>
                    <a:gd name="connsiteX4" fmla="*/ 66872 w 71302"/>
                    <a:gd name="connsiteY4" fmla="*/ 1054 h 24586"/>
                    <a:gd name="connsiteX5" fmla="*/ 71254 w 71302"/>
                    <a:gd name="connsiteY5" fmla="*/ 6864 h 24586"/>
                    <a:gd name="connsiteX6" fmla="*/ 65443 w 71302"/>
                    <a:gd name="connsiteY6" fmla="*/ 11245 h 24586"/>
                    <a:gd name="connsiteX7" fmla="*/ 34011 w 71302"/>
                    <a:gd name="connsiteY7" fmla="*/ 12293 h 24586"/>
                    <a:gd name="connsiteX8" fmla="*/ 8389 w 71302"/>
                    <a:gd name="connsiteY8" fmla="*/ 23437 h 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02" h="24586">
                      <a:moveTo>
                        <a:pt x="8389" y="23437"/>
                      </a:moveTo>
                      <a:cubicBezTo>
                        <a:pt x="6198" y="25247"/>
                        <a:pt x="2959" y="24866"/>
                        <a:pt x="1150" y="22675"/>
                      </a:cubicBezTo>
                      <a:cubicBezTo>
                        <a:pt x="-660" y="20485"/>
                        <a:pt x="-279" y="17246"/>
                        <a:pt x="1912" y="15436"/>
                      </a:cubicBezTo>
                      <a:cubicBezTo>
                        <a:pt x="8293" y="10293"/>
                        <a:pt x="18771" y="5054"/>
                        <a:pt x="31820" y="2197"/>
                      </a:cubicBezTo>
                      <a:cubicBezTo>
                        <a:pt x="42107" y="6"/>
                        <a:pt x="54109" y="-851"/>
                        <a:pt x="66872" y="1054"/>
                      </a:cubicBezTo>
                      <a:cubicBezTo>
                        <a:pt x="69730" y="1435"/>
                        <a:pt x="71635" y="4102"/>
                        <a:pt x="71254" y="6864"/>
                      </a:cubicBezTo>
                      <a:cubicBezTo>
                        <a:pt x="70873" y="9721"/>
                        <a:pt x="68206" y="11626"/>
                        <a:pt x="65443" y="11245"/>
                      </a:cubicBezTo>
                      <a:cubicBezTo>
                        <a:pt x="53918" y="9626"/>
                        <a:pt x="43250" y="10293"/>
                        <a:pt x="34011" y="12293"/>
                      </a:cubicBezTo>
                      <a:cubicBezTo>
                        <a:pt x="22676" y="14770"/>
                        <a:pt x="13627" y="19151"/>
                        <a:pt x="8389" y="2343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230664C4-43CD-1B84-700F-1CE975C5487D}"/>
                    </a:ext>
                  </a:extLst>
                </p:cNvPr>
                <p:cNvSpPr/>
                <p:nvPr/>
              </p:nvSpPr>
              <p:spPr>
                <a:xfrm>
                  <a:off x="428697" y="812730"/>
                  <a:ext cx="62553" cy="18898"/>
                </a:xfrm>
                <a:custGeom>
                  <a:avLst/>
                  <a:gdLst>
                    <a:gd name="connsiteX0" fmla="*/ 7833 w 62553"/>
                    <a:gd name="connsiteY0" fmla="*/ 18136 h 18898"/>
                    <a:gd name="connsiteX1" fmla="*/ 785 w 62553"/>
                    <a:gd name="connsiteY1" fmla="*/ 16421 h 18898"/>
                    <a:gd name="connsiteX2" fmla="*/ 2499 w 62553"/>
                    <a:gd name="connsiteY2" fmla="*/ 9373 h 18898"/>
                    <a:gd name="connsiteX3" fmla="*/ 28502 w 62553"/>
                    <a:gd name="connsiteY3" fmla="*/ 1181 h 18898"/>
                    <a:gd name="connsiteX4" fmla="*/ 58030 w 62553"/>
                    <a:gd name="connsiteY4" fmla="*/ 800 h 18898"/>
                    <a:gd name="connsiteX5" fmla="*/ 62507 w 62553"/>
                    <a:gd name="connsiteY5" fmla="*/ 6515 h 18898"/>
                    <a:gd name="connsiteX6" fmla="*/ 56792 w 62553"/>
                    <a:gd name="connsiteY6" fmla="*/ 10992 h 18898"/>
                    <a:gd name="connsiteX7" fmla="*/ 30026 w 62553"/>
                    <a:gd name="connsiteY7" fmla="*/ 11278 h 18898"/>
                    <a:gd name="connsiteX8" fmla="*/ 30026 w 62553"/>
                    <a:gd name="connsiteY8" fmla="*/ 11278 h 18898"/>
                    <a:gd name="connsiteX9" fmla="*/ 7833 w 62553"/>
                    <a:gd name="connsiteY9" fmla="*/ 18136 h 18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553" h="18898">
                      <a:moveTo>
                        <a:pt x="7833" y="18136"/>
                      </a:moveTo>
                      <a:cubicBezTo>
                        <a:pt x="5452" y="19660"/>
                        <a:pt x="2213" y="18802"/>
                        <a:pt x="785" y="16421"/>
                      </a:cubicBezTo>
                      <a:cubicBezTo>
                        <a:pt x="-739" y="14040"/>
                        <a:pt x="23" y="10801"/>
                        <a:pt x="2499" y="9373"/>
                      </a:cubicBezTo>
                      <a:cubicBezTo>
                        <a:pt x="5357" y="7658"/>
                        <a:pt x="14691" y="3277"/>
                        <a:pt x="28502" y="1181"/>
                      </a:cubicBezTo>
                      <a:cubicBezTo>
                        <a:pt x="36789" y="-57"/>
                        <a:pt x="46695" y="-533"/>
                        <a:pt x="58030" y="800"/>
                      </a:cubicBezTo>
                      <a:cubicBezTo>
                        <a:pt x="60887" y="1086"/>
                        <a:pt x="62888" y="3658"/>
                        <a:pt x="62507" y="6515"/>
                      </a:cubicBezTo>
                      <a:cubicBezTo>
                        <a:pt x="62126" y="9373"/>
                        <a:pt x="59649" y="11373"/>
                        <a:pt x="56792" y="10992"/>
                      </a:cubicBezTo>
                      <a:cubicBezTo>
                        <a:pt x="46505" y="9754"/>
                        <a:pt x="37456" y="10135"/>
                        <a:pt x="30026" y="11278"/>
                      </a:cubicBezTo>
                      <a:lnTo>
                        <a:pt x="30026" y="11278"/>
                      </a:lnTo>
                      <a:cubicBezTo>
                        <a:pt x="17930" y="13183"/>
                        <a:pt x="10214" y="16707"/>
                        <a:pt x="7833" y="1813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41EE966E-C8BF-6EB6-80E7-BA2E6C2F2BA7}"/>
                    </a:ext>
                  </a:extLst>
                </p:cNvPr>
                <p:cNvSpPr/>
                <p:nvPr/>
              </p:nvSpPr>
              <p:spPr>
                <a:xfrm>
                  <a:off x="399900" y="733156"/>
                  <a:ext cx="67503" cy="23182"/>
                </a:xfrm>
                <a:custGeom>
                  <a:avLst/>
                  <a:gdLst>
                    <a:gd name="connsiteX0" fmla="*/ 7960 w 67503"/>
                    <a:gd name="connsiteY0" fmla="*/ 22366 h 23182"/>
                    <a:gd name="connsiteX1" fmla="*/ 816 w 67503"/>
                    <a:gd name="connsiteY1" fmla="*/ 20842 h 23182"/>
                    <a:gd name="connsiteX2" fmla="*/ 2340 w 67503"/>
                    <a:gd name="connsiteY2" fmla="*/ 13698 h 23182"/>
                    <a:gd name="connsiteX3" fmla="*/ 23010 w 67503"/>
                    <a:gd name="connsiteY3" fmla="*/ 4173 h 23182"/>
                    <a:gd name="connsiteX4" fmla="*/ 62729 w 67503"/>
                    <a:gd name="connsiteY4" fmla="*/ 459 h 23182"/>
                    <a:gd name="connsiteX5" fmla="*/ 67491 w 67503"/>
                    <a:gd name="connsiteY5" fmla="*/ 5983 h 23182"/>
                    <a:gd name="connsiteX6" fmla="*/ 61967 w 67503"/>
                    <a:gd name="connsiteY6" fmla="*/ 10650 h 23182"/>
                    <a:gd name="connsiteX7" fmla="*/ 26058 w 67503"/>
                    <a:gd name="connsiteY7" fmla="*/ 13984 h 23182"/>
                    <a:gd name="connsiteX8" fmla="*/ 7960 w 67503"/>
                    <a:gd name="connsiteY8" fmla="*/ 22366 h 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503" h="23182">
                      <a:moveTo>
                        <a:pt x="7960" y="22366"/>
                      </a:moveTo>
                      <a:cubicBezTo>
                        <a:pt x="5579" y="23890"/>
                        <a:pt x="2436" y="23223"/>
                        <a:pt x="816" y="20842"/>
                      </a:cubicBezTo>
                      <a:cubicBezTo>
                        <a:pt x="-708" y="18461"/>
                        <a:pt x="-41" y="15318"/>
                        <a:pt x="2340" y="13698"/>
                      </a:cubicBezTo>
                      <a:cubicBezTo>
                        <a:pt x="6055" y="11317"/>
                        <a:pt x="12913" y="7221"/>
                        <a:pt x="23010" y="4173"/>
                      </a:cubicBezTo>
                      <a:cubicBezTo>
                        <a:pt x="33011" y="1125"/>
                        <a:pt x="46251" y="-970"/>
                        <a:pt x="62729" y="459"/>
                      </a:cubicBezTo>
                      <a:cubicBezTo>
                        <a:pt x="65586" y="649"/>
                        <a:pt x="67682" y="3221"/>
                        <a:pt x="67491" y="5983"/>
                      </a:cubicBezTo>
                      <a:cubicBezTo>
                        <a:pt x="67206" y="8841"/>
                        <a:pt x="64729" y="10936"/>
                        <a:pt x="61967" y="10650"/>
                      </a:cubicBezTo>
                      <a:cubicBezTo>
                        <a:pt x="47013" y="9412"/>
                        <a:pt x="35011" y="11222"/>
                        <a:pt x="26058" y="13984"/>
                      </a:cubicBezTo>
                      <a:cubicBezTo>
                        <a:pt x="17199" y="16842"/>
                        <a:pt x="11199" y="20366"/>
                        <a:pt x="7960" y="2236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2023/1/27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74D81-BE9C-4C9D-8371-8BC208C7A872}" type="datetimeFigureOut">
              <a:rPr lang="zh-CN" altLang="en-US" smtClean="0"/>
              <a:t>2023/1/27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4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3" name="组合 542">
            <a:extLst>
              <a:ext uri="{FF2B5EF4-FFF2-40B4-BE49-F238E27FC236}">
                <a16:creationId xmlns:a16="http://schemas.microsoft.com/office/drawing/2014/main" id="{F256E1D4-57E3-CC6E-A987-8FEF63306291}"/>
              </a:ext>
            </a:extLst>
          </p:cNvPr>
          <p:cNvGrpSpPr/>
          <p:nvPr/>
        </p:nvGrpSpPr>
        <p:grpSpPr>
          <a:xfrm>
            <a:off x="3194404" y="2821623"/>
            <a:ext cx="2755780" cy="2521674"/>
            <a:chOff x="3275856" y="1131590"/>
            <a:chExt cx="2755780" cy="2521674"/>
          </a:xfrm>
        </p:grpSpPr>
        <p:grpSp>
          <p:nvGrpSpPr>
            <p:cNvPr id="544" name="图形 214">
              <a:extLst>
                <a:ext uri="{FF2B5EF4-FFF2-40B4-BE49-F238E27FC236}">
                  <a16:creationId xmlns:a16="http://schemas.microsoft.com/office/drawing/2014/main" id="{0736CA13-9658-5F5D-1F22-8D9AB47AC715}"/>
                </a:ext>
              </a:extLst>
            </p:cNvPr>
            <p:cNvGrpSpPr/>
            <p:nvPr/>
          </p:nvGrpSpPr>
          <p:grpSpPr>
            <a:xfrm>
              <a:off x="5558460" y="1701877"/>
              <a:ext cx="410051" cy="858492"/>
              <a:chOff x="60769" y="570261"/>
              <a:chExt cx="410051" cy="858492"/>
            </a:xfrm>
          </p:grpSpPr>
          <p:grpSp>
            <p:nvGrpSpPr>
              <p:cNvPr id="674" name="图形 214">
                <a:extLst>
                  <a:ext uri="{FF2B5EF4-FFF2-40B4-BE49-F238E27FC236}">
                    <a16:creationId xmlns:a16="http://schemas.microsoft.com/office/drawing/2014/main" id="{14B5D6D9-0CF1-C340-46F3-83A71C979CFA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01A2AAC0-F6CE-72A5-2037-639A87BE7D2A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BD606169-E51F-A954-02BC-0B82F4DD6B9E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4E8041C0-6FC3-F69F-FD63-E9C24EEC10AE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D1FD5184-3A68-97E4-D81B-F91A8BE10FED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0" name="图形 214">
                  <a:extLst>
                    <a:ext uri="{FF2B5EF4-FFF2-40B4-BE49-F238E27FC236}">
                      <a16:creationId xmlns:a16="http://schemas.microsoft.com/office/drawing/2014/main" id="{48F000A4-AD5E-D533-B646-B6D72B563D96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701" name="任意多边形: 形状 700">
                    <a:extLst>
                      <a:ext uri="{FF2B5EF4-FFF2-40B4-BE49-F238E27FC236}">
                        <a16:creationId xmlns:a16="http://schemas.microsoft.com/office/drawing/2014/main" id="{C8C9D971-E0B2-DA8F-A68D-D8EE534A0E6B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任意多边形: 形状 701">
                    <a:extLst>
                      <a:ext uri="{FF2B5EF4-FFF2-40B4-BE49-F238E27FC236}">
                        <a16:creationId xmlns:a16="http://schemas.microsoft.com/office/drawing/2014/main" id="{797F7287-96B6-956A-24AA-CAC7D3476125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任意多边形: 形状 702">
                    <a:extLst>
                      <a:ext uri="{FF2B5EF4-FFF2-40B4-BE49-F238E27FC236}">
                        <a16:creationId xmlns:a16="http://schemas.microsoft.com/office/drawing/2014/main" id="{D7A47563-87A2-C50A-CE07-BC08789F37EE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75" name="图形 214">
                <a:extLst>
                  <a:ext uri="{FF2B5EF4-FFF2-40B4-BE49-F238E27FC236}">
                    <a16:creationId xmlns:a16="http://schemas.microsoft.com/office/drawing/2014/main" id="{C3FD3932-29F1-6576-E5FD-F09E713B8C12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63FDCF1C-236F-BED8-F99C-985DE82486FE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1926502E-8D45-2BDF-1D8F-0D9786E52CD0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878FCF73-69C9-432B-1B55-F4DA463643D0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8081CE28-9114-EDF1-059E-1A3CA92951A3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DDFE9264-8B36-E901-312A-9A6282C17401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7595F25D-AA7F-C855-5266-2A929B27D604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6862F9E8-4792-7A0B-8879-8B0C524EDF9A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093466C2-D5B0-A706-20F1-D0CB35AE2464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AC1A3CFF-8D4E-49BF-084E-D196FB40CA48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B535DA26-2154-2673-849F-3603DCEF3361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78" name="图形 214">
                <a:extLst>
                  <a:ext uri="{FF2B5EF4-FFF2-40B4-BE49-F238E27FC236}">
                    <a16:creationId xmlns:a16="http://schemas.microsoft.com/office/drawing/2014/main" id="{BE2506D4-E40F-4732-F1AD-C0D2FC641757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628AF94-487B-81FF-7C24-A4EDCC2E1511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8A63E08-1A08-E840-430D-D169D3A678B8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:a16="http://schemas.microsoft.com/office/drawing/2014/main" id="{67DE1B8D-1995-170B-DFF8-3E58291D5B40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:a16="http://schemas.microsoft.com/office/drawing/2014/main" id="{42B3D4A6-6419-E563-2754-A481A42CBB7A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81D003E3-E67B-AFBA-E29C-A73F0F298D61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27C5A63-5C05-88AA-AA72-44B005A5B997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773FA0D1-7F35-1533-CD42-96BE5216793F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30C823A-510E-0D34-7AB8-3E76C75CE9CC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9CE28904-06FC-B7C1-41A5-64BA77BE27C8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5" name="图形 214">
              <a:extLst>
                <a:ext uri="{FF2B5EF4-FFF2-40B4-BE49-F238E27FC236}">
                  <a16:creationId xmlns:a16="http://schemas.microsoft.com/office/drawing/2014/main" id="{24D453B5-F35A-FCA3-E438-DB4281BDF3C4}"/>
                </a:ext>
              </a:extLst>
            </p:cNvPr>
            <p:cNvGrpSpPr/>
            <p:nvPr/>
          </p:nvGrpSpPr>
          <p:grpSpPr>
            <a:xfrm>
              <a:off x="3336696" y="1701877"/>
              <a:ext cx="410051" cy="858492"/>
              <a:chOff x="60769" y="570261"/>
              <a:chExt cx="410051" cy="858492"/>
            </a:xfrm>
          </p:grpSpPr>
          <p:grpSp>
            <p:nvGrpSpPr>
              <p:cNvPr id="644" name="图形 214">
                <a:extLst>
                  <a:ext uri="{FF2B5EF4-FFF2-40B4-BE49-F238E27FC236}">
                    <a16:creationId xmlns:a16="http://schemas.microsoft.com/office/drawing/2014/main" id="{5A4D0D7A-929A-AF19-F5A8-2E4C1F016F99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8F62DE54-5A92-ECA4-B0DF-BB2BF145052E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B2DAB776-6104-D6D8-7FF3-A7B858421CD8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C86986F9-4AB9-8499-ECE2-D72B74A330A4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93AE759A-786B-AD2F-1A70-511C29B8A6EA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70" name="图形 214">
                  <a:extLst>
                    <a:ext uri="{FF2B5EF4-FFF2-40B4-BE49-F238E27FC236}">
                      <a16:creationId xmlns:a16="http://schemas.microsoft.com/office/drawing/2014/main" id="{AC8317C1-6579-8AC4-4629-3C48FE4C143C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2B0A04BA-702B-83FD-730C-077B06970CE6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00FC19B3-C050-45AF-CF99-463A13839561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DFBB0CAB-B3FA-9F7C-D6E0-4818D543472B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45" name="图形 214">
                <a:extLst>
                  <a:ext uri="{FF2B5EF4-FFF2-40B4-BE49-F238E27FC236}">
                    <a16:creationId xmlns:a16="http://schemas.microsoft.com/office/drawing/2014/main" id="{FF31DA9E-E8E8-6BB0-AB55-D509995E8613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789AFEC9-A006-AA00-5F60-B39E5E8AEEAC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65342B72-4035-3B02-5774-D63D2E85F074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4FBEF52-75A2-1679-12EC-BC3CF0F64B32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2D9E7DC2-97AA-3CCF-5E6D-2C240BAF2ACA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E2A5910F-37D8-17CA-1934-DCAC65E0B594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E68BF436-D317-202E-B1D1-C51FCB41181C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34F11178-288E-BFAF-4784-B79EA3485E65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3EAA0A43-680D-CAB7-A159-A4EACBE69253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20D6624E-C1C7-1B4C-E73B-98FB474A6F2F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28615B5-006A-5736-88A3-BD9A26AB8C94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48" name="图形 214">
                <a:extLst>
                  <a:ext uri="{FF2B5EF4-FFF2-40B4-BE49-F238E27FC236}">
                    <a16:creationId xmlns:a16="http://schemas.microsoft.com/office/drawing/2014/main" id="{EC74911E-B915-466D-9D7C-01D1B5B48E33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3F66B486-5B3C-A21F-8DCF-E213E38C4A2E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CB189938-6CDE-AC44-F76C-E1E624BF30AC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C65A95D6-991F-881B-2F4A-A3F661A6154C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AB41100F-6FC9-F9A3-E37E-2EEBF95EAE92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F19A396A-C55B-7E0A-ED00-16A3ACB33B54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90B4002F-F68E-FF69-1BB1-EF0E15AE5E29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8A4613DC-B884-CDD9-BA8C-35F981EF320B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8929BFDC-089A-1561-0DEF-205AF48BB14A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D1B6AE5-D5B0-3D84-5999-52428EDC58AE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6" name="图形 214">
              <a:extLst>
                <a:ext uri="{FF2B5EF4-FFF2-40B4-BE49-F238E27FC236}">
                  <a16:creationId xmlns:a16="http://schemas.microsoft.com/office/drawing/2014/main" id="{A6F0226B-D3EB-40EA-2F3C-5C897AF99190}"/>
                </a:ext>
              </a:extLst>
            </p:cNvPr>
            <p:cNvGrpSpPr/>
            <p:nvPr/>
          </p:nvGrpSpPr>
          <p:grpSpPr>
            <a:xfrm>
              <a:off x="3796754" y="1833608"/>
              <a:ext cx="1714118" cy="1600009"/>
              <a:chOff x="520827" y="701992"/>
              <a:chExt cx="1714118" cy="1600009"/>
            </a:xfrm>
            <a:solidFill>
              <a:srgbClr val="E6AF33"/>
            </a:solidFill>
          </p:grpSpPr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F58B1A0E-6907-EDC6-BEDD-650927FFFB6D}"/>
                  </a:ext>
                </a:extLst>
              </p:cNvPr>
              <p:cNvSpPr/>
              <p:nvPr/>
            </p:nvSpPr>
            <p:spPr>
              <a:xfrm>
                <a:off x="520827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289B3970-F5A8-C0BC-EA8E-3AA63B793C1F}"/>
                  </a:ext>
                </a:extLst>
              </p:cNvPr>
              <p:cNvSpPr/>
              <p:nvPr/>
            </p:nvSpPr>
            <p:spPr>
              <a:xfrm>
                <a:off x="2145506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972A9C0-D5E2-9F9C-F504-4844CD4AE123}"/>
                </a:ext>
              </a:extLst>
            </p:cNvPr>
            <p:cNvSpPr/>
            <p:nvPr/>
          </p:nvSpPr>
          <p:spPr>
            <a:xfrm>
              <a:off x="5453342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1 w 15430"/>
                <a:gd name="connsiteY1" fmla="*/ 0 h 1588008"/>
                <a:gd name="connsiteX2" fmla="*/ 15431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1" y="0"/>
                  </a:lnTo>
                  <a:lnTo>
                    <a:pt x="15431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C108E9C-80A6-F908-14B6-B10E4F16BF77}"/>
                </a:ext>
              </a:extLst>
            </p:cNvPr>
            <p:cNvSpPr/>
            <p:nvPr/>
          </p:nvSpPr>
          <p:spPr>
            <a:xfrm>
              <a:off x="3836187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0 w 15430"/>
                <a:gd name="connsiteY1" fmla="*/ 0 h 1588008"/>
                <a:gd name="connsiteX2" fmla="*/ 15430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0" y="0"/>
                  </a:lnTo>
                  <a:lnTo>
                    <a:pt x="15430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01EA1A6-9E99-CE2A-E648-2673F70B69D3}"/>
                </a:ext>
              </a:extLst>
            </p:cNvPr>
            <p:cNvSpPr/>
            <p:nvPr/>
          </p:nvSpPr>
          <p:spPr>
            <a:xfrm>
              <a:off x="3884765" y="1855134"/>
              <a:ext cx="1538192" cy="1561338"/>
            </a:xfrm>
            <a:custGeom>
              <a:avLst/>
              <a:gdLst>
                <a:gd name="connsiteX0" fmla="*/ 0 w 1538192"/>
                <a:gd name="connsiteY0" fmla="*/ 0 h 1561338"/>
                <a:gd name="connsiteX1" fmla="*/ 1538192 w 1538192"/>
                <a:gd name="connsiteY1" fmla="*/ 0 h 1561338"/>
                <a:gd name="connsiteX2" fmla="*/ 1538192 w 1538192"/>
                <a:gd name="connsiteY2" fmla="*/ 1561338 h 1561338"/>
                <a:gd name="connsiteX3" fmla="*/ 0 w 1538192"/>
                <a:gd name="connsiteY3" fmla="*/ 1561338 h 15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92" h="1561338">
                  <a:moveTo>
                    <a:pt x="0" y="0"/>
                  </a:moveTo>
                  <a:lnTo>
                    <a:pt x="1538192" y="0"/>
                  </a:lnTo>
                  <a:lnTo>
                    <a:pt x="1538192" y="1561338"/>
                  </a:lnTo>
                  <a:lnTo>
                    <a:pt x="0" y="1561338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50" name="图形 214">
              <a:extLst>
                <a:ext uri="{FF2B5EF4-FFF2-40B4-BE49-F238E27FC236}">
                  <a16:creationId xmlns:a16="http://schemas.microsoft.com/office/drawing/2014/main" id="{AEEB5588-6B48-FE7B-B7A9-B976FC41D2D7}"/>
                </a:ext>
              </a:extLst>
            </p:cNvPr>
            <p:cNvGrpSpPr/>
            <p:nvPr/>
          </p:nvGrpSpPr>
          <p:grpSpPr>
            <a:xfrm>
              <a:off x="3945473" y="1863516"/>
              <a:ext cx="1427416" cy="1570101"/>
              <a:chOff x="664178" y="717899"/>
              <a:chExt cx="1427416" cy="1570101"/>
            </a:xfrm>
            <a:solidFill>
              <a:srgbClr val="731602"/>
            </a:solidFill>
          </p:grpSpPr>
          <p:grpSp>
            <p:nvGrpSpPr>
              <p:cNvPr id="580" name="图形 214">
                <a:extLst>
                  <a:ext uri="{FF2B5EF4-FFF2-40B4-BE49-F238E27FC236}">
                    <a16:creationId xmlns:a16="http://schemas.microsoft.com/office/drawing/2014/main" id="{6E47A3E6-9EC3-4A5F-DA83-37AD6296A2E9}"/>
                  </a:ext>
                </a:extLst>
              </p:cNvPr>
              <p:cNvGrpSpPr/>
              <p:nvPr/>
            </p:nvGrpSpPr>
            <p:grpSpPr>
              <a:xfrm>
                <a:off x="664178" y="770572"/>
                <a:ext cx="1427416" cy="1467231"/>
                <a:chOff x="664178" y="770572"/>
                <a:chExt cx="1427416" cy="1467231"/>
              </a:xfrm>
              <a:solidFill>
                <a:srgbClr val="731602"/>
              </a:solidFill>
            </p:grpSpPr>
            <p:grpSp>
              <p:nvGrpSpPr>
                <p:cNvPr id="582" name="图形 214">
                  <a:extLst>
                    <a:ext uri="{FF2B5EF4-FFF2-40B4-BE49-F238E27FC236}">
                      <a16:creationId xmlns:a16="http://schemas.microsoft.com/office/drawing/2014/main" id="{777C6A27-45DF-56EA-D1BC-F4666B5DE0A7}"/>
                    </a:ext>
                  </a:extLst>
                </p:cNvPr>
                <p:cNvGrpSpPr/>
                <p:nvPr/>
              </p:nvGrpSpPr>
              <p:grpSpPr>
                <a:xfrm>
                  <a:off x="664178" y="770572"/>
                  <a:ext cx="668178" cy="1467231"/>
                  <a:chOff x="664178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613" name="任意多边形: 形状 612">
                    <a:extLst>
                      <a:ext uri="{FF2B5EF4-FFF2-40B4-BE49-F238E27FC236}">
                        <a16:creationId xmlns:a16="http://schemas.microsoft.com/office/drawing/2014/main" id="{0E458B31-3804-01A8-E166-EF2A4FECFB0C}"/>
                      </a:ext>
                    </a:extLst>
                  </p:cNvPr>
                  <p:cNvSpPr/>
                  <p:nvPr/>
                </p:nvSpPr>
                <p:spPr>
                  <a:xfrm>
                    <a:off x="664178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4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4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4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4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614" name="图形 214">
                    <a:extLst>
                      <a:ext uri="{FF2B5EF4-FFF2-40B4-BE49-F238E27FC236}">
                        <a16:creationId xmlns:a16="http://schemas.microsoft.com/office/drawing/2014/main" id="{AAF5CF5E-FAFA-9DB2-6C6B-4B86BE0564B2}"/>
                      </a:ext>
                    </a:extLst>
                  </p:cNvPr>
                  <p:cNvGrpSpPr/>
                  <p:nvPr/>
                </p:nvGrpSpPr>
                <p:grpSpPr>
                  <a:xfrm>
                    <a:off x="698944" y="1991105"/>
                    <a:ext cx="203644" cy="213074"/>
                    <a:chOff x="698944" y="1991105"/>
                    <a:chExt cx="203644" cy="213074"/>
                  </a:xfrm>
                  <a:solidFill>
                    <a:srgbClr val="731602"/>
                  </a:solidFill>
                </p:grpSpPr>
                <p:sp>
                  <p:nvSpPr>
                    <p:cNvPr id="636" name="任意多边形: 形状 635">
                      <a:extLst>
                        <a:ext uri="{FF2B5EF4-FFF2-40B4-BE49-F238E27FC236}">
                          <a16:creationId xmlns:a16="http://schemas.microsoft.com/office/drawing/2014/main" id="{164621C0-5CE7-F811-E1C7-BBDCE84D58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944" y="1991105"/>
                      <a:ext cx="203644" cy="213074"/>
                    </a:xfrm>
                    <a:custGeom>
                      <a:avLst/>
                      <a:gdLst>
                        <a:gd name="connsiteX0" fmla="*/ 198501 w 203644"/>
                        <a:gd name="connsiteY0" fmla="*/ 202406 h 213074"/>
                        <a:gd name="connsiteX1" fmla="*/ 203645 w 203644"/>
                        <a:gd name="connsiteY1" fmla="*/ 207740 h 213074"/>
                        <a:gd name="connsiteX2" fmla="*/ 198501 w 203644"/>
                        <a:gd name="connsiteY2" fmla="*/ 213074 h 213074"/>
                        <a:gd name="connsiteX3" fmla="*/ 95631 w 203644"/>
                        <a:gd name="connsiteY3" fmla="*/ 213074 h 213074"/>
                        <a:gd name="connsiteX4" fmla="*/ 90488 w 203644"/>
                        <a:gd name="connsiteY4" fmla="*/ 207740 h 213074"/>
                        <a:gd name="connsiteX5" fmla="*/ 90488 w 203644"/>
                        <a:gd name="connsiteY5" fmla="*/ 207264 h 213074"/>
                        <a:gd name="connsiteX6" fmla="*/ 90678 w 203644"/>
                        <a:gd name="connsiteY6" fmla="*/ 156210 h 213074"/>
                        <a:gd name="connsiteX7" fmla="*/ 60484 w 203644"/>
                        <a:gd name="connsiteY7" fmla="*/ 156210 h 213074"/>
                        <a:gd name="connsiteX8" fmla="*/ 55340 w 203644"/>
                        <a:gd name="connsiteY8" fmla="*/ 150876 h 213074"/>
                        <a:gd name="connsiteX9" fmla="*/ 55340 w 203644"/>
                        <a:gd name="connsiteY9" fmla="*/ 150400 h 213074"/>
                        <a:gd name="connsiteX10" fmla="*/ 55435 w 203644"/>
                        <a:gd name="connsiteY10" fmla="*/ 120015 h 213074"/>
                        <a:gd name="connsiteX11" fmla="*/ 5144 w 203644"/>
                        <a:gd name="connsiteY11" fmla="*/ 120015 h 213074"/>
                        <a:gd name="connsiteX12" fmla="*/ 0 w 203644"/>
                        <a:gd name="connsiteY12" fmla="*/ 114776 h 213074"/>
                        <a:gd name="connsiteX13" fmla="*/ 0 w 203644"/>
                        <a:gd name="connsiteY13" fmla="*/ 5239 h 213074"/>
                        <a:gd name="connsiteX14" fmla="*/ 5144 w 203644"/>
                        <a:gd name="connsiteY14" fmla="*/ 0 h 213074"/>
                        <a:gd name="connsiteX15" fmla="*/ 10287 w 203644"/>
                        <a:gd name="connsiteY15" fmla="*/ 5239 h 213074"/>
                        <a:gd name="connsiteX16" fmla="*/ 10287 w 203644"/>
                        <a:gd name="connsiteY16" fmla="*/ 109538 h 213074"/>
                        <a:gd name="connsiteX17" fmla="*/ 60674 w 203644"/>
                        <a:gd name="connsiteY17" fmla="*/ 109538 h 213074"/>
                        <a:gd name="connsiteX18" fmla="*/ 65818 w 203644"/>
                        <a:gd name="connsiteY18" fmla="*/ 114872 h 213074"/>
                        <a:gd name="connsiteX19" fmla="*/ 65723 w 203644"/>
                        <a:gd name="connsiteY19" fmla="*/ 145733 h 213074"/>
                        <a:gd name="connsiteX20" fmla="*/ 95917 w 203644"/>
                        <a:gd name="connsiteY20" fmla="*/ 145733 h 213074"/>
                        <a:gd name="connsiteX21" fmla="*/ 95917 w 203644"/>
                        <a:gd name="connsiteY21" fmla="*/ 145733 h 213074"/>
                        <a:gd name="connsiteX22" fmla="*/ 101060 w 203644"/>
                        <a:gd name="connsiteY22" fmla="*/ 150971 h 213074"/>
                        <a:gd name="connsiteX23" fmla="*/ 100870 w 203644"/>
                        <a:gd name="connsiteY23" fmla="*/ 202502 h 213074"/>
                        <a:gd name="connsiteX24" fmla="*/ 198501 w 203644"/>
                        <a:gd name="connsiteY24" fmla="*/ 202502 h 213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644" h="213074">
                          <a:moveTo>
                            <a:pt x="198501" y="202406"/>
                          </a:moveTo>
                          <a:cubicBezTo>
                            <a:pt x="201359" y="202406"/>
                            <a:pt x="203645" y="204788"/>
                            <a:pt x="203645" y="207740"/>
                          </a:cubicBezTo>
                          <a:cubicBezTo>
                            <a:pt x="203645" y="210693"/>
                            <a:pt x="201359" y="213074"/>
                            <a:pt x="198501" y="213074"/>
                          </a:cubicBezTo>
                          <a:lnTo>
                            <a:pt x="95631" y="213074"/>
                          </a:lnTo>
                          <a:cubicBezTo>
                            <a:pt x="92774" y="213074"/>
                            <a:pt x="90488" y="210693"/>
                            <a:pt x="90488" y="207740"/>
                          </a:cubicBezTo>
                          <a:lnTo>
                            <a:pt x="90488" y="207264"/>
                          </a:lnTo>
                          <a:lnTo>
                            <a:pt x="90678" y="156210"/>
                          </a:lnTo>
                          <a:lnTo>
                            <a:pt x="60484" y="156210"/>
                          </a:lnTo>
                          <a:cubicBezTo>
                            <a:pt x="57626" y="156210"/>
                            <a:pt x="55340" y="153829"/>
                            <a:pt x="55340" y="150876"/>
                          </a:cubicBezTo>
                          <a:lnTo>
                            <a:pt x="55340" y="150400"/>
                          </a:lnTo>
                          <a:lnTo>
                            <a:pt x="55435" y="120015"/>
                          </a:lnTo>
                          <a:lnTo>
                            <a:pt x="5144" y="120015"/>
                          </a:lnTo>
                          <a:cubicBezTo>
                            <a:pt x="2286" y="120015"/>
                            <a:pt x="0" y="117634"/>
                            <a:pt x="0" y="114776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cubicBezTo>
                            <a:pt x="8001" y="0"/>
                            <a:pt x="10287" y="2381"/>
                            <a:pt x="10287" y="5239"/>
                          </a:cubicBezTo>
                          <a:lnTo>
                            <a:pt x="10287" y="109538"/>
                          </a:lnTo>
                          <a:lnTo>
                            <a:pt x="60674" y="109538"/>
                          </a:lnTo>
                          <a:cubicBezTo>
                            <a:pt x="63532" y="109538"/>
                            <a:pt x="65818" y="111919"/>
                            <a:pt x="65818" y="114872"/>
                          </a:cubicBezTo>
                          <a:lnTo>
                            <a:pt x="65723" y="145733"/>
                          </a:lnTo>
                          <a:lnTo>
                            <a:pt x="95917" y="145733"/>
                          </a:lnTo>
                          <a:lnTo>
                            <a:pt x="95917" y="145733"/>
                          </a:lnTo>
                          <a:cubicBezTo>
                            <a:pt x="98774" y="145733"/>
                            <a:pt x="101060" y="148114"/>
                            <a:pt x="101060" y="150971"/>
                          </a:cubicBezTo>
                          <a:lnTo>
                            <a:pt x="100870" y="202502"/>
                          </a:lnTo>
                          <a:lnTo>
                            <a:pt x="198501" y="2025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7" name="任意多边形: 形状 636">
                      <a:extLst>
                        <a:ext uri="{FF2B5EF4-FFF2-40B4-BE49-F238E27FC236}">
                          <a16:creationId xmlns:a16="http://schemas.microsoft.com/office/drawing/2014/main" id="{5EBE18F9-842A-670B-B74E-D3668C2EA6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2138267"/>
                      <a:ext cx="46005" cy="47434"/>
                    </a:xfrm>
                    <a:custGeom>
                      <a:avLst/>
                      <a:gdLst>
                        <a:gd name="connsiteX0" fmla="*/ 10287 w 46005"/>
                        <a:gd name="connsiteY0" fmla="*/ 36862 h 47434"/>
                        <a:gd name="connsiteX1" fmla="*/ 35624 w 46005"/>
                        <a:gd name="connsiteY1" fmla="*/ 36767 h 47434"/>
                        <a:gd name="connsiteX2" fmla="*/ 35719 w 46005"/>
                        <a:gd name="connsiteY2" fmla="*/ 10763 h 47434"/>
                        <a:gd name="connsiteX3" fmla="*/ 10287 w 46005"/>
                        <a:gd name="connsiteY3" fmla="*/ 10763 h 47434"/>
                        <a:gd name="connsiteX4" fmla="*/ 10287 w 46005"/>
                        <a:gd name="connsiteY4" fmla="*/ 36862 h 47434"/>
                        <a:gd name="connsiteX5" fmla="*/ 10287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4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4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287" y="36862"/>
                          </a:moveTo>
                          <a:lnTo>
                            <a:pt x="35624" y="36767"/>
                          </a:lnTo>
                          <a:lnTo>
                            <a:pt x="35719" y="10763"/>
                          </a:ln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10287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4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8" name="任意多边形: 形状 637">
                      <a:extLst>
                        <a:ext uri="{FF2B5EF4-FFF2-40B4-BE49-F238E27FC236}">
                          <a16:creationId xmlns:a16="http://schemas.microsoft.com/office/drawing/2014/main" id="{36BE40C7-7962-C32B-5D06-AC9582EE77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528 w 45910"/>
                        <a:gd name="connsiteY1" fmla="*/ 36576 h 47339"/>
                        <a:gd name="connsiteX2" fmla="*/ 35623 w 45910"/>
                        <a:gd name="connsiteY2" fmla="*/ 10573 h 47339"/>
                        <a:gd name="connsiteX3" fmla="*/ 10287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0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528" y="36576"/>
                          </a:lnTo>
                          <a:lnTo>
                            <a:pt x="35623" y="10573"/>
                          </a:lnTo>
                          <a:lnTo>
                            <a:pt x="10287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815" y="41815"/>
                          </a:lnTo>
                          <a:cubicBezTo>
                            <a:pt x="45720" y="44767"/>
                            <a:pt x="43434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9" name="图形 214">
                      <a:extLst>
                        <a:ext uri="{FF2B5EF4-FFF2-40B4-BE49-F238E27FC236}">
                          <a16:creationId xmlns:a16="http://schemas.microsoft.com/office/drawing/2014/main" id="{BADD8022-721F-F997-908B-83833EBB5C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2063591"/>
                      <a:ext cx="81343" cy="83724"/>
                      <a:chOff x="754760" y="2063591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40" name="任意多边形: 形状 639">
                        <a:extLst>
                          <a:ext uri="{FF2B5EF4-FFF2-40B4-BE49-F238E27FC236}">
                            <a16:creationId xmlns:a16="http://schemas.microsoft.com/office/drawing/2014/main" id="{205E955C-C5BD-04C5-4CB1-5E0E59B244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528 w 45910"/>
                          <a:gd name="connsiteY1" fmla="*/ 36481 h 47148"/>
                          <a:gd name="connsiteX2" fmla="*/ 35624 w 45910"/>
                          <a:gd name="connsiteY2" fmla="*/ 10478 h 47148"/>
                          <a:gd name="connsiteX3" fmla="*/ 10287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0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528" y="36481"/>
                            </a:lnTo>
                            <a:lnTo>
                              <a:pt x="35624" y="10478"/>
                            </a:lnTo>
                            <a:lnTo>
                              <a:pt x="10287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41" name="任意多边形: 形状 640">
                        <a:extLst>
                          <a:ext uri="{FF2B5EF4-FFF2-40B4-BE49-F238E27FC236}">
                            <a16:creationId xmlns:a16="http://schemas.microsoft.com/office/drawing/2014/main" id="{0B8A3884-952C-82E6-8482-C00A276955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2100071"/>
                        <a:ext cx="45910" cy="47244"/>
                      </a:xfrm>
                      <a:custGeom>
                        <a:avLst/>
                        <a:gdLst>
                          <a:gd name="connsiteX0" fmla="*/ 0 w 45910"/>
                          <a:gd name="connsiteY0" fmla="*/ 41815 h 47244"/>
                          <a:gd name="connsiteX1" fmla="*/ 95 w 45910"/>
                          <a:gd name="connsiteY1" fmla="*/ 5334 h 47244"/>
                          <a:gd name="connsiteX2" fmla="*/ 5239 w 45910"/>
                          <a:gd name="connsiteY2" fmla="*/ 95 h 47244"/>
                          <a:gd name="connsiteX3" fmla="*/ 40767 w 45910"/>
                          <a:gd name="connsiteY3" fmla="*/ 0 h 47244"/>
                          <a:gd name="connsiteX4" fmla="*/ 45910 w 45910"/>
                          <a:gd name="connsiteY4" fmla="*/ 5239 h 47244"/>
                          <a:gd name="connsiteX5" fmla="*/ 45910 w 45910"/>
                          <a:gd name="connsiteY5" fmla="*/ 41910 h 47244"/>
                          <a:gd name="connsiteX6" fmla="*/ 40767 w 45910"/>
                          <a:gd name="connsiteY6" fmla="*/ 47244 h 47244"/>
                          <a:gd name="connsiteX7" fmla="*/ 5144 w 45910"/>
                          <a:gd name="connsiteY7" fmla="*/ 47244 h 47244"/>
                          <a:gd name="connsiteX8" fmla="*/ 0 w 45910"/>
                          <a:gd name="connsiteY8" fmla="*/ 41815 h 47244"/>
                          <a:gd name="connsiteX9" fmla="*/ 0 w 45910"/>
                          <a:gd name="connsiteY9" fmla="*/ 41815 h 47244"/>
                          <a:gd name="connsiteX10" fmla="*/ 0 w 45910"/>
                          <a:gd name="connsiteY10" fmla="*/ 41815 h 47244"/>
                          <a:gd name="connsiteX11" fmla="*/ 10382 w 45910"/>
                          <a:gd name="connsiteY11" fmla="*/ 10573 h 47244"/>
                          <a:gd name="connsiteX12" fmla="*/ 10287 w 45910"/>
                          <a:gd name="connsiteY12" fmla="*/ 36576 h 47244"/>
                          <a:gd name="connsiteX13" fmla="*/ 35623 w 45910"/>
                          <a:gd name="connsiteY13" fmla="*/ 36576 h 47244"/>
                          <a:gd name="connsiteX14" fmla="*/ 35623 w 45910"/>
                          <a:gd name="connsiteY14" fmla="*/ 10478 h 47244"/>
                          <a:gd name="connsiteX15" fmla="*/ 10382 w 45910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0" y="41815"/>
                            </a:moveTo>
                            <a:lnTo>
                              <a:pt x="95" y="5334"/>
                            </a:lnTo>
                            <a:cubicBezTo>
                              <a:pt x="95" y="2381"/>
                              <a:pt x="2381" y="95"/>
                              <a:pt x="5239" y="95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3" y="36576"/>
                            </a:lnTo>
                            <a:lnTo>
                              <a:pt x="35623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5" name="图形 214">
                    <a:extLst>
                      <a:ext uri="{FF2B5EF4-FFF2-40B4-BE49-F238E27FC236}">
                        <a16:creationId xmlns:a16="http://schemas.microsoft.com/office/drawing/2014/main" id="{39F62AB9-AAD0-7C2B-FCF1-359BD6311234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1990915"/>
                    <a:ext cx="203644" cy="213264"/>
                    <a:chOff x="1092993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30" name="任意多边形: 形状 629">
                      <a:extLst>
                        <a:ext uri="{FF2B5EF4-FFF2-40B4-BE49-F238E27FC236}">
                          <a16:creationId xmlns:a16="http://schemas.microsoft.com/office/drawing/2014/main" id="{06043DC5-B32C-52A1-24A8-BA253E6657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1990915"/>
                      <a:ext cx="203644" cy="213264"/>
                    </a:xfrm>
                    <a:custGeom>
                      <a:avLst/>
                      <a:gdLst>
                        <a:gd name="connsiteX0" fmla="*/ 5144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4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8 w 203644"/>
                        <a:gd name="connsiteY10" fmla="*/ 109633 h 213264"/>
                        <a:gd name="connsiteX11" fmla="*/ 193358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5 w 203644"/>
                        <a:gd name="connsiteY13" fmla="*/ 5334 h 213264"/>
                        <a:gd name="connsiteX14" fmla="*/ 203645 w 203644"/>
                        <a:gd name="connsiteY14" fmla="*/ 114871 h 213264"/>
                        <a:gd name="connsiteX15" fmla="*/ 203645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4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4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4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8" y="109633"/>
                          </a:lnTo>
                          <a:lnTo>
                            <a:pt x="193358" y="5334"/>
                          </a:lnTo>
                          <a:cubicBezTo>
                            <a:pt x="193358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5" y="2381"/>
                            <a:pt x="203645" y="5334"/>
                          </a:cubicBezTo>
                          <a:lnTo>
                            <a:pt x="203645" y="114871"/>
                          </a:lnTo>
                          <a:lnTo>
                            <a:pt x="203645" y="114871"/>
                          </a:lnTo>
                          <a:cubicBezTo>
                            <a:pt x="203645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4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1" name="任意多边形: 形状 630">
                      <a:extLst>
                        <a:ext uri="{FF2B5EF4-FFF2-40B4-BE49-F238E27FC236}">
                          <a16:creationId xmlns:a16="http://schemas.microsoft.com/office/drawing/2014/main" id="{9B50207D-BE0A-04B9-D74A-3A0B81956F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4 w 46005"/>
                        <a:gd name="connsiteY4" fmla="*/ 0 h 47434"/>
                        <a:gd name="connsiteX5" fmla="*/ 5144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287 w 46005"/>
                        <a:gd name="connsiteY12" fmla="*/ 36481 h 47434"/>
                        <a:gd name="connsiteX13" fmla="*/ 35624 w 46005"/>
                        <a:gd name="connsiteY13" fmla="*/ 36576 h 47434"/>
                        <a:gd name="connsiteX14" fmla="*/ 35624 w 46005"/>
                        <a:gd name="connsiteY14" fmla="*/ 10477 h 47434"/>
                        <a:gd name="connsiteX15" fmla="*/ 10192 w 46005"/>
                        <a:gd name="connsiteY15" fmla="*/ 10477 h 47434"/>
                        <a:gd name="connsiteX16" fmla="*/ 10287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287" y="36481"/>
                          </a:moveTo>
                          <a:lnTo>
                            <a:pt x="35624" y="36576"/>
                          </a:lnTo>
                          <a:lnTo>
                            <a:pt x="35624" y="10477"/>
                          </a:lnTo>
                          <a:lnTo>
                            <a:pt x="10192" y="10477"/>
                          </a:lnTo>
                          <a:lnTo>
                            <a:pt x="10287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2" name="任意多边形: 形状 631">
                      <a:extLst>
                        <a:ext uri="{FF2B5EF4-FFF2-40B4-BE49-F238E27FC236}">
                          <a16:creationId xmlns:a16="http://schemas.microsoft.com/office/drawing/2014/main" id="{EE621C64-8D3F-7446-B3EC-F848B76D6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2100357"/>
                      <a:ext cx="45910" cy="47148"/>
                    </a:xfrm>
                    <a:custGeom>
                      <a:avLst/>
                      <a:gdLst>
                        <a:gd name="connsiteX0" fmla="*/ 40767 w 45910"/>
                        <a:gd name="connsiteY0" fmla="*/ 47149 h 47148"/>
                        <a:gd name="connsiteX1" fmla="*/ 5239 w 45910"/>
                        <a:gd name="connsiteY1" fmla="*/ 46958 h 47148"/>
                        <a:gd name="connsiteX2" fmla="*/ 95 w 45910"/>
                        <a:gd name="connsiteY2" fmla="*/ 41720 h 47148"/>
                        <a:gd name="connsiteX3" fmla="*/ 0 w 45910"/>
                        <a:gd name="connsiteY3" fmla="*/ 5239 h 47148"/>
                        <a:gd name="connsiteX4" fmla="*/ 5144 w 45910"/>
                        <a:gd name="connsiteY4" fmla="*/ 0 h 47148"/>
                        <a:gd name="connsiteX5" fmla="*/ 40767 w 45910"/>
                        <a:gd name="connsiteY5" fmla="*/ 0 h 47148"/>
                        <a:gd name="connsiteX6" fmla="*/ 45910 w 45910"/>
                        <a:gd name="connsiteY6" fmla="*/ 5334 h 47148"/>
                        <a:gd name="connsiteX7" fmla="*/ 45910 w 45910"/>
                        <a:gd name="connsiteY7" fmla="*/ 42005 h 47148"/>
                        <a:gd name="connsiteX8" fmla="*/ 40767 w 45910"/>
                        <a:gd name="connsiteY8" fmla="*/ 47149 h 47148"/>
                        <a:gd name="connsiteX9" fmla="*/ 40767 w 45910"/>
                        <a:gd name="connsiteY9" fmla="*/ 47149 h 47148"/>
                        <a:gd name="connsiteX10" fmla="*/ 10382 w 45910"/>
                        <a:gd name="connsiteY10" fmla="*/ 36481 h 47148"/>
                        <a:gd name="connsiteX11" fmla="*/ 35624 w 45910"/>
                        <a:gd name="connsiteY11" fmla="*/ 36576 h 47148"/>
                        <a:gd name="connsiteX12" fmla="*/ 35624 w 45910"/>
                        <a:gd name="connsiteY12" fmla="*/ 10478 h 47148"/>
                        <a:gd name="connsiteX13" fmla="*/ 10287 w 45910"/>
                        <a:gd name="connsiteY13" fmla="*/ 10478 h 47148"/>
                        <a:gd name="connsiteX14" fmla="*/ 10382 w 45910"/>
                        <a:gd name="connsiteY14" fmla="*/ 36481 h 47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148">
                          <a:moveTo>
                            <a:pt x="40767" y="47149"/>
                          </a:moveTo>
                          <a:lnTo>
                            <a:pt x="5239" y="46958"/>
                          </a:lnTo>
                          <a:cubicBezTo>
                            <a:pt x="2381" y="46958"/>
                            <a:pt x="95" y="44577"/>
                            <a:pt x="95" y="41720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768"/>
                            <a:pt x="43625" y="47149"/>
                            <a:pt x="40767" y="47149"/>
                          </a:cubicBezTo>
                          <a:lnTo>
                            <a:pt x="40767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624" y="36576"/>
                          </a:lnTo>
                          <a:lnTo>
                            <a:pt x="35624" y="10478"/>
                          </a:lnTo>
                          <a:lnTo>
                            <a:pt x="10287" y="10478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3" name="图形 214">
                      <a:extLst>
                        <a:ext uri="{FF2B5EF4-FFF2-40B4-BE49-F238E27FC236}">
                          <a16:creationId xmlns:a16="http://schemas.microsoft.com/office/drawing/2014/main" id="{B4CE3EC9-80BF-2F00-CFE2-B688A9FF03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2063591"/>
                      <a:ext cx="81343" cy="83534"/>
                      <a:chOff x="1159478" y="2063591"/>
                      <a:chExt cx="81343" cy="83534"/>
                    </a:xfrm>
                    <a:solidFill>
                      <a:srgbClr val="731602"/>
                    </a:solidFill>
                  </p:grpSpPr>
                  <p:sp>
                    <p:nvSpPr>
                      <p:cNvPr id="634" name="任意多边形: 形状 633">
                        <a:extLst>
                          <a:ext uri="{FF2B5EF4-FFF2-40B4-BE49-F238E27FC236}">
                            <a16:creationId xmlns:a16="http://schemas.microsoft.com/office/drawing/2014/main" id="{D2FE33C3-E8F3-6CAD-0D01-ABF6EB7FEB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2063591"/>
                        <a:ext cx="45910" cy="47244"/>
                      </a:xfrm>
                      <a:custGeom>
                        <a:avLst/>
                        <a:gdLst>
                          <a:gd name="connsiteX0" fmla="*/ 40767 w 45910"/>
                          <a:gd name="connsiteY0" fmla="*/ 47244 h 47244"/>
                          <a:gd name="connsiteX1" fmla="*/ 5239 w 45910"/>
                          <a:gd name="connsiteY1" fmla="*/ 47149 h 47244"/>
                          <a:gd name="connsiteX2" fmla="*/ 95 w 45910"/>
                          <a:gd name="connsiteY2" fmla="*/ 41910 h 47244"/>
                          <a:gd name="connsiteX3" fmla="*/ 0 w 45910"/>
                          <a:gd name="connsiteY3" fmla="*/ 5334 h 47244"/>
                          <a:gd name="connsiteX4" fmla="*/ 5144 w 45910"/>
                          <a:gd name="connsiteY4" fmla="*/ 0 h 47244"/>
                          <a:gd name="connsiteX5" fmla="*/ 40767 w 45910"/>
                          <a:gd name="connsiteY5" fmla="*/ 0 h 47244"/>
                          <a:gd name="connsiteX6" fmla="*/ 45911 w 45910"/>
                          <a:gd name="connsiteY6" fmla="*/ 5239 h 47244"/>
                          <a:gd name="connsiteX7" fmla="*/ 45911 w 45910"/>
                          <a:gd name="connsiteY7" fmla="*/ 41910 h 47244"/>
                          <a:gd name="connsiteX8" fmla="*/ 40767 w 45910"/>
                          <a:gd name="connsiteY8" fmla="*/ 47244 h 47244"/>
                          <a:gd name="connsiteX9" fmla="*/ 40767 w 45910"/>
                          <a:gd name="connsiteY9" fmla="*/ 47244 h 47244"/>
                          <a:gd name="connsiteX10" fmla="*/ 10382 w 45910"/>
                          <a:gd name="connsiteY10" fmla="*/ 36481 h 47244"/>
                          <a:gd name="connsiteX11" fmla="*/ 35624 w 45910"/>
                          <a:gd name="connsiteY11" fmla="*/ 36576 h 47244"/>
                          <a:gd name="connsiteX12" fmla="*/ 35624 w 45910"/>
                          <a:gd name="connsiteY12" fmla="*/ 10573 h 47244"/>
                          <a:gd name="connsiteX13" fmla="*/ 10287 w 45910"/>
                          <a:gd name="connsiteY13" fmla="*/ 10573 h 47244"/>
                          <a:gd name="connsiteX14" fmla="*/ 10382 w 45910"/>
                          <a:gd name="connsiteY14" fmla="*/ 36481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40767" y="47244"/>
                            </a:move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40767" y="47244"/>
                            </a:lnTo>
                            <a:close/>
                            <a:moveTo>
                              <a:pt x="10382" y="36481"/>
                            </a:moveTo>
                            <a:lnTo>
                              <a:pt x="35624" y="36576"/>
                            </a:lnTo>
                            <a:lnTo>
                              <a:pt x="35624" y="10573"/>
                            </a:lnTo>
                            <a:lnTo>
                              <a:pt x="10287" y="10573"/>
                            </a:lnTo>
                            <a:lnTo>
                              <a:pt x="10382" y="3648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35" name="任意多边形: 形状 634">
                        <a:extLst>
                          <a:ext uri="{FF2B5EF4-FFF2-40B4-BE49-F238E27FC236}">
                            <a16:creationId xmlns:a16="http://schemas.microsoft.com/office/drawing/2014/main" id="{98558DD9-723F-920A-5DA6-6B2395CE4D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2099881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36767 h 47243"/>
                          <a:gd name="connsiteX1" fmla="*/ 35528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623 w 45910"/>
                          <a:gd name="connsiteY4" fmla="*/ 36767 h 47243"/>
                          <a:gd name="connsiteX5" fmla="*/ 35623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36767"/>
                            </a:moveTo>
                            <a:lnTo>
                              <a:pt x="35528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623" y="36767"/>
                            </a:lnTo>
                            <a:lnTo>
                              <a:pt x="35623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4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6" name="图形 214">
                    <a:extLst>
                      <a:ext uri="{FF2B5EF4-FFF2-40B4-BE49-F238E27FC236}">
                        <a16:creationId xmlns:a16="http://schemas.microsoft.com/office/drawing/2014/main" id="{7AE962F6-913E-A27D-2B51-4B93DA184A03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9" y="805529"/>
                    <a:ext cx="203739" cy="213360"/>
                    <a:chOff x="698849" y="805529"/>
                    <a:chExt cx="203739" cy="213360"/>
                  </a:xfrm>
                  <a:solidFill>
                    <a:srgbClr val="731602"/>
                  </a:solidFill>
                </p:grpSpPr>
                <p:sp>
                  <p:nvSpPr>
                    <p:cNvPr id="624" name="任意多边形: 形状 623">
                      <a:extLst>
                        <a:ext uri="{FF2B5EF4-FFF2-40B4-BE49-F238E27FC236}">
                          <a16:creationId xmlns:a16="http://schemas.microsoft.com/office/drawing/2014/main" id="{DC7B1E37-A9B3-8FED-FAE1-884E364362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849" y="805529"/>
                      <a:ext cx="203739" cy="213360"/>
                    </a:xfrm>
                    <a:custGeom>
                      <a:avLst/>
                      <a:gdLst>
                        <a:gd name="connsiteX0" fmla="*/ 198596 w 203739"/>
                        <a:gd name="connsiteY0" fmla="*/ 95 h 213360"/>
                        <a:gd name="connsiteX1" fmla="*/ 203740 w 203739"/>
                        <a:gd name="connsiteY1" fmla="*/ 5429 h 213360"/>
                        <a:gd name="connsiteX2" fmla="*/ 198596 w 203739"/>
                        <a:gd name="connsiteY2" fmla="*/ 10763 h 213360"/>
                        <a:gd name="connsiteX3" fmla="*/ 100870 w 203739"/>
                        <a:gd name="connsiteY3" fmla="*/ 10763 h 213360"/>
                        <a:gd name="connsiteX4" fmla="*/ 101060 w 203739"/>
                        <a:gd name="connsiteY4" fmla="*/ 62294 h 213360"/>
                        <a:gd name="connsiteX5" fmla="*/ 95917 w 203739"/>
                        <a:gd name="connsiteY5" fmla="*/ 67532 h 213360"/>
                        <a:gd name="connsiteX6" fmla="*/ 95917 w 203739"/>
                        <a:gd name="connsiteY6" fmla="*/ 67532 h 213360"/>
                        <a:gd name="connsiteX7" fmla="*/ 65722 w 203739"/>
                        <a:gd name="connsiteY7" fmla="*/ 67532 h 213360"/>
                        <a:gd name="connsiteX8" fmla="*/ 65818 w 203739"/>
                        <a:gd name="connsiteY8" fmla="*/ 98393 h 213360"/>
                        <a:gd name="connsiteX9" fmla="*/ 60674 w 203739"/>
                        <a:gd name="connsiteY9" fmla="*/ 103727 h 213360"/>
                        <a:gd name="connsiteX10" fmla="*/ 10287 w 203739"/>
                        <a:gd name="connsiteY10" fmla="*/ 103727 h 213360"/>
                        <a:gd name="connsiteX11" fmla="*/ 10287 w 203739"/>
                        <a:gd name="connsiteY11" fmla="*/ 208026 h 213360"/>
                        <a:gd name="connsiteX12" fmla="*/ 5144 w 203739"/>
                        <a:gd name="connsiteY12" fmla="*/ 213360 h 213360"/>
                        <a:gd name="connsiteX13" fmla="*/ 0 w 203739"/>
                        <a:gd name="connsiteY13" fmla="*/ 208026 h 213360"/>
                        <a:gd name="connsiteX14" fmla="*/ 0 w 203739"/>
                        <a:gd name="connsiteY14" fmla="*/ 98393 h 213360"/>
                        <a:gd name="connsiteX15" fmla="*/ 5144 w 203739"/>
                        <a:gd name="connsiteY15" fmla="*/ 93059 h 213360"/>
                        <a:gd name="connsiteX16" fmla="*/ 55435 w 203739"/>
                        <a:gd name="connsiteY16" fmla="*/ 93059 h 213360"/>
                        <a:gd name="connsiteX17" fmla="*/ 55340 w 203739"/>
                        <a:gd name="connsiteY17" fmla="*/ 62675 h 213360"/>
                        <a:gd name="connsiteX18" fmla="*/ 55340 w 203739"/>
                        <a:gd name="connsiteY18" fmla="*/ 62198 h 213360"/>
                        <a:gd name="connsiteX19" fmla="*/ 60484 w 203739"/>
                        <a:gd name="connsiteY19" fmla="*/ 56864 h 213360"/>
                        <a:gd name="connsiteX20" fmla="*/ 90678 w 203739"/>
                        <a:gd name="connsiteY20" fmla="*/ 56864 h 213360"/>
                        <a:gd name="connsiteX21" fmla="*/ 90488 w 203739"/>
                        <a:gd name="connsiteY21" fmla="*/ 5810 h 213360"/>
                        <a:gd name="connsiteX22" fmla="*/ 90488 w 203739"/>
                        <a:gd name="connsiteY22" fmla="*/ 5334 h 213360"/>
                        <a:gd name="connsiteX23" fmla="*/ 95631 w 203739"/>
                        <a:gd name="connsiteY23" fmla="*/ 0 h 213360"/>
                        <a:gd name="connsiteX24" fmla="*/ 198596 w 203739"/>
                        <a:gd name="connsiteY24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739" h="213360">
                          <a:moveTo>
                            <a:pt x="198596" y="95"/>
                          </a:moveTo>
                          <a:cubicBezTo>
                            <a:pt x="201454" y="95"/>
                            <a:pt x="203740" y="2477"/>
                            <a:pt x="203740" y="5429"/>
                          </a:cubicBezTo>
                          <a:cubicBezTo>
                            <a:pt x="203740" y="8382"/>
                            <a:pt x="201454" y="10763"/>
                            <a:pt x="198596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2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5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3" y="0"/>
                            <a:pt x="95631" y="0"/>
                          </a:cubicBezTo>
                          <a:lnTo>
                            <a:pt x="198596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5" name="任意多边形: 形状 624">
                      <a:extLst>
                        <a:ext uri="{FF2B5EF4-FFF2-40B4-BE49-F238E27FC236}">
                          <a16:creationId xmlns:a16="http://schemas.microsoft.com/office/drawing/2014/main" id="{3355C0EC-6C82-41CB-155C-F193CBB5E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0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719 w 46005"/>
                        <a:gd name="connsiteY12" fmla="*/ 10858 h 47434"/>
                        <a:gd name="connsiteX13" fmla="*/ 10382 w 46005"/>
                        <a:gd name="connsiteY13" fmla="*/ 10763 h 47434"/>
                        <a:gd name="connsiteX14" fmla="*/ 10382 w 46005"/>
                        <a:gd name="connsiteY14" fmla="*/ 36862 h 47434"/>
                        <a:gd name="connsiteX15" fmla="*/ 35814 w 46005"/>
                        <a:gd name="connsiteY15" fmla="*/ 36862 h 47434"/>
                        <a:gd name="connsiteX16" fmla="*/ 35719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0" y="2667"/>
                            <a:pt x="45910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719" y="10858"/>
                          </a:move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35814" y="36862"/>
                          </a:lnTo>
                          <a:lnTo>
                            <a:pt x="35719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6" name="任意多边形: 形状 625">
                      <a:extLst>
                        <a:ext uri="{FF2B5EF4-FFF2-40B4-BE49-F238E27FC236}">
                          <a16:creationId xmlns:a16="http://schemas.microsoft.com/office/drawing/2014/main" id="{9B58CB4F-4C81-8458-DA8D-E761F43B54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0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287 w 45910"/>
                        <a:gd name="connsiteY12" fmla="*/ 10573 h 47243"/>
                        <a:gd name="connsiteX13" fmla="*/ 10287 w 45910"/>
                        <a:gd name="connsiteY13" fmla="*/ 36576 h 47243"/>
                        <a:gd name="connsiteX14" fmla="*/ 35623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0" y="41910"/>
                          </a:lnTo>
                          <a:cubicBezTo>
                            <a:pt x="45910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287" y="10573"/>
                          </a:lnTo>
                          <a:lnTo>
                            <a:pt x="10287" y="36576"/>
                          </a:lnTo>
                          <a:lnTo>
                            <a:pt x="35623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7" name="图形 214">
                      <a:extLst>
                        <a:ext uri="{FF2B5EF4-FFF2-40B4-BE49-F238E27FC236}">
                          <a16:creationId xmlns:a16="http://schemas.microsoft.com/office/drawing/2014/main" id="{8E16095A-F8F4-5A53-BAE7-484785826E3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862583"/>
                      <a:ext cx="81343" cy="83724"/>
                      <a:chOff x="754760" y="862583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8" name="任意多边形: 形状 627">
                        <a:extLst>
                          <a:ext uri="{FF2B5EF4-FFF2-40B4-BE49-F238E27FC236}">
                            <a16:creationId xmlns:a16="http://schemas.microsoft.com/office/drawing/2014/main" id="{CDE1EE8E-7643-BDDA-B3FF-8D5260C625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0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528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528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528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528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9" name="任意多边形: 形状 628">
                        <a:extLst>
                          <a:ext uri="{FF2B5EF4-FFF2-40B4-BE49-F238E27FC236}">
                            <a16:creationId xmlns:a16="http://schemas.microsoft.com/office/drawing/2014/main" id="{ECADE299-55EE-7266-786A-5E9981E37B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862583"/>
                        <a:ext cx="45910" cy="47243"/>
                      </a:xfrm>
                      <a:custGeom>
                        <a:avLst/>
                        <a:gdLst>
                          <a:gd name="connsiteX0" fmla="*/ 10287 w 45910"/>
                          <a:gd name="connsiteY0" fmla="*/ 10668 h 47243"/>
                          <a:gd name="connsiteX1" fmla="*/ 10382 w 45910"/>
                          <a:gd name="connsiteY1" fmla="*/ 36671 h 47243"/>
                          <a:gd name="connsiteX2" fmla="*/ 35623 w 45910"/>
                          <a:gd name="connsiteY2" fmla="*/ 36767 h 47243"/>
                          <a:gd name="connsiteX3" fmla="*/ 35623 w 45910"/>
                          <a:gd name="connsiteY3" fmla="*/ 10668 h 47243"/>
                          <a:gd name="connsiteX4" fmla="*/ 10287 w 45910"/>
                          <a:gd name="connsiteY4" fmla="*/ 10668 h 47243"/>
                          <a:gd name="connsiteX5" fmla="*/ 10287 w 45910"/>
                          <a:gd name="connsiteY5" fmla="*/ 10668 h 47243"/>
                          <a:gd name="connsiteX6" fmla="*/ 95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4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95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287" y="10668"/>
                            </a:moveTo>
                            <a:lnTo>
                              <a:pt x="10382" y="36671"/>
                            </a:lnTo>
                            <a:lnTo>
                              <a:pt x="35623" y="36767"/>
                            </a:ln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10668"/>
                            </a:lnTo>
                            <a:close/>
                            <a:moveTo>
                              <a:pt x="95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7" name="图形 214">
                    <a:extLst>
                      <a:ext uri="{FF2B5EF4-FFF2-40B4-BE49-F238E27FC236}">
                        <a16:creationId xmlns:a16="http://schemas.microsoft.com/office/drawing/2014/main" id="{ADB2D9B0-B35F-AC47-58F5-122EFCD958F2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805624"/>
                    <a:ext cx="203549" cy="213264"/>
                    <a:chOff x="1092993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618" name="任意多边形: 形状 617">
                      <a:extLst>
                        <a:ext uri="{FF2B5EF4-FFF2-40B4-BE49-F238E27FC236}">
                          <a16:creationId xmlns:a16="http://schemas.microsoft.com/office/drawing/2014/main" id="{2D2150BE-A2F4-AED2-476B-ABFE42FADB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805624"/>
                      <a:ext cx="203549" cy="213264"/>
                    </a:xfrm>
                    <a:custGeom>
                      <a:avLst/>
                      <a:gdLst>
                        <a:gd name="connsiteX0" fmla="*/ 5144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4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6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2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3 w 203549"/>
                        <a:gd name="connsiteY21" fmla="*/ 67437 h 213264"/>
                        <a:gd name="connsiteX22" fmla="*/ 107633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4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4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6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2" y="101251"/>
                            <a:pt x="137732" y="98298"/>
                          </a:cubicBezTo>
                          <a:lnTo>
                            <a:pt x="137827" y="67437"/>
                          </a:lnTo>
                          <a:lnTo>
                            <a:pt x="107633" y="67437"/>
                          </a:lnTo>
                          <a:lnTo>
                            <a:pt x="107633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4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9" name="任意多边形: 形状 618">
                      <a:extLst>
                        <a:ext uri="{FF2B5EF4-FFF2-40B4-BE49-F238E27FC236}">
                          <a16:creationId xmlns:a16="http://schemas.microsoft.com/office/drawing/2014/main" id="{0E084F90-8DE4-6740-5186-A62BA6651D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4 w 46005"/>
                        <a:gd name="connsiteY12" fmla="*/ 47435 h 47434"/>
                        <a:gd name="connsiteX13" fmla="*/ 5144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4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0" name="任意多边形: 形状 619">
                      <a:extLst>
                        <a:ext uri="{FF2B5EF4-FFF2-40B4-BE49-F238E27FC236}">
                          <a16:creationId xmlns:a16="http://schemas.microsoft.com/office/drawing/2014/main" id="{201DD076-D65B-DD24-C212-9A4798224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862298"/>
                      <a:ext cx="45910" cy="47339"/>
                    </a:xfrm>
                    <a:custGeom>
                      <a:avLst/>
                      <a:gdLst>
                        <a:gd name="connsiteX0" fmla="*/ 35624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624 w 45910"/>
                        <a:gd name="connsiteY4" fmla="*/ 10573 h 47339"/>
                        <a:gd name="connsiteX5" fmla="*/ 35624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0 w 45910"/>
                        <a:gd name="connsiteY8" fmla="*/ 5334 h 47339"/>
                        <a:gd name="connsiteX9" fmla="*/ 45910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100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624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624" y="10573"/>
                          </a:lnTo>
                          <a:lnTo>
                            <a:pt x="35624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100"/>
                          </a:cubicBezTo>
                          <a:lnTo>
                            <a:pt x="95" y="5525"/>
                          </a:lnTo>
                          <a:cubicBezTo>
                            <a:pt x="95" y="2572"/>
                            <a:pt x="2381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1" name="图形 214">
                      <a:extLst>
                        <a:ext uri="{FF2B5EF4-FFF2-40B4-BE49-F238E27FC236}">
                          <a16:creationId xmlns:a16="http://schemas.microsoft.com/office/drawing/2014/main" id="{AC24BF22-9F45-1F66-B74B-CA9EC6B267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862488"/>
                      <a:ext cx="81343" cy="83724"/>
                      <a:chOff x="1159478" y="862488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2" name="任意多边形: 形状 621">
                        <a:extLst>
                          <a:ext uri="{FF2B5EF4-FFF2-40B4-BE49-F238E27FC236}">
                            <a16:creationId xmlns:a16="http://schemas.microsoft.com/office/drawing/2014/main" id="{DF1EA5D5-9F6D-C7F0-562A-9793AE1ECA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898969"/>
                        <a:ext cx="45910" cy="47243"/>
                      </a:xfrm>
                      <a:custGeom>
                        <a:avLst/>
                        <a:gdLst>
                          <a:gd name="connsiteX0" fmla="*/ 35624 w 45910"/>
                          <a:gd name="connsiteY0" fmla="*/ 10668 h 47243"/>
                          <a:gd name="connsiteX1" fmla="*/ 10382 w 45910"/>
                          <a:gd name="connsiteY1" fmla="*/ 10763 h 47243"/>
                          <a:gd name="connsiteX2" fmla="*/ 10287 w 45910"/>
                          <a:gd name="connsiteY2" fmla="*/ 36767 h 47243"/>
                          <a:gd name="connsiteX3" fmla="*/ 35624 w 45910"/>
                          <a:gd name="connsiteY3" fmla="*/ 36767 h 47243"/>
                          <a:gd name="connsiteX4" fmla="*/ 35624 w 45910"/>
                          <a:gd name="connsiteY4" fmla="*/ 10668 h 47243"/>
                          <a:gd name="connsiteX5" fmla="*/ 35624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239 h 47243"/>
                          <a:gd name="connsiteX9" fmla="*/ 45911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4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4" y="10668"/>
                            </a:moveTo>
                            <a:lnTo>
                              <a:pt x="10382" y="10763"/>
                            </a:lnTo>
                            <a:lnTo>
                              <a:pt x="10287" y="36767"/>
                            </a:lnTo>
                            <a:lnTo>
                              <a:pt x="35624" y="36767"/>
                            </a:lnTo>
                            <a:lnTo>
                              <a:pt x="35624" y="10668"/>
                            </a:lnTo>
                            <a:lnTo>
                              <a:pt x="35624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95" y="2572"/>
                              <a:pt x="2381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3" name="任意多边形: 形状 622">
                        <a:extLst>
                          <a:ext uri="{FF2B5EF4-FFF2-40B4-BE49-F238E27FC236}">
                            <a16:creationId xmlns:a16="http://schemas.microsoft.com/office/drawing/2014/main" id="{4354B895-D30E-3ED1-0CF2-51D0D48F9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862488"/>
                        <a:ext cx="45910" cy="47243"/>
                      </a:xfrm>
                      <a:custGeom>
                        <a:avLst/>
                        <a:gdLst>
                          <a:gd name="connsiteX0" fmla="*/ 45910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3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3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429 h 47243"/>
                          <a:gd name="connsiteX9" fmla="*/ 45910 w 45910"/>
                          <a:gd name="connsiteY9" fmla="*/ 5429 h 47243"/>
                          <a:gd name="connsiteX10" fmla="*/ 45910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3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0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4" y="190"/>
                              <a:pt x="45910" y="2572"/>
                              <a:pt x="45910" y="5429"/>
                            </a:cubicBezTo>
                            <a:lnTo>
                              <a:pt x="45910" y="5429"/>
                            </a:lnTo>
                            <a:lnTo>
                              <a:pt x="45910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83" name="图形 214">
                  <a:extLst>
                    <a:ext uri="{FF2B5EF4-FFF2-40B4-BE49-F238E27FC236}">
                      <a16:creationId xmlns:a16="http://schemas.microsoft.com/office/drawing/2014/main" id="{AE8448E9-0992-09E4-1456-1CAAA8E8534F}"/>
                    </a:ext>
                  </a:extLst>
                </p:cNvPr>
                <p:cNvGrpSpPr/>
                <p:nvPr/>
              </p:nvGrpSpPr>
              <p:grpSpPr>
                <a:xfrm>
                  <a:off x="1423416" y="770572"/>
                  <a:ext cx="668178" cy="1467231"/>
                  <a:chOff x="1423416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6995935C-7210-BC03-3DBC-D784F6C415C7}"/>
                      </a:ext>
                    </a:extLst>
                  </p:cNvPr>
                  <p:cNvSpPr/>
                  <p:nvPr/>
                </p:nvSpPr>
                <p:spPr>
                  <a:xfrm>
                    <a:off x="1423416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3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3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3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3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585" name="图形 214">
                    <a:extLst>
                      <a:ext uri="{FF2B5EF4-FFF2-40B4-BE49-F238E27FC236}">
                        <a16:creationId xmlns:a16="http://schemas.microsoft.com/office/drawing/2014/main" id="{CA6F2FB7-9989-F252-20C6-BC030D39FEF3}"/>
                      </a:ext>
                    </a:extLst>
                  </p:cNvPr>
                  <p:cNvGrpSpPr/>
                  <p:nvPr/>
                </p:nvGrpSpPr>
                <p:grpSpPr>
                  <a:xfrm>
                    <a:off x="1458277" y="1991010"/>
                    <a:ext cx="203549" cy="213169"/>
                    <a:chOff x="1458277" y="1991010"/>
                    <a:chExt cx="203549" cy="213169"/>
                  </a:xfrm>
                  <a:solidFill>
                    <a:srgbClr val="731602"/>
                  </a:solidFill>
                </p:grpSpPr>
                <p:sp>
                  <p:nvSpPr>
                    <p:cNvPr id="607" name="任意多边形: 形状 606">
                      <a:extLst>
                        <a:ext uri="{FF2B5EF4-FFF2-40B4-BE49-F238E27FC236}">
                          <a16:creationId xmlns:a16="http://schemas.microsoft.com/office/drawing/2014/main" id="{1379D65D-C904-80C1-D60A-5C88AB22EA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277" y="1991010"/>
                      <a:ext cx="203549" cy="213169"/>
                    </a:xfrm>
                    <a:custGeom>
                      <a:avLst/>
                      <a:gdLst>
                        <a:gd name="connsiteX0" fmla="*/ 198406 w 203549"/>
                        <a:gd name="connsiteY0" fmla="*/ 202501 h 213169"/>
                        <a:gd name="connsiteX1" fmla="*/ 203549 w 203549"/>
                        <a:gd name="connsiteY1" fmla="*/ 207836 h 213169"/>
                        <a:gd name="connsiteX2" fmla="*/ 198406 w 203549"/>
                        <a:gd name="connsiteY2" fmla="*/ 213170 h 213169"/>
                        <a:gd name="connsiteX3" fmla="*/ 95631 w 203549"/>
                        <a:gd name="connsiteY3" fmla="*/ 213170 h 213169"/>
                        <a:gd name="connsiteX4" fmla="*/ 90488 w 203549"/>
                        <a:gd name="connsiteY4" fmla="*/ 207836 h 213169"/>
                        <a:gd name="connsiteX5" fmla="*/ 90488 w 203549"/>
                        <a:gd name="connsiteY5" fmla="*/ 207359 h 213169"/>
                        <a:gd name="connsiteX6" fmla="*/ 90678 w 203549"/>
                        <a:gd name="connsiteY6" fmla="*/ 156305 h 213169"/>
                        <a:gd name="connsiteX7" fmla="*/ 60484 w 203549"/>
                        <a:gd name="connsiteY7" fmla="*/ 156305 h 213169"/>
                        <a:gd name="connsiteX8" fmla="*/ 55340 w 203549"/>
                        <a:gd name="connsiteY8" fmla="*/ 150971 h 213169"/>
                        <a:gd name="connsiteX9" fmla="*/ 55340 w 203549"/>
                        <a:gd name="connsiteY9" fmla="*/ 150495 h 213169"/>
                        <a:gd name="connsiteX10" fmla="*/ 55435 w 203549"/>
                        <a:gd name="connsiteY10" fmla="*/ 120110 h 213169"/>
                        <a:gd name="connsiteX11" fmla="*/ 5143 w 203549"/>
                        <a:gd name="connsiteY11" fmla="*/ 120110 h 213169"/>
                        <a:gd name="connsiteX12" fmla="*/ 0 w 203549"/>
                        <a:gd name="connsiteY12" fmla="*/ 114871 h 213169"/>
                        <a:gd name="connsiteX13" fmla="*/ 0 w 203549"/>
                        <a:gd name="connsiteY13" fmla="*/ 114871 h 213169"/>
                        <a:gd name="connsiteX14" fmla="*/ 0 w 203549"/>
                        <a:gd name="connsiteY14" fmla="*/ 5334 h 213169"/>
                        <a:gd name="connsiteX15" fmla="*/ 5143 w 203549"/>
                        <a:gd name="connsiteY15" fmla="*/ 0 h 213169"/>
                        <a:gd name="connsiteX16" fmla="*/ 10287 w 203549"/>
                        <a:gd name="connsiteY16" fmla="*/ 5334 h 213169"/>
                        <a:gd name="connsiteX17" fmla="*/ 10287 w 203549"/>
                        <a:gd name="connsiteY17" fmla="*/ 109633 h 213169"/>
                        <a:gd name="connsiteX18" fmla="*/ 60674 w 203549"/>
                        <a:gd name="connsiteY18" fmla="*/ 109633 h 213169"/>
                        <a:gd name="connsiteX19" fmla="*/ 65818 w 203549"/>
                        <a:gd name="connsiteY19" fmla="*/ 114967 h 213169"/>
                        <a:gd name="connsiteX20" fmla="*/ 65722 w 203549"/>
                        <a:gd name="connsiteY20" fmla="*/ 145828 h 213169"/>
                        <a:gd name="connsiteX21" fmla="*/ 95917 w 203549"/>
                        <a:gd name="connsiteY21" fmla="*/ 145828 h 213169"/>
                        <a:gd name="connsiteX22" fmla="*/ 95917 w 203549"/>
                        <a:gd name="connsiteY22" fmla="*/ 145828 h 213169"/>
                        <a:gd name="connsiteX23" fmla="*/ 101060 w 203549"/>
                        <a:gd name="connsiteY23" fmla="*/ 151067 h 213169"/>
                        <a:gd name="connsiteX24" fmla="*/ 100870 w 203549"/>
                        <a:gd name="connsiteY24" fmla="*/ 202597 h 213169"/>
                        <a:gd name="connsiteX25" fmla="*/ 198406 w 203549"/>
                        <a:gd name="connsiteY25" fmla="*/ 202597 h 213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169">
                          <a:moveTo>
                            <a:pt x="198406" y="202501"/>
                          </a:moveTo>
                          <a:cubicBezTo>
                            <a:pt x="201263" y="202501"/>
                            <a:pt x="203549" y="204883"/>
                            <a:pt x="203549" y="207836"/>
                          </a:cubicBezTo>
                          <a:cubicBezTo>
                            <a:pt x="203549" y="210788"/>
                            <a:pt x="201263" y="213170"/>
                            <a:pt x="198406" y="213170"/>
                          </a:cubicBezTo>
                          <a:lnTo>
                            <a:pt x="95631" y="213170"/>
                          </a:lnTo>
                          <a:cubicBezTo>
                            <a:pt x="92773" y="213170"/>
                            <a:pt x="90488" y="210788"/>
                            <a:pt x="90488" y="207836"/>
                          </a:cubicBezTo>
                          <a:lnTo>
                            <a:pt x="90488" y="207359"/>
                          </a:lnTo>
                          <a:lnTo>
                            <a:pt x="90678" y="156305"/>
                          </a:lnTo>
                          <a:lnTo>
                            <a:pt x="60484" y="156305"/>
                          </a:lnTo>
                          <a:cubicBezTo>
                            <a:pt x="57626" y="156305"/>
                            <a:pt x="55340" y="153924"/>
                            <a:pt x="55340" y="150971"/>
                          </a:cubicBezTo>
                          <a:lnTo>
                            <a:pt x="55340" y="150495"/>
                          </a:lnTo>
                          <a:lnTo>
                            <a:pt x="55435" y="120110"/>
                          </a:lnTo>
                          <a:lnTo>
                            <a:pt x="5143" y="120110"/>
                          </a:lnTo>
                          <a:cubicBezTo>
                            <a:pt x="2286" y="120110"/>
                            <a:pt x="0" y="117729"/>
                            <a:pt x="0" y="114871"/>
                          </a:cubicBezTo>
                          <a:lnTo>
                            <a:pt x="0" y="114871"/>
                          </a:ln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cubicBezTo>
                            <a:pt x="8001" y="0"/>
                            <a:pt x="10287" y="2381"/>
                            <a:pt x="10287" y="5334"/>
                          </a:cubicBezTo>
                          <a:lnTo>
                            <a:pt x="10287" y="109633"/>
                          </a:lnTo>
                          <a:lnTo>
                            <a:pt x="60674" y="109633"/>
                          </a:lnTo>
                          <a:cubicBezTo>
                            <a:pt x="63532" y="109633"/>
                            <a:pt x="65818" y="112014"/>
                            <a:pt x="65818" y="114967"/>
                          </a:cubicBezTo>
                          <a:lnTo>
                            <a:pt x="65722" y="145828"/>
                          </a:lnTo>
                          <a:lnTo>
                            <a:pt x="95917" y="145828"/>
                          </a:lnTo>
                          <a:lnTo>
                            <a:pt x="95917" y="145828"/>
                          </a:lnTo>
                          <a:cubicBezTo>
                            <a:pt x="98774" y="145828"/>
                            <a:pt x="101060" y="148209"/>
                            <a:pt x="101060" y="151067"/>
                          </a:cubicBezTo>
                          <a:lnTo>
                            <a:pt x="100870" y="202597"/>
                          </a:lnTo>
                          <a:lnTo>
                            <a:pt x="198406" y="20259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8" name="任意多边形: 形状 607">
                      <a:extLst>
                        <a:ext uri="{FF2B5EF4-FFF2-40B4-BE49-F238E27FC236}">
                          <a16:creationId xmlns:a16="http://schemas.microsoft.com/office/drawing/2014/main" id="{8BF5F8C0-B8A7-CB28-58CC-D18417D07C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565" y="2138267"/>
                      <a:ext cx="46005" cy="47434"/>
                    </a:xfrm>
                    <a:custGeom>
                      <a:avLst/>
                      <a:gdLst>
                        <a:gd name="connsiteX0" fmla="*/ 10382 w 46005"/>
                        <a:gd name="connsiteY0" fmla="*/ 36862 h 47434"/>
                        <a:gd name="connsiteX1" fmla="*/ 35719 w 46005"/>
                        <a:gd name="connsiteY1" fmla="*/ 36767 h 47434"/>
                        <a:gd name="connsiteX2" fmla="*/ 35814 w 46005"/>
                        <a:gd name="connsiteY2" fmla="*/ 10763 h 47434"/>
                        <a:gd name="connsiteX3" fmla="*/ 10382 w 46005"/>
                        <a:gd name="connsiteY3" fmla="*/ 10763 h 47434"/>
                        <a:gd name="connsiteX4" fmla="*/ 10382 w 46005"/>
                        <a:gd name="connsiteY4" fmla="*/ 36862 h 47434"/>
                        <a:gd name="connsiteX5" fmla="*/ 10382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3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3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382" y="36862"/>
                          </a:moveTo>
                          <a:lnTo>
                            <a:pt x="35719" y="36767"/>
                          </a:lnTo>
                          <a:lnTo>
                            <a:pt x="35814" y="10763"/>
                          </a:ln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10382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3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9" name="任意多边形: 形状 608">
                      <a:extLst>
                        <a:ext uri="{FF2B5EF4-FFF2-40B4-BE49-F238E27FC236}">
                          <a16:creationId xmlns:a16="http://schemas.microsoft.com/office/drawing/2014/main" id="{4FBAAC55-6C39-E838-6333-F4E6E7261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624 w 45910"/>
                        <a:gd name="connsiteY1" fmla="*/ 36576 h 47339"/>
                        <a:gd name="connsiteX2" fmla="*/ 35719 w 45910"/>
                        <a:gd name="connsiteY2" fmla="*/ 10573 h 47339"/>
                        <a:gd name="connsiteX3" fmla="*/ 10382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1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624" y="36576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815" y="41815"/>
                          </a:lnTo>
                          <a:cubicBezTo>
                            <a:pt x="45815" y="44767"/>
                            <a:pt x="43529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10" name="图形 214">
                      <a:extLst>
                        <a:ext uri="{FF2B5EF4-FFF2-40B4-BE49-F238E27FC236}">
                          <a16:creationId xmlns:a16="http://schemas.microsoft.com/office/drawing/2014/main" id="{1E76B7F4-680F-B213-C12E-A0D6BBEF81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2063591"/>
                      <a:ext cx="81438" cy="83724"/>
                      <a:chOff x="1513998" y="2063591"/>
                      <a:chExt cx="8143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11" name="任意多边形: 形状 610">
                        <a:extLst>
                          <a:ext uri="{FF2B5EF4-FFF2-40B4-BE49-F238E27FC236}">
                            <a16:creationId xmlns:a16="http://schemas.microsoft.com/office/drawing/2014/main" id="{2451E4CA-79E5-1C4E-708D-E110D5A363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624 w 45910"/>
                          <a:gd name="connsiteY1" fmla="*/ 36481 h 47148"/>
                          <a:gd name="connsiteX2" fmla="*/ 35719 w 45910"/>
                          <a:gd name="connsiteY2" fmla="*/ 10478 h 47148"/>
                          <a:gd name="connsiteX3" fmla="*/ 10382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1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624" y="36481"/>
                            </a:lnTo>
                            <a:lnTo>
                              <a:pt x="35719" y="10478"/>
                            </a:lnTo>
                            <a:lnTo>
                              <a:pt x="10382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12" name="任意多边形: 形状 611">
                        <a:extLst>
                          <a:ext uri="{FF2B5EF4-FFF2-40B4-BE49-F238E27FC236}">
                            <a16:creationId xmlns:a16="http://schemas.microsoft.com/office/drawing/2014/main" id="{F49F8AE3-2796-F05A-EDBB-CAEEE27F5E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431" y="2100071"/>
                        <a:ext cx="46005" cy="47244"/>
                      </a:xfrm>
                      <a:custGeom>
                        <a:avLst/>
                        <a:gdLst>
                          <a:gd name="connsiteX0" fmla="*/ 0 w 46005"/>
                          <a:gd name="connsiteY0" fmla="*/ 41815 h 47244"/>
                          <a:gd name="connsiteX1" fmla="*/ 191 w 46005"/>
                          <a:gd name="connsiteY1" fmla="*/ 5334 h 47244"/>
                          <a:gd name="connsiteX2" fmla="*/ 5334 w 46005"/>
                          <a:gd name="connsiteY2" fmla="*/ 95 h 47244"/>
                          <a:gd name="connsiteX3" fmla="*/ 40862 w 46005"/>
                          <a:gd name="connsiteY3" fmla="*/ 0 h 47244"/>
                          <a:gd name="connsiteX4" fmla="*/ 46006 w 46005"/>
                          <a:gd name="connsiteY4" fmla="*/ 5239 h 47244"/>
                          <a:gd name="connsiteX5" fmla="*/ 46006 w 46005"/>
                          <a:gd name="connsiteY5" fmla="*/ 41910 h 47244"/>
                          <a:gd name="connsiteX6" fmla="*/ 40862 w 46005"/>
                          <a:gd name="connsiteY6" fmla="*/ 47244 h 47244"/>
                          <a:gd name="connsiteX7" fmla="*/ 5239 w 46005"/>
                          <a:gd name="connsiteY7" fmla="*/ 47244 h 47244"/>
                          <a:gd name="connsiteX8" fmla="*/ 0 w 46005"/>
                          <a:gd name="connsiteY8" fmla="*/ 41815 h 47244"/>
                          <a:gd name="connsiteX9" fmla="*/ 0 w 46005"/>
                          <a:gd name="connsiteY9" fmla="*/ 41815 h 47244"/>
                          <a:gd name="connsiteX10" fmla="*/ 0 w 46005"/>
                          <a:gd name="connsiteY10" fmla="*/ 41815 h 47244"/>
                          <a:gd name="connsiteX11" fmla="*/ 10382 w 46005"/>
                          <a:gd name="connsiteY11" fmla="*/ 10573 h 47244"/>
                          <a:gd name="connsiteX12" fmla="*/ 10287 w 46005"/>
                          <a:gd name="connsiteY12" fmla="*/ 36576 h 47244"/>
                          <a:gd name="connsiteX13" fmla="*/ 35624 w 46005"/>
                          <a:gd name="connsiteY13" fmla="*/ 36576 h 47244"/>
                          <a:gd name="connsiteX14" fmla="*/ 35624 w 46005"/>
                          <a:gd name="connsiteY14" fmla="*/ 10478 h 47244"/>
                          <a:gd name="connsiteX15" fmla="*/ 10382 w 46005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6005" h="47244">
                            <a:moveTo>
                              <a:pt x="0" y="41815"/>
                            </a:moveTo>
                            <a:lnTo>
                              <a:pt x="191" y="5334"/>
                            </a:lnTo>
                            <a:cubicBezTo>
                              <a:pt x="191" y="2381"/>
                              <a:pt x="2476" y="95"/>
                              <a:pt x="5334" y="95"/>
                            </a:cubicBezTo>
                            <a:lnTo>
                              <a:pt x="40862" y="0"/>
                            </a:lnTo>
                            <a:cubicBezTo>
                              <a:pt x="43720" y="0"/>
                              <a:pt x="46006" y="2381"/>
                              <a:pt x="46006" y="5239"/>
                            </a:cubicBezTo>
                            <a:lnTo>
                              <a:pt x="46006" y="41910"/>
                            </a:lnTo>
                            <a:cubicBezTo>
                              <a:pt x="46006" y="44863"/>
                              <a:pt x="43720" y="47244"/>
                              <a:pt x="40862" y="47244"/>
                            </a:cubicBezTo>
                            <a:lnTo>
                              <a:pt x="5239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4" y="36576"/>
                            </a:lnTo>
                            <a:lnTo>
                              <a:pt x="35624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6" name="图形 214">
                    <a:extLst>
                      <a:ext uri="{FF2B5EF4-FFF2-40B4-BE49-F238E27FC236}">
                        <a16:creationId xmlns:a16="http://schemas.microsoft.com/office/drawing/2014/main" id="{DFC97F88-8150-F868-FE0D-4F1D3B592B3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1990915"/>
                    <a:ext cx="203644" cy="213264"/>
                    <a:chOff x="1852231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01" name="任意多边形: 形状 600">
                      <a:extLst>
                        <a:ext uri="{FF2B5EF4-FFF2-40B4-BE49-F238E27FC236}">
                          <a16:creationId xmlns:a16="http://schemas.microsoft.com/office/drawing/2014/main" id="{05F93504-20E4-9A42-07CE-31CD8E74E1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1990915"/>
                      <a:ext cx="203644" cy="213264"/>
                    </a:xfrm>
                    <a:custGeom>
                      <a:avLst/>
                      <a:gdLst>
                        <a:gd name="connsiteX0" fmla="*/ 5143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3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7 w 203644"/>
                        <a:gd name="connsiteY10" fmla="*/ 109633 h 213264"/>
                        <a:gd name="connsiteX11" fmla="*/ 193357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4 w 203644"/>
                        <a:gd name="connsiteY13" fmla="*/ 5334 h 213264"/>
                        <a:gd name="connsiteX14" fmla="*/ 203644 w 203644"/>
                        <a:gd name="connsiteY14" fmla="*/ 114871 h 213264"/>
                        <a:gd name="connsiteX15" fmla="*/ 203644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3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3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3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7" y="109633"/>
                          </a:lnTo>
                          <a:lnTo>
                            <a:pt x="193357" y="5334"/>
                          </a:lnTo>
                          <a:cubicBezTo>
                            <a:pt x="193357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4" y="2381"/>
                            <a:pt x="203644" y="5334"/>
                          </a:cubicBezTo>
                          <a:lnTo>
                            <a:pt x="203644" y="114871"/>
                          </a:lnTo>
                          <a:lnTo>
                            <a:pt x="203644" y="114871"/>
                          </a:lnTo>
                          <a:cubicBezTo>
                            <a:pt x="203644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3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2" name="任意多边形: 形状 601">
                      <a:extLst>
                        <a:ext uri="{FF2B5EF4-FFF2-40B4-BE49-F238E27FC236}">
                          <a16:creationId xmlns:a16="http://schemas.microsoft.com/office/drawing/2014/main" id="{87F3ABDF-48D1-77BB-C59B-CD8E8C192B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3 w 46005"/>
                        <a:gd name="connsiteY4" fmla="*/ 0 h 47434"/>
                        <a:gd name="connsiteX5" fmla="*/ 5143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382 w 46005"/>
                        <a:gd name="connsiteY12" fmla="*/ 36481 h 47434"/>
                        <a:gd name="connsiteX13" fmla="*/ 35719 w 46005"/>
                        <a:gd name="connsiteY13" fmla="*/ 36576 h 47434"/>
                        <a:gd name="connsiteX14" fmla="*/ 35719 w 46005"/>
                        <a:gd name="connsiteY14" fmla="*/ 10477 h 47434"/>
                        <a:gd name="connsiteX15" fmla="*/ 10287 w 46005"/>
                        <a:gd name="connsiteY15" fmla="*/ 10477 h 47434"/>
                        <a:gd name="connsiteX16" fmla="*/ 10382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3" y="0"/>
                          </a:cubicBezTo>
                          <a:lnTo>
                            <a:pt x="5143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719" y="36576"/>
                          </a:lnTo>
                          <a:lnTo>
                            <a:pt x="35719" y="10477"/>
                          </a:lnTo>
                          <a:lnTo>
                            <a:pt x="10287" y="10477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3" name="任意多边形: 形状 602">
                      <a:extLst>
                        <a:ext uri="{FF2B5EF4-FFF2-40B4-BE49-F238E27FC236}">
                          <a16:creationId xmlns:a16="http://schemas.microsoft.com/office/drawing/2014/main" id="{3A023D60-9504-0A8D-44B9-62F65DCB3D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2100262"/>
                      <a:ext cx="45910" cy="47244"/>
                    </a:xfrm>
                    <a:custGeom>
                      <a:avLst/>
                      <a:gdLst>
                        <a:gd name="connsiteX0" fmla="*/ 40767 w 45910"/>
                        <a:gd name="connsiteY0" fmla="*/ 47244 h 47244"/>
                        <a:gd name="connsiteX1" fmla="*/ 5239 w 45910"/>
                        <a:gd name="connsiteY1" fmla="*/ 47054 h 47244"/>
                        <a:gd name="connsiteX2" fmla="*/ 95 w 45910"/>
                        <a:gd name="connsiteY2" fmla="*/ 41815 h 47244"/>
                        <a:gd name="connsiteX3" fmla="*/ 0 w 45910"/>
                        <a:gd name="connsiteY3" fmla="*/ 5334 h 47244"/>
                        <a:gd name="connsiteX4" fmla="*/ 5144 w 45910"/>
                        <a:gd name="connsiteY4" fmla="*/ 0 h 47244"/>
                        <a:gd name="connsiteX5" fmla="*/ 40767 w 45910"/>
                        <a:gd name="connsiteY5" fmla="*/ 0 h 47244"/>
                        <a:gd name="connsiteX6" fmla="*/ 45911 w 45910"/>
                        <a:gd name="connsiteY6" fmla="*/ 5334 h 47244"/>
                        <a:gd name="connsiteX7" fmla="*/ 45911 w 45910"/>
                        <a:gd name="connsiteY7" fmla="*/ 42005 h 47244"/>
                        <a:gd name="connsiteX8" fmla="*/ 40767 w 45910"/>
                        <a:gd name="connsiteY8" fmla="*/ 47244 h 47244"/>
                        <a:gd name="connsiteX9" fmla="*/ 40767 w 45910"/>
                        <a:gd name="connsiteY9" fmla="*/ 47244 h 47244"/>
                        <a:gd name="connsiteX10" fmla="*/ 10382 w 45910"/>
                        <a:gd name="connsiteY10" fmla="*/ 36576 h 47244"/>
                        <a:gd name="connsiteX11" fmla="*/ 35719 w 45910"/>
                        <a:gd name="connsiteY11" fmla="*/ 36671 h 47244"/>
                        <a:gd name="connsiteX12" fmla="*/ 35719 w 45910"/>
                        <a:gd name="connsiteY12" fmla="*/ 10573 h 47244"/>
                        <a:gd name="connsiteX13" fmla="*/ 10382 w 45910"/>
                        <a:gd name="connsiteY13" fmla="*/ 10573 h 47244"/>
                        <a:gd name="connsiteX14" fmla="*/ 10382 w 45910"/>
                        <a:gd name="connsiteY14" fmla="*/ 36576 h 47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244">
                          <a:moveTo>
                            <a:pt x="40767" y="47244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40767" y="47244"/>
                          </a:lnTo>
                          <a:close/>
                          <a:moveTo>
                            <a:pt x="10382" y="36576"/>
                          </a:move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382" y="3657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04" name="图形 214">
                      <a:extLst>
                        <a:ext uri="{FF2B5EF4-FFF2-40B4-BE49-F238E27FC236}">
                          <a16:creationId xmlns:a16="http://schemas.microsoft.com/office/drawing/2014/main" id="{2F799BEC-7549-E427-7E00-4D987D2A55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716" y="2063686"/>
                      <a:ext cx="81343" cy="83438"/>
                      <a:chOff x="1918716" y="2063686"/>
                      <a:chExt cx="81343" cy="83438"/>
                    </a:xfrm>
                    <a:solidFill>
                      <a:srgbClr val="731602"/>
                    </a:solidFill>
                  </p:grpSpPr>
                  <p:sp>
                    <p:nvSpPr>
                      <p:cNvPr id="605" name="任意多边形: 形状 604">
                        <a:extLst>
                          <a:ext uri="{FF2B5EF4-FFF2-40B4-BE49-F238E27FC236}">
                            <a16:creationId xmlns:a16="http://schemas.microsoft.com/office/drawing/2014/main" id="{82C97C3D-FE9E-F41F-E352-1721A84735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2063686"/>
                        <a:ext cx="45910" cy="47148"/>
                      </a:xfrm>
                      <a:custGeom>
                        <a:avLst/>
                        <a:gdLst>
                          <a:gd name="connsiteX0" fmla="*/ 40767 w 45910"/>
                          <a:gd name="connsiteY0" fmla="*/ 47149 h 47148"/>
                          <a:gd name="connsiteX1" fmla="*/ 5239 w 45910"/>
                          <a:gd name="connsiteY1" fmla="*/ 47054 h 47148"/>
                          <a:gd name="connsiteX2" fmla="*/ 95 w 45910"/>
                          <a:gd name="connsiteY2" fmla="*/ 41815 h 47148"/>
                          <a:gd name="connsiteX3" fmla="*/ 0 w 45910"/>
                          <a:gd name="connsiteY3" fmla="*/ 5334 h 47148"/>
                          <a:gd name="connsiteX4" fmla="*/ 5143 w 45910"/>
                          <a:gd name="connsiteY4" fmla="*/ 0 h 47148"/>
                          <a:gd name="connsiteX5" fmla="*/ 40767 w 45910"/>
                          <a:gd name="connsiteY5" fmla="*/ 0 h 47148"/>
                          <a:gd name="connsiteX6" fmla="*/ 45910 w 45910"/>
                          <a:gd name="connsiteY6" fmla="*/ 5239 h 47148"/>
                          <a:gd name="connsiteX7" fmla="*/ 45910 w 45910"/>
                          <a:gd name="connsiteY7" fmla="*/ 41910 h 47148"/>
                          <a:gd name="connsiteX8" fmla="*/ 40767 w 45910"/>
                          <a:gd name="connsiteY8" fmla="*/ 47149 h 47148"/>
                          <a:gd name="connsiteX9" fmla="*/ 40767 w 45910"/>
                          <a:gd name="connsiteY9" fmla="*/ 47149 h 47148"/>
                          <a:gd name="connsiteX10" fmla="*/ 10382 w 45910"/>
                          <a:gd name="connsiteY10" fmla="*/ 36385 h 47148"/>
                          <a:gd name="connsiteX11" fmla="*/ 35719 w 45910"/>
                          <a:gd name="connsiteY11" fmla="*/ 36481 h 47148"/>
                          <a:gd name="connsiteX12" fmla="*/ 35719 w 45910"/>
                          <a:gd name="connsiteY12" fmla="*/ 10477 h 47148"/>
                          <a:gd name="connsiteX13" fmla="*/ 10382 w 45910"/>
                          <a:gd name="connsiteY13" fmla="*/ 10477 h 47148"/>
                          <a:gd name="connsiteX14" fmla="*/ 10382 w 45910"/>
                          <a:gd name="connsiteY14" fmla="*/ 36385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40767" y="47149"/>
                            </a:moveTo>
                            <a:lnTo>
                              <a:pt x="5239" y="47054"/>
                            </a:lnTo>
                            <a:cubicBezTo>
                              <a:pt x="2381" y="47054"/>
                              <a:pt x="95" y="44672"/>
                              <a:pt x="95" y="4181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767"/>
                              <a:pt x="43625" y="47149"/>
                              <a:pt x="40767" y="47149"/>
                            </a:cubicBezTo>
                            <a:lnTo>
                              <a:pt x="40767" y="47149"/>
                            </a:lnTo>
                            <a:close/>
                            <a:moveTo>
                              <a:pt x="10382" y="36385"/>
                            </a:moveTo>
                            <a:lnTo>
                              <a:pt x="35719" y="36481"/>
                            </a:lnTo>
                            <a:lnTo>
                              <a:pt x="35719" y="10477"/>
                            </a:lnTo>
                            <a:lnTo>
                              <a:pt x="10382" y="10477"/>
                            </a:lnTo>
                            <a:lnTo>
                              <a:pt x="10382" y="3638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6" name="任意多边形: 形状 605">
                        <a:extLst>
                          <a:ext uri="{FF2B5EF4-FFF2-40B4-BE49-F238E27FC236}">
                            <a16:creationId xmlns:a16="http://schemas.microsoft.com/office/drawing/2014/main" id="{8F36607E-F9C7-EC78-AE39-162C5A528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716" y="2099881"/>
                        <a:ext cx="45910" cy="47243"/>
                      </a:xfrm>
                      <a:custGeom>
                        <a:avLst/>
                        <a:gdLst>
                          <a:gd name="connsiteX0" fmla="*/ 35719 w 45910"/>
                          <a:gd name="connsiteY0" fmla="*/ 36767 h 47243"/>
                          <a:gd name="connsiteX1" fmla="*/ 35623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719 w 45910"/>
                          <a:gd name="connsiteY4" fmla="*/ 36767 h 47243"/>
                          <a:gd name="connsiteX5" fmla="*/ 35719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719" y="36767"/>
                            </a:moveTo>
                            <a:lnTo>
                              <a:pt x="35623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719" y="36767"/>
                            </a:lnTo>
                            <a:lnTo>
                              <a:pt x="35719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7" name="图形 214">
                    <a:extLst>
                      <a:ext uri="{FF2B5EF4-FFF2-40B4-BE49-F238E27FC236}">
                        <a16:creationId xmlns:a16="http://schemas.microsoft.com/office/drawing/2014/main" id="{37A6CDBE-A835-C159-619C-1A55A53AD641}"/>
                      </a:ext>
                    </a:extLst>
                  </p:cNvPr>
                  <p:cNvGrpSpPr/>
                  <p:nvPr/>
                </p:nvGrpSpPr>
                <p:grpSpPr>
                  <a:xfrm>
                    <a:off x="1458182" y="805529"/>
                    <a:ext cx="203644" cy="213360"/>
                    <a:chOff x="1458182" y="805529"/>
                    <a:chExt cx="203644" cy="213360"/>
                  </a:xfrm>
                  <a:solidFill>
                    <a:srgbClr val="731602"/>
                  </a:solidFill>
                </p:grpSpPr>
                <p:sp>
                  <p:nvSpPr>
                    <p:cNvPr id="595" name="任意多边形: 形状 594">
                      <a:extLst>
                        <a:ext uri="{FF2B5EF4-FFF2-40B4-BE49-F238E27FC236}">
                          <a16:creationId xmlns:a16="http://schemas.microsoft.com/office/drawing/2014/main" id="{90F7F367-AD3B-5C30-6646-BFD40AAAF1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182" y="805529"/>
                      <a:ext cx="203644" cy="213360"/>
                    </a:xfrm>
                    <a:custGeom>
                      <a:avLst/>
                      <a:gdLst>
                        <a:gd name="connsiteX0" fmla="*/ 198501 w 203644"/>
                        <a:gd name="connsiteY0" fmla="*/ 95 h 213360"/>
                        <a:gd name="connsiteX1" fmla="*/ 203645 w 203644"/>
                        <a:gd name="connsiteY1" fmla="*/ 5429 h 213360"/>
                        <a:gd name="connsiteX2" fmla="*/ 198501 w 203644"/>
                        <a:gd name="connsiteY2" fmla="*/ 10763 h 213360"/>
                        <a:gd name="connsiteX3" fmla="*/ 100870 w 203644"/>
                        <a:gd name="connsiteY3" fmla="*/ 10763 h 213360"/>
                        <a:gd name="connsiteX4" fmla="*/ 101060 w 203644"/>
                        <a:gd name="connsiteY4" fmla="*/ 62294 h 213360"/>
                        <a:gd name="connsiteX5" fmla="*/ 95917 w 203644"/>
                        <a:gd name="connsiteY5" fmla="*/ 67532 h 213360"/>
                        <a:gd name="connsiteX6" fmla="*/ 95917 w 203644"/>
                        <a:gd name="connsiteY6" fmla="*/ 67532 h 213360"/>
                        <a:gd name="connsiteX7" fmla="*/ 65723 w 203644"/>
                        <a:gd name="connsiteY7" fmla="*/ 67532 h 213360"/>
                        <a:gd name="connsiteX8" fmla="*/ 65818 w 203644"/>
                        <a:gd name="connsiteY8" fmla="*/ 98393 h 213360"/>
                        <a:gd name="connsiteX9" fmla="*/ 60674 w 203644"/>
                        <a:gd name="connsiteY9" fmla="*/ 103727 h 213360"/>
                        <a:gd name="connsiteX10" fmla="*/ 10287 w 203644"/>
                        <a:gd name="connsiteY10" fmla="*/ 103727 h 213360"/>
                        <a:gd name="connsiteX11" fmla="*/ 10287 w 203644"/>
                        <a:gd name="connsiteY11" fmla="*/ 208026 h 213360"/>
                        <a:gd name="connsiteX12" fmla="*/ 5144 w 203644"/>
                        <a:gd name="connsiteY12" fmla="*/ 213360 h 213360"/>
                        <a:gd name="connsiteX13" fmla="*/ 0 w 203644"/>
                        <a:gd name="connsiteY13" fmla="*/ 208026 h 213360"/>
                        <a:gd name="connsiteX14" fmla="*/ 0 w 203644"/>
                        <a:gd name="connsiteY14" fmla="*/ 98393 h 213360"/>
                        <a:gd name="connsiteX15" fmla="*/ 0 w 203644"/>
                        <a:gd name="connsiteY15" fmla="*/ 98393 h 213360"/>
                        <a:gd name="connsiteX16" fmla="*/ 5144 w 203644"/>
                        <a:gd name="connsiteY16" fmla="*/ 93059 h 213360"/>
                        <a:gd name="connsiteX17" fmla="*/ 55436 w 203644"/>
                        <a:gd name="connsiteY17" fmla="*/ 93059 h 213360"/>
                        <a:gd name="connsiteX18" fmla="*/ 55340 w 203644"/>
                        <a:gd name="connsiteY18" fmla="*/ 62675 h 213360"/>
                        <a:gd name="connsiteX19" fmla="*/ 55340 w 203644"/>
                        <a:gd name="connsiteY19" fmla="*/ 62198 h 213360"/>
                        <a:gd name="connsiteX20" fmla="*/ 60484 w 203644"/>
                        <a:gd name="connsiteY20" fmla="*/ 56864 h 213360"/>
                        <a:gd name="connsiteX21" fmla="*/ 90678 w 203644"/>
                        <a:gd name="connsiteY21" fmla="*/ 56864 h 213360"/>
                        <a:gd name="connsiteX22" fmla="*/ 90488 w 203644"/>
                        <a:gd name="connsiteY22" fmla="*/ 5810 h 213360"/>
                        <a:gd name="connsiteX23" fmla="*/ 90488 w 203644"/>
                        <a:gd name="connsiteY23" fmla="*/ 5334 h 213360"/>
                        <a:gd name="connsiteX24" fmla="*/ 95631 w 203644"/>
                        <a:gd name="connsiteY24" fmla="*/ 0 h 213360"/>
                        <a:gd name="connsiteX25" fmla="*/ 198501 w 203644"/>
                        <a:gd name="connsiteY25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360">
                          <a:moveTo>
                            <a:pt x="198501" y="95"/>
                          </a:moveTo>
                          <a:cubicBezTo>
                            <a:pt x="201359" y="95"/>
                            <a:pt x="203645" y="2477"/>
                            <a:pt x="203645" y="5429"/>
                          </a:cubicBezTo>
                          <a:cubicBezTo>
                            <a:pt x="203645" y="8382"/>
                            <a:pt x="201359" y="10763"/>
                            <a:pt x="198501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3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6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4" y="0"/>
                            <a:pt x="95631" y="0"/>
                          </a:cubicBezTo>
                          <a:lnTo>
                            <a:pt x="19850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6" name="任意多边形: 形状 595">
                      <a:extLst>
                        <a:ext uri="{FF2B5EF4-FFF2-40B4-BE49-F238E27FC236}">
                          <a16:creationId xmlns:a16="http://schemas.microsoft.com/office/drawing/2014/main" id="{7230C0F8-9EE0-4584-93C6-05BB36011A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660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1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624 w 46005"/>
                        <a:gd name="connsiteY12" fmla="*/ 10858 h 47434"/>
                        <a:gd name="connsiteX13" fmla="*/ 10287 w 46005"/>
                        <a:gd name="connsiteY13" fmla="*/ 10763 h 47434"/>
                        <a:gd name="connsiteX14" fmla="*/ 10287 w 46005"/>
                        <a:gd name="connsiteY14" fmla="*/ 36862 h 47434"/>
                        <a:gd name="connsiteX15" fmla="*/ 35719 w 46005"/>
                        <a:gd name="connsiteY15" fmla="*/ 36862 h 47434"/>
                        <a:gd name="connsiteX16" fmla="*/ 35624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1" y="2667"/>
                            <a:pt x="45911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624" y="10858"/>
                          </a:move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35719" y="36862"/>
                          </a:lnTo>
                          <a:lnTo>
                            <a:pt x="35624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7" name="任意多边形: 形状 596">
                      <a:extLst>
                        <a:ext uri="{FF2B5EF4-FFF2-40B4-BE49-F238E27FC236}">
                          <a16:creationId xmlns:a16="http://schemas.microsoft.com/office/drawing/2014/main" id="{F1AF9516-354D-E7E6-B940-89EEDED0F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1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192 w 45910"/>
                        <a:gd name="connsiteY12" fmla="*/ 10573 h 47243"/>
                        <a:gd name="connsiteX13" fmla="*/ 10192 w 45910"/>
                        <a:gd name="connsiteY13" fmla="*/ 36576 h 47243"/>
                        <a:gd name="connsiteX14" fmla="*/ 35528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1" y="41910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192" y="10573"/>
                          </a:lnTo>
                          <a:lnTo>
                            <a:pt x="10192" y="36576"/>
                          </a:lnTo>
                          <a:lnTo>
                            <a:pt x="35528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8" name="图形 214">
                      <a:extLst>
                        <a:ext uri="{FF2B5EF4-FFF2-40B4-BE49-F238E27FC236}">
                          <a16:creationId xmlns:a16="http://schemas.microsoft.com/office/drawing/2014/main" id="{CC5DB775-547B-0DD1-434F-622E388B9B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862583"/>
                      <a:ext cx="81248" cy="83724"/>
                      <a:chOff x="1513998" y="862583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9" name="任意多边形: 形状 598">
                        <a:extLst>
                          <a:ext uri="{FF2B5EF4-FFF2-40B4-BE49-F238E27FC236}">
                            <a16:creationId xmlns:a16="http://schemas.microsoft.com/office/drawing/2014/main" id="{2253D2EB-6372-AF84-C893-8ED85CA5ED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1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624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624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624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624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0" name="任意多边形: 形状 599">
                        <a:extLst>
                          <a:ext uri="{FF2B5EF4-FFF2-40B4-BE49-F238E27FC236}">
                            <a16:creationId xmlns:a16="http://schemas.microsoft.com/office/drawing/2014/main" id="{69E63D52-ECAA-54A9-0010-A71F0446F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336" y="862583"/>
                        <a:ext cx="45910" cy="47243"/>
                      </a:xfrm>
                      <a:custGeom>
                        <a:avLst/>
                        <a:gdLst>
                          <a:gd name="connsiteX0" fmla="*/ 10382 w 45910"/>
                          <a:gd name="connsiteY0" fmla="*/ 10668 h 47243"/>
                          <a:gd name="connsiteX1" fmla="*/ 10477 w 45910"/>
                          <a:gd name="connsiteY1" fmla="*/ 36671 h 47243"/>
                          <a:gd name="connsiteX2" fmla="*/ 35719 w 45910"/>
                          <a:gd name="connsiteY2" fmla="*/ 36767 h 47243"/>
                          <a:gd name="connsiteX3" fmla="*/ 35719 w 45910"/>
                          <a:gd name="connsiteY3" fmla="*/ 10668 h 47243"/>
                          <a:gd name="connsiteX4" fmla="*/ 10382 w 45910"/>
                          <a:gd name="connsiteY4" fmla="*/ 10668 h 47243"/>
                          <a:gd name="connsiteX5" fmla="*/ 10382 w 45910"/>
                          <a:gd name="connsiteY5" fmla="*/ 10668 h 47243"/>
                          <a:gd name="connsiteX6" fmla="*/ 190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3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190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382" y="10668"/>
                            </a:moveTo>
                            <a:lnTo>
                              <a:pt x="10477" y="36671"/>
                            </a:lnTo>
                            <a:lnTo>
                              <a:pt x="35719" y="36767"/>
                            </a:lnTo>
                            <a:lnTo>
                              <a:pt x="35719" y="10668"/>
                            </a:lnTo>
                            <a:lnTo>
                              <a:pt x="10382" y="10668"/>
                            </a:lnTo>
                            <a:lnTo>
                              <a:pt x="10382" y="10668"/>
                            </a:lnTo>
                            <a:close/>
                            <a:moveTo>
                              <a:pt x="190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476" y="47149"/>
                              <a:pt x="190" y="44768"/>
                              <a:pt x="190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8" name="图形 214">
                    <a:extLst>
                      <a:ext uri="{FF2B5EF4-FFF2-40B4-BE49-F238E27FC236}">
                        <a16:creationId xmlns:a16="http://schemas.microsoft.com/office/drawing/2014/main" id="{4BD81215-3C1B-FDFC-FD73-5251DE628ED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805624"/>
                    <a:ext cx="203549" cy="213264"/>
                    <a:chOff x="1852231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589" name="任意多边形: 形状 588">
                      <a:extLst>
                        <a:ext uri="{FF2B5EF4-FFF2-40B4-BE49-F238E27FC236}">
                          <a16:creationId xmlns:a16="http://schemas.microsoft.com/office/drawing/2014/main" id="{DDDF6ACB-92A1-3F66-19A5-413283CC79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805624"/>
                      <a:ext cx="203549" cy="213264"/>
                    </a:xfrm>
                    <a:custGeom>
                      <a:avLst/>
                      <a:gdLst>
                        <a:gd name="connsiteX0" fmla="*/ 5143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3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5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1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2 w 203549"/>
                        <a:gd name="connsiteY21" fmla="*/ 67437 h 213264"/>
                        <a:gd name="connsiteX22" fmla="*/ 107632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3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3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5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1" y="101251"/>
                            <a:pt x="137731" y="98298"/>
                          </a:cubicBezTo>
                          <a:lnTo>
                            <a:pt x="137827" y="67437"/>
                          </a:lnTo>
                          <a:lnTo>
                            <a:pt x="107632" y="67437"/>
                          </a:lnTo>
                          <a:lnTo>
                            <a:pt x="107632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3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0" name="任意多边形: 形状 589">
                      <a:extLst>
                        <a:ext uri="{FF2B5EF4-FFF2-40B4-BE49-F238E27FC236}">
                          <a16:creationId xmlns:a16="http://schemas.microsoft.com/office/drawing/2014/main" id="{F9A8EA2B-C8DB-52B2-E4E6-2F30126BDB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3 w 46005"/>
                        <a:gd name="connsiteY12" fmla="*/ 47435 h 47434"/>
                        <a:gd name="connsiteX13" fmla="*/ 5143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3" y="47435"/>
                          </a:lnTo>
                          <a:lnTo>
                            <a:pt x="5143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1" name="任意多边形: 形状 590">
                      <a:extLst>
                        <a:ext uri="{FF2B5EF4-FFF2-40B4-BE49-F238E27FC236}">
                          <a16:creationId xmlns:a16="http://schemas.microsoft.com/office/drawing/2014/main" id="{C96CCBE2-0A75-37F7-CA2C-EB62263592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862298"/>
                      <a:ext cx="45910" cy="47339"/>
                    </a:xfrm>
                    <a:custGeom>
                      <a:avLst/>
                      <a:gdLst>
                        <a:gd name="connsiteX0" fmla="*/ 35719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719 w 45910"/>
                        <a:gd name="connsiteY4" fmla="*/ 10573 h 47339"/>
                        <a:gd name="connsiteX5" fmla="*/ 35719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1 w 45910"/>
                        <a:gd name="connsiteY8" fmla="*/ 5334 h 47339"/>
                        <a:gd name="connsiteX9" fmla="*/ 45911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005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95" y="5525"/>
                          </a:lnTo>
                          <a:cubicBezTo>
                            <a:pt x="191" y="2572"/>
                            <a:pt x="2477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2" name="图形 214">
                      <a:extLst>
                        <a:ext uri="{FF2B5EF4-FFF2-40B4-BE49-F238E27FC236}">
                          <a16:creationId xmlns:a16="http://schemas.microsoft.com/office/drawing/2014/main" id="{C2157925-C537-931A-258D-4FA43992B6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811" y="862488"/>
                      <a:ext cx="81248" cy="83724"/>
                      <a:chOff x="1918811" y="862488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3" name="任意多边形: 形状 592">
                        <a:extLst>
                          <a:ext uri="{FF2B5EF4-FFF2-40B4-BE49-F238E27FC236}">
                            <a16:creationId xmlns:a16="http://schemas.microsoft.com/office/drawing/2014/main" id="{53EB6D57-5F6A-3AA0-2DBB-C1706B51A8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898969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10668 h 47243"/>
                          <a:gd name="connsiteX1" fmla="*/ 10287 w 45910"/>
                          <a:gd name="connsiteY1" fmla="*/ 10763 h 47243"/>
                          <a:gd name="connsiteX2" fmla="*/ 10192 w 45910"/>
                          <a:gd name="connsiteY2" fmla="*/ 36767 h 47243"/>
                          <a:gd name="connsiteX3" fmla="*/ 35528 w 45910"/>
                          <a:gd name="connsiteY3" fmla="*/ 36767 h 47243"/>
                          <a:gd name="connsiteX4" fmla="*/ 35623 w 45910"/>
                          <a:gd name="connsiteY4" fmla="*/ 10668 h 47243"/>
                          <a:gd name="connsiteX5" fmla="*/ 35623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239 h 47243"/>
                          <a:gd name="connsiteX9" fmla="*/ 45910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3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10668"/>
                            </a:moveTo>
                            <a:lnTo>
                              <a:pt x="10287" y="10763"/>
                            </a:lnTo>
                            <a:lnTo>
                              <a:pt x="10192" y="36767"/>
                            </a:lnTo>
                            <a:lnTo>
                              <a:pt x="35528" y="36767"/>
                            </a:lnTo>
                            <a:lnTo>
                              <a:pt x="35623" y="10668"/>
                            </a:lnTo>
                            <a:lnTo>
                              <a:pt x="35623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190" y="2572"/>
                              <a:pt x="2476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594" name="任意多边形: 形状 593">
                        <a:extLst>
                          <a:ext uri="{FF2B5EF4-FFF2-40B4-BE49-F238E27FC236}">
                            <a16:creationId xmlns:a16="http://schemas.microsoft.com/office/drawing/2014/main" id="{5B307086-6CB3-4491-E676-2FBFB45D4B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811" y="862488"/>
                        <a:ext cx="45910" cy="47243"/>
                      </a:xfrm>
                      <a:custGeom>
                        <a:avLst/>
                        <a:gdLst>
                          <a:gd name="connsiteX0" fmla="*/ 45911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4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4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429 h 47243"/>
                          <a:gd name="connsiteX9" fmla="*/ 45911 w 45910"/>
                          <a:gd name="connsiteY9" fmla="*/ 5429 h 47243"/>
                          <a:gd name="connsiteX10" fmla="*/ 45911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4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1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529" y="190"/>
                              <a:pt x="45911" y="2572"/>
                              <a:pt x="45911" y="5429"/>
                            </a:cubicBezTo>
                            <a:lnTo>
                              <a:pt x="45911" y="5429"/>
                            </a:lnTo>
                            <a:lnTo>
                              <a:pt x="45911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4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7FF18ECA-58B5-81E7-BE65-2046A7DFA54C}"/>
                  </a:ext>
                </a:extLst>
              </p:cNvPr>
              <p:cNvSpPr/>
              <p:nvPr/>
            </p:nvSpPr>
            <p:spPr>
              <a:xfrm>
                <a:off x="1370171" y="717899"/>
                <a:ext cx="15430" cy="1570101"/>
              </a:xfrm>
              <a:custGeom>
                <a:avLst/>
                <a:gdLst>
                  <a:gd name="connsiteX0" fmla="*/ 0 w 15430"/>
                  <a:gd name="connsiteY0" fmla="*/ 7715 h 1570101"/>
                  <a:gd name="connsiteX1" fmla="*/ 7715 w 15430"/>
                  <a:gd name="connsiteY1" fmla="*/ 0 h 1570101"/>
                  <a:gd name="connsiteX2" fmla="*/ 15430 w 15430"/>
                  <a:gd name="connsiteY2" fmla="*/ 7715 h 1570101"/>
                  <a:gd name="connsiteX3" fmla="*/ 15430 w 15430"/>
                  <a:gd name="connsiteY3" fmla="*/ 1562386 h 1570101"/>
                  <a:gd name="connsiteX4" fmla="*/ 7715 w 15430"/>
                  <a:gd name="connsiteY4" fmla="*/ 1570101 h 1570101"/>
                  <a:gd name="connsiteX5" fmla="*/ 0 w 15430"/>
                  <a:gd name="connsiteY5" fmla="*/ 1562386 h 1570101"/>
                  <a:gd name="connsiteX6" fmla="*/ 0 w 15430"/>
                  <a:gd name="connsiteY6" fmla="*/ 7715 h 157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30" h="1570101">
                    <a:moveTo>
                      <a:pt x="0" y="7715"/>
                    </a:moveTo>
                    <a:cubicBezTo>
                      <a:pt x="0" y="3429"/>
                      <a:pt x="3429" y="0"/>
                      <a:pt x="7715" y="0"/>
                    </a:cubicBezTo>
                    <a:cubicBezTo>
                      <a:pt x="12001" y="0"/>
                      <a:pt x="15430" y="3429"/>
                      <a:pt x="15430" y="7715"/>
                    </a:cubicBezTo>
                    <a:lnTo>
                      <a:pt x="15430" y="1562386"/>
                    </a:lnTo>
                    <a:cubicBezTo>
                      <a:pt x="15430" y="1566672"/>
                      <a:pt x="12001" y="1570101"/>
                      <a:pt x="7715" y="1570101"/>
                    </a:cubicBezTo>
                    <a:cubicBezTo>
                      <a:pt x="3429" y="1570101"/>
                      <a:pt x="0" y="1566672"/>
                      <a:pt x="0" y="1562386"/>
                    </a:cubicBezTo>
                    <a:lnTo>
                      <a:pt x="0" y="7715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79A7B30-3D0F-7937-C2ED-62E665E85161}"/>
                </a:ext>
              </a:extLst>
            </p:cNvPr>
            <p:cNvSpPr/>
            <p:nvPr/>
          </p:nvSpPr>
          <p:spPr>
            <a:xfrm>
              <a:off x="3760844" y="1784364"/>
              <a:ext cx="1785937" cy="77152"/>
            </a:xfrm>
            <a:custGeom>
              <a:avLst/>
              <a:gdLst>
                <a:gd name="connsiteX0" fmla="*/ 0 w 1785937"/>
                <a:gd name="connsiteY0" fmla="*/ 0 h 77152"/>
                <a:gd name="connsiteX1" fmla="*/ 1785938 w 1785937"/>
                <a:gd name="connsiteY1" fmla="*/ 0 h 77152"/>
                <a:gd name="connsiteX2" fmla="*/ 1785938 w 1785937"/>
                <a:gd name="connsiteY2" fmla="*/ 38576 h 77152"/>
                <a:gd name="connsiteX3" fmla="*/ 1747361 w 1785937"/>
                <a:gd name="connsiteY3" fmla="*/ 77152 h 77152"/>
                <a:gd name="connsiteX4" fmla="*/ 38576 w 1785937"/>
                <a:gd name="connsiteY4" fmla="*/ 77152 h 77152"/>
                <a:gd name="connsiteX5" fmla="*/ 0 w 1785937"/>
                <a:gd name="connsiteY5" fmla="*/ 38576 h 77152"/>
                <a:gd name="connsiteX6" fmla="*/ 0 w 1785937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937" h="77152">
                  <a:moveTo>
                    <a:pt x="0" y="0"/>
                  </a:moveTo>
                  <a:lnTo>
                    <a:pt x="1785938" y="0"/>
                  </a:lnTo>
                  <a:lnTo>
                    <a:pt x="1785938" y="38576"/>
                  </a:lnTo>
                  <a:cubicBezTo>
                    <a:pt x="1785938" y="59817"/>
                    <a:pt x="1768602" y="77152"/>
                    <a:pt x="1747361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C2CE7151-4AD8-1839-DC29-E88ED84B0344}"/>
                </a:ext>
              </a:extLst>
            </p:cNvPr>
            <p:cNvSpPr/>
            <p:nvPr/>
          </p:nvSpPr>
          <p:spPr>
            <a:xfrm>
              <a:off x="3718744" y="1733786"/>
              <a:ext cx="1870233" cy="77152"/>
            </a:xfrm>
            <a:custGeom>
              <a:avLst/>
              <a:gdLst>
                <a:gd name="connsiteX0" fmla="*/ 0 w 1870233"/>
                <a:gd name="connsiteY0" fmla="*/ 0 h 77152"/>
                <a:gd name="connsiteX1" fmla="*/ 1870234 w 1870233"/>
                <a:gd name="connsiteY1" fmla="*/ 0 h 77152"/>
                <a:gd name="connsiteX2" fmla="*/ 1870234 w 1870233"/>
                <a:gd name="connsiteY2" fmla="*/ 38576 h 77152"/>
                <a:gd name="connsiteX3" fmla="*/ 1831657 w 1870233"/>
                <a:gd name="connsiteY3" fmla="*/ 77152 h 77152"/>
                <a:gd name="connsiteX4" fmla="*/ 38576 w 1870233"/>
                <a:gd name="connsiteY4" fmla="*/ 77152 h 77152"/>
                <a:gd name="connsiteX5" fmla="*/ 0 w 1870233"/>
                <a:gd name="connsiteY5" fmla="*/ 38576 h 77152"/>
                <a:gd name="connsiteX6" fmla="*/ 0 w 1870233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0233" h="77152">
                  <a:moveTo>
                    <a:pt x="0" y="0"/>
                  </a:moveTo>
                  <a:lnTo>
                    <a:pt x="1870234" y="0"/>
                  </a:lnTo>
                  <a:lnTo>
                    <a:pt x="1870234" y="38576"/>
                  </a:lnTo>
                  <a:cubicBezTo>
                    <a:pt x="1870234" y="59817"/>
                    <a:pt x="1852898" y="77152"/>
                    <a:pt x="1831657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2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3" name="图形 214">
              <a:extLst>
                <a:ext uri="{FF2B5EF4-FFF2-40B4-BE49-F238E27FC236}">
                  <a16:creationId xmlns:a16="http://schemas.microsoft.com/office/drawing/2014/main" id="{A913AD9B-2D47-0160-728D-6FD90F7B7360}"/>
                </a:ext>
              </a:extLst>
            </p:cNvPr>
            <p:cNvGrpSpPr/>
            <p:nvPr/>
          </p:nvGrpSpPr>
          <p:grpSpPr>
            <a:xfrm>
              <a:off x="3275856" y="1131590"/>
              <a:ext cx="2755780" cy="646869"/>
              <a:chOff x="-71" y="-26"/>
              <a:chExt cx="2755780" cy="646869"/>
            </a:xfrm>
          </p:grpSpPr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79599532-D306-BCA3-4148-87CBE0D486F5}"/>
                  </a:ext>
                </a:extLst>
              </p:cNvPr>
              <p:cNvSpPr/>
              <p:nvPr/>
            </p:nvSpPr>
            <p:spPr>
              <a:xfrm>
                <a:off x="1559242" y="-26"/>
                <a:ext cx="445480" cy="167569"/>
              </a:xfrm>
              <a:custGeom>
                <a:avLst/>
                <a:gdLst>
                  <a:gd name="connsiteX0" fmla="*/ 15431 w 445480"/>
                  <a:gd name="connsiteY0" fmla="*/ 165762 h 167569"/>
                  <a:gd name="connsiteX1" fmla="*/ 0 w 445480"/>
                  <a:gd name="connsiteY1" fmla="*/ 150331 h 167569"/>
                  <a:gd name="connsiteX2" fmla="*/ 15431 w 445480"/>
                  <a:gd name="connsiteY2" fmla="*/ 134901 h 167569"/>
                  <a:gd name="connsiteX3" fmla="*/ 125063 w 445480"/>
                  <a:gd name="connsiteY3" fmla="*/ 135853 h 167569"/>
                  <a:gd name="connsiteX4" fmla="*/ 369761 w 445480"/>
                  <a:gd name="connsiteY4" fmla="*/ 118899 h 167569"/>
                  <a:gd name="connsiteX5" fmla="*/ 414528 w 445480"/>
                  <a:gd name="connsiteY5" fmla="*/ 70798 h 167569"/>
                  <a:gd name="connsiteX6" fmla="*/ 409480 w 445480"/>
                  <a:gd name="connsiteY6" fmla="*/ 47747 h 167569"/>
                  <a:gd name="connsiteX7" fmla="*/ 394907 w 445480"/>
                  <a:gd name="connsiteY7" fmla="*/ 33269 h 167569"/>
                  <a:gd name="connsiteX8" fmla="*/ 364808 w 445480"/>
                  <a:gd name="connsiteY8" fmla="*/ 39746 h 167569"/>
                  <a:gd name="connsiteX9" fmla="*/ 361855 w 445480"/>
                  <a:gd name="connsiteY9" fmla="*/ 47366 h 167569"/>
                  <a:gd name="connsiteX10" fmla="*/ 363855 w 445480"/>
                  <a:gd name="connsiteY10" fmla="*/ 50509 h 167569"/>
                  <a:gd name="connsiteX11" fmla="*/ 367094 w 445480"/>
                  <a:gd name="connsiteY11" fmla="*/ 52891 h 167569"/>
                  <a:gd name="connsiteX12" fmla="*/ 372142 w 445480"/>
                  <a:gd name="connsiteY12" fmla="*/ 52414 h 167569"/>
                  <a:gd name="connsiteX13" fmla="*/ 393954 w 445480"/>
                  <a:gd name="connsiteY13" fmla="*/ 52700 h 167569"/>
                  <a:gd name="connsiteX14" fmla="*/ 393668 w 445480"/>
                  <a:gd name="connsiteY14" fmla="*/ 74512 h 167569"/>
                  <a:gd name="connsiteX15" fmla="*/ 353949 w 445480"/>
                  <a:gd name="connsiteY15" fmla="*/ 80799 h 167569"/>
                  <a:gd name="connsiteX16" fmla="*/ 341281 w 445480"/>
                  <a:gd name="connsiteY16" fmla="*/ 71560 h 167569"/>
                  <a:gd name="connsiteX17" fmla="*/ 332899 w 445480"/>
                  <a:gd name="connsiteY17" fmla="*/ 57939 h 167569"/>
                  <a:gd name="connsiteX18" fmla="*/ 344234 w 445480"/>
                  <a:gd name="connsiteY18" fmla="*/ 16886 h 167569"/>
                  <a:gd name="connsiteX19" fmla="*/ 408146 w 445480"/>
                  <a:gd name="connsiteY19" fmla="*/ 5551 h 167569"/>
                  <a:gd name="connsiteX20" fmla="*/ 436436 w 445480"/>
                  <a:gd name="connsiteY20" fmla="*/ 32793 h 167569"/>
                  <a:gd name="connsiteX21" fmla="*/ 445294 w 445480"/>
                  <a:gd name="connsiteY21" fmla="*/ 72988 h 167569"/>
                  <a:gd name="connsiteX22" fmla="*/ 380905 w 445480"/>
                  <a:gd name="connsiteY22" fmla="*/ 147664 h 167569"/>
                  <a:gd name="connsiteX23" fmla="*/ 124587 w 445480"/>
                  <a:gd name="connsiteY23" fmla="*/ 166714 h 167569"/>
                  <a:gd name="connsiteX24" fmla="*/ 15431 w 445480"/>
                  <a:gd name="connsiteY24" fmla="*/ 165762 h 16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480" h="167569">
                    <a:moveTo>
                      <a:pt x="15431" y="165762"/>
                    </a:moveTo>
                    <a:cubicBezTo>
                      <a:pt x="6953" y="165762"/>
                      <a:pt x="0" y="158904"/>
                      <a:pt x="0" y="150331"/>
                    </a:cubicBezTo>
                    <a:cubicBezTo>
                      <a:pt x="0" y="141854"/>
                      <a:pt x="6858" y="134901"/>
                      <a:pt x="15431" y="134901"/>
                    </a:cubicBezTo>
                    <a:cubicBezTo>
                      <a:pt x="53626" y="134806"/>
                      <a:pt x="90297" y="135377"/>
                      <a:pt x="125063" y="135853"/>
                    </a:cubicBezTo>
                    <a:cubicBezTo>
                      <a:pt x="231458" y="137473"/>
                      <a:pt x="319088" y="138901"/>
                      <a:pt x="369761" y="118899"/>
                    </a:cubicBezTo>
                    <a:cubicBezTo>
                      <a:pt x="400717" y="106707"/>
                      <a:pt x="413290" y="87943"/>
                      <a:pt x="414528" y="70798"/>
                    </a:cubicBezTo>
                    <a:cubicBezTo>
                      <a:pt x="415100" y="62416"/>
                      <a:pt x="413195" y="54415"/>
                      <a:pt x="409480" y="47747"/>
                    </a:cubicBezTo>
                    <a:cubicBezTo>
                      <a:pt x="405860" y="41270"/>
                      <a:pt x="400717" y="36127"/>
                      <a:pt x="394907" y="33269"/>
                    </a:cubicBezTo>
                    <a:cubicBezTo>
                      <a:pt x="386334" y="29173"/>
                      <a:pt x="375475" y="30221"/>
                      <a:pt x="364808" y="39746"/>
                    </a:cubicBezTo>
                    <a:cubicBezTo>
                      <a:pt x="361759" y="42508"/>
                      <a:pt x="361093" y="45271"/>
                      <a:pt x="361855" y="47366"/>
                    </a:cubicBezTo>
                    <a:cubicBezTo>
                      <a:pt x="362236" y="48509"/>
                      <a:pt x="362998" y="49557"/>
                      <a:pt x="363855" y="50509"/>
                    </a:cubicBezTo>
                    <a:cubicBezTo>
                      <a:pt x="364808" y="51557"/>
                      <a:pt x="365855" y="52319"/>
                      <a:pt x="367094" y="52891"/>
                    </a:cubicBezTo>
                    <a:cubicBezTo>
                      <a:pt x="368808" y="53653"/>
                      <a:pt x="370713" y="53748"/>
                      <a:pt x="372142" y="52414"/>
                    </a:cubicBezTo>
                    <a:cubicBezTo>
                      <a:pt x="378238" y="46509"/>
                      <a:pt x="388049" y="46604"/>
                      <a:pt x="393954" y="52700"/>
                    </a:cubicBezTo>
                    <a:cubicBezTo>
                      <a:pt x="399859" y="58796"/>
                      <a:pt x="399764" y="68607"/>
                      <a:pt x="393668" y="74512"/>
                    </a:cubicBezTo>
                    <a:cubicBezTo>
                      <a:pt x="381571" y="86228"/>
                      <a:pt x="366522" y="86704"/>
                      <a:pt x="353949" y="80799"/>
                    </a:cubicBezTo>
                    <a:cubicBezTo>
                      <a:pt x="349187" y="78608"/>
                      <a:pt x="344900" y="75370"/>
                      <a:pt x="341281" y="71560"/>
                    </a:cubicBezTo>
                    <a:cubicBezTo>
                      <a:pt x="337661" y="67654"/>
                      <a:pt x="334709" y="62987"/>
                      <a:pt x="332899" y="57939"/>
                    </a:cubicBezTo>
                    <a:cubicBezTo>
                      <a:pt x="328136" y="44890"/>
                      <a:pt x="330137" y="29554"/>
                      <a:pt x="344234" y="16886"/>
                    </a:cubicBezTo>
                    <a:cubicBezTo>
                      <a:pt x="365665" y="-2354"/>
                      <a:pt x="389001" y="-3688"/>
                      <a:pt x="408146" y="5551"/>
                    </a:cubicBezTo>
                    <a:cubicBezTo>
                      <a:pt x="419862" y="11171"/>
                      <a:pt x="429768" y="20887"/>
                      <a:pt x="436436" y="32793"/>
                    </a:cubicBezTo>
                    <a:cubicBezTo>
                      <a:pt x="442913" y="44509"/>
                      <a:pt x="446342" y="58510"/>
                      <a:pt x="445294" y="72988"/>
                    </a:cubicBezTo>
                    <a:cubicBezTo>
                      <a:pt x="443294" y="100801"/>
                      <a:pt x="425101" y="130234"/>
                      <a:pt x="380905" y="147664"/>
                    </a:cubicBezTo>
                    <a:cubicBezTo>
                      <a:pt x="324803" y="169762"/>
                      <a:pt x="234315" y="168429"/>
                      <a:pt x="124587" y="166714"/>
                    </a:cubicBezTo>
                    <a:cubicBezTo>
                      <a:pt x="90011" y="166238"/>
                      <a:pt x="53340" y="165667"/>
                      <a:pt x="15431" y="1657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542797B9-7261-4A3D-9E04-F71505432ED1}"/>
                  </a:ext>
                </a:extLst>
              </p:cNvPr>
              <p:cNvSpPr/>
              <p:nvPr/>
            </p:nvSpPr>
            <p:spPr>
              <a:xfrm>
                <a:off x="748859" y="-26"/>
                <a:ext cx="445575" cy="167583"/>
              </a:xfrm>
              <a:custGeom>
                <a:avLst/>
                <a:gdLst>
                  <a:gd name="connsiteX0" fmla="*/ 430145 w 445575"/>
                  <a:gd name="connsiteY0" fmla="*/ 134901 h 167583"/>
                  <a:gd name="connsiteX1" fmla="*/ 445575 w 445575"/>
                  <a:gd name="connsiteY1" fmla="*/ 150331 h 167583"/>
                  <a:gd name="connsiteX2" fmla="*/ 430145 w 445575"/>
                  <a:gd name="connsiteY2" fmla="*/ 165762 h 167583"/>
                  <a:gd name="connsiteX3" fmla="*/ 320893 w 445575"/>
                  <a:gd name="connsiteY3" fmla="*/ 166714 h 167583"/>
                  <a:gd name="connsiteX4" fmla="*/ 64575 w 445575"/>
                  <a:gd name="connsiteY4" fmla="*/ 147664 h 167583"/>
                  <a:gd name="connsiteX5" fmla="*/ 186 w 445575"/>
                  <a:gd name="connsiteY5" fmla="*/ 72988 h 167583"/>
                  <a:gd name="connsiteX6" fmla="*/ 9045 w 445575"/>
                  <a:gd name="connsiteY6" fmla="*/ 32793 h 167583"/>
                  <a:gd name="connsiteX7" fmla="*/ 37334 w 445575"/>
                  <a:gd name="connsiteY7" fmla="*/ 5551 h 167583"/>
                  <a:gd name="connsiteX8" fmla="*/ 101247 w 445575"/>
                  <a:gd name="connsiteY8" fmla="*/ 16886 h 167583"/>
                  <a:gd name="connsiteX9" fmla="*/ 112581 w 445575"/>
                  <a:gd name="connsiteY9" fmla="*/ 57939 h 167583"/>
                  <a:gd name="connsiteX10" fmla="*/ 104199 w 445575"/>
                  <a:gd name="connsiteY10" fmla="*/ 71560 h 167583"/>
                  <a:gd name="connsiteX11" fmla="*/ 91531 w 445575"/>
                  <a:gd name="connsiteY11" fmla="*/ 80799 h 167583"/>
                  <a:gd name="connsiteX12" fmla="*/ 51812 w 445575"/>
                  <a:gd name="connsiteY12" fmla="*/ 74512 h 167583"/>
                  <a:gd name="connsiteX13" fmla="*/ 51526 w 445575"/>
                  <a:gd name="connsiteY13" fmla="*/ 52700 h 167583"/>
                  <a:gd name="connsiteX14" fmla="*/ 73338 w 445575"/>
                  <a:gd name="connsiteY14" fmla="*/ 52414 h 167583"/>
                  <a:gd name="connsiteX15" fmla="*/ 78387 w 445575"/>
                  <a:gd name="connsiteY15" fmla="*/ 52891 h 167583"/>
                  <a:gd name="connsiteX16" fmla="*/ 81625 w 445575"/>
                  <a:gd name="connsiteY16" fmla="*/ 50509 h 167583"/>
                  <a:gd name="connsiteX17" fmla="*/ 83625 w 445575"/>
                  <a:gd name="connsiteY17" fmla="*/ 47366 h 167583"/>
                  <a:gd name="connsiteX18" fmla="*/ 80672 w 445575"/>
                  <a:gd name="connsiteY18" fmla="*/ 39746 h 167583"/>
                  <a:gd name="connsiteX19" fmla="*/ 50574 w 445575"/>
                  <a:gd name="connsiteY19" fmla="*/ 33269 h 167583"/>
                  <a:gd name="connsiteX20" fmla="*/ 36000 w 445575"/>
                  <a:gd name="connsiteY20" fmla="*/ 47747 h 167583"/>
                  <a:gd name="connsiteX21" fmla="*/ 30952 w 445575"/>
                  <a:gd name="connsiteY21" fmla="*/ 70798 h 167583"/>
                  <a:gd name="connsiteX22" fmla="*/ 75720 w 445575"/>
                  <a:gd name="connsiteY22" fmla="*/ 118899 h 167583"/>
                  <a:gd name="connsiteX23" fmla="*/ 320417 w 445575"/>
                  <a:gd name="connsiteY23" fmla="*/ 135853 h 167583"/>
                  <a:gd name="connsiteX24" fmla="*/ 430145 w 445575"/>
                  <a:gd name="connsiteY24" fmla="*/ 134901 h 1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575" h="167583">
                    <a:moveTo>
                      <a:pt x="430145" y="134901"/>
                    </a:moveTo>
                    <a:cubicBezTo>
                      <a:pt x="438622" y="134901"/>
                      <a:pt x="445575" y="141759"/>
                      <a:pt x="445575" y="150331"/>
                    </a:cubicBezTo>
                    <a:cubicBezTo>
                      <a:pt x="445575" y="158809"/>
                      <a:pt x="438717" y="165762"/>
                      <a:pt x="430145" y="165762"/>
                    </a:cubicBezTo>
                    <a:cubicBezTo>
                      <a:pt x="392235" y="165667"/>
                      <a:pt x="355564" y="166238"/>
                      <a:pt x="320893" y="166714"/>
                    </a:cubicBezTo>
                    <a:cubicBezTo>
                      <a:pt x="211165" y="168429"/>
                      <a:pt x="120678" y="169858"/>
                      <a:pt x="64575" y="147664"/>
                    </a:cubicBezTo>
                    <a:cubicBezTo>
                      <a:pt x="20379" y="130234"/>
                      <a:pt x="2187" y="100801"/>
                      <a:pt x="186" y="72988"/>
                    </a:cubicBezTo>
                    <a:cubicBezTo>
                      <a:pt x="-861" y="58510"/>
                      <a:pt x="2568" y="44604"/>
                      <a:pt x="9045" y="32793"/>
                    </a:cubicBezTo>
                    <a:cubicBezTo>
                      <a:pt x="15617" y="20887"/>
                      <a:pt x="25523" y="11171"/>
                      <a:pt x="37334" y="5551"/>
                    </a:cubicBezTo>
                    <a:cubicBezTo>
                      <a:pt x="56479" y="-3688"/>
                      <a:pt x="79815" y="-2354"/>
                      <a:pt x="101247" y="16886"/>
                    </a:cubicBezTo>
                    <a:cubicBezTo>
                      <a:pt x="115439" y="29554"/>
                      <a:pt x="117344" y="44890"/>
                      <a:pt x="112581" y="57939"/>
                    </a:cubicBezTo>
                    <a:cubicBezTo>
                      <a:pt x="110772" y="63082"/>
                      <a:pt x="107819" y="67654"/>
                      <a:pt x="104199" y="71560"/>
                    </a:cubicBezTo>
                    <a:cubicBezTo>
                      <a:pt x="100580" y="75370"/>
                      <a:pt x="96294" y="78608"/>
                      <a:pt x="91531" y="80799"/>
                    </a:cubicBezTo>
                    <a:cubicBezTo>
                      <a:pt x="78958" y="86704"/>
                      <a:pt x="63909" y="86228"/>
                      <a:pt x="51812" y="74512"/>
                    </a:cubicBezTo>
                    <a:cubicBezTo>
                      <a:pt x="45716" y="68607"/>
                      <a:pt x="45525" y="58796"/>
                      <a:pt x="51526" y="52700"/>
                    </a:cubicBezTo>
                    <a:cubicBezTo>
                      <a:pt x="57432" y="46604"/>
                      <a:pt x="67242" y="46509"/>
                      <a:pt x="73338" y="52414"/>
                    </a:cubicBezTo>
                    <a:cubicBezTo>
                      <a:pt x="74672" y="53748"/>
                      <a:pt x="76672" y="53748"/>
                      <a:pt x="78387" y="52891"/>
                    </a:cubicBezTo>
                    <a:cubicBezTo>
                      <a:pt x="79530" y="52319"/>
                      <a:pt x="80672" y="51557"/>
                      <a:pt x="81625" y="50509"/>
                    </a:cubicBezTo>
                    <a:cubicBezTo>
                      <a:pt x="82482" y="49557"/>
                      <a:pt x="83244" y="48509"/>
                      <a:pt x="83625" y="47366"/>
                    </a:cubicBezTo>
                    <a:cubicBezTo>
                      <a:pt x="84387" y="45271"/>
                      <a:pt x="83721" y="42508"/>
                      <a:pt x="80672" y="39746"/>
                    </a:cubicBezTo>
                    <a:cubicBezTo>
                      <a:pt x="70005" y="30221"/>
                      <a:pt x="59146" y="29173"/>
                      <a:pt x="50574" y="33269"/>
                    </a:cubicBezTo>
                    <a:cubicBezTo>
                      <a:pt x="44668" y="36127"/>
                      <a:pt x="39524" y="41270"/>
                      <a:pt x="36000" y="47747"/>
                    </a:cubicBezTo>
                    <a:cubicBezTo>
                      <a:pt x="32286" y="54415"/>
                      <a:pt x="30381" y="62416"/>
                      <a:pt x="30952" y="70798"/>
                    </a:cubicBezTo>
                    <a:cubicBezTo>
                      <a:pt x="32190" y="88038"/>
                      <a:pt x="44763" y="106707"/>
                      <a:pt x="75720" y="118899"/>
                    </a:cubicBezTo>
                    <a:cubicBezTo>
                      <a:pt x="126393" y="138901"/>
                      <a:pt x="214023" y="137473"/>
                      <a:pt x="320417" y="135853"/>
                    </a:cubicBezTo>
                    <a:cubicBezTo>
                      <a:pt x="355278" y="135377"/>
                      <a:pt x="391950" y="134806"/>
                      <a:pt x="430145" y="1349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569" name="图形 214">
                <a:extLst>
                  <a:ext uri="{FF2B5EF4-FFF2-40B4-BE49-F238E27FC236}">
                    <a16:creationId xmlns:a16="http://schemas.microsoft.com/office/drawing/2014/main" id="{C417A4BF-7993-5D1D-C521-691707FCBA1B}"/>
                  </a:ext>
                </a:extLst>
              </p:cNvPr>
              <p:cNvGrpSpPr/>
              <p:nvPr/>
            </p:nvGrpSpPr>
            <p:grpSpPr>
              <a:xfrm>
                <a:off x="178879" y="148769"/>
                <a:ext cx="2431923" cy="498073"/>
                <a:chOff x="178879" y="148769"/>
                <a:chExt cx="2431923" cy="498073"/>
              </a:xfrm>
            </p:grpSpPr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96BB6308-6314-2F89-E55D-62DB3FB7662F}"/>
                    </a:ext>
                  </a:extLst>
                </p:cNvPr>
                <p:cNvSpPr/>
                <p:nvPr/>
              </p:nvSpPr>
              <p:spPr>
                <a:xfrm>
                  <a:off x="178879" y="148769"/>
                  <a:ext cx="2431923" cy="498073"/>
                </a:xfrm>
                <a:custGeom>
                  <a:avLst/>
                  <a:gdLst>
                    <a:gd name="connsiteX0" fmla="*/ 0 w 2431923"/>
                    <a:gd name="connsiteY0" fmla="*/ 456068 h 498073"/>
                    <a:gd name="connsiteX1" fmla="*/ 100965 w 2431923"/>
                    <a:gd name="connsiteY1" fmla="*/ 456068 h 498073"/>
                    <a:gd name="connsiteX2" fmla="*/ 274987 w 2431923"/>
                    <a:gd name="connsiteY2" fmla="*/ 498073 h 498073"/>
                    <a:gd name="connsiteX3" fmla="*/ 448723 w 2431923"/>
                    <a:gd name="connsiteY3" fmla="*/ 456354 h 498073"/>
                    <a:gd name="connsiteX4" fmla="*/ 622459 w 2431923"/>
                    <a:gd name="connsiteY4" fmla="*/ 498073 h 498073"/>
                    <a:gd name="connsiteX5" fmla="*/ 795052 w 2431923"/>
                    <a:gd name="connsiteY5" fmla="*/ 457402 h 498073"/>
                    <a:gd name="connsiteX6" fmla="*/ 938975 w 2431923"/>
                    <a:gd name="connsiteY6" fmla="*/ 498073 h 498073"/>
                    <a:gd name="connsiteX7" fmla="*/ 1080516 w 2431923"/>
                    <a:gd name="connsiteY7" fmla="*/ 459688 h 498073"/>
                    <a:gd name="connsiteX8" fmla="*/ 1215962 w 2431923"/>
                    <a:gd name="connsiteY8" fmla="*/ 498073 h 498073"/>
                    <a:gd name="connsiteX9" fmla="*/ 1354741 w 2431923"/>
                    <a:gd name="connsiteY9" fmla="*/ 456259 h 498073"/>
                    <a:gd name="connsiteX10" fmla="*/ 1493520 w 2431923"/>
                    <a:gd name="connsiteY10" fmla="*/ 498073 h 498073"/>
                    <a:gd name="connsiteX11" fmla="*/ 1630775 w 2431923"/>
                    <a:gd name="connsiteY11" fmla="*/ 457878 h 498073"/>
                    <a:gd name="connsiteX12" fmla="*/ 1795844 w 2431923"/>
                    <a:gd name="connsiteY12" fmla="*/ 498073 h 498073"/>
                    <a:gd name="connsiteX13" fmla="*/ 1962912 w 2431923"/>
                    <a:gd name="connsiteY13" fmla="*/ 456068 h 498073"/>
                    <a:gd name="connsiteX14" fmla="*/ 1974533 w 2431923"/>
                    <a:gd name="connsiteY14" fmla="*/ 456068 h 498073"/>
                    <a:gd name="connsiteX15" fmla="*/ 2141601 w 2431923"/>
                    <a:gd name="connsiteY15" fmla="*/ 498073 h 498073"/>
                    <a:gd name="connsiteX16" fmla="*/ 2308670 w 2431923"/>
                    <a:gd name="connsiteY16" fmla="*/ 456068 h 498073"/>
                    <a:gd name="connsiteX17" fmla="*/ 2431923 w 2431923"/>
                    <a:gd name="connsiteY17" fmla="*/ 456068 h 498073"/>
                    <a:gd name="connsiteX18" fmla="*/ 1763840 w 2431923"/>
                    <a:gd name="connsiteY18" fmla="*/ 1154 h 498073"/>
                    <a:gd name="connsiteX19" fmla="*/ 639890 w 2431923"/>
                    <a:gd name="connsiteY19" fmla="*/ 7441 h 498073"/>
                    <a:gd name="connsiteX20" fmla="*/ 0 w 2431923"/>
                    <a:gd name="connsiteY20" fmla="*/ 456068 h 49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31923" h="498073">
                      <a:moveTo>
                        <a:pt x="0" y="456068"/>
                      </a:moveTo>
                      <a:lnTo>
                        <a:pt x="100965" y="456068"/>
                      </a:lnTo>
                      <a:cubicBezTo>
                        <a:pt x="127635" y="480643"/>
                        <a:pt x="195548" y="498073"/>
                        <a:pt x="274987" y="498073"/>
                      </a:cubicBezTo>
                      <a:cubicBezTo>
                        <a:pt x="354140" y="498073"/>
                        <a:pt x="421672" y="480738"/>
                        <a:pt x="448723" y="456354"/>
                      </a:cubicBezTo>
                      <a:cubicBezTo>
                        <a:pt x="475679" y="480738"/>
                        <a:pt x="543306" y="498073"/>
                        <a:pt x="622459" y="498073"/>
                      </a:cubicBezTo>
                      <a:cubicBezTo>
                        <a:pt x="700469" y="498073"/>
                        <a:pt x="767334" y="481214"/>
                        <a:pt x="795052" y="457402"/>
                      </a:cubicBezTo>
                      <a:cubicBezTo>
                        <a:pt x="818102" y="481309"/>
                        <a:pt x="873919" y="498073"/>
                        <a:pt x="938975" y="498073"/>
                      </a:cubicBezTo>
                      <a:cubicBezTo>
                        <a:pt x="1001935" y="498073"/>
                        <a:pt x="1056037" y="482357"/>
                        <a:pt x="1080516" y="459688"/>
                      </a:cubicBezTo>
                      <a:cubicBezTo>
                        <a:pt x="1103852" y="482262"/>
                        <a:pt x="1155764" y="498073"/>
                        <a:pt x="1215962" y="498073"/>
                      </a:cubicBezTo>
                      <a:cubicBezTo>
                        <a:pt x="1279208" y="498073"/>
                        <a:pt x="1333310" y="480738"/>
                        <a:pt x="1354741" y="456259"/>
                      </a:cubicBezTo>
                      <a:cubicBezTo>
                        <a:pt x="1376172" y="480738"/>
                        <a:pt x="1430179" y="498073"/>
                        <a:pt x="1493520" y="498073"/>
                      </a:cubicBezTo>
                      <a:cubicBezTo>
                        <a:pt x="1555337" y="498073"/>
                        <a:pt x="1608392" y="481500"/>
                        <a:pt x="1630775" y="457878"/>
                      </a:cubicBezTo>
                      <a:cubicBezTo>
                        <a:pt x="1657731" y="481500"/>
                        <a:pt x="1721453" y="498073"/>
                        <a:pt x="1795844" y="498073"/>
                      </a:cubicBezTo>
                      <a:cubicBezTo>
                        <a:pt x="1872139" y="498073"/>
                        <a:pt x="1937195" y="480643"/>
                        <a:pt x="1962912" y="456068"/>
                      </a:cubicBezTo>
                      <a:lnTo>
                        <a:pt x="1974533" y="456068"/>
                      </a:lnTo>
                      <a:cubicBezTo>
                        <a:pt x="2000155" y="480643"/>
                        <a:pt x="2065306" y="498073"/>
                        <a:pt x="2141601" y="498073"/>
                      </a:cubicBezTo>
                      <a:cubicBezTo>
                        <a:pt x="2217896" y="498073"/>
                        <a:pt x="2282952" y="480643"/>
                        <a:pt x="2308670" y="456068"/>
                      </a:cubicBezTo>
                      <a:lnTo>
                        <a:pt x="2431923" y="456068"/>
                      </a:lnTo>
                      <a:cubicBezTo>
                        <a:pt x="2201228" y="415682"/>
                        <a:pt x="1850612" y="172985"/>
                        <a:pt x="1763840" y="1154"/>
                      </a:cubicBezTo>
                      <a:cubicBezTo>
                        <a:pt x="1669066" y="1154"/>
                        <a:pt x="646462" y="-3989"/>
                        <a:pt x="639890" y="7441"/>
                      </a:cubicBezTo>
                      <a:cubicBezTo>
                        <a:pt x="586073" y="99928"/>
                        <a:pt x="239458" y="430636"/>
                        <a:pt x="0" y="456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573" name="图形 214">
                  <a:extLst>
                    <a:ext uri="{FF2B5EF4-FFF2-40B4-BE49-F238E27FC236}">
                      <a16:creationId xmlns:a16="http://schemas.microsoft.com/office/drawing/2014/main" id="{1175EE88-4754-1F43-02CA-DD8546122630}"/>
                    </a:ext>
                  </a:extLst>
                </p:cNvPr>
                <p:cNvGrpSpPr/>
                <p:nvPr/>
              </p:nvGrpSpPr>
              <p:grpSpPr>
                <a:xfrm>
                  <a:off x="575405" y="149828"/>
                  <a:ext cx="1624012" cy="482060"/>
                  <a:chOff x="575405" y="149828"/>
                  <a:chExt cx="1624012" cy="482060"/>
                </a:xfrm>
                <a:solidFill>
                  <a:srgbClr val="A52414"/>
                </a:solidFill>
              </p:grpSpPr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05344E61-6CD5-07F3-C496-8BABF431F155}"/>
                      </a:ext>
                    </a:extLst>
                  </p:cNvPr>
                  <p:cNvSpPr/>
                  <p:nvPr/>
                </p:nvSpPr>
                <p:spPr>
                  <a:xfrm>
                    <a:off x="575405" y="149923"/>
                    <a:ext cx="409955" cy="481107"/>
                  </a:xfrm>
                  <a:custGeom>
                    <a:avLst/>
                    <a:gdLst>
                      <a:gd name="connsiteX0" fmla="*/ 0 w 409955"/>
                      <a:gd name="connsiteY0" fmla="*/ 481108 h 481107"/>
                      <a:gd name="connsiteX1" fmla="*/ 52102 w 409955"/>
                      <a:gd name="connsiteY1" fmla="*/ 455200 h 481107"/>
                      <a:gd name="connsiteX2" fmla="*/ 73247 w 409955"/>
                      <a:gd name="connsiteY2" fmla="*/ 469106 h 481107"/>
                      <a:gd name="connsiteX3" fmla="*/ 409956 w 409955"/>
                      <a:gd name="connsiteY3" fmla="*/ 0 h 481107"/>
                      <a:gd name="connsiteX4" fmla="*/ 367284 w 409955"/>
                      <a:gd name="connsiteY4" fmla="*/ 0 h 481107"/>
                      <a:gd name="connsiteX5" fmla="*/ 0 w 409955"/>
                      <a:gd name="connsiteY5" fmla="*/ 481108 h 48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955" h="481107">
                        <a:moveTo>
                          <a:pt x="0" y="481108"/>
                        </a:moveTo>
                        <a:cubicBezTo>
                          <a:pt x="22955" y="474154"/>
                          <a:pt x="40957" y="465296"/>
                          <a:pt x="52102" y="455200"/>
                        </a:cubicBezTo>
                        <a:cubicBezTo>
                          <a:pt x="57531" y="460153"/>
                          <a:pt x="64675" y="464820"/>
                          <a:pt x="73247" y="469106"/>
                        </a:cubicBezTo>
                        <a:cubicBezTo>
                          <a:pt x="265081" y="302990"/>
                          <a:pt x="364903" y="109633"/>
                          <a:pt x="409956" y="0"/>
                        </a:cubicBezTo>
                        <a:lnTo>
                          <a:pt x="367284" y="0"/>
                        </a:lnTo>
                        <a:cubicBezTo>
                          <a:pt x="318040" y="116586"/>
                          <a:pt x="209360" y="317754"/>
                          <a:pt x="0" y="4811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F7220F54-0F4E-B3EE-2014-36AAC4123CA3}"/>
                      </a:ext>
                    </a:extLst>
                  </p:cNvPr>
                  <p:cNvSpPr/>
                  <p:nvPr/>
                </p:nvSpPr>
                <p:spPr>
                  <a:xfrm>
                    <a:off x="919829" y="149828"/>
                    <a:ext cx="229933" cy="482060"/>
                  </a:xfrm>
                  <a:custGeom>
                    <a:avLst/>
                    <a:gdLst>
                      <a:gd name="connsiteX0" fmla="*/ 0 w 229933"/>
                      <a:gd name="connsiteY0" fmla="*/ 482060 h 482060"/>
                      <a:gd name="connsiteX1" fmla="*/ 54007 w 229933"/>
                      <a:gd name="connsiteY1" fmla="*/ 456248 h 482060"/>
                      <a:gd name="connsiteX2" fmla="*/ 58388 w 229933"/>
                      <a:gd name="connsiteY2" fmla="*/ 460343 h 482060"/>
                      <a:gd name="connsiteX3" fmla="*/ 229934 w 229933"/>
                      <a:gd name="connsiteY3" fmla="*/ 0 h 482060"/>
                      <a:gd name="connsiteX4" fmla="*/ 188786 w 229933"/>
                      <a:gd name="connsiteY4" fmla="*/ 0 h 482060"/>
                      <a:gd name="connsiteX5" fmla="*/ 0 w 229933"/>
                      <a:gd name="connsiteY5" fmla="*/ 482060 h 482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933" h="482060">
                        <a:moveTo>
                          <a:pt x="0" y="482060"/>
                        </a:moveTo>
                        <a:cubicBezTo>
                          <a:pt x="23622" y="475202"/>
                          <a:pt x="42291" y="466344"/>
                          <a:pt x="54007" y="456248"/>
                        </a:cubicBezTo>
                        <a:cubicBezTo>
                          <a:pt x="55340" y="457676"/>
                          <a:pt x="56864" y="459010"/>
                          <a:pt x="58388" y="460343"/>
                        </a:cubicBezTo>
                        <a:cubicBezTo>
                          <a:pt x="145923" y="307181"/>
                          <a:pt x="202311" y="111728"/>
                          <a:pt x="229934" y="0"/>
                        </a:cubicBezTo>
                        <a:lnTo>
                          <a:pt x="188786" y="0"/>
                        </a:lnTo>
                        <a:cubicBezTo>
                          <a:pt x="158591" y="121063"/>
                          <a:pt x="96298" y="332327"/>
                          <a:pt x="0" y="48206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6" name="任意多边形: 形状 575">
                    <a:extLst>
                      <a:ext uri="{FF2B5EF4-FFF2-40B4-BE49-F238E27FC236}">
                        <a16:creationId xmlns:a16="http://schemas.microsoft.com/office/drawing/2014/main" id="{68B9D881-118B-B2E4-54F1-274BB2FC517C}"/>
                      </a:ext>
                    </a:extLst>
                  </p:cNvPr>
                  <p:cNvSpPr/>
                  <p:nvPr/>
                </p:nvSpPr>
                <p:spPr>
                  <a:xfrm>
                    <a:off x="1228915" y="149828"/>
                    <a:ext cx="107918" cy="477297"/>
                  </a:xfrm>
                  <a:custGeom>
                    <a:avLst/>
                    <a:gdLst>
                      <a:gd name="connsiteX0" fmla="*/ 0 w 107918"/>
                      <a:gd name="connsiteY0" fmla="*/ 477298 h 477297"/>
                      <a:gd name="connsiteX1" fmla="*/ 30385 w 107918"/>
                      <a:gd name="connsiteY1" fmla="*/ 458629 h 477297"/>
                      <a:gd name="connsiteX2" fmla="*/ 43625 w 107918"/>
                      <a:gd name="connsiteY2" fmla="*/ 468820 h 477297"/>
                      <a:gd name="connsiteX3" fmla="*/ 107918 w 107918"/>
                      <a:gd name="connsiteY3" fmla="*/ 0 h 477297"/>
                      <a:gd name="connsiteX4" fmla="*/ 67723 w 107918"/>
                      <a:gd name="connsiteY4" fmla="*/ 0 h 477297"/>
                      <a:gd name="connsiteX5" fmla="*/ 0 w 107918"/>
                      <a:gd name="connsiteY5" fmla="*/ 477298 h 477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918" h="477297">
                        <a:moveTo>
                          <a:pt x="0" y="477298"/>
                        </a:moveTo>
                        <a:cubicBezTo>
                          <a:pt x="12478" y="471868"/>
                          <a:pt x="22860" y="465582"/>
                          <a:pt x="30385" y="458629"/>
                        </a:cubicBezTo>
                        <a:cubicBezTo>
                          <a:pt x="34100" y="462248"/>
                          <a:pt x="38481" y="465677"/>
                          <a:pt x="43625" y="468820"/>
                        </a:cubicBezTo>
                        <a:cubicBezTo>
                          <a:pt x="84677" y="327279"/>
                          <a:pt x="101346" y="120777"/>
                          <a:pt x="107918" y="0"/>
                        </a:cubicBezTo>
                        <a:lnTo>
                          <a:pt x="67723" y="0"/>
                        </a:lnTo>
                        <a:cubicBezTo>
                          <a:pt x="60960" y="125444"/>
                          <a:pt x="43434" y="341852"/>
                          <a:pt x="0" y="477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7" name="任意多边形: 形状 576">
                    <a:extLst>
                      <a:ext uri="{FF2B5EF4-FFF2-40B4-BE49-F238E27FC236}">
                        <a16:creationId xmlns:a16="http://schemas.microsoft.com/office/drawing/2014/main" id="{3F23AD4C-20FA-3E12-3CB0-79A721906482}"/>
                      </a:ext>
                    </a:extLst>
                  </p:cNvPr>
                  <p:cNvSpPr/>
                  <p:nvPr/>
                </p:nvSpPr>
                <p:spPr>
                  <a:xfrm>
                    <a:off x="1791080" y="149828"/>
                    <a:ext cx="408336" cy="479774"/>
                  </a:xfrm>
                  <a:custGeom>
                    <a:avLst/>
                    <a:gdLst>
                      <a:gd name="connsiteX0" fmla="*/ 334042 w 408336"/>
                      <a:gd name="connsiteY0" fmla="*/ 466820 h 479774"/>
                      <a:gd name="connsiteX1" fmla="*/ 350425 w 408336"/>
                      <a:gd name="connsiteY1" fmla="*/ 454914 h 479774"/>
                      <a:gd name="connsiteX2" fmla="*/ 362045 w 408336"/>
                      <a:gd name="connsiteY2" fmla="*/ 454914 h 479774"/>
                      <a:gd name="connsiteX3" fmla="*/ 408337 w 408336"/>
                      <a:gd name="connsiteY3" fmla="*/ 479774 h 479774"/>
                      <a:gd name="connsiteX4" fmla="*/ 42672 w 408336"/>
                      <a:gd name="connsiteY4" fmla="*/ 0 h 479774"/>
                      <a:gd name="connsiteX5" fmla="*/ 0 w 408336"/>
                      <a:gd name="connsiteY5" fmla="*/ 0 h 479774"/>
                      <a:gd name="connsiteX6" fmla="*/ 334042 w 408336"/>
                      <a:gd name="connsiteY6" fmla="*/ 466820 h 479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336" h="479774">
                        <a:moveTo>
                          <a:pt x="334042" y="466820"/>
                        </a:moveTo>
                        <a:cubicBezTo>
                          <a:pt x="340519" y="463106"/>
                          <a:pt x="346043" y="459105"/>
                          <a:pt x="350425" y="454914"/>
                        </a:cubicBezTo>
                        <a:lnTo>
                          <a:pt x="362045" y="454914"/>
                        </a:lnTo>
                        <a:cubicBezTo>
                          <a:pt x="372047" y="464534"/>
                          <a:pt x="388049" y="473012"/>
                          <a:pt x="408337" y="479774"/>
                        </a:cubicBezTo>
                        <a:cubicBezTo>
                          <a:pt x="200120" y="316706"/>
                          <a:pt x="91916" y="116300"/>
                          <a:pt x="42672" y="0"/>
                        </a:cubicBezTo>
                        <a:lnTo>
                          <a:pt x="0" y="0"/>
                        </a:lnTo>
                        <a:cubicBezTo>
                          <a:pt x="44863" y="109252"/>
                          <a:pt x="144018" y="301181"/>
                          <a:pt x="334042" y="46682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8" name="任意多边形: 形状 577">
                    <a:extLst>
                      <a:ext uri="{FF2B5EF4-FFF2-40B4-BE49-F238E27FC236}">
                        <a16:creationId xmlns:a16="http://schemas.microsoft.com/office/drawing/2014/main" id="{382D06AA-8694-955E-B4F7-E94E0653CD3D}"/>
                      </a:ext>
                    </a:extLst>
                  </p:cNvPr>
                  <p:cNvSpPr/>
                  <p:nvPr/>
                </p:nvSpPr>
                <p:spPr>
                  <a:xfrm>
                    <a:off x="1626774" y="149923"/>
                    <a:ext cx="228981" cy="480441"/>
                  </a:xfrm>
                  <a:custGeom>
                    <a:avLst/>
                    <a:gdLst>
                      <a:gd name="connsiteX0" fmla="*/ 173927 w 228981"/>
                      <a:gd name="connsiteY0" fmla="*/ 464439 h 480441"/>
                      <a:gd name="connsiteX1" fmla="*/ 182690 w 228981"/>
                      <a:gd name="connsiteY1" fmla="*/ 456724 h 480441"/>
                      <a:gd name="connsiteX2" fmla="*/ 228981 w 228981"/>
                      <a:gd name="connsiteY2" fmla="*/ 480441 h 480441"/>
                      <a:gd name="connsiteX3" fmla="*/ 41148 w 228981"/>
                      <a:gd name="connsiteY3" fmla="*/ 0 h 480441"/>
                      <a:gd name="connsiteX4" fmla="*/ 0 w 228981"/>
                      <a:gd name="connsiteY4" fmla="*/ 0 h 480441"/>
                      <a:gd name="connsiteX5" fmla="*/ 173927 w 228981"/>
                      <a:gd name="connsiteY5" fmla="*/ 464439 h 480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981" h="480441">
                        <a:moveTo>
                          <a:pt x="173927" y="464439"/>
                        </a:moveTo>
                        <a:cubicBezTo>
                          <a:pt x="177260" y="461962"/>
                          <a:pt x="180118" y="459391"/>
                          <a:pt x="182690" y="456724"/>
                        </a:cubicBezTo>
                        <a:cubicBezTo>
                          <a:pt x="193072" y="465868"/>
                          <a:pt x="209074" y="473964"/>
                          <a:pt x="228981" y="480441"/>
                        </a:cubicBezTo>
                        <a:cubicBezTo>
                          <a:pt x="133160" y="330708"/>
                          <a:pt x="71247" y="120587"/>
                          <a:pt x="41148" y="0"/>
                        </a:cubicBezTo>
                        <a:lnTo>
                          <a:pt x="0" y="0"/>
                        </a:lnTo>
                        <a:cubicBezTo>
                          <a:pt x="27908" y="112681"/>
                          <a:pt x="85058" y="310610"/>
                          <a:pt x="173927" y="46443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9" name="任意多边形: 形状 578">
                    <a:extLst>
                      <a:ext uri="{FF2B5EF4-FFF2-40B4-BE49-F238E27FC236}">
                        <a16:creationId xmlns:a16="http://schemas.microsoft.com/office/drawing/2014/main" id="{1B7DDB22-C582-32AB-32CE-847B2580AC85}"/>
                      </a:ext>
                    </a:extLst>
                  </p:cNvPr>
                  <p:cNvSpPr/>
                  <p:nvPr/>
                </p:nvSpPr>
                <p:spPr>
                  <a:xfrm>
                    <a:off x="1439703" y="149923"/>
                    <a:ext cx="104013" cy="474916"/>
                  </a:xfrm>
                  <a:custGeom>
                    <a:avLst/>
                    <a:gdLst>
                      <a:gd name="connsiteX0" fmla="*/ 66199 w 104013"/>
                      <a:gd name="connsiteY0" fmla="*/ 474917 h 474916"/>
                      <a:gd name="connsiteX1" fmla="*/ 93726 w 104013"/>
                      <a:gd name="connsiteY1" fmla="*/ 455105 h 474916"/>
                      <a:gd name="connsiteX2" fmla="*/ 104013 w 104013"/>
                      <a:gd name="connsiteY2" fmla="*/ 464534 h 474916"/>
                      <a:gd name="connsiteX3" fmla="*/ 40196 w 104013"/>
                      <a:gd name="connsiteY3" fmla="*/ 0 h 474916"/>
                      <a:gd name="connsiteX4" fmla="*/ 0 w 104013"/>
                      <a:gd name="connsiteY4" fmla="*/ 0 h 474916"/>
                      <a:gd name="connsiteX5" fmla="*/ 66199 w 104013"/>
                      <a:gd name="connsiteY5" fmla="*/ 474917 h 47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013" h="474916">
                        <a:moveTo>
                          <a:pt x="66199" y="474917"/>
                        </a:moveTo>
                        <a:cubicBezTo>
                          <a:pt x="77915" y="469106"/>
                          <a:pt x="87249" y="462439"/>
                          <a:pt x="93726" y="455105"/>
                        </a:cubicBezTo>
                        <a:cubicBezTo>
                          <a:pt x="96583" y="458343"/>
                          <a:pt x="100013" y="461486"/>
                          <a:pt x="104013" y="464534"/>
                        </a:cubicBezTo>
                        <a:cubicBezTo>
                          <a:pt x="63437" y="328517"/>
                          <a:pt x="46768" y="121539"/>
                          <a:pt x="40196" y="0"/>
                        </a:cubicBezTo>
                        <a:lnTo>
                          <a:pt x="0" y="0"/>
                        </a:lnTo>
                        <a:cubicBezTo>
                          <a:pt x="6763" y="122492"/>
                          <a:pt x="23908" y="333280"/>
                          <a:pt x="66199" y="47491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0438C1CF-A070-3CB3-A1EC-3FD34F61ABDF}"/>
                  </a:ext>
                </a:extLst>
              </p:cNvPr>
              <p:cNvSpPr/>
              <p:nvPr/>
            </p:nvSpPr>
            <p:spPr>
              <a:xfrm>
                <a:off x="-71" y="128968"/>
                <a:ext cx="1948886" cy="506051"/>
              </a:xfrm>
              <a:custGeom>
                <a:avLst/>
                <a:gdLst>
                  <a:gd name="connsiteX0" fmla="*/ 821984 w 1948886"/>
                  <a:gd name="connsiteY0" fmla="*/ 41529 h 506051"/>
                  <a:gd name="connsiteX1" fmla="*/ 734354 w 1948886"/>
                  <a:gd name="connsiteY1" fmla="*/ 151162 h 506051"/>
                  <a:gd name="connsiteX2" fmla="*/ 389644 w 1948886"/>
                  <a:gd name="connsiteY2" fmla="*/ 416719 h 506051"/>
                  <a:gd name="connsiteX3" fmla="*/ 53792 w 1948886"/>
                  <a:gd name="connsiteY3" fmla="*/ 490157 h 506051"/>
                  <a:gd name="connsiteX4" fmla="*/ 25217 w 1948886"/>
                  <a:gd name="connsiteY4" fmla="*/ 469773 h 506051"/>
                  <a:gd name="connsiteX5" fmla="*/ 1024 w 1948886"/>
                  <a:gd name="connsiteY5" fmla="*/ 426339 h 506051"/>
                  <a:gd name="connsiteX6" fmla="*/ 8358 w 1948886"/>
                  <a:gd name="connsiteY6" fmla="*/ 381762 h 506051"/>
                  <a:gd name="connsiteX7" fmla="*/ 38838 w 1948886"/>
                  <a:gd name="connsiteY7" fmla="*/ 349472 h 506051"/>
                  <a:gd name="connsiteX8" fmla="*/ 96464 w 1948886"/>
                  <a:gd name="connsiteY8" fmla="*/ 336233 h 506051"/>
                  <a:gd name="connsiteX9" fmla="*/ 155424 w 1948886"/>
                  <a:gd name="connsiteY9" fmla="*/ 376523 h 506051"/>
                  <a:gd name="connsiteX10" fmla="*/ 159234 w 1948886"/>
                  <a:gd name="connsiteY10" fmla="*/ 399574 h 506051"/>
                  <a:gd name="connsiteX11" fmla="*/ 152376 w 1948886"/>
                  <a:gd name="connsiteY11" fmla="*/ 422148 h 506051"/>
                  <a:gd name="connsiteX12" fmla="*/ 102846 w 1948886"/>
                  <a:gd name="connsiteY12" fmla="*/ 443865 h 506051"/>
                  <a:gd name="connsiteX13" fmla="*/ 84844 w 1948886"/>
                  <a:gd name="connsiteY13" fmla="*/ 420910 h 506051"/>
                  <a:gd name="connsiteX14" fmla="*/ 107799 w 1948886"/>
                  <a:gd name="connsiteY14" fmla="*/ 402908 h 506051"/>
                  <a:gd name="connsiteX15" fmla="*/ 117229 w 1948886"/>
                  <a:gd name="connsiteY15" fmla="*/ 400907 h 506051"/>
                  <a:gd name="connsiteX16" fmla="*/ 118086 w 1948886"/>
                  <a:gd name="connsiteY16" fmla="*/ 397478 h 506051"/>
                  <a:gd name="connsiteX17" fmla="*/ 117038 w 1948886"/>
                  <a:gd name="connsiteY17" fmla="*/ 391668 h 506051"/>
                  <a:gd name="connsiteX18" fmla="*/ 92750 w 1948886"/>
                  <a:gd name="connsiteY18" fmla="*/ 377095 h 506051"/>
                  <a:gd name="connsiteX19" fmla="*/ 60365 w 1948886"/>
                  <a:gd name="connsiteY19" fmla="*/ 384524 h 506051"/>
                  <a:gd name="connsiteX20" fmla="*/ 44648 w 1948886"/>
                  <a:gd name="connsiteY20" fmla="*/ 400717 h 506051"/>
                  <a:gd name="connsiteX21" fmla="*/ 41505 w 1948886"/>
                  <a:gd name="connsiteY21" fmla="*/ 419291 h 506051"/>
                  <a:gd name="connsiteX22" fmla="*/ 53602 w 1948886"/>
                  <a:gd name="connsiteY22" fmla="*/ 439960 h 506051"/>
                  <a:gd name="connsiteX23" fmla="*/ 72461 w 1948886"/>
                  <a:gd name="connsiteY23" fmla="*/ 453390 h 506051"/>
                  <a:gd name="connsiteX24" fmla="*/ 369356 w 1948886"/>
                  <a:gd name="connsiteY24" fmla="*/ 380714 h 506051"/>
                  <a:gd name="connsiteX25" fmla="*/ 704540 w 1948886"/>
                  <a:gd name="connsiteY25" fmla="*/ 122396 h 506051"/>
                  <a:gd name="connsiteX26" fmla="*/ 790742 w 1948886"/>
                  <a:gd name="connsiteY26" fmla="*/ 12478 h 506051"/>
                  <a:gd name="connsiteX27" fmla="*/ 809696 w 1948886"/>
                  <a:gd name="connsiteY27" fmla="*/ 0 h 506051"/>
                  <a:gd name="connsiteX28" fmla="*/ 1928313 w 1948886"/>
                  <a:gd name="connsiteY28" fmla="*/ 0 h 506051"/>
                  <a:gd name="connsiteX29" fmla="*/ 1948887 w 1948886"/>
                  <a:gd name="connsiteY29" fmla="*/ 20574 h 506051"/>
                  <a:gd name="connsiteX30" fmla="*/ 1928313 w 1948886"/>
                  <a:gd name="connsiteY30" fmla="*/ 41148 h 506051"/>
                  <a:gd name="connsiteX31" fmla="*/ 821984 w 1948886"/>
                  <a:gd name="connsiteY31" fmla="*/ 41148 h 5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48886" h="506051">
                    <a:moveTo>
                      <a:pt x="821984" y="41529"/>
                    </a:moveTo>
                    <a:cubicBezTo>
                      <a:pt x="803315" y="73533"/>
                      <a:pt x="772835" y="111252"/>
                      <a:pt x="734354" y="151162"/>
                    </a:cubicBezTo>
                    <a:cubicBezTo>
                      <a:pt x="646819" y="241840"/>
                      <a:pt x="516326" y="345186"/>
                      <a:pt x="389644" y="416719"/>
                    </a:cubicBezTo>
                    <a:cubicBezTo>
                      <a:pt x="259342" y="490347"/>
                      <a:pt x="131612" y="530257"/>
                      <a:pt x="53792" y="490157"/>
                    </a:cubicBezTo>
                    <a:cubicBezTo>
                      <a:pt x="43315" y="484823"/>
                      <a:pt x="33790" y="477965"/>
                      <a:pt x="25217" y="469773"/>
                    </a:cubicBezTo>
                    <a:cubicBezTo>
                      <a:pt x="11311" y="456343"/>
                      <a:pt x="3596" y="441389"/>
                      <a:pt x="1024" y="426339"/>
                    </a:cubicBezTo>
                    <a:cubicBezTo>
                      <a:pt x="-1738" y="410718"/>
                      <a:pt x="1214" y="395383"/>
                      <a:pt x="8358" y="381762"/>
                    </a:cubicBezTo>
                    <a:cubicBezTo>
                      <a:pt x="15216" y="368713"/>
                      <a:pt x="25789" y="357473"/>
                      <a:pt x="38838" y="349472"/>
                    </a:cubicBezTo>
                    <a:cubicBezTo>
                      <a:pt x="54935" y="339566"/>
                      <a:pt x="75033" y="334232"/>
                      <a:pt x="96464" y="336233"/>
                    </a:cubicBezTo>
                    <a:cubicBezTo>
                      <a:pt x="128087" y="339090"/>
                      <a:pt x="147614" y="356807"/>
                      <a:pt x="155424" y="376523"/>
                    </a:cubicBezTo>
                    <a:cubicBezTo>
                      <a:pt x="158377" y="384048"/>
                      <a:pt x="159615" y="391954"/>
                      <a:pt x="159234" y="399574"/>
                    </a:cubicBezTo>
                    <a:cubicBezTo>
                      <a:pt x="158853" y="407575"/>
                      <a:pt x="156472" y="415385"/>
                      <a:pt x="152376" y="422148"/>
                    </a:cubicBezTo>
                    <a:cubicBezTo>
                      <a:pt x="143327" y="437102"/>
                      <a:pt x="126468" y="446723"/>
                      <a:pt x="102846" y="443865"/>
                    </a:cubicBezTo>
                    <a:cubicBezTo>
                      <a:pt x="91511" y="442436"/>
                      <a:pt x="83510" y="432244"/>
                      <a:pt x="84844" y="420910"/>
                    </a:cubicBezTo>
                    <a:cubicBezTo>
                      <a:pt x="86177" y="409575"/>
                      <a:pt x="96464" y="401574"/>
                      <a:pt x="107799" y="402908"/>
                    </a:cubicBezTo>
                    <a:cubicBezTo>
                      <a:pt x="113133" y="403574"/>
                      <a:pt x="116181" y="402622"/>
                      <a:pt x="117229" y="400907"/>
                    </a:cubicBezTo>
                    <a:cubicBezTo>
                      <a:pt x="117705" y="400050"/>
                      <a:pt x="118086" y="398907"/>
                      <a:pt x="118086" y="397478"/>
                    </a:cubicBezTo>
                    <a:cubicBezTo>
                      <a:pt x="118181" y="395764"/>
                      <a:pt x="117800" y="393764"/>
                      <a:pt x="117038" y="391668"/>
                    </a:cubicBezTo>
                    <a:cubicBezTo>
                      <a:pt x="114276" y="384715"/>
                      <a:pt x="106370" y="378333"/>
                      <a:pt x="92750" y="377095"/>
                    </a:cubicBezTo>
                    <a:cubicBezTo>
                      <a:pt x="80748" y="376047"/>
                      <a:pt x="69413" y="379000"/>
                      <a:pt x="60365" y="384524"/>
                    </a:cubicBezTo>
                    <a:cubicBezTo>
                      <a:pt x="53411" y="388811"/>
                      <a:pt x="47982" y="394430"/>
                      <a:pt x="44648" y="400717"/>
                    </a:cubicBezTo>
                    <a:cubicBezTo>
                      <a:pt x="41696" y="406432"/>
                      <a:pt x="40457" y="412814"/>
                      <a:pt x="41505" y="419291"/>
                    </a:cubicBezTo>
                    <a:cubicBezTo>
                      <a:pt x="42648" y="425958"/>
                      <a:pt x="46458" y="433102"/>
                      <a:pt x="53602" y="439960"/>
                    </a:cubicBezTo>
                    <a:cubicBezTo>
                      <a:pt x="59222" y="445389"/>
                      <a:pt x="65508" y="449866"/>
                      <a:pt x="72461" y="453390"/>
                    </a:cubicBezTo>
                    <a:cubicBezTo>
                      <a:pt x="135993" y="486156"/>
                      <a:pt x="250103" y="448056"/>
                      <a:pt x="369356" y="380714"/>
                    </a:cubicBezTo>
                    <a:cubicBezTo>
                      <a:pt x="492419" y="311277"/>
                      <a:pt x="619292" y="210693"/>
                      <a:pt x="704540" y="122396"/>
                    </a:cubicBezTo>
                    <a:cubicBezTo>
                      <a:pt x="744355" y="81153"/>
                      <a:pt x="774740" y="42958"/>
                      <a:pt x="790742" y="12478"/>
                    </a:cubicBezTo>
                    <a:cubicBezTo>
                      <a:pt x="793885" y="5143"/>
                      <a:pt x="801219" y="0"/>
                      <a:pt x="809696" y="0"/>
                    </a:cubicBezTo>
                    <a:lnTo>
                      <a:pt x="1928313" y="0"/>
                    </a:lnTo>
                    <a:cubicBezTo>
                      <a:pt x="1939742" y="0"/>
                      <a:pt x="1948887" y="9239"/>
                      <a:pt x="1948887" y="20574"/>
                    </a:cubicBezTo>
                    <a:cubicBezTo>
                      <a:pt x="1948887" y="32004"/>
                      <a:pt x="1939647" y="41148"/>
                      <a:pt x="1928313" y="41148"/>
                    </a:cubicBezTo>
                    <a:lnTo>
                      <a:pt x="821984" y="41148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C31A930-2BA4-A856-6BFB-2B428BA0498D}"/>
                  </a:ext>
                </a:extLst>
              </p:cNvPr>
              <p:cNvSpPr/>
              <p:nvPr/>
            </p:nvSpPr>
            <p:spPr>
              <a:xfrm>
                <a:off x="1925459" y="129330"/>
                <a:ext cx="830249" cy="505958"/>
              </a:xfrm>
              <a:custGeom>
                <a:avLst/>
                <a:gdLst>
                  <a:gd name="connsiteX0" fmla="*/ 2305 w 830249"/>
                  <a:gd name="connsiteY0" fmla="*/ 30023 h 505958"/>
                  <a:gd name="connsiteX1" fmla="*/ 11164 w 830249"/>
                  <a:gd name="connsiteY1" fmla="*/ 2305 h 505958"/>
                  <a:gd name="connsiteX2" fmla="*/ 38881 w 830249"/>
                  <a:gd name="connsiteY2" fmla="*/ 11163 h 505958"/>
                  <a:gd name="connsiteX3" fmla="*/ 125654 w 830249"/>
                  <a:gd name="connsiteY3" fmla="*/ 122320 h 505958"/>
                  <a:gd name="connsiteX4" fmla="*/ 460839 w 830249"/>
                  <a:gd name="connsiteY4" fmla="*/ 380638 h 505958"/>
                  <a:gd name="connsiteX5" fmla="*/ 757733 w 830249"/>
                  <a:gd name="connsiteY5" fmla="*/ 453314 h 505958"/>
                  <a:gd name="connsiteX6" fmla="*/ 776592 w 830249"/>
                  <a:gd name="connsiteY6" fmla="*/ 439884 h 505958"/>
                  <a:gd name="connsiteX7" fmla="*/ 788689 w 830249"/>
                  <a:gd name="connsiteY7" fmla="*/ 419214 h 505958"/>
                  <a:gd name="connsiteX8" fmla="*/ 785546 w 830249"/>
                  <a:gd name="connsiteY8" fmla="*/ 400641 h 505958"/>
                  <a:gd name="connsiteX9" fmla="*/ 769830 w 830249"/>
                  <a:gd name="connsiteY9" fmla="*/ 384448 h 505958"/>
                  <a:gd name="connsiteX10" fmla="*/ 737445 w 830249"/>
                  <a:gd name="connsiteY10" fmla="*/ 377019 h 505958"/>
                  <a:gd name="connsiteX11" fmla="*/ 713156 w 830249"/>
                  <a:gd name="connsiteY11" fmla="*/ 391592 h 505958"/>
                  <a:gd name="connsiteX12" fmla="*/ 712108 w 830249"/>
                  <a:gd name="connsiteY12" fmla="*/ 397402 h 505958"/>
                  <a:gd name="connsiteX13" fmla="*/ 712965 w 830249"/>
                  <a:gd name="connsiteY13" fmla="*/ 400831 h 505958"/>
                  <a:gd name="connsiteX14" fmla="*/ 722395 w 830249"/>
                  <a:gd name="connsiteY14" fmla="*/ 402831 h 505958"/>
                  <a:gd name="connsiteX15" fmla="*/ 745350 w 830249"/>
                  <a:gd name="connsiteY15" fmla="*/ 420834 h 505958"/>
                  <a:gd name="connsiteX16" fmla="*/ 727443 w 830249"/>
                  <a:gd name="connsiteY16" fmla="*/ 443789 h 505958"/>
                  <a:gd name="connsiteX17" fmla="*/ 677914 w 830249"/>
                  <a:gd name="connsiteY17" fmla="*/ 422072 h 505958"/>
                  <a:gd name="connsiteX18" fmla="*/ 671056 w 830249"/>
                  <a:gd name="connsiteY18" fmla="*/ 399498 h 505958"/>
                  <a:gd name="connsiteX19" fmla="*/ 674865 w 830249"/>
                  <a:gd name="connsiteY19" fmla="*/ 376447 h 505958"/>
                  <a:gd name="connsiteX20" fmla="*/ 733825 w 830249"/>
                  <a:gd name="connsiteY20" fmla="*/ 336156 h 505958"/>
                  <a:gd name="connsiteX21" fmla="*/ 791451 w 830249"/>
                  <a:gd name="connsiteY21" fmla="*/ 349396 h 505958"/>
                  <a:gd name="connsiteX22" fmla="*/ 821932 w 830249"/>
                  <a:gd name="connsiteY22" fmla="*/ 381686 h 505958"/>
                  <a:gd name="connsiteX23" fmla="*/ 829266 w 830249"/>
                  <a:gd name="connsiteY23" fmla="*/ 426263 h 505958"/>
                  <a:gd name="connsiteX24" fmla="*/ 805072 w 830249"/>
                  <a:gd name="connsiteY24" fmla="*/ 469697 h 505958"/>
                  <a:gd name="connsiteX25" fmla="*/ 776497 w 830249"/>
                  <a:gd name="connsiteY25" fmla="*/ 490080 h 505958"/>
                  <a:gd name="connsiteX26" fmla="*/ 440646 w 830249"/>
                  <a:gd name="connsiteY26" fmla="*/ 416547 h 505958"/>
                  <a:gd name="connsiteX27" fmla="*/ 95936 w 830249"/>
                  <a:gd name="connsiteY27" fmla="*/ 150990 h 505958"/>
                  <a:gd name="connsiteX28" fmla="*/ 2305 w 830249"/>
                  <a:gd name="connsiteY28" fmla="*/ 30023 h 50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0249" h="505958">
                    <a:moveTo>
                      <a:pt x="2305" y="30023"/>
                    </a:moveTo>
                    <a:cubicBezTo>
                      <a:pt x="-2934" y="19926"/>
                      <a:pt x="1067" y="7544"/>
                      <a:pt x="11164" y="2305"/>
                    </a:cubicBezTo>
                    <a:cubicBezTo>
                      <a:pt x="21260" y="-2934"/>
                      <a:pt x="33642" y="1067"/>
                      <a:pt x="38881" y="11163"/>
                    </a:cubicBezTo>
                    <a:cubicBezTo>
                      <a:pt x="54693" y="41834"/>
                      <a:pt x="85268" y="80410"/>
                      <a:pt x="125654" y="122320"/>
                    </a:cubicBezTo>
                    <a:cubicBezTo>
                      <a:pt x="210807" y="210617"/>
                      <a:pt x="337776" y="311106"/>
                      <a:pt x="460839" y="380638"/>
                    </a:cubicBezTo>
                    <a:cubicBezTo>
                      <a:pt x="580092" y="447980"/>
                      <a:pt x="694201" y="486080"/>
                      <a:pt x="757733" y="453314"/>
                    </a:cubicBezTo>
                    <a:cubicBezTo>
                      <a:pt x="764686" y="449694"/>
                      <a:pt x="770973" y="445313"/>
                      <a:pt x="776592" y="439884"/>
                    </a:cubicBezTo>
                    <a:cubicBezTo>
                      <a:pt x="783736" y="433026"/>
                      <a:pt x="787546" y="425882"/>
                      <a:pt x="788689" y="419214"/>
                    </a:cubicBezTo>
                    <a:cubicBezTo>
                      <a:pt x="789832" y="412737"/>
                      <a:pt x="788594" y="406356"/>
                      <a:pt x="785546" y="400641"/>
                    </a:cubicBezTo>
                    <a:cubicBezTo>
                      <a:pt x="782212" y="394354"/>
                      <a:pt x="776783" y="388734"/>
                      <a:pt x="769830" y="384448"/>
                    </a:cubicBezTo>
                    <a:cubicBezTo>
                      <a:pt x="760781" y="378924"/>
                      <a:pt x="749541" y="375876"/>
                      <a:pt x="737445" y="377019"/>
                    </a:cubicBezTo>
                    <a:cubicBezTo>
                      <a:pt x="723824" y="378257"/>
                      <a:pt x="715918" y="384639"/>
                      <a:pt x="713156" y="391592"/>
                    </a:cubicBezTo>
                    <a:cubicBezTo>
                      <a:pt x="712299" y="393687"/>
                      <a:pt x="712013" y="395688"/>
                      <a:pt x="712108" y="397402"/>
                    </a:cubicBezTo>
                    <a:cubicBezTo>
                      <a:pt x="712204" y="398736"/>
                      <a:pt x="712489" y="399974"/>
                      <a:pt x="712965" y="400831"/>
                    </a:cubicBezTo>
                    <a:cubicBezTo>
                      <a:pt x="714013" y="402546"/>
                      <a:pt x="717061" y="403498"/>
                      <a:pt x="722395" y="402831"/>
                    </a:cubicBezTo>
                    <a:cubicBezTo>
                      <a:pt x="733730" y="401498"/>
                      <a:pt x="743922" y="409499"/>
                      <a:pt x="745350" y="420834"/>
                    </a:cubicBezTo>
                    <a:cubicBezTo>
                      <a:pt x="746684" y="432168"/>
                      <a:pt x="738683" y="442455"/>
                      <a:pt x="727443" y="443789"/>
                    </a:cubicBezTo>
                    <a:cubicBezTo>
                      <a:pt x="703726" y="446742"/>
                      <a:pt x="686962" y="437026"/>
                      <a:pt x="677914" y="422072"/>
                    </a:cubicBezTo>
                    <a:cubicBezTo>
                      <a:pt x="673818" y="415309"/>
                      <a:pt x="671437" y="407499"/>
                      <a:pt x="671056" y="399498"/>
                    </a:cubicBezTo>
                    <a:cubicBezTo>
                      <a:pt x="670674" y="391878"/>
                      <a:pt x="671913" y="383972"/>
                      <a:pt x="674865" y="376447"/>
                    </a:cubicBezTo>
                    <a:cubicBezTo>
                      <a:pt x="682676" y="356730"/>
                      <a:pt x="702202" y="339014"/>
                      <a:pt x="733825" y="336156"/>
                    </a:cubicBezTo>
                    <a:cubicBezTo>
                      <a:pt x="755257" y="334251"/>
                      <a:pt x="775354" y="339490"/>
                      <a:pt x="791451" y="349396"/>
                    </a:cubicBezTo>
                    <a:cubicBezTo>
                      <a:pt x="804501" y="357397"/>
                      <a:pt x="815169" y="368637"/>
                      <a:pt x="821932" y="381686"/>
                    </a:cubicBezTo>
                    <a:cubicBezTo>
                      <a:pt x="829075" y="395307"/>
                      <a:pt x="831933" y="410642"/>
                      <a:pt x="829266" y="426263"/>
                    </a:cubicBezTo>
                    <a:cubicBezTo>
                      <a:pt x="826694" y="441217"/>
                      <a:pt x="818979" y="456171"/>
                      <a:pt x="805072" y="469697"/>
                    </a:cubicBezTo>
                    <a:cubicBezTo>
                      <a:pt x="796500" y="477984"/>
                      <a:pt x="786975" y="484746"/>
                      <a:pt x="776497" y="490080"/>
                    </a:cubicBezTo>
                    <a:cubicBezTo>
                      <a:pt x="698678" y="530181"/>
                      <a:pt x="570948" y="490176"/>
                      <a:pt x="440646" y="416547"/>
                    </a:cubicBezTo>
                    <a:cubicBezTo>
                      <a:pt x="314058" y="345015"/>
                      <a:pt x="183471" y="241668"/>
                      <a:pt x="95936" y="150990"/>
                    </a:cubicBezTo>
                    <a:cubicBezTo>
                      <a:pt x="52978" y="106223"/>
                      <a:pt x="19927" y="64218"/>
                      <a:pt x="2305" y="30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54" name="图形 214">
              <a:extLst>
                <a:ext uri="{FF2B5EF4-FFF2-40B4-BE49-F238E27FC236}">
                  <a16:creationId xmlns:a16="http://schemas.microsoft.com/office/drawing/2014/main" id="{A11FC4DA-C78B-24C1-94FA-24EA59AB7602}"/>
                </a:ext>
              </a:extLst>
            </p:cNvPr>
            <p:cNvGrpSpPr/>
            <p:nvPr/>
          </p:nvGrpSpPr>
          <p:grpSpPr>
            <a:xfrm>
              <a:off x="4440643" y="2580940"/>
              <a:ext cx="120205" cy="187356"/>
              <a:chOff x="1164716" y="1449324"/>
              <a:chExt cx="120205" cy="187356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8A86F30-8115-771D-A2C3-A747942E58BF}"/>
                  </a:ext>
                </a:extLst>
              </p:cNvPr>
              <p:cNvSpPr/>
              <p:nvPr/>
            </p:nvSpPr>
            <p:spPr>
              <a:xfrm>
                <a:off x="1165764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575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28A26BE-9663-633E-FC78-7A52FEA3836F}"/>
                  </a:ext>
                </a:extLst>
              </p:cNvPr>
              <p:cNvSpPr/>
              <p:nvPr/>
            </p:nvSpPr>
            <p:spPr>
              <a:xfrm>
                <a:off x="1164716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244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1057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632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30953322-703C-F56D-5D4C-E552E056C0B8}"/>
                  </a:ext>
                </a:extLst>
              </p:cNvPr>
              <p:cNvSpPr/>
              <p:nvPr/>
            </p:nvSpPr>
            <p:spPr>
              <a:xfrm rot="-555871">
                <a:off x="1199601" y="1499149"/>
                <a:ext cx="50484" cy="50484"/>
              </a:xfrm>
              <a:custGeom>
                <a:avLst/>
                <a:gdLst>
                  <a:gd name="connsiteX0" fmla="*/ 50485 w 50484"/>
                  <a:gd name="connsiteY0" fmla="*/ 25242 h 50484"/>
                  <a:gd name="connsiteX1" fmla="*/ 25242 w 50484"/>
                  <a:gd name="connsiteY1" fmla="*/ 50485 h 50484"/>
                  <a:gd name="connsiteX2" fmla="*/ 0 w 50484"/>
                  <a:gd name="connsiteY2" fmla="*/ 25242 h 50484"/>
                  <a:gd name="connsiteX3" fmla="*/ 25242 w 50484"/>
                  <a:gd name="connsiteY3" fmla="*/ 0 h 50484"/>
                  <a:gd name="connsiteX4" fmla="*/ 50485 w 50484"/>
                  <a:gd name="connsiteY4" fmla="*/ 25242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4" h="50484">
                    <a:moveTo>
                      <a:pt x="50485" y="25242"/>
                    </a:moveTo>
                    <a:cubicBezTo>
                      <a:pt x="50485" y="39183"/>
                      <a:pt x="39183" y="50485"/>
                      <a:pt x="25242" y="50485"/>
                    </a:cubicBezTo>
                    <a:cubicBezTo>
                      <a:pt x="11302" y="50485"/>
                      <a:pt x="0" y="39183"/>
                      <a:pt x="0" y="25242"/>
                    </a:cubicBezTo>
                    <a:cubicBezTo>
                      <a:pt x="0" y="11301"/>
                      <a:pt x="11302" y="0"/>
                      <a:pt x="25242" y="0"/>
                    </a:cubicBezTo>
                    <a:cubicBezTo>
                      <a:pt x="39184" y="0"/>
                      <a:pt x="50485" y="11301"/>
                      <a:pt x="50485" y="2524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14">
              <a:extLst>
                <a:ext uri="{FF2B5EF4-FFF2-40B4-BE49-F238E27FC236}">
                  <a16:creationId xmlns:a16="http://schemas.microsoft.com/office/drawing/2014/main" id="{3376B86B-23F1-7CC6-EBE1-60F0029CA58F}"/>
                </a:ext>
              </a:extLst>
            </p:cNvPr>
            <p:cNvGrpSpPr/>
            <p:nvPr/>
          </p:nvGrpSpPr>
          <p:grpSpPr>
            <a:xfrm>
              <a:off x="4746777" y="2580940"/>
              <a:ext cx="120205" cy="187356"/>
              <a:chOff x="1470850" y="1449324"/>
              <a:chExt cx="120205" cy="187356"/>
            </a:xfrm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CC5F9485-FC18-CA84-C72F-B343BF83C23F}"/>
                  </a:ext>
                </a:extLst>
              </p:cNvPr>
              <p:cNvSpPr/>
              <p:nvPr/>
            </p:nvSpPr>
            <p:spPr>
              <a:xfrm>
                <a:off x="1471898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479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B8D5C9B-67FF-953A-F92D-A9ED05341EA9}"/>
                  </a:ext>
                </a:extLst>
              </p:cNvPr>
              <p:cNvSpPr/>
              <p:nvPr/>
            </p:nvSpPr>
            <p:spPr>
              <a:xfrm>
                <a:off x="1470850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149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0961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536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51E97844-4734-11D2-E740-61FA26EFB405}"/>
                  </a:ext>
                </a:extLst>
              </p:cNvPr>
              <p:cNvSpPr/>
              <p:nvPr/>
            </p:nvSpPr>
            <p:spPr>
              <a:xfrm>
                <a:off x="1505711" y="1499044"/>
                <a:ext cx="50482" cy="50482"/>
              </a:xfrm>
              <a:custGeom>
                <a:avLst/>
                <a:gdLst>
                  <a:gd name="connsiteX0" fmla="*/ 50483 w 50482"/>
                  <a:gd name="connsiteY0" fmla="*/ 25241 h 50482"/>
                  <a:gd name="connsiteX1" fmla="*/ 25241 w 50482"/>
                  <a:gd name="connsiteY1" fmla="*/ 50482 h 50482"/>
                  <a:gd name="connsiteX2" fmla="*/ 0 w 50482"/>
                  <a:gd name="connsiteY2" fmla="*/ 25241 h 50482"/>
                  <a:gd name="connsiteX3" fmla="*/ 25241 w 50482"/>
                  <a:gd name="connsiteY3" fmla="*/ 0 h 50482"/>
                  <a:gd name="connsiteX4" fmla="*/ 50483 w 50482"/>
                  <a:gd name="connsiteY4" fmla="*/ 25241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" h="50482">
                    <a:moveTo>
                      <a:pt x="50483" y="25241"/>
                    </a:moveTo>
                    <a:cubicBezTo>
                      <a:pt x="50483" y="39182"/>
                      <a:pt x="39182" y="50482"/>
                      <a:pt x="25241" y="50482"/>
                    </a:cubicBezTo>
                    <a:cubicBezTo>
                      <a:pt x="11301" y="50482"/>
                      <a:pt x="0" y="39182"/>
                      <a:pt x="0" y="25241"/>
                    </a:cubicBezTo>
                    <a:cubicBezTo>
                      <a:pt x="0" y="11301"/>
                      <a:pt x="11301" y="0"/>
                      <a:pt x="25241" y="0"/>
                    </a:cubicBezTo>
                    <a:cubicBezTo>
                      <a:pt x="39182" y="0"/>
                      <a:pt x="50483" y="11301"/>
                      <a:pt x="50483" y="25241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14">
              <a:extLst>
                <a:ext uri="{FF2B5EF4-FFF2-40B4-BE49-F238E27FC236}">
                  <a16:creationId xmlns:a16="http://schemas.microsoft.com/office/drawing/2014/main" id="{97EBE1CF-97E1-5609-8623-30D207DAA45A}"/>
                </a:ext>
              </a:extLst>
            </p:cNvPr>
            <p:cNvGrpSpPr/>
            <p:nvPr/>
          </p:nvGrpSpPr>
          <p:grpSpPr>
            <a:xfrm>
              <a:off x="3613016" y="3406948"/>
              <a:ext cx="2081593" cy="246316"/>
              <a:chOff x="337089" y="2275332"/>
              <a:chExt cx="2081593" cy="246316"/>
            </a:xfrm>
          </p:grpSpPr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3209707-D3DA-800B-8261-54BF2C70AECC}"/>
                  </a:ext>
                </a:extLst>
              </p:cNvPr>
              <p:cNvSpPr/>
              <p:nvPr/>
            </p:nvSpPr>
            <p:spPr>
              <a:xfrm>
                <a:off x="484917" y="2275332"/>
                <a:ext cx="1785937" cy="77152"/>
              </a:xfrm>
              <a:custGeom>
                <a:avLst/>
                <a:gdLst>
                  <a:gd name="connsiteX0" fmla="*/ 0 w 1785937"/>
                  <a:gd name="connsiteY0" fmla="*/ 77152 h 77152"/>
                  <a:gd name="connsiteX1" fmla="*/ 1785938 w 1785937"/>
                  <a:gd name="connsiteY1" fmla="*/ 77152 h 77152"/>
                  <a:gd name="connsiteX2" fmla="*/ 1785938 w 1785937"/>
                  <a:gd name="connsiteY2" fmla="*/ 38576 h 77152"/>
                  <a:gd name="connsiteX3" fmla="*/ 1747361 w 1785937"/>
                  <a:gd name="connsiteY3" fmla="*/ 0 h 77152"/>
                  <a:gd name="connsiteX4" fmla="*/ 38576 w 1785937"/>
                  <a:gd name="connsiteY4" fmla="*/ 0 h 77152"/>
                  <a:gd name="connsiteX5" fmla="*/ 0 w 1785937"/>
                  <a:gd name="connsiteY5" fmla="*/ 38576 h 77152"/>
                  <a:gd name="connsiteX6" fmla="*/ 0 w 1785937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5937" h="77152">
                    <a:moveTo>
                      <a:pt x="0" y="77152"/>
                    </a:moveTo>
                    <a:lnTo>
                      <a:pt x="1785938" y="77152"/>
                    </a:lnTo>
                    <a:lnTo>
                      <a:pt x="1785938" y="38576"/>
                    </a:lnTo>
                    <a:cubicBezTo>
                      <a:pt x="1785938" y="17335"/>
                      <a:pt x="1768602" y="0"/>
                      <a:pt x="1747361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ED3817C-63E4-8342-9CC4-26388DA2EAE6}"/>
                  </a:ext>
                </a:extLst>
              </p:cNvPr>
              <p:cNvSpPr/>
              <p:nvPr/>
            </p:nvSpPr>
            <p:spPr>
              <a:xfrm>
                <a:off x="442817" y="2325909"/>
                <a:ext cx="1870233" cy="77152"/>
              </a:xfrm>
              <a:custGeom>
                <a:avLst/>
                <a:gdLst>
                  <a:gd name="connsiteX0" fmla="*/ 0 w 1870233"/>
                  <a:gd name="connsiteY0" fmla="*/ 77152 h 77152"/>
                  <a:gd name="connsiteX1" fmla="*/ 1870234 w 1870233"/>
                  <a:gd name="connsiteY1" fmla="*/ 77152 h 77152"/>
                  <a:gd name="connsiteX2" fmla="*/ 1870234 w 1870233"/>
                  <a:gd name="connsiteY2" fmla="*/ 38576 h 77152"/>
                  <a:gd name="connsiteX3" fmla="*/ 1831657 w 1870233"/>
                  <a:gd name="connsiteY3" fmla="*/ 0 h 77152"/>
                  <a:gd name="connsiteX4" fmla="*/ 38576 w 1870233"/>
                  <a:gd name="connsiteY4" fmla="*/ 0 h 77152"/>
                  <a:gd name="connsiteX5" fmla="*/ 0 w 1870233"/>
                  <a:gd name="connsiteY5" fmla="*/ 38576 h 77152"/>
                  <a:gd name="connsiteX6" fmla="*/ 0 w 1870233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0233" h="77152">
                    <a:moveTo>
                      <a:pt x="0" y="77152"/>
                    </a:moveTo>
                    <a:lnTo>
                      <a:pt x="1870234" y="77152"/>
                    </a:lnTo>
                    <a:lnTo>
                      <a:pt x="1870234" y="38576"/>
                    </a:lnTo>
                    <a:cubicBezTo>
                      <a:pt x="1870234" y="17335"/>
                      <a:pt x="1852898" y="0"/>
                      <a:pt x="1831657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0BE19DC8-A56C-4337-F3BF-B491AA31AD31}"/>
                  </a:ext>
                </a:extLst>
              </p:cNvPr>
              <p:cNvSpPr/>
              <p:nvPr/>
            </p:nvSpPr>
            <p:spPr>
              <a:xfrm>
                <a:off x="337089" y="2402966"/>
                <a:ext cx="2081593" cy="118681"/>
              </a:xfrm>
              <a:custGeom>
                <a:avLst/>
                <a:gdLst>
                  <a:gd name="connsiteX0" fmla="*/ 95 w 2081593"/>
                  <a:gd name="connsiteY0" fmla="*/ 118681 h 118681"/>
                  <a:gd name="connsiteX1" fmla="*/ 2081593 w 2081593"/>
                  <a:gd name="connsiteY1" fmla="*/ 118681 h 118681"/>
                  <a:gd name="connsiteX2" fmla="*/ 2081593 w 2081593"/>
                  <a:gd name="connsiteY2" fmla="*/ 59341 h 118681"/>
                  <a:gd name="connsiteX3" fmla="*/ 2022253 w 2081593"/>
                  <a:gd name="connsiteY3" fmla="*/ 0 h 118681"/>
                  <a:gd name="connsiteX4" fmla="*/ 59341 w 2081593"/>
                  <a:gd name="connsiteY4" fmla="*/ 0 h 118681"/>
                  <a:gd name="connsiteX5" fmla="*/ 0 w 2081593"/>
                  <a:gd name="connsiteY5" fmla="*/ 59341 h 118681"/>
                  <a:gd name="connsiteX6" fmla="*/ 0 w 2081593"/>
                  <a:gd name="connsiteY6" fmla="*/ 1186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1593" h="118681">
                    <a:moveTo>
                      <a:pt x="95" y="118681"/>
                    </a:moveTo>
                    <a:lnTo>
                      <a:pt x="2081593" y="118681"/>
                    </a:lnTo>
                    <a:lnTo>
                      <a:pt x="2081593" y="59341"/>
                    </a:lnTo>
                    <a:cubicBezTo>
                      <a:pt x="2081593" y="26765"/>
                      <a:pt x="2054924" y="0"/>
                      <a:pt x="2022253" y="0"/>
                    </a:cubicBezTo>
                    <a:lnTo>
                      <a:pt x="59341" y="0"/>
                    </a:lnTo>
                    <a:cubicBezTo>
                      <a:pt x="26765" y="0"/>
                      <a:pt x="0" y="26670"/>
                      <a:pt x="0" y="59341"/>
                    </a:cubicBezTo>
                    <a:lnTo>
                      <a:pt x="0" y="118681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76BD49F-1E00-BED6-D8E8-EB21951C7E8B}"/>
                  </a:ext>
                </a:extLst>
              </p:cNvPr>
              <p:cNvSpPr/>
              <p:nvPr/>
            </p:nvSpPr>
            <p:spPr>
              <a:xfrm>
                <a:off x="440150" y="2395537"/>
                <a:ext cx="1875567" cy="15430"/>
              </a:xfrm>
              <a:custGeom>
                <a:avLst/>
                <a:gdLst>
                  <a:gd name="connsiteX0" fmla="*/ 0 w 1875567"/>
                  <a:gd name="connsiteY0" fmla="*/ 0 h 15430"/>
                  <a:gd name="connsiteX1" fmla="*/ 1875568 w 1875567"/>
                  <a:gd name="connsiteY1" fmla="*/ 0 h 15430"/>
                  <a:gd name="connsiteX2" fmla="*/ 1875568 w 1875567"/>
                  <a:gd name="connsiteY2" fmla="*/ 15430 h 15430"/>
                  <a:gd name="connsiteX3" fmla="*/ 0 w 1875567"/>
                  <a:gd name="connsiteY3" fmla="*/ 15430 h 1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567" h="15430">
                    <a:moveTo>
                      <a:pt x="0" y="0"/>
                    </a:moveTo>
                    <a:lnTo>
                      <a:pt x="1875568" y="0"/>
                    </a:lnTo>
                    <a:lnTo>
                      <a:pt x="1875568" y="15430"/>
                    </a:lnTo>
                    <a:lnTo>
                      <a:pt x="0" y="15430"/>
                    </a:lnTo>
                    <a:close/>
                  </a:path>
                </a:pathLst>
              </a:custGeom>
              <a:solidFill>
                <a:srgbClr val="7316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TextBox 25"/>
          <p:cNvSpPr txBox="1"/>
          <p:nvPr/>
        </p:nvSpPr>
        <p:spPr>
          <a:xfrm>
            <a:off x="1886658" y="1148027"/>
            <a:ext cx="54938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 algn="ctr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 cap="all" spc="300">
                <a:gradFill>
                  <a:gsLst>
                    <a:gs pos="3911">
                      <a:schemeClr val="bg1"/>
                    </a:gs>
                    <a:gs pos="100000">
                      <a:srgbClr val="FFD772"/>
                    </a:gs>
                  </a:gsLst>
                  <a:lin ang="5400000" scaled="1"/>
                </a:gradFill>
                <a:latin typeface="汉仪雅酷黑 75W" panose="020B0804020202020204" pitchFamily="34" charset="-122"/>
                <a:ea typeface="汉仪雅酷黑 75W" panose="020B0804020202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Aa厚底黑" panose="00020600040101010101" pitchFamily="18" charset="-122"/>
                <a:ea typeface="Aa厚底黑" panose="00020600040101010101" pitchFamily="18" charset="-122"/>
                <a:cs typeface="创客贴金刚体" panose="00020600040101010101" pitchFamily="18" charset="-122"/>
                <a:sym typeface="HarmonyOS Sans SC Light" panose="00000400000000000000" pitchFamily="2" charset="-122"/>
              </a:rPr>
              <a:t>新年工作计划</a:t>
            </a:r>
          </a:p>
        </p:txBody>
      </p:sp>
      <p:grpSp>
        <p:nvGrpSpPr>
          <p:cNvPr id="314" name="图形 130">
            <a:extLst>
              <a:ext uri="{FF2B5EF4-FFF2-40B4-BE49-F238E27FC236}">
                <a16:creationId xmlns:a16="http://schemas.microsoft.com/office/drawing/2014/main" id="{BF6763E6-A327-C089-0FD5-EE27C4554996}"/>
              </a:ext>
            </a:extLst>
          </p:cNvPr>
          <p:cNvGrpSpPr/>
          <p:nvPr/>
        </p:nvGrpSpPr>
        <p:grpSpPr>
          <a:xfrm>
            <a:off x="853553" y="4016312"/>
            <a:ext cx="3708032" cy="1721561"/>
            <a:chOff x="9741431" y="3031756"/>
            <a:chExt cx="495351" cy="229981"/>
          </a:xfrm>
        </p:grpSpPr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BC1796-E148-9384-255B-7CCA46B781D1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6" name="图形 130">
              <a:extLst>
                <a:ext uri="{FF2B5EF4-FFF2-40B4-BE49-F238E27FC236}">
                  <a16:creationId xmlns:a16="http://schemas.microsoft.com/office/drawing/2014/main" id="{F3E120F4-F7A0-48DB-052D-53C672DECEB6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06E69BC2-533C-4D41-1338-699A6AD9E02C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A457AF57-346F-DFC3-8A6C-B6A2056D284F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1" name="图形 130">
            <a:extLst>
              <a:ext uri="{FF2B5EF4-FFF2-40B4-BE49-F238E27FC236}">
                <a16:creationId xmlns:a16="http://schemas.microsoft.com/office/drawing/2014/main" id="{EAE768AE-DDF1-E99B-0A6A-B42008AFE77B}"/>
              </a:ext>
            </a:extLst>
          </p:cNvPr>
          <p:cNvGrpSpPr/>
          <p:nvPr/>
        </p:nvGrpSpPr>
        <p:grpSpPr>
          <a:xfrm flipH="1">
            <a:off x="4595290" y="3998966"/>
            <a:ext cx="3798266" cy="1721561"/>
            <a:chOff x="9741431" y="3031756"/>
            <a:chExt cx="495351" cy="229981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869C0FA-4EF8-1E3D-C802-E52ACEF161E6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33" name="图形 130">
              <a:extLst>
                <a:ext uri="{FF2B5EF4-FFF2-40B4-BE49-F238E27FC236}">
                  <a16:creationId xmlns:a16="http://schemas.microsoft.com/office/drawing/2014/main" id="{6B69A1B7-3B1B-8AE6-12AB-CDBD4B3CA5DB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7BE7CD4-6754-0F98-6601-030AC166F1B0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8EF484D-B7BA-162B-19AB-77CF460D0189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20" name="图形 130">
            <a:extLst>
              <a:ext uri="{FF2B5EF4-FFF2-40B4-BE49-F238E27FC236}">
                <a16:creationId xmlns:a16="http://schemas.microsoft.com/office/drawing/2014/main" id="{C32101CB-1DD1-557F-01E7-D6B3CC02E8EB}"/>
              </a:ext>
            </a:extLst>
          </p:cNvPr>
          <p:cNvGrpSpPr/>
          <p:nvPr/>
        </p:nvGrpSpPr>
        <p:grpSpPr>
          <a:xfrm>
            <a:off x="-1394565" y="4500890"/>
            <a:ext cx="3707965" cy="1721561"/>
            <a:chOff x="9583437" y="2919908"/>
            <a:chExt cx="495342" cy="229981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273652A-E834-EAD4-B64D-9CF84DF4D036}"/>
                </a:ext>
              </a:extLst>
            </p:cNvPr>
            <p:cNvSpPr/>
            <p:nvPr/>
          </p:nvSpPr>
          <p:spPr>
            <a:xfrm>
              <a:off x="9586565" y="2923034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3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3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31"/>
                    <a:pt x="46505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2" name="图形 130">
              <a:extLst>
                <a:ext uri="{FF2B5EF4-FFF2-40B4-BE49-F238E27FC236}">
                  <a16:creationId xmlns:a16="http://schemas.microsoft.com/office/drawing/2014/main" id="{6CBF5A19-ED99-6890-865B-BB4D445E5D0B}"/>
                </a:ext>
              </a:extLst>
            </p:cNvPr>
            <p:cNvGrpSpPr/>
            <p:nvPr/>
          </p:nvGrpSpPr>
          <p:grpSpPr>
            <a:xfrm>
              <a:off x="9583437" y="2919908"/>
              <a:ext cx="495342" cy="229981"/>
              <a:chOff x="9583437" y="2919908"/>
              <a:chExt cx="495342" cy="229981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2C1C381-E343-C607-16B9-CAB5CFFFAE69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D88A555-1F8B-8CBE-C038-6748C7AC7CD6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02" name="图形 130">
            <a:extLst>
              <a:ext uri="{FF2B5EF4-FFF2-40B4-BE49-F238E27FC236}">
                <a16:creationId xmlns:a16="http://schemas.microsoft.com/office/drawing/2014/main" id="{912DF3EF-E254-F22A-ECA1-45A8C3502E67}"/>
              </a:ext>
            </a:extLst>
          </p:cNvPr>
          <p:cNvGrpSpPr/>
          <p:nvPr/>
        </p:nvGrpSpPr>
        <p:grpSpPr>
          <a:xfrm>
            <a:off x="7277388" y="4532356"/>
            <a:ext cx="3002485" cy="1394228"/>
            <a:chOff x="10884381" y="3096952"/>
            <a:chExt cx="401098" cy="186253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50B56F8-B38C-3ED1-715A-C9527021A502}"/>
                </a:ext>
              </a:extLst>
            </p:cNvPr>
            <p:cNvSpPr/>
            <p:nvPr/>
          </p:nvSpPr>
          <p:spPr>
            <a:xfrm>
              <a:off x="10886881" y="3099505"/>
              <a:ext cx="396085" cy="181184"/>
            </a:xfrm>
            <a:custGeom>
              <a:avLst/>
              <a:gdLst>
                <a:gd name="connsiteX0" fmla="*/ 343567 w 396085"/>
                <a:gd name="connsiteY0" fmla="*/ 84536 h 181184"/>
                <a:gd name="connsiteX1" fmla="*/ 326672 w 396085"/>
                <a:gd name="connsiteY1" fmla="*/ 95606 h 181184"/>
                <a:gd name="connsiteX2" fmla="*/ 300569 w 396085"/>
                <a:gd name="connsiteY2" fmla="*/ 87714 h 181184"/>
                <a:gd name="connsiteX3" fmla="*/ 281842 w 396085"/>
                <a:gd name="connsiteY3" fmla="*/ 66278 h 181184"/>
                <a:gd name="connsiteX4" fmla="*/ 199588 w 396085"/>
                <a:gd name="connsiteY4" fmla="*/ 42963 h 181184"/>
                <a:gd name="connsiteX5" fmla="*/ 199259 w 396085"/>
                <a:gd name="connsiteY5" fmla="*/ 42978 h 181184"/>
                <a:gd name="connsiteX6" fmla="*/ 172718 w 396085"/>
                <a:gd name="connsiteY6" fmla="*/ 6400 h 181184"/>
                <a:gd name="connsiteX7" fmla="*/ 124991 w 396085"/>
                <a:gd name="connsiteY7" fmla="*/ 4192 h 181184"/>
                <a:gd name="connsiteX8" fmla="*/ 90856 w 396085"/>
                <a:gd name="connsiteY8" fmla="*/ 38234 h 181184"/>
                <a:gd name="connsiteX9" fmla="*/ 90762 w 396085"/>
                <a:gd name="connsiteY9" fmla="*/ 38296 h 181184"/>
                <a:gd name="connsiteX10" fmla="*/ 68057 w 396085"/>
                <a:gd name="connsiteY10" fmla="*/ 25018 h 181184"/>
                <a:gd name="connsiteX11" fmla="*/ 30634 w 396085"/>
                <a:gd name="connsiteY11" fmla="*/ 45609 h 181184"/>
                <a:gd name="connsiteX12" fmla="*/ 42518 w 396085"/>
                <a:gd name="connsiteY12" fmla="*/ 86258 h 181184"/>
                <a:gd name="connsiteX13" fmla="*/ 1759 w 396085"/>
                <a:gd name="connsiteY13" fmla="*/ 112376 h 181184"/>
                <a:gd name="connsiteX14" fmla="*/ 16431 w 396085"/>
                <a:gd name="connsiteY14" fmla="*/ 159273 h 181184"/>
                <a:gd name="connsiteX15" fmla="*/ 65458 w 396085"/>
                <a:gd name="connsiteY15" fmla="*/ 170156 h 181184"/>
                <a:gd name="connsiteX16" fmla="*/ 90183 w 396085"/>
                <a:gd name="connsiteY16" fmla="*/ 157003 h 181184"/>
                <a:gd name="connsiteX17" fmla="*/ 98137 w 396085"/>
                <a:gd name="connsiteY17" fmla="*/ 144711 h 181184"/>
                <a:gd name="connsiteX18" fmla="*/ 98153 w 396085"/>
                <a:gd name="connsiteY18" fmla="*/ 144711 h 181184"/>
                <a:gd name="connsiteX19" fmla="*/ 98168 w 396085"/>
                <a:gd name="connsiteY19" fmla="*/ 144711 h 181184"/>
                <a:gd name="connsiteX20" fmla="*/ 132679 w 396085"/>
                <a:gd name="connsiteY20" fmla="*/ 179645 h 181184"/>
                <a:gd name="connsiteX21" fmla="*/ 181142 w 396085"/>
                <a:gd name="connsiteY21" fmla="*/ 165255 h 181184"/>
                <a:gd name="connsiteX22" fmla="*/ 230670 w 396085"/>
                <a:gd name="connsiteY22" fmla="*/ 171174 h 181184"/>
                <a:gd name="connsiteX23" fmla="*/ 264257 w 396085"/>
                <a:gd name="connsiteY23" fmla="*/ 134533 h 181184"/>
                <a:gd name="connsiteX24" fmla="*/ 265729 w 396085"/>
                <a:gd name="connsiteY24" fmla="*/ 124543 h 181184"/>
                <a:gd name="connsiteX25" fmla="*/ 266559 w 396085"/>
                <a:gd name="connsiteY25" fmla="*/ 125561 h 181184"/>
                <a:gd name="connsiteX26" fmla="*/ 296310 w 396085"/>
                <a:gd name="connsiteY26" fmla="*/ 138369 h 181184"/>
                <a:gd name="connsiteX27" fmla="*/ 327799 w 396085"/>
                <a:gd name="connsiteY27" fmla="*/ 131840 h 181184"/>
                <a:gd name="connsiteX28" fmla="*/ 348828 w 396085"/>
                <a:gd name="connsiteY28" fmla="*/ 110356 h 181184"/>
                <a:gd name="connsiteX29" fmla="*/ 368307 w 396085"/>
                <a:gd name="connsiteY29" fmla="*/ 87307 h 181184"/>
                <a:gd name="connsiteX30" fmla="*/ 396085 w 396085"/>
                <a:gd name="connsiteY30" fmla="*/ 77818 h 181184"/>
                <a:gd name="connsiteX31" fmla="*/ 343567 w 396085"/>
                <a:gd name="connsiteY31" fmla="*/ 84536 h 18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085" h="181184">
                  <a:moveTo>
                    <a:pt x="343567" y="84536"/>
                  </a:moveTo>
                  <a:cubicBezTo>
                    <a:pt x="338102" y="88529"/>
                    <a:pt x="333154" y="93649"/>
                    <a:pt x="326672" y="95606"/>
                  </a:cubicBezTo>
                  <a:cubicBezTo>
                    <a:pt x="317574" y="98331"/>
                    <a:pt x="307678" y="94009"/>
                    <a:pt x="300569" y="87714"/>
                  </a:cubicBezTo>
                  <a:cubicBezTo>
                    <a:pt x="293460" y="81420"/>
                    <a:pt x="288261" y="73277"/>
                    <a:pt x="281842" y="66278"/>
                  </a:cubicBezTo>
                  <a:cubicBezTo>
                    <a:pt x="261580" y="44137"/>
                    <a:pt x="228446" y="34758"/>
                    <a:pt x="199588" y="42963"/>
                  </a:cubicBezTo>
                  <a:lnTo>
                    <a:pt x="199259" y="42978"/>
                  </a:lnTo>
                  <a:cubicBezTo>
                    <a:pt x="196644" y="27602"/>
                    <a:pt x="186435" y="13775"/>
                    <a:pt x="172718" y="6400"/>
                  </a:cubicBezTo>
                  <a:cubicBezTo>
                    <a:pt x="158218" y="-1398"/>
                    <a:pt x="140242" y="-1993"/>
                    <a:pt x="124991" y="4192"/>
                  </a:cubicBezTo>
                  <a:cubicBezTo>
                    <a:pt x="109740" y="10377"/>
                    <a:pt x="97354" y="23061"/>
                    <a:pt x="90856" y="38234"/>
                  </a:cubicBezTo>
                  <a:lnTo>
                    <a:pt x="90762" y="38296"/>
                  </a:lnTo>
                  <a:cubicBezTo>
                    <a:pt x="85047" y="31360"/>
                    <a:pt x="76951" y="26349"/>
                    <a:pt x="68057" y="25018"/>
                  </a:cubicBezTo>
                  <a:cubicBezTo>
                    <a:pt x="52900" y="22748"/>
                    <a:pt x="36646" y="31516"/>
                    <a:pt x="30634" y="45609"/>
                  </a:cubicBezTo>
                  <a:cubicBezTo>
                    <a:pt x="24621" y="59702"/>
                    <a:pt x="29757" y="77787"/>
                    <a:pt x="42518" y="86258"/>
                  </a:cubicBezTo>
                  <a:cubicBezTo>
                    <a:pt x="25341" y="83784"/>
                    <a:pt x="6927" y="95810"/>
                    <a:pt x="1759" y="112376"/>
                  </a:cubicBezTo>
                  <a:cubicBezTo>
                    <a:pt x="-3408" y="128943"/>
                    <a:pt x="3200" y="148062"/>
                    <a:pt x="16431" y="159273"/>
                  </a:cubicBezTo>
                  <a:cubicBezTo>
                    <a:pt x="29663" y="170500"/>
                    <a:pt x="48531" y="174039"/>
                    <a:pt x="65458" y="170156"/>
                  </a:cubicBezTo>
                  <a:cubicBezTo>
                    <a:pt x="74681" y="168042"/>
                    <a:pt x="83559" y="163767"/>
                    <a:pt x="90183" y="157003"/>
                  </a:cubicBezTo>
                  <a:cubicBezTo>
                    <a:pt x="93612" y="153495"/>
                    <a:pt x="96352" y="149268"/>
                    <a:pt x="98137" y="144711"/>
                  </a:cubicBezTo>
                  <a:lnTo>
                    <a:pt x="98153" y="144711"/>
                  </a:lnTo>
                  <a:lnTo>
                    <a:pt x="98168" y="144711"/>
                  </a:lnTo>
                  <a:cubicBezTo>
                    <a:pt x="102443" y="161325"/>
                    <a:pt x="116081" y="175245"/>
                    <a:pt x="132679" y="179645"/>
                  </a:cubicBezTo>
                  <a:cubicBezTo>
                    <a:pt x="149810" y="184202"/>
                    <a:pt x="169273" y="178424"/>
                    <a:pt x="181142" y="165255"/>
                  </a:cubicBezTo>
                  <a:cubicBezTo>
                    <a:pt x="195313" y="175026"/>
                    <a:pt x="214510" y="177108"/>
                    <a:pt x="230670" y="171174"/>
                  </a:cubicBezTo>
                  <a:cubicBezTo>
                    <a:pt x="246829" y="165239"/>
                    <a:pt x="259747" y="151147"/>
                    <a:pt x="264257" y="134533"/>
                  </a:cubicBezTo>
                  <a:cubicBezTo>
                    <a:pt x="265134" y="131292"/>
                    <a:pt x="265666" y="127910"/>
                    <a:pt x="265729" y="124543"/>
                  </a:cubicBezTo>
                  <a:lnTo>
                    <a:pt x="266559" y="125561"/>
                  </a:lnTo>
                  <a:cubicBezTo>
                    <a:pt x="275140" y="132325"/>
                    <a:pt x="285459" y="137023"/>
                    <a:pt x="296310" y="138369"/>
                  </a:cubicBezTo>
                  <a:cubicBezTo>
                    <a:pt x="307161" y="139716"/>
                    <a:pt x="318513" y="137586"/>
                    <a:pt x="327799" y="131840"/>
                  </a:cubicBezTo>
                  <a:cubicBezTo>
                    <a:pt x="336380" y="126532"/>
                    <a:pt x="342847" y="118468"/>
                    <a:pt x="348828" y="110356"/>
                  </a:cubicBezTo>
                  <a:cubicBezTo>
                    <a:pt x="354825" y="102245"/>
                    <a:pt x="360603" y="93806"/>
                    <a:pt x="368307" y="87307"/>
                  </a:cubicBezTo>
                  <a:cubicBezTo>
                    <a:pt x="376011" y="80793"/>
                    <a:pt x="386111" y="76346"/>
                    <a:pt x="396085" y="77818"/>
                  </a:cubicBezTo>
                  <a:cubicBezTo>
                    <a:pt x="378939" y="71038"/>
                    <a:pt x="358427" y="73669"/>
                    <a:pt x="343567" y="84536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04" name="图形 130">
              <a:extLst>
                <a:ext uri="{FF2B5EF4-FFF2-40B4-BE49-F238E27FC236}">
                  <a16:creationId xmlns:a16="http://schemas.microsoft.com/office/drawing/2014/main" id="{83597C4B-062E-7EA6-BE9D-FF5099544048}"/>
                </a:ext>
              </a:extLst>
            </p:cNvPr>
            <p:cNvGrpSpPr/>
            <p:nvPr/>
          </p:nvGrpSpPr>
          <p:grpSpPr>
            <a:xfrm>
              <a:off x="10884381" y="3096952"/>
              <a:ext cx="401098" cy="186253"/>
              <a:chOff x="10884381" y="3096952"/>
              <a:chExt cx="401098" cy="186253"/>
            </a:xfrm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756E305C-1D70-8CAA-DDE2-57EC3367A45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533636B5-20E7-9533-456C-DC0D4C4DBB4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067DD167-366B-622A-8F52-1EAF3E53EAD8}"/>
              </a:ext>
            </a:extLst>
          </p:cNvPr>
          <p:cNvGrpSpPr/>
          <p:nvPr/>
        </p:nvGrpSpPr>
        <p:grpSpPr>
          <a:xfrm>
            <a:off x="604526" y="2466599"/>
            <a:ext cx="2173844" cy="2413484"/>
            <a:chOff x="223792" y="2327644"/>
            <a:chExt cx="2173844" cy="2413484"/>
          </a:xfrm>
        </p:grpSpPr>
        <p:grpSp>
          <p:nvGrpSpPr>
            <p:cNvPr id="106" name="图形 6">
              <a:extLst>
                <a:ext uri="{FF2B5EF4-FFF2-40B4-BE49-F238E27FC236}">
                  <a16:creationId xmlns:a16="http://schemas.microsoft.com/office/drawing/2014/main" id="{222A055C-BEB4-6871-490C-7933667A36B0}"/>
                </a:ext>
              </a:extLst>
            </p:cNvPr>
            <p:cNvGrpSpPr/>
            <p:nvPr/>
          </p:nvGrpSpPr>
          <p:grpSpPr>
            <a:xfrm>
              <a:off x="309394" y="3613221"/>
              <a:ext cx="1574544" cy="1127907"/>
              <a:chOff x="69068" y="1037462"/>
              <a:chExt cx="1270676" cy="910234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DC014E8-06F6-FC48-1E89-DA6FAE4ACB93}"/>
                  </a:ext>
                </a:extLst>
              </p:cNvPr>
              <p:cNvSpPr/>
              <p:nvPr/>
            </p:nvSpPr>
            <p:spPr>
              <a:xfrm>
                <a:off x="574929" y="1072419"/>
                <a:ext cx="469402" cy="634936"/>
              </a:xfrm>
              <a:custGeom>
                <a:avLst/>
                <a:gdLst>
                  <a:gd name="connsiteX0" fmla="*/ 468154 w 469402"/>
                  <a:gd name="connsiteY0" fmla="*/ 436626 h 634936"/>
                  <a:gd name="connsiteX1" fmla="*/ 0 w 469402"/>
                  <a:gd name="connsiteY1" fmla="*/ 449485 h 634936"/>
                  <a:gd name="connsiteX2" fmla="*/ 54197 w 469402"/>
                  <a:gd name="connsiteY2" fmla="*/ 16478 h 634936"/>
                  <a:gd name="connsiteX3" fmla="*/ 412337 w 469402"/>
                  <a:gd name="connsiteY3" fmla="*/ 0 h 634936"/>
                  <a:gd name="connsiteX4" fmla="*/ 468154 w 469402"/>
                  <a:gd name="connsiteY4" fmla="*/ 436626 h 634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402" h="634936">
                    <a:moveTo>
                      <a:pt x="468154" y="436626"/>
                    </a:moveTo>
                    <a:cubicBezTo>
                      <a:pt x="496538" y="662273"/>
                      <a:pt x="32099" y="732187"/>
                      <a:pt x="0" y="449485"/>
                    </a:cubicBezTo>
                    <a:lnTo>
                      <a:pt x="54197" y="16478"/>
                    </a:lnTo>
                    <a:lnTo>
                      <a:pt x="412337" y="0"/>
                    </a:lnTo>
                    <a:lnTo>
                      <a:pt x="468154" y="436626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52" name="图形 6">
                <a:extLst>
                  <a:ext uri="{FF2B5EF4-FFF2-40B4-BE49-F238E27FC236}">
                    <a16:creationId xmlns:a16="http://schemas.microsoft.com/office/drawing/2014/main" id="{81478209-0DCB-B6CE-6B6B-E816D55F2CC1}"/>
                  </a:ext>
                </a:extLst>
              </p:cNvPr>
              <p:cNvGrpSpPr/>
              <p:nvPr/>
            </p:nvGrpSpPr>
            <p:grpSpPr>
              <a:xfrm>
                <a:off x="498132" y="1487614"/>
                <a:ext cx="374026" cy="460082"/>
                <a:chOff x="498132" y="1487614"/>
                <a:chExt cx="374026" cy="460082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A907977-729E-D58D-6E49-16B278B1D44D}"/>
                    </a:ext>
                  </a:extLst>
                </p:cNvPr>
                <p:cNvSpPr/>
                <p:nvPr/>
              </p:nvSpPr>
              <p:spPr>
                <a:xfrm>
                  <a:off x="502403" y="1487614"/>
                  <a:ext cx="369755" cy="460082"/>
                </a:xfrm>
                <a:custGeom>
                  <a:avLst/>
                  <a:gdLst>
                    <a:gd name="connsiteX0" fmla="*/ 61191 w 369755"/>
                    <a:gd name="connsiteY0" fmla="*/ 0 h 460082"/>
                    <a:gd name="connsiteX1" fmla="*/ 180920 w 369755"/>
                    <a:gd name="connsiteY1" fmla="*/ 327946 h 460082"/>
                    <a:gd name="connsiteX2" fmla="*/ 10518 w 369755"/>
                    <a:gd name="connsiteY2" fmla="*/ 444532 h 460082"/>
                    <a:gd name="connsiteX3" fmla="*/ 307222 w 369755"/>
                    <a:gd name="connsiteY3" fmla="*/ 381095 h 460082"/>
                    <a:gd name="connsiteX4" fmla="*/ 319223 w 369755"/>
                    <a:gd name="connsiteY4" fmla="*/ 311753 h 460082"/>
                    <a:gd name="connsiteX5" fmla="*/ 344560 w 369755"/>
                    <a:gd name="connsiteY5" fmla="*/ 26480 h 460082"/>
                    <a:gd name="connsiteX6" fmla="*/ 61191 w 369755"/>
                    <a:gd name="connsiteY6" fmla="*/ 0 h 46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755" h="460082">
                      <a:moveTo>
                        <a:pt x="61191" y="0"/>
                      </a:moveTo>
                      <a:cubicBezTo>
                        <a:pt x="61191" y="0"/>
                        <a:pt x="-46727" y="229553"/>
                        <a:pt x="180920" y="327946"/>
                      </a:cubicBezTo>
                      <a:cubicBezTo>
                        <a:pt x="180920" y="327946"/>
                        <a:pt x="-51490" y="357283"/>
                        <a:pt x="10518" y="444532"/>
                      </a:cubicBezTo>
                      <a:cubicBezTo>
                        <a:pt x="41474" y="488156"/>
                        <a:pt x="210067" y="431292"/>
                        <a:pt x="307222" y="381095"/>
                      </a:cubicBezTo>
                      <a:cubicBezTo>
                        <a:pt x="352180" y="357854"/>
                        <a:pt x="332082" y="328898"/>
                        <a:pt x="319223" y="311753"/>
                      </a:cubicBezTo>
                      <a:cubicBezTo>
                        <a:pt x="291696" y="275273"/>
                        <a:pt x="422665" y="135922"/>
                        <a:pt x="344560" y="26480"/>
                      </a:cubicBezTo>
                      <a:lnTo>
                        <a:pt x="6119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9560518-CD1B-5C71-F47A-536414278451}"/>
                    </a:ext>
                  </a:extLst>
                </p:cNvPr>
                <p:cNvSpPr/>
                <p:nvPr/>
              </p:nvSpPr>
              <p:spPr>
                <a:xfrm>
                  <a:off x="498132" y="1874700"/>
                  <a:ext cx="62804" cy="42230"/>
                </a:xfrm>
                <a:custGeom>
                  <a:avLst/>
                  <a:gdLst>
                    <a:gd name="connsiteX0" fmla="*/ 9645 w 62804"/>
                    <a:gd name="connsiteY0" fmla="*/ 39634 h 42230"/>
                    <a:gd name="connsiteX1" fmla="*/ 2597 w 62804"/>
                    <a:gd name="connsiteY1" fmla="*/ 41539 h 42230"/>
                    <a:gd name="connsiteX2" fmla="*/ 692 w 62804"/>
                    <a:gd name="connsiteY2" fmla="*/ 34490 h 42230"/>
                    <a:gd name="connsiteX3" fmla="*/ 16122 w 62804"/>
                    <a:gd name="connsiteY3" fmla="*/ 19155 h 42230"/>
                    <a:gd name="connsiteX4" fmla="*/ 56032 w 62804"/>
                    <a:gd name="connsiteY4" fmla="*/ 296 h 42230"/>
                    <a:gd name="connsiteX5" fmla="*/ 62509 w 62804"/>
                    <a:gd name="connsiteY5" fmla="*/ 3439 h 42230"/>
                    <a:gd name="connsiteX6" fmla="*/ 59366 w 62804"/>
                    <a:gd name="connsiteY6" fmla="*/ 10011 h 42230"/>
                    <a:gd name="connsiteX7" fmla="*/ 21932 w 62804"/>
                    <a:gd name="connsiteY7" fmla="*/ 27632 h 42230"/>
                    <a:gd name="connsiteX8" fmla="*/ 9645 w 62804"/>
                    <a:gd name="connsiteY8" fmla="*/ 39634 h 4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04" h="42230">
                      <a:moveTo>
                        <a:pt x="9645" y="39634"/>
                      </a:moveTo>
                      <a:cubicBezTo>
                        <a:pt x="8216" y="42110"/>
                        <a:pt x="5073" y="42968"/>
                        <a:pt x="2597" y="41539"/>
                      </a:cubicBezTo>
                      <a:cubicBezTo>
                        <a:pt x="120" y="40110"/>
                        <a:pt x="-737" y="36967"/>
                        <a:pt x="692" y="34490"/>
                      </a:cubicBezTo>
                      <a:cubicBezTo>
                        <a:pt x="2882" y="30680"/>
                        <a:pt x="7264" y="25251"/>
                        <a:pt x="16122" y="19155"/>
                      </a:cubicBezTo>
                      <a:cubicBezTo>
                        <a:pt x="24504" y="13345"/>
                        <a:pt x="37077" y="6868"/>
                        <a:pt x="56032" y="296"/>
                      </a:cubicBezTo>
                      <a:cubicBezTo>
                        <a:pt x="58699" y="-657"/>
                        <a:pt x="61652" y="772"/>
                        <a:pt x="62509" y="3439"/>
                      </a:cubicBezTo>
                      <a:cubicBezTo>
                        <a:pt x="63461" y="6106"/>
                        <a:pt x="62033" y="9059"/>
                        <a:pt x="59366" y="10011"/>
                      </a:cubicBezTo>
                      <a:cubicBezTo>
                        <a:pt x="41459" y="16202"/>
                        <a:pt x="29648" y="22298"/>
                        <a:pt x="21932" y="27632"/>
                      </a:cubicBezTo>
                      <a:cubicBezTo>
                        <a:pt x="14693" y="32681"/>
                        <a:pt x="11264" y="36776"/>
                        <a:pt x="9645" y="39634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EFFC917-9766-1719-D883-9DE5C7ABCBE9}"/>
                    </a:ext>
                  </a:extLst>
                </p:cNvPr>
                <p:cNvSpPr/>
                <p:nvPr/>
              </p:nvSpPr>
              <p:spPr>
                <a:xfrm>
                  <a:off x="517087" y="1901069"/>
                  <a:ext cx="59485" cy="44245"/>
                </a:xfrm>
                <a:custGeom>
                  <a:avLst/>
                  <a:gdLst>
                    <a:gd name="connsiteX0" fmla="*/ 9645 w 59485"/>
                    <a:gd name="connsiteY0" fmla="*/ 41649 h 44245"/>
                    <a:gd name="connsiteX1" fmla="*/ 2597 w 59485"/>
                    <a:gd name="connsiteY1" fmla="*/ 43554 h 44245"/>
                    <a:gd name="connsiteX2" fmla="*/ 692 w 59485"/>
                    <a:gd name="connsiteY2" fmla="*/ 36506 h 44245"/>
                    <a:gd name="connsiteX3" fmla="*/ 14217 w 59485"/>
                    <a:gd name="connsiteY3" fmla="*/ 22504 h 44245"/>
                    <a:gd name="connsiteX4" fmla="*/ 52127 w 59485"/>
                    <a:gd name="connsiteY4" fmla="*/ 501 h 44245"/>
                    <a:gd name="connsiteX5" fmla="*/ 58985 w 59485"/>
                    <a:gd name="connsiteY5" fmla="*/ 2978 h 44245"/>
                    <a:gd name="connsiteX6" fmla="*/ 56508 w 59485"/>
                    <a:gd name="connsiteY6" fmla="*/ 9836 h 44245"/>
                    <a:gd name="connsiteX7" fmla="*/ 20504 w 59485"/>
                    <a:gd name="connsiteY7" fmla="*/ 30695 h 44245"/>
                    <a:gd name="connsiteX8" fmla="*/ 9645 w 59485"/>
                    <a:gd name="connsiteY8" fmla="*/ 41649 h 44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485" h="44245">
                      <a:moveTo>
                        <a:pt x="9645" y="41649"/>
                      </a:moveTo>
                      <a:cubicBezTo>
                        <a:pt x="8216" y="44126"/>
                        <a:pt x="5073" y="44983"/>
                        <a:pt x="2597" y="43554"/>
                      </a:cubicBezTo>
                      <a:cubicBezTo>
                        <a:pt x="120" y="42125"/>
                        <a:pt x="-737" y="38982"/>
                        <a:pt x="692" y="36506"/>
                      </a:cubicBezTo>
                      <a:cubicBezTo>
                        <a:pt x="2406" y="33553"/>
                        <a:pt x="6121" y="28695"/>
                        <a:pt x="14217" y="22504"/>
                      </a:cubicBezTo>
                      <a:cubicBezTo>
                        <a:pt x="21837" y="16598"/>
                        <a:pt x="33743" y="9264"/>
                        <a:pt x="52127" y="501"/>
                      </a:cubicBezTo>
                      <a:cubicBezTo>
                        <a:pt x="54698" y="-737"/>
                        <a:pt x="57746" y="406"/>
                        <a:pt x="58985" y="2978"/>
                      </a:cubicBezTo>
                      <a:cubicBezTo>
                        <a:pt x="60223" y="5549"/>
                        <a:pt x="59080" y="8597"/>
                        <a:pt x="56508" y="9836"/>
                      </a:cubicBezTo>
                      <a:cubicBezTo>
                        <a:pt x="38887" y="18218"/>
                        <a:pt x="27647" y="25171"/>
                        <a:pt x="20504" y="30695"/>
                      </a:cubicBezTo>
                      <a:cubicBezTo>
                        <a:pt x="13741" y="35934"/>
                        <a:pt x="10883" y="39554"/>
                        <a:pt x="9645" y="41649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3" name="图形 6">
                <a:extLst>
                  <a:ext uri="{FF2B5EF4-FFF2-40B4-BE49-F238E27FC236}">
                    <a16:creationId xmlns:a16="http://schemas.microsoft.com/office/drawing/2014/main" id="{E1400FF1-1637-3791-B1E3-4B11DAA9F70F}"/>
                  </a:ext>
                </a:extLst>
              </p:cNvPr>
              <p:cNvGrpSpPr/>
              <p:nvPr/>
            </p:nvGrpSpPr>
            <p:grpSpPr>
              <a:xfrm>
                <a:off x="824259" y="1446847"/>
                <a:ext cx="411115" cy="457342"/>
                <a:chOff x="824259" y="1446847"/>
                <a:chExt cx="411115" cy="457342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372518B-D748-999C-0026-2658C06D6B07}"/>
                    </a:ext>
                  </a:extLst>
                </p:cNvPr>
                <p:cNvSpPr/>
                <p:nvPr/>
              </p:nvSpPr>
              <p:spPr>
                <a:xfrm>
                  <a:off x="824259" y="1446847"/>
                  <a:ext cx="406144" cy="457342"/>
                </a:xfrm>
                <a:custGeom>
                  <a:avLst/>
                  <a:gdLst>
                    <a:gd name="connsiteX0" fmla="*/ 294261 w 406144"/>
                    <a:gd name="connsiteY0" fmla="*/ 0 h 457342"/>
                    <a:gd name="connsiteX1" fmla="*/ 215490 w 406144"/>
                    <a:gd name="connsiteY1" fmla="*/ 340043 h 457342"/>
                    <a:gd name="connsiteX2" fmla="*/ 398941 w 406144"/>
                    <a:gd name="connsiteY2" fmla="*/ 434912 h 457342"/>
                    <a:gd name="connsiteX3" fmla="*/ 96713 w 406144"/>
                    <a:gd name="connsiteY3" fmla="*/ 408242 h 457342"/>
                    <a:gd name="connsiteX4" fmla="*/ 76329 w 406144"/>
                    <a:gd name="connsiteY4" fmla="*/ 340900 h 457342"/>
                    <a:gd name="connsiteX5" fmla="*/ 16322 w 406144"/>
                    <a:gd name="connsiteY5" fmla="*/ 60865 h 457342"/>
                    <a:gd name="connsiteX6" fmla="*/ 294261 w 406144"/>
                    <a:gd name="connsiteY6" fmla="*/ 0 h 45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6144" h="457342">
                      <a:moveTo>
                        <a:pt x="294261" y="0"/>
                      </a:moveTo>
                      <a:cubicBezTo>
                        <a:pt x="294261" y="0"/>
                        <a:pt x="429326" y="214598"/>
                        <a:pt x="215490" y="340043"/>
                      </a:cubicBezTo>
                      <a:cubicBezTo>
                        <a:pt x="215490" y="340043"/>
                        <a:pt x="449709" y="340709"/>
                        <a:pt x="398941" y="434912"/>
                      </a:cubicBezTo>
                      <a:cubicBezTo>
                        <a:pt x="373605" y="481965"/>
                        <a:pt x="199297" y="446151"/>
                        <a:pt x="96713" y="408242"/>
                      </a:cubicBezTo>
                      <a:cubicBezTo>
                        <a:pt x="49183" y="390716"/>
                        <a:pt x="65661" y="359474"/>
                        <a:pt x="76329" y="340900"/>
                      </a:cubicBezTo>
                      <a:cubicBezTo>
                        <a:pt x="99189" y="301276"/>
                        <a:pt x="-47781" y="179070"/>
                        <a:pt x="16322" y="60865"/>
                      </a:cubicBezTo>
                      <a:lnTo>
                        <a:pt x="29426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9DAFD0-83DC-3E4D-B27B-B5EC2BE231B1}"/>
                    </a:ext>
                  </a:extLst>
                </p:cNvPr>
                <p:cNvSpPr/>
                <p:nvPr/>
              </p:nvSpPr>
              <p:spPr>
                <a:xfrm>
                  <a:off x="1168993" y="1830123"/>
                  <a:ext cx="66382" cy="35521"/>
                </a:xfrm>
                <a:custGeom>
                  <a:avLst/>
                  <a:gdLst>
                    <a:gd name="connsiteX0" fmla="*/ 65352 w 66382"/>
                    <a:gd name="connsiteY0" fmla="*/ 27252 h 35521"/>
                    <a:gd name="connsiteX1" fmla="*/ 64304 w 66382"/>
                    <a:gd name="connsiteY1" fmla="*/ 34491 h 35521"/>
                    <a:gd name="connsiteX2" fmla="*/ 57065 w 66382"/>
                    <a:gd name="connsiteY2" fmla="*/ 33443 h 35521"/>
                    <a:gd name="connsiteX3" fmla="*/ 38777 w 66382"/>
                    <a:gd name="connsiteY3" fmla="*/ 20870 h 35521"/>
                    <a:gd name="connsiteX4" fmla="*/ 4106 w 66382"/>
                    <a:gd name="connsiteY4" fmla="*/ 10202 h 35521"/>
                    <a:gd name="connsiteX5" fmla="*/ 105 w 66382"/>
                    <a:gd name="connsiteY5" fmla="*/ 4106 h 35521"/>
                    <a:gd name="connsiteX6" fmla="*/ 6201 w 66382"/>
                    <a:gd name="connsiteY6" fmla="*/ 105 h 35521"/>
                    <a:gd name="connsiteX7" fmla="*/ 42968 w 66382"/>
                    <a:gd name="connsiteY7" fmla="*/ 11440 h 35521"/>
                    <a:gd name="connsiteX8" fmla="*/ 65352 w 66382"/>
                    <a:gd name="connsiteY8" fmla="*/ 27252 h 3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382" h="35521">
                      <a:moveTo>
                        <a:pt x="65352" y="27252"/>
                      </a:moveTo>
                      <a:cubicBezTo>
                        <a:pt x="67066" y="29538"/>
                        <a:pt x="66590" y="32776"/>
                        <a:pt x="64304" y="34491"/>
                      </a:cubicBezTo>
                      <a:cubicBezTo>
                        <a:pt x="62018" y="36205"/>
                        <a:pt x="58779" y="35729"/>
                        <a:pt x="57065" y="33443"/>
                      </a:cubicBezTo>
                      <a:cubicBezTo>
                        <a:pt x="54779" y="30395"/>
                        <a:pt x="49731" y="25728"/>
                        <a:pt x="38777" y="20870"/>
                      </a:cubicBezTo>
                      <a:cubicBezTo>
                        <a:pt x="30681" y="17251"/>
                        <a:pt x="19441" y="13536"/>
                        <a:pt x="4106" y="10202"/>
                      </a:cubicBezTo>
                      <a:cubicBezTo>
                        <a:pt x="1344" y="9630"/>
                        <a:pt x="-466" y="6868"/>
                        <a:pt x="105" y="4106"/>
                      </a:cubicBezTo>
                      <a:cubicBezTo>
                        <a:pt x="677" y="1344"/>
                        <a:pt x="3439" y="-466"/>
                        <a:pt x="6201" y="105"/>
                      </a:cubicBezTo>
                      <a:cubicBezTo>
                        <a:pt x="22394" y="3534"/>
                        <a:pt x="34300" y="7535"/>
                        <a:pt x="42968" y="11440"/>
                      </a:cubicBezTo>
                      <a:cubicBezTo>
                        <a:pt x="56017" y="17251"/>
                        <a:pt x="62304" y="23156"/>
                        <a:pt x="65352" y="27252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12F1974-AD14-06D6-15B6-FB4A98427E58}"/>
                    </a:ext>
                  </a:extLst>
                </p:cNvPr>
                <p:cNvSpPr/>
                <p:nvPr/>
              </p:nvSpPr>
              <p:spPr>
                <a:xfrm>
                  <a:off x="1156907" y="1858232"/>
                  <a:ext cx="63132" cy="37891"/>
                </a:xfrm>
                <a:custGeom>
                  <a:avLst/>
                  <a:gdLst>
                    <a:gd name="connsiteX0" fmla="*/ 62102 w 63132"/>
                    <a:gd name="connsiteY0" fmla="*/ 29717 h 37891"/>
                    <a:gd name="connsiteX1" fmla="*/ 61055 w 63132"/>
                    <a:gd name="connsiteY1" fmla="*/ 36861 h 37891"/>
                    <a:gd name="connsiteX2" fmla="*/ 53911 w 63132"/>
                    <a:gd name="connsiteY2" fmla="*/ 35813 h 37891"/>
                    <a:gd name="connsiteX3" fmla="*/ 41814 w 63132"/>
                    <a:gd name="connsiteY3" fmla="*/ 26288 h 37891"/>
                    <a:gd name="connsiteX4" fmla="*/ 3524 w 63132"/>
                    <a:gd name="connsiteY4" fmla="*/ 10001 h 37891"/>
                    <a:gd name="connsiteX5" fmla="*/ 285 w 63132"/>
                    <a:gd name="connsiteY5" fmla="*/ 3524 h 37891"/>
                    <a:gd name="connsiteX6" fmla="*/ 6762 w 63132"/>
                    <a:gd name="connsiteY6" fmla="*/ 285 h 37891"/>
                    <a:gd name="connsiteX7" fmla="*/ 47053 w 63132"/>
                    <a:gd name="connsiteY7" fmla="*/ 17525 h 37891"/>
                    <a:gd name="connsiteX8" fmla="*/ 62102 w 63132"/>
                    <a:gd name="connsiteY8" fmla="*/ 29717 h 3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132" h="37891">
                      <a:moveTo>
                        <a:pt x="62102" y="29717"/>
                      </a:moveTo>
                      <a:cubicBezTo>
                        <a:pt x="63817" y="32003"/>
                        <a:pt x="63341" y="35242"/>
                        <a:pt x="61055" y="36861"/>
                      </a:cubicBezTo>
                      <a:cubicBezTo>
                        <a:pt x="58769" y="38576"/>
                        <a:pt x="55530" y="38099"/>
                        <a:pt x="53911" y="35813"/>
                      </a:cubicBezTo>
                      <a:cubicBezTo>
                        <a:pt x="52482" y="33813"/>
                        <a:pt x="49148" y="30575"/>
                        <a:pt x="41814" y="26288"/>
                      </a:cubicBezTo>
                      <a:cubicBezTo>
                        <a:pt x="34004" y="21716"/>
                        <a:pt x="22002" y="16097"/>
                        <a:pt x="3524" y="10001"/>
                      </a:cubicBezTo>
                      <a:cubicBezTo>
                        <a:pt x="857" y="9143"/>
                        <a:pt x="-667" y="6191"/>
                        <a:pt x="285" y="3524"/>
                      </a:cubicBezTo>
                      <a:cubicBezTo>
                        <a:pt x="1142" y="857"/>
                        <a:pt x="4095" y="-667"/>
                        <a:pt x="6762" y="285"/>
                      </a:cubicBezTo>
                      <a:cubicBezTo>
                        <a:pt x="26098" y="6667"/>
                        <a:pt x="38766" y="12572"/>
                        <a:pt x="47053" y="17525"/>
                      </a:cubicBezTo>
                      <a:cubicBezTo>
                        <a:pt x="55721" y="22669"/>
                        <a:pt x="60007" y="26955"/>
                        <a:pt x="62102" y="2971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79658F8-1626-B4C9-5CC3-C5BBE9F32ABB}"/>
                  </a:ext>
                </a:extLst>
              </p:cNvPr>
              <p:cNvSpPr/>
              <p:nvPr/>
            </p:nvSpPr>
            <p:spPr>
              <a:xfrm>
                <a:off x="494245" y="1092898"/>
                <a:ext cx="694699" cy="645302"/>
              </a:xfrm>
              <a:custGeom>
                <a:avLst/>
                <a:gdLst>
                  <a:gd name="connsiteX0" fmla="*/ 413678 w 694699"/>
                  <a:gd name="connsiteY0" fmla="*/ 0 h 645302"/>
                  <a:gd name="connsiteX1" fmla="*/ 627419 w 694699"/>
                  <a:gd name="connsiteY1" fmla="*/ 344043 h 645302"/>
                  <a:gd name="connsiteX2" fmla="*/ 694094 w 694699"/>
                  <a:gd name="connsiteY2" fmla="*/ 500825 h 645302"/>
                  <a:gd name="connsiteX3" fmla="*/ 65063 w 694699"/>
                  <a:gd name="connsiteY3" fmla="*/ 633984 h 645302"/>
                  <a:gd name="connsiteX4" fmla="*/ 7 w 694699"/>
                  <a:gd name="connsiteY4" fmla="*/ 573691 h 645302"/>
                  <a:gd name="connsiteX5" fmla="*/ 38583 w 694699"/>
                  <a:gd name="connsiteY5" fmla="*/ 461867 h 645302"/>
                  <a:gd name="connsiteX6" fmla="*/ 126594 w 694699"/>
                  <a:gd name="connsiteY6" fmla="*/ 15621 h 645302"/>
                  <a:gd name="connsiteX7" fmla="*/ 413678 w 694699"/>
                  <a:gd name="connsiteY7" fmla="*/ 0 h 64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699" h="645302">
                    <a:moveTo>
                      <a:pt x="413678" y="0"/>
                    </a:moveTo>
                    <a:cubicBezTo>
                      <a:pt x="429775" y="7525"/>
                      <a:pt x="545790" y="195834"/>
                      <a:pt x="627419" y="344043"/>
                    </a:cubicBezTo>
                    <a:cubicBezTo>
                      <a:pt x="653232" y="390906"/>
                      <a:pt x="685998" y="463772"/>
                      <a:pt x="694094" y="500825"/>
                    </a:cubicBezTo>
                    <a:cubicBezTo>
                      <a:pt x="715335" y="599218"/>
                      <a:pt x="171171" y="674846"/>
                      <a:pt x="65063" y="633984"/>
                    </a:cubicBezTo>
                    <a:cubicBezTo>
                      <a:pt x="24010" y="618173"/>
                      <a:pt x="674" y="600647"/>
                      <a:pt x="7" y="573691"/>
                    </a:cubicBezTo>
                    <a:cubicBezTo>
                      <a:pt x="-564" y="546545"/>
                      <a:pt x="33154" y="513493"/>
                      <a:pt x="38583" y="461867"/>
                    </a:cubicBezTo>
                    <a:cubicBezTo>
                      <a:pt x="56014" y="295465"/>
                      <a:pt x="77922" y="83249"/>
                      <a:pt x="126594" y="15621"/>
                    </a:cubicBezTo>
                    <a:lnTo>
                      <a:pt x="41367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A31305F-351A-D450-CEFC-B38B3B54F8DD}"/>
                  </a:ext>
                </a:extLst>
              </p:cNvPr>
              <p:cNvSpPr/>
              <p:nvPr/>
            </p:nvSpPr>
            <p:spPr>
              <a:xfrm>
                <a:off x="891444" y="1059369"/>
                <a:ext cx="443103" cy="381191"/>
              </a:xfrm>
              <a:custGeom>
                <a:avLst/>
                <a:gdLst>
                  <a:gd name="connsiteX0" fmla="*/ 0 w 443103"/>
                  <a:gd name="connsiteY0" fmla="*/ 5239 h 381191"/>
                  <a:gd name="connsiteX1" fmla="*/ 443103 w 443103"/>
                  <a:gd name="connsiteY1" fmla="*/ 54769 h 381191"/>
                  <a:gd name="connsiteX2" fmla="*/ 387477 w 443103"/>
                  <a:gd name="connsiteY2" fmla="*/ 381191 h 381191"/>
                  <a:gd name="connsiteX3" fmla="*/ 10668 w 443103"/>
                  <a:gd name="connsiteY3" fmla="*/ 133255 h 381191"/>
                  <a:gd name="connsiteX4" fmla="*/ 0 w 443103"/>
                  <a:gd name="connsiteY4" fmla="*/ 5239 h 38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103" h="381191">
                    <a:moveTo>
                      <a:pt x="0" y="5239"/>
                    </a:moveTo>
                    <a:cubicBezTo>
                      <a:pt x="97441" y="-18764"/>
                      <a:pt x="227838" y="47054"/>
                      <a:pt x="443103" y="54769"/>
                    </a:cubicBezTo>
                    <a:cubicBezTo>
                      <a:pt x="443103" y="54769"/>
                      <a:pt x="438817" y="286322"/>
                      <a:pt x="387477" y="381191"/>
                    </a:cubicBezTo>
                    <a:cubicBezTo>
                      <a:pt x="206978" y="360617"/>
                      <a:pt x="65723" y="228315"/>
                      <a:pt x="10668" y="133255"/>
                    </a:cubicBezTo>
                    <a:lnTo>
                      <a:pt x="0" y="5239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BBFEBBA4-D5D4-2223-9297-E614B0EEB517}"/>
                  </a:ext>
                </a:extLst>
              </p:cNvPr>
              <p:cNvSpPr/>
              <p:nvPr/>
            </p:nvSpPr>
            <p:spPr>
              <a:xfrm>
                <a:off x="1164519" y="1102233"/>
                <a:ext cx="170028" cy="338423"/>
              </a:xfrm>
              <a:custGeom>
                <a:avLst/>
                <a:gdLst>
                  <a:gd name="connsiteX0" fmla="*/ 39822 w 170028"/>
                  <a:gd name="connsiteY0" fmla="*/ 0 h 338423"/>
                  <a:gd name="connsiteX1" fmla="*/ 170028 w 170028"/>
                  <a:gd name="connsiteY1" fmla="*/ 12002 h 338423"/>
                  <a:gd name="connsiteX2" fmla="*/ 114402 w 170028"/>
                  <a:gd name="connsiteY2" fmla="*/ 338423 h 338423"/>
                  <a:gd name="connsiteX3" fmla="*/ 21057 w 170028"/>
                  <a:gd name="connsiteY3" fmla="*/ 317373 h 338423"/>
                  <a:gd name="connsiteX4" fmla="*/ 39822 w 170028"/>
                  <a:gd name="connsiteY4" fmla="*/ 0 h 33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28" h="338423">
                    <a:moveTo>
                      <a:pt x="39822" y="0"/>
                    </a:moveTo>
                    <a:cubicBezTo>
                      <a:pt x="79541" y="5715"/>
                      <a:pt x="122689" y="10287"/>
                      <a:pt x="170028" y="12002"/>
                    </a:cubicBezTo>
                    <a:cubicBezTo>
                      <a:pt x="170028" y="12002"/>
                      <a:pt x="165742" y="243554"/>
                      <a:pt x="114402" y="338423"/>
                    </a:cubicBezTo>
                    <a:cubicBezTo>
                      <a:pt x="81922" y="334709"/>
                      <a:pt x="50680" y="327374"/>
                      <a:pt x="21057" y="317373"/>
                    </a:cubicBezTo>
                    <a:cubicBezTo>
                      <a:pt x="-4755" y="234220"/>
                      <a:pt x="-15328" y="125921"/>
                      <a:pt x="398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56CAF2A-222E-8117-1AEB-2DF1AFDA60CE}"/>
                  </a:ext>
                </a:extLst>
              </p:cNvPr>
              <p:cNvSpPr/>
              <p:nvPr/>
            </p:nvSpPr>
            <p:spPr>
              <a:xfrm>
                <a:off x="69068" y="1072398"/>
                <a:ext cx="475736" cy="217123"/>
              </a:xfrm>
              <a:custGeom>
                <a:avLst/>
                <a:gdLst>
                  <a:gd name="connsiteX0" fmla="*/ 5512 w 475736"/>
                  <a:gd name="connsiteY0" fmla="*/ 110607 h 217123"/>
                  <a:gd name="connsiteX1" fmla="*/ 96857 w 475736"/>
                  <a:gd name="connsiteY1" fmla="*/ 35931 h 217123"/>
                  <a:gd name="connsiteX2" fmla="*/ 96476 w 475736"/>
                  <a:gd name="connsiteY2" fmla="*/ 32787 h 217123"/>
                  <a:gd name="connsiteX3" fmla="*/ 148006 w 475736"/>
                  <a:gd name="connsiteY3" fmla="*/ 52218 h 217123"/>
                  <a:gd name="connsiteX4" fmla="*/ 149244 w 475736"/>
                  <a:gd name="connsiteY4" fmla="*/ 52790 h 217123"/>
                  <a:gd name="connsiteX5" fmla="*/ 468617 w 475736"/>
                  <a:gd name="connsiteY5" fmla="*/ 110321 h 217123"/>
                  <a:gd name="connsiteX6" fmla="*/ 5512 w 475736"/>
                  <a:gd name="connsiteY6" fmla="*/ 110607 h 21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36" h="217123">
                    <a:moveTo>
                      <a:pt x="5512" y="110607"/>
                    </a:moveTo>
                    <a:cubicBezTo>
                      <a:pt x="-11443" y="66982"/>
                      <a:pt x="8465" y="11928"/>
                      <a:pt x="96857" y="35931"/>
                    </a:cubicBezTo>
                    <a:lnTo>
                      <a:pt x="96476" y="32787"/>
                    </a:lnTo>
                    <a:cubicBezTo>
                      <a:pt x="89713" y="-24458"/>
                      <a:pt x="120860" y="498"/>
                      <a:pt x="148006" y="52218"/>
                    </a:cubicBezTo>
                    <a:cubicBezTo>
                      <a:pt x="148387" y="52409"/>
                      <a:pt x="148863" y="52599"/>
                      <a:pt x="149244" y="52790"/>
                    </a:cubicBezTo>
                    <a:cubicBezTo>
                      <a:pt x="179153" y="66506"/>
                      <a:pt x="446519" y="54790"/>
                      <a:pt x="468617" y="110321"/>
                    </a:cubicBezTo>
                    <a:cubicBezTo>
                      <a:pt x="540626" y="291296"/>
                      <a:pt x="43517" y="208143"/>
                      <a:pt x="5512" y="110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B8DF41C-7031-A4F3-DFD2-AD829B703F63}"/>
                  </a:ext>
                </a:extLst>
              </p:cNvPr>
              <p:cNvSpPr/>
              <p:nvPr/>
            </p:nvSpPr>
            <p:spPr>
              <a:xfrm>
                <a:off x="219494" y="1110519"/>
                <a:ext cx="394105" cy="336137"/>
              </a:xfrm>
              <a:custGeom>
                <a:avLst/>
                <a:gdLst>
                  <a:gd name="connsiteX0" fmla="*/ 394106 w 394105"/>
                  <a:gd name="connsiteY0" fmla="*/ 0 h 336137"/>
                  <a:gd name="connsiteX1" fmla="*/ 3390 w 394105"/>
                  <a:gd name="connsiteY1" fmla="*/ 11335 h 336137"/>
                  <a:gd name="connsiteX2" fmla="*/ 59588 w 394105"/>
                  <a:gd name="connsiteY2" fmla="*/ 336137 h 336137"/>
                  <a:gd name="connsiteX3" fmla="*/ 386295 w 394105"/>
                  <a:gd name="connsiteY3" fmla="*/ 228219 h 336137"/>
                  <a:gd name="connsiteX4" fmla="*/ 394106 w 394105"/>
                  <a:gd name="connsiteY4" fmla="*/ 0 h 3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105" h="336137">
                    <a:moveTo>
                      <a:pt x="394106" y="0"/>
                    </a:moveTo>
                    <a:cubicBezTo>
                      <a:pt x="394106" y="0"/>
                      <a:pt x="225514" y="27432"/>
                      <a:pt x="3390" y="11335"/>
                    </a:cubicBezTo>
                    <a:cubicBezTo>
                      <a:pt x="3390" y="11335"/>
                      <a:pt x="-20708" y="199739"/>
                      <a:pt x="59588" y="336137"/>
                    </a:cubicBezTo>
                    <a:cubicBezTo>
                      <a:pt x="173983" y="325660"/>
                      <a:pt x="312763" y="265081"/>
                      <a:pt x="386295" y="228219"/>
                    </a:cubicBezTo>
                    <a:lnTo>
                      <a:pt x="394106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698AE76-A1E9-11F8-6BC6-AE42FAE42D2C}"/>
                  </a:ext>
                </a:extLst>
              </p:cNvPr>
              <p:cNvSpPr/>
              <p:nvPr/>
            </p:nvSpPr>
            <p:spPr>
              <a:xfrm>
                <a:off x="505956" y="1062704"/>
                <a:ext cx="671656" cy="572052"/>
              </a:xfrm>
              <a:custGeom>
                <a:avLst/>
                <a:gdLst>
                  <a:gd name="connsiteX0" fmla="*/ 62876 w 671656"/>
                  <a:gd name="connsiteY0" fmla="*/ 56293 h 572052"/>
                  <a:gd name="connsiteX1" fmla="*/ 19728 w 671656"/>
                  <a:gd name="connsiteY1" fmla="*/ 344329 h 572052"/>
                  <a:gd name="connsiteX2" fmla="*/ 107 w 671656"/>
                  <a:gd name="connsiteY2" fmla="*/ 555307 h 572052"/>
                  <a:gd name="connsiteX3" fmla="*/ 669714 w 671656"/>
                  <a:gd name="connsiteY3" fmla="*/ 463677 h 572052"/>
                  <a:gd name="connsiteX4" fmla="*/ 586370 w 671656"/>
                  <a:gd name="connsiteY4" fmla="*/ 259270 h 572052"/>
                  <a:gd name="connsiteX5" fmla="*/ 416063 w 671656"/>
                  <a:gd name="connsiteY5" fmla="*/ 0 h 572052"/>
                  <a:gd name="connsiteX6" fmla="*/ 62876 w 671656"/>
                  <a:gd name="connsiteY6" fmla="*/ 56293 h 57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656" h="572052">
                    <a:moveTo>
                      <a:pt x="62876" y="56293"/>
                    </a:moveTo>
                    <a:cubicBezTo>
                      <a:pt x="50398" y="64770"/>
                      <a:pt x="29920" y="214313"/>
                      <a:pt x="19728" y="344329"/>
                    </a:cubicBezTo>
                    <a:cubicBezTo>
                      <a:pt x="17918" y="367665"/>
                      <a:pt x="-1608" y="555022"/>
                      <a:pt x="107" y="555307"/>
                    </a:cubicBezTo>
                    <a:cubicBezTo>
                      <a:pt x="132218" y="584073"/>
                      <a:pt x="471689" y="588359"/>
                      <a:pt x="669714" y="463677"/>
                    </a:cubicBezTo>
                    <a:cubicBezTo>
                      <a:pt x="685335" y="453866"/>
                      <a:pt x="602087" y="291941"/>
                      <a:pt x="586370" y="259270"/>
                    </a:cubicBezTo>
                    <a:cubicBezTo>
                      <a:pt x="535126" y="152781"/>
                      <a:pt x="464927" y="30766"/>
                      <a:pt x="416063" y="0"/>
                    </a:cubicBezTo>
                    <a:lnTo>
                      <a:pt x="62876" y="56293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9EF1641-8E93-829E-8150-4BC45BED2B39}"/>
                  </a:ext>
                </a:extLst>
              </p:cNvPr>
              <p:cNvSpPr/>
              <p:nvPr/>
            </p:nvSpPr>
            <p:spPr>
              <a:xfrm>
                <a:off x="525970" y="1273111"/>
                <a:ext cx="558450" cy="132525"/>
              </a:xfrm>
              <a:custGeom>
                <a:avLst/>
                <a:gdLst>
                  <a:gd name="connsiteX0" fmla="*/ 541973 w 558450"/>
                  <a:gd name="connsiteY0" fmla="*/ 0 h 132525"/>
                  <a:gd name="connsiteX1" fmla="*/ 3239 w 558450"/>
                  <a:gd name="connsiteY1" fmla="*/ 92869 h 132525"/>
                  <a:gd name="connsiteX2" fmla="*/ 0 w 558450"/>
                  <a:gd name="connsiteY2" fmla="*/ 130969 h 132525"/>
                  <a:gd name="connsiteX3" fmla="*/ 558451 w 558450"/>
                  <a:gd name="connsiteY3" fmla="*/ 32671 h 132525"/>
                  <a:gd name="connsiteX4" fmla="*/ 541973 w 558450"/>
                  <a:gd name="connsiteY4" fmla="*/ 0 h 13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450" h="132525">
                    <a:moveTo>
                      <a:pt x="541973" y="0"/>
                    </a:moveTo>
                    <a:cubicBezTo>
                      <a:pt x="404050" y="58483"/>
                      <a:pt x="237268" y="100870"/>
                      <a:pt x="3239" y="92869"/>
                    </a:cubicBezTo>
                    <a:cubicBezTo>
                      <a:pt x="2095" y="105632"/>
                      <a:pt x="952" y="118396"/>
                      <a:pt x="0" y="130969"/>
                    </a:cubicBezTo>
                    <a:cubicBezTo>
                      <a:pt x="255461" y="140589"/>
                      <a:pt x="392430" y="105346"/>
                      <a:pt x="558451" y="32671"/>
                    </a:cubicBezTo>
                    <a:cubicBezTo>
                      <a:pt x="553117" y="21812"/>
                      <a:pt x="547592" y="10858"/>
                      <a:pt x="541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35E6A423-6010-93B6-FA30-FD53678446B4}"/>
                  </a:ext>
                </a:extLst>
              </p:cNvPr>
              <p:cNvSpPr/>
              <p:nvPr/>
            </p:nvSpPr>
            <p:spPr>
              <a:xfrm>
                <a:off x="588740" y="1037462"/>
                <a:ext cx="334588" cy="232314"/>
              </a:xfrm>
              <a:custGeom>
                <a:avLst/>
                <a:gdLst>
                  <a:gd name="connsiteX0" fmla="*/ 0 w 334588"/>
                  <a:gd name="connsiteY0" fmla="*/ 67247 h 232314"/>
                  <a:gd name="connsiteX1" fmla="*/ 94202 w 334588"/>
                  <a:gd name="connsiteY1" fmla="*/ 125730 h 232314"/>
                  <a:gd name="connsiteX2" fmla="*/ 167926 w 334588"/>
                  <a:gd name="connsiteY2" fmla="*/ 128873 h 232314"/>
                  <a:gd name="connsiteX3" fmla="*/ 200311 w 334588"/>
                  <a:gd name="connsiteY3" fmla="*/ 200406 h 232314"/>
                  <a:gd name="connsiteX4" fmla="*/ 251936 w 334588"/>
                  <a:gd name="connsiteY4" fmla="*/ 232315 h 232314"/>
                  <a:gd name="connsiteX5" fmla="*/ 268224 w 334588"/>
                  <a:gd name="connsiteY5" fmla="*/ 186690 h 232314"/>
                  <a:gd name="connsiteX6" fmla="*/ 238601 w 334588"/>
                  <a:gd name="connsiteY6" fmla="*/ 115157 h 232314"/>
                  <a:gd name="connsiteX7" fmla="*/ 298228 w 334588"/>
                  <a:gd name="connsiteY7" fmla="*/ 84487 h 232314"/>
                  <a:gd name="connsiteX8" fmla="*/ 332422 w 334588"/>
                  <a:gd name="connsiteY8" fmla="*/ 0 h 232314"/>
                  <a:gd name="connsiteX9" fmla="*/ 172593 w 334588"/>
                  <a:gd name="connsiteY9" fmla="*/ 48863 h 232314"/>
                  <a:gd name="connsiteX10" fmla="*/ 0 w 334588"/>
                  <a:gd name="connsiteY10" fmla="*/ 67247 h 2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588" h="232314">
                    <a:moveTo>
                      <a:pt x="0" y="67247"/>
                    </a:moveTo>
                    <a:cubicBezTo>
                      <a:pt x="0" y="67247"/>
                      <a:pt x="7429" y="123920"/>
                      <a:pt x="94202" y="125730"/>
                    </a:cubicBezTo>
                    <a:cubicBezTo>
                      <a:pt x="126492" y="126397"/>
                      <a:pt x="150495" y="127635"/>
                      <a:pt x="167926" y="128873"/>
                    </a:cubicBezTo>
                    <a:lnTo>
                      <a:pt x="200311" y="200406"/>
                    </a:lnTo>
                    <a:lnTo>
                      <a:pt x="251936" y="232315"/>
                    </a:lnTo>
                    <a:lnTo>
                      <a:pt x="268224" y="186690"/>
                    </a:lnTo>
                    <a:lnTo>
                      <a:pt x="238601" y="115157"/>
                    </a:lnTo>
                    <a:cubicBezTo>
                      <a:pt x="252317" y="107633"/>
                      <a:pt x="248888" y="107728"/>
                      <a:pt x="298228" y="84487"/>
                    </a:cubicBezTo>
                    <a:cubicBezTo>
                      <a:pt x="347472" y="61246"/>
                      <a:pt x="332422" y="0"/>
                      <a:pt x="332422" y="0"/>
                    </a:cubicBezTo>
                    <a:lnTo>
                      <a:pt x="172593" y="48863"/>
                    </a:lnTo>
                    <a:lnTo>
                      <a:pt x="0" y="672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A38A307-06C6-F1FE-27B3-123BE4C863B3}"/>
                  </a:ext>
                </a:extLst>
              </p:cNvPr>
              <p:cNvSpPr/>
              <p:nvPr/>
            </p:nvSpPr>
            <p:spPr>
              <a:xfrm>
                <a:off x="1233655" y="1108309"/>
                <a:ext cx="106090" cy="333604"/>
              </a:xfrm>
              <a:custGeom>
                <a:avLst/>
                <a:gdLst>
                  <a:gd name="connsiteX0" fmla="*/ 60602 w 106090"/>
                  <a:gd name="connsiteY0" fmla="*/ 1448 h 333604"/>
                  <a:gd name="connsiteX1" fmla="*/ 8500 w 106090"/>
                  <a:gd name="connsiteY1" fmla="*/ 279197 h 333604"/>
                  <a:gd name="connsiteX2" fmla="*/ 104893 w 106090"/>
                  <a:gd name="connsiteY2" fmla="*/ 166421 h 333604"/>
                  <a:gd name="connsiteX3" fmla="*/ 60602 w 106090"/>
                  <a:gd name="connsiteY3" fmla="*/ 1448 h 3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90" h="333604">
                    <a:moveTo>
                      <a:pt x="60602" y="1448"/>
                    </a:moveTo>
                    <a:cubicBezTo>
                      <a:pt x="24121" y="23165"/>
                      <a:pt x="-18456" y="160230"/>
                      <a:pt x="8500" y="279197"/>
                    </a:cubicBezTo>
                    <a:cubicBezTo>
                      <a:pt x="35456" y="398164"/>
                      <a:pt x="97273" y="304533"/>
                      <a:pt x="104893" y="166421"/>
                    </a:cubicBezTo>
                    <a:cubicBezTo>
                      <a:pt x="112418" y="28308"/>
                      <a:pt x="82890" y="-8172"/>
                      <a:pt x="60602" y="1448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24EF8F8-ABAC-912F-B8C8-C6C2BADC43CC}"/>
                  </a:ext>
                </a:extLst>
              </p:cNvPr>
              <p:cNvSpPr/>
              <p:nvPr/>
            </p:nvSpPr>
            <p:spPr>
              <a:xfrm>
                <a:off x="219291" y="1121854"/>
                <a:ext cx="136086" cy="324897"/>
              </a:xfrm>
              <a:custGeom>
                <a:avLst/>
                <a:gdLst>
                  <a:gd name="connsiteX0" fmla="*/ 136087 w 136086"/>
                  <a:gd name="connsiteY0" fmla="*/ 311849 h 324897"/>
                  <a:gd name="connsiteX1" fmla="*/ 98653 w 136086"/>
                  <a:gd name="connsiteY1" fmla="*/ 160020 h 324897"/>
                  <a:gd name="connsiteX2" fmla="*/ 87700 w 136086"/>
                  <a:gd name="connsiteY2" fmla="*/ 13525 h 324897"/>
                  <a:gd name="connsiteX3" fmla="*/ 87890 w 136086"/>
                  <a:gd name="connsiteY3" fmla="*/ 4191 h 324897"/>
                  <a:gd name="connsiteX4" fmla="*/ 3403 w 136086"/>
                  <a:gd name="connsiteY4" fmla="*/ 0 h 324897"/>
                  <a:gd name="connsiteX5" fmla="*/ 2641 w 136086"/>
                  <a:gd name="connsiteY5" fmla="*/ 7144 h 324897"/>
                  <a:gd name="connsiteX6" fmla="*/ 3975 w 136086"/>
                  <a:gd name="connsiteY6" fmla="*/ 142018 h 324897"/>
                  <a:gd name="connsiteX7" fmla="*/ 59506 w 136086"/>
                  <a:gd name="connsiteY7" fmla="*/ 324898 h 324897"/>
                  <a:gd name="connsiteX8" fmla="*/ 136087 w 136086"/>
                  <a:gd name="connsiteY8" fmla="*/ 311849 h 32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86" h="324897">
                    <a:moveTo>
                      <a:pt x="136087" y="311849"/>
                    </a:moveTo>
                    <a:cubicBezTo>
                      <a:pt x="121704" y="269748"/>
                      <a:pt x="107893" y="217456"/>
                      <a:pt x="98653" y="160020"/>
                    </a:cubicBezTo>
                    <a:cubicBezTo>
                      <a:pt x="91224" y="113538"/>
                      <a:pt x="86842" y="63818"/>
                      <a:pt x="87700" y="13525"/>
                    </a:cubicBezTo>
                    <a:cubicBezTo>
                      <a:pt x="87795" y="10382"/>
                      <a:pt x="87795" y="7334"/>
                      <a:pt x="87890" y="4191"/>
                    </a:cubicBezTo>
                    <a:cubicBezTo>
                      <a:pt x="60839" y="3429"/>
                      <a:pt x="32550" y="2096"/>
                      <a:pt x="3403" y="0"/>
                    </a:cubicBezTo>
                    <a:cubicBezTo>
                      <a:pt x="3403" y="0"/>
                      <a:pt x="3118" y="2477"/>
                      <a:pt x="2641" y="7144"/>
                    </a:cubicBezTo>
                    <a:cubicBezTo>
                      <a:pt x="832" y="25718"/>
                      <a:pt x="-2883" y="78486"/>
                      <a:pt x="3975" y="142018"/>
                    </a:cubicBezTo>
                    <a:cubicBezTo>
                      <a:pt x="10261" y="200120"/>
                      <a:pt x="25597" y="267176"/>
                      <a:pt x="59506" y="324898"/>
                    </a:cubicBezTo>
                    <a:cubicBezTo>
                      <a:pt x="84366" y="322612"/>
                      <a:pt x="110179" y="318040"/>
                      <a:pt x="136087" y="31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B4A3342-EFC6-C9F7-3288-EA35247E954F}"/>
                  </a:ext>
                </a:extLst>
              </p:cNvPr>
              <p:cNvSpPr/>
              <p:nvPr/>
            </p:nvSpPr>
            <p:spPr>
              <a:xfrm>
                <a:off x="132738" y="1114683"/>
                <a:ext cx="35500" cy="95857"/>
              </a:xfrm>
              <a:custGeom>
                <a:avLst/>
                <a:gdLst>
                  <a:gd name="connsiteX0" fmla="*/ 26901 w 35500"/>
                  <a:gd name="connsiteY0" fmla="*/ 1361 h 95857"/>
                  <a:gd name="connsiteX1" fmla="*/ 34140 w 35500"/>
                  <a:gd name="connsiteY1" fmla="*/ 1646 h 95857"/>
                  <a:gd name="connsiteX2" fmla="*/ 33854 w 35500"/>
                  <a:gd name="connsiteY2" fmla="*/ 8885 h 95857"/>
                  <a:gd name="connsiteX3" fmla="*/ 12994 w 35500"/>
                  <a:gd name="connsiteY3" fmla="*/ 46604 h 95857"/>
                  <a:gd name="connsiteX4" fmla="*/ 13756 w 35500"/>
                  <a:gd name="connsiteY4" fmla="*/ 88991 h 95857"/>
                  <a:gd name="connsiteX5" fmla="*/ 10518 w 35500"/>
                  <a:gd name="connsiteY5" fmla="*/ 95563 h 95857"/>
                  <a:gd name="connsiteX6" fmla="*/ 3945 w 35500"/>
                  <a:gd name="connsiteY6" fmla="*/ 92324 h 95857"/>
                  <a:gd name="connsiteX7" fmla="*/ 2993 w 35500"/>
                  <a:gd name="connsiteY7" fmla="*/ 44128 h 95857"/>
                  <a:gd name="connsiteX8" fmla="*/ 26901 w 35500"/>
                  <a:gd name="connsiteY8" fmla="*/ 1361 h 9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00" h="95857">
                    <a:moveTo>
                      <a:pt x="26901" y="1361"/>
                    </a:moveTo>
                    <a:cubicBezTo>
                      <a:pt x="28996" y="-544"/>
                      <a:pt x="32235" y="-449"/>
                      <a:pt x="34140" y="1646"/>
                    </a:cubicBezTo>
                    <a:cubicBezTo>
                      <a:pt x="36045" y="3742"/>
                      <a:pt x="35949" y="6980"/>
                      <a:pt x="33854" y="8885"/>
                    </a:cubicBezTo>
                    <a:cubicBezTo>
                      <a:pt x="24424" y="17553"/>
                      <a:pt x="16804" y="31364"/>
                      <a:pt x="12994" y="46604"/>
                    </a:cubicBezTo>
                    <a:cubicBezTo>
                      <a:pt x="9470" y="60701"/>
                      <a:pt x="9184" y="75846"/>
                      <a:pt x="13756" y="88991"/>
                    </a:cubicBezTo>
                    <a:cubicBezTo>
                      <a:pt x="14709" y="91658"/>
                      <a:pt x="13280" y="94610"/>
                      <a:pt x="10518" y="95563"/>
                    </a:cubicBezTo>
                    <a:cubicBezTo>
                      <a:pt x="7851" y="96515"/>
                      <a:pt x="4898" y="95087"/>
                      <a:pt x="3945" y="92324"/>
                    </a:cubicBezTo>
                    <a:cubicBezTo>
                      <a:pt x="-1293" y="77180"/>
                      <a:pt x="-1008" y="59939"/>
                      <a:pt x="2993" y="44128"/>
                    </a:cubicBezTo>
                    <a:cubicBezTo>
                      <a:pt x="7279" y="27078"/>
                      <a:pt x="15947" y="11362"/>
                      <a:pt x="26901" y="1361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F55849E-CAD8-5863-86E8-047B69BF6B6A}"/>
                  </a:ext>
                </a:extLst>
              </p:cNvPr>
              <p:cNvSpPr/>
              <p:nvPr/>
            </p:nvSpPr>
            <p:spPr>
              <a:xfrm>
                <a:off x="976190" y="1130971"/>
                <a:ext cx="156616" cy="275297"/>
              </a:xfrm>
              <a:custGeom>
                <a:avLst/>
                <a:gdLst>
                  <a:gd name="connsiteX0" fmla="*/ 1361 w 156616"/>
                  <a:gd name="connsiteY0" fmla="*/ 8600 h 275297"/>
                  <a:gd name="connsiteX1" fmla="*/ 1646 w 156616"/>
                  <a:gd name="connsiteY1" fmla="*/ 1361 h 275297"/>
                  <a:gd name="connsiteX2" fmla="*/ 8885 w 156616"/>
                  <a:gd name="connsiteY2" fmla="*/ 1646 h 275297"/>
                  <a:gd name="connsiteX3" fmla="*/ 90515 w 156616"/>
                  <a:gd name="connsiteY3" fmla="*/ 121852 h 275297"/>
                  <a:gd name="connsiteX4" fmla="*/ 156428 w 156616"/>
                  <a:gd name="connsiteY4" fmla="*/ 268823 h 275297"/>
                  <a:gd name="connsiteX5" fmla="*/ 152808 w 156616"/>
                  <a:gd name="connsiteY5" fmla="*/ 275109 h 275297"/>
                  <a:gd name="connsiteX6" fmla="*/ 146522 w 156616"/>
                  <a:gd name="connsiteY6" fmla="*/ 271490 h 275297"/>
                  <a:gd name="connsiteX7" fmla="*/ 81561 w 156616"/>
                  <a:gd name="connsiteY7" fmla="*/ 126710 h 275297"/>
                  <a:gd name="connsiteX8" fmla="*/ 1361 w 156616"/>
                  <a:gd name="connsiteY8" fmla="*/ 8600 h 27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616" h="275297">
                    <a:moveTo>
                      <a:pt x="1361" y="8600"/>
                    </a:moveTo>
                    <a:cubicBezTo>
                      <a:pt x="-544" y="6504"/>
                      <a:pt x="-449" y="3266"/>
                      <a:pt x="1646" y="1361"/>
                    </a:cubicBezTo>
                    <a:cubicBezTo>
                      <a:pt x="3742" y="-544"/>
                      <a:pt x="6980" y="-449"/>
                      <a:pt x="8885" y="1646"/>
                    </a:cubicBezTo>
                    <a:cubicBezTo>
                      <a:pt x="36508" y="31650"/>
                      <a:pt x="65464" y="76513"/>
                      <a:pt x="90515" y="121852"/>
                    </a:cubicBezTo>
                    <a:cubicBezTo>
                      <a:pt x="122519" y="179859"/>
                      <a:pt x="148236" y="238914"/>
                      <a:pt x="156428" y="268823"/>
                    </a:cubicBezTo>
                    <a:cubicBezTo>
                      <a:pt x="157190" y="271585"/>
                      <a:pt x="155570" y="274347"/>
                      <a:pt x="152808" y="275109"/>
                    </a:cubicBezTo>
                    <a:cubicBezTo>
                      <a:pt x="150046" y="275871"/>
                      <a:pt x="147284" y="274252"/>
                      <a:pt x="146522" y="271490"/>
                    </a:cubicBezTo>
                    <a:cubicBezTo>
                      <a:pt x="138521" y="242248"/>
                      <a:pt x="113184" y="184146"/>
                      <a:pt x="81561" y="126710"/>
                    </a:cubicBezTo>
                    <a:cubicBezTo>
                      <a:pt x="56796" y="82037"/>
                      <a:pt x="28316" y="37937"/>
                      <a:pt x="1361" y="8600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29F223A-C724-BC2B-2428-3A13F13D0B3D}"/>
                  </a:ext>
                </a:extLst>
              </p:cNvPr>
              <p:cNvSpPr/>
              <p:nvPr/>
            </p:nvSpPr>
            <p:spPr>
              <a:xfrm>
                <a:off x="521435" y="1212329"/>
                <a:ext cx="29502" cy="168889"/>
              </a:xfrm>
              <a:custGeom>
                <a:avLst/>
                <a:gdLst>
                  <a:gd name="connsiteX0" fmla="*/ 9964 w 29502"/>
                  <a:gd name="connsiteY0" fmla="*/ 165366 h 168889"/>
                  <a:gd name="connsiteX1" fmla="*/ 3487 w 29502"/>
                  <a:gd name="connsiteY1" fmla="*/ 168604 h 168889"/>
                  <a:gd name="connsiteX2" fmla="*/ 248 w 29502"/>
                  <a:gd name="connsiteY2" fmla="*/ 162128 h 168889"/>
                  <a:gd name="connsiteX3" fmla="*/ 18156 w 29502"/>
                  <a:gd name="connsiteY3" fmla="*/ 23825 h 168889"/>
                  <a:gd name="connsiteX4" fmla="*/ 19298 w 29502"/>
                  <a:gd name="connsiteY4" fmla="*/ 4775 h 168889"/>
                  <a:gd name="connsiteX5" fmla="*/ 24728 w 29502"/>
                  <a:gd name="connsiteY5" fmla="*/ 12 h 168889"/>
                  <a:gd name="connsiteX6" fmla="*/ 29490 w 29502"/>
                  <a:gd name="connsiteY6" fmla="*/ 5441 h 168889"/>
                  <a:gd name="connsiteX7" fmla="*/ 28347 w 29502"/>
                  <a:gd name="connsiteY7" fmla="*/ 24396 h 168889"/>
                  <a:gd name="connsiteX8" fmla="*/ 9964 w 29502"/>
                  <a:gd name="connsiteY8" fmla="*/ 165366 h 16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2" h="168889">
                    <a:moveTo>
                      <a:pt x="9964" y="165366"/>
                    </a:moveTo>
                    <a:cubicBezTo>
                      <a:pt x="9107" y="168033"/>
                      <a:pt x="6154" y="169557"/>
                      <a:pt x="3487" y="168604"/>
                    </a:cubicBezTo>
                    <a:cubicBezTo>
                      <a:pt x="820" y="167747"/>
                      <a:pt x="-609" y="164795"/>
                      <a:pt x="248" y="162128"/>
                    </a:cubicBezTo>
                    <a:cubicBezTo>
                      <a:pt x="12345" y="126123"/>
                      <a:pt x="15679" y="67735"/>
                      <a:pt x="18156" y="23825"/>
                    </a:cubicBezTo>
                    <a:cubicBezTo>
                      <a:pt x="18536" y="16871"/>
                      <a:pt x="18917" y="10299"/>
                      <a:pt x="19298" y="4775"/>
                    </a:cubicBezTo>
                    <a:cubicBezTo>
                      <a:pt x="19489" y="1917"/>
                      <a:pt x="21965" y="-178"/>
                      <a:pt x="24728" y="12"/>
                    </a:cubicBezTo>
                    <a:cubicBezTo>
                      <a:pt x="27585" y="203"/>
                      <a:pt x="29681" y="2679"/>
                      <a:pt x="29490" y="5441"/>
                    </a:cubicBezTo>
                    <a:cubicBezTo>
                      <a:pt x="29109" y="11728"/>
                      <a:pt x="28728" y="17919"/>
                      <a:pt x="28347" y="24396"/>
                    </a:cubicBezTo>
                    <a:cubicBezTo>
                      <a:pt x="25871" y="68973"/>
                      <a:pt x="22537" y="128123"/>
                      <a:pt x="9964" y="165366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07" name="图形 6">
              <a:extLst>
                <a:ext uri="{FF2B5EF4-FFF2-40B4-BE49-F238E27FC236}">
                  <a16:creationId xmlns:a16="http://schemas.microsoft.com/office/drawing/2014/main" id="{9137CB98-52CD-2C9F-3235-8E125EC731C6}"/>
                </a:ext>
              </a:extLst>
            </p:cNvPr>
            <p:cNvGrpSpPr/>
            <p:nvPr/>
          </p:nvGrpSpPr>
          <p:grpSpPr>
            <a:xfrm>
              <a:off x="1706976" y="3389967"/>
              <a:ext cx="690660" cy="1000056"/>
              <a:chOff x="1196934" y="857293"/>
              <a:chExt cx="557371" cy="807057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14B86E7-89CD-376C-306E-6CD0ECBA8D91}"/>
                  </a:ext>
                </a:extLst>
              </p:cNvPr>
              <p:cNvSpPr/>
              <p:nvPr/>
            </p:nvSpPr>
            <p:spPr>
              <a:xfrm>
                <a:off x="1196934" y="879196"/>
                <a:ext cx="215679" cy="442073"/>
              </a:xfrm>
              <a:custGeom>
                <a:avLst/>
                <a:gdLst>
                  <a:gd name="connsiteX0" fmla="*/ 200954 w 215679"/>
                  <a:gd name="connsiteY0" fmla="*/ 4438 h 442073"/>
                  <a:gd name="connsiteX1" fmla="*/ 211241 w 215679"/>
                  <a:gd name="connsiteY1" fmla="*/ 723 h 442073"/>
                  <a:gd name="connsiteX2" fmla="*/ 214956 w 215679"/>
                  <a:gd name="connsiteY2" fmla="*/ 11010 h 442073"/>
                  <a:gd name="connsiteX3" fmla="*/ 14741 w 215679"/>
                  <a:gd name="connsiteY3" fmla="*/ 437635 h 442073"/>
                  <a:gd name="connsiteX4" fmla="*/ 4454 w 215679"/>
                  <a:gd name="connsiteY4" fmla="*/ 441350 h 442073"/>
                  <a:gd name="connsiteX5" fmla="*/ 739 w 215679"/>
                  <a:gd name="connsiteY5" fmla="*/ 431063 h 442073"/>
                  <a:gd name="connsiteX6" fmla="*/ 200954 w 215679"/>
                  <a:gd name="connsiteY6" fmla="*/ 4438 h 44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79" h="442073">
                    <a:moveTo>
                      <a:pt x="200954" y="4438"/>
                    </a:moveTo>
                    <a:cubicBezTo>
                      <a:pt x="202764" y="628"/>
                      <a:pt x="207336" y="-1086"/>
                      <a:pt x="211241" y="723"/>
                    </a:cubicBezTo>
                    <a:cubicBezTo>
                      <a:pt x="215051" y="2533"/>
                      <a:pt x="216766" y="7105"/>
                      <a:pt x="214956" y="11010"/>
                    </a:cubicBezTo>
                    <a:lnTo>
                      <a:pt x="14741" y="437635"/>
                    </a:lnTo>
                    <a:cubicBezTo>
                      <a:pt x="12931" y="441445"/>
                      <a:pt x="8359" y="443160"/>
                      <a:pt x="4454" y="441350"/>
                    </a:cubicBezTo>
                    <a:cubicBezTo>
                      <a:pt x="548" y="439540"/>
                      <a:pt x="-1071" y="434968"/>
                      <a:pt x="739" y="431063"/>
                    </a:cubicBezTo>
                    <a:lnTo>
                      <a:pt x="200954" y="4438"/>
                    </a:ln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3C03140-D238-E1C1-116D-9B36639BD179}"/>
                  </a:ext>
                </a:extLst>
              </p:cNvPr>
              <p:cNvSpPr/>
              <p:nvPr/>
            </p:nvSpPr>
            <p:spPr>
              <a:xfrm>
                <a:off x="1391162" y="906283"/>
                <a:ext cx="156635" cy="291500"/>
              </a:xfrm>
              <a:custGeom>
                <a:avLst/>
                <a:gdLst>
                  <a:gd name="connsiteX0" fmla="*/ 2535 w 156635"/>
                  <a:gd name="connsiteY0" fmla="*/ 7450 h 291500"/>
                  <a:gd name="connsiteX1" fmla="*/ 249 w 156635"/>
                  <a:gd name="connsiteY1" fmla="*/ 2497 h 291500"/>
                  <a:gd name="connsiteX2" fmla="*/ 5202 w 156635"/>
                  <a:gd name="connsiteY2" fmla="*/ 211 h 291500"/>
                  <a:gd name="connsiteX3" fmla="*/ 67591 w 156635"/>
                  <a:gd name="connsiteY3" fmla="*/ 125179 h 291500"/>
                  <a:gd name="connsiteX4" fmla="*/ 70544 w 156635"/>
                  <a:gd name="connsiteY4" fmla="*/ 171185 h 291500"/>
                  <a:gd name="connsiteX5" fmla="*/ 89403 w 156635"/>
                  <a:gd name="connsiteY5" fmla="*/ 181948 h 291500"/>
                  <a:gd name="connsiteX6" fmla="*/ 156174 w 156635"/>
                  <a:gd name="connsiteY6" fmla="*/ 287961 h 291500"/>
                  <a:gd name="connsiteX7" fmla="*/ 152078 w 156635"/>
                  <a:gd name="connsiteY7" fmla="*/ 291486 h 291500"/>
                  <a:gd name="connsiteX8" fmla="*/ 148553 w 156635"/>
                  <a:gd name="connsiteY8" fmla="*/ 287390 h 291500"/>
                  <a:gd name="connsiteX9" fmla="*/ 85879 w 156635"/>
                  <a:gd name="connsiteY9" fmla="*/ 188806 h 291500"/>
                  <a:gd name="connsiteX10" fmla="*/ 66257 w 156635"/>
                  <a:gd name="connsiteY10" fmla="*/ 177567 h 291500"/>
                  <a:gd name="connsiteX11" fmla="*/ 61305 w 156635"/>
                  <a:gd name="connsiteY11" fmla="*/ 120893 h 291500"/>
                  <a:gd name="connsiteX12" fmla="*/ 2535 w 156635"/>
                  <a:gd name="connsiteY12" fmla="*/ 7450 h 29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635" h="291500">
                    <a:moveTo>
                      <a:pt x="2535" y="7450"/>
                    </a:moveTo>
                    <a:cubicBezTo>
                      <a:pt x="535" y="6688"/>
                      <a:pt x="-513" y="4497"/>
                      <a:pt x="249" y="2497"/>
                    </a:cubicBezTo>
                    <a:cubicBezTo>
                      <a:pt x="1011" y="497"/>
                      <a:pt x="3202" y="-456"/>
                      <a:pt x="5202" y="211"/>
                    </a:cubicBezTo>
                    <a:cubicBezTo>
                      <a:pt x="5583" y="306"/>
                      <a:pt x="123407" y="43264"/>
                      <a:pt x="67591" y="125179"/>
                    </a:cubicBezTo>
                    <a:cubicBezTo>
                      <a:pt x="50732" y="149944"/>
                      <a:pt x="56447" y="161565"/>
                      <a:pt x="70544" y="171185"/>
                    </a:cubicBezTo>
                    <a:cubicBezTo>
                      <a:pt x="75878" y="174804"/>
                      <a:pt x="82450" y="178329"/>
                      <a:pt x="89403" y="181948"/>
                    </a:cubicBezTo>
                    <a:cubicBezTo>
                      <a:pt x="121026" y="198617"/>
                      <a:pt x="161412" y="219953"/>
                      <a:pt x="156174" y="287961"/>
                    </a:cubicBezTo>
                    <a:cubicBezTo>
                      <a:pt x="155983" y="290057"/>
                      <a:pt x="154173" y="291676"/>
                      <a:pt x="152078" y="291486"/>
                    </a:cubicBezTo>
                    <a:cubicBezTo>
                      <a:pt x="149982" y="291295"/>
                      <a:pt x="148363" y="289485"/>
                      <a:pt x="148553" y="287390"/>
                    </a:cubicBezTo>
                    <a:cubicBezTo>
                      <a:pt x="153411" y="224430"/>
                      <a:pt x="115502" y="204427"/>
                      <a:pt x="85879" y="188806"/>
                    </a:cubicBezTo>
                    <a:cubicBezTo>
                      <a:pt x="78735" y="184996"/>
                      <a:pt x="71973" y="181472"/>
                      <a:pt x="66257" y="177567"/>
                    </a:cubicBezTo>
                    <a:cubicBezTo>
                      <a:pt x="48351" y="165375"/>
                      <a:pt x="40826" y="150897"/>
                      <a:pt x="61305" y="120893"/>
                    </a:cubicBezTo>
                    <a:cubicBezTo>
                      <a:pt x="111501" y="47169"/>
                      <a:pt x="2821" y="7545"/>
                      <a:pt x="2535" y="7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8E2F384-3FEE-C30B-1EF8-3CCAB48EDFAC}"/>
                  </a:ext>
                </a:extLst>
              </p:cNvPr>
              <p:cNvSpPr/>
              <p:nvPr/>
            </p:nvSpPr>
            <p:spPr>
              <a:xfrm>
                <a:off x="1329442" y="857293"/>
                <a:ext cx="68779" cy="81053"/>
              </a:xfrm>
              <a:custGeom>
                <a:avLst/>
                <a:gdLst>
                  <a:gd name="connsiteX0" fmla="*/ 66065 w 68779"/>
                  <a:gd name="connsiteY0" fmla="*/ 49486 h 81053"/>
                  <a:gd name="connsiteX1" fmla="*/ 66542 w 68779"/>
                  <a:gd name="connsiteY1" fmla="*/ 52248 h 81053"/>
                  <a:gd name="connsiteX2" fmla="*/ 68161 w 68779"/>
                  <a:gd name="connsiteY2" fmla="*/ 53677 h 81053"/>
                  <a:gd name="connsiteX3" fmla="*/ 67018 w 68779"/>
                  <a:gd name="connsiteY3" fmla="*/ 59011 h 81053"/>
                  <a:gd name="connsiteX4" fmla="*/ 152 w 68779"/>
                  <a:gd name="connsiteY4" fmla="*/ 69012 h 81053"/>
                  <a:gd name="connsiteX5" fmla="*/ 35776 w 68779"/>
                  <a:gd name="connsiteY5" fmla="*/ 48057 h 81053"/>
                  <a:gd name="connsiteX6" fmla="*/ 5963 w 68779"/>
                  <a:gd name="connsiteY6" fmla="*/ 6814 h 81053"/>
                  <a:gd name="connsiteX7" fmla="*/ 66065 w 68779"/>
                  <a:gd name="connsiteY7" fmla="*/ 49486 h 81053"/>
                  <a:gd name="connsiteX8" fmla="*/ 66065 w 68779"/>
                  <a:gd name="connsiteY8" fmla="*/ 49486 h 81053"/>
                  <a:gd name="connsiteX9" fmla="*/ 56445 w 68779"/>
                  <a:gd name="connsiteY9" fmla="*/ 48438 h 81053"/>
                  <a:gd name="connsiteX10" fmla="*/ 12344 w 68779"/>
                  <a:gd name="connsiteY10" fmla="*/ 11005 h 81053"/>
                  <a:gd name="connsiteX11" fmla="*/ 56445 w 68779"/>
                  <a:gd name="connsiteY11" fmla="*/ 48438 h 81053"/>
                  <a:gd name="connsiteX12" fmla="*/ 56445 w 68779"/>
                  <a:gd name="connsiteY12" fmla="*/ 48438 h 81053"/>
                  <a:gd name="connsiteX13" fmla="*/ 55397 w 68779"/>
                  <a:gd name="connsiteY13" fmla="*/ 57106 h 81053"/>
                  <a:gd name="connsiteX14" fmla="*/ 7868 w 68779"/>
                  <a:gd name="connsiteY14" fmla="*/ 67965 h 81053"/>
                  <a:gd name="connsiteX15" fmla="*/ 55397 w 68779"/>
                  <a:gd name="connsiteY15" fmla="*/ 57106 h 8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8779" h="81053">
                    <a:moveTo>
                      <a:pt x="66065" y="49486"/>
                    </a:moveTo>
                    <a:cubicBezTo>
                      <a:pt x="66542" y="50343"/>
                      <a:pt x="66732" y="51296"/>
                      <a:pt x="66542" y="52248"/>
                    </a:cubicBezTo>
                    <a:cubicBezTo>
                      <a:pt x="67208" y="52534"/>
                      <a:pt x="67780" y="53010"/>
                      <a:pt x="68161" y="53677"/>
                    </a:cubicBezTo>
                    <a:cubicBezTo>
                      <a:pt x="69304" y="55487"/>
                      <a:pt x="68828" y="57868"/>
                      <a:pt x="67018" y="59011"/>
                    </a:cubicBezTo>
                    <a:cubicBezTo>
                      <a:pt x="66827" y="59106"/>
                      <a:pt x="4058" y="101016"/>
                      <a:pt x="152" y="69012"/>
                    </a:cubicBezTo>
                    <a:cubicBezTo>
                      <a:pt x="-1943" y="51486"/>
                      <a:pt x="17964" y="47867"/>
                      <a:pt x="35776" y="48057"/>
                    </a:cubicBezTo>
                    <a:cubicBezTo>
                      <a:pt x="16631" y="38628"/>
                      <a:pt x="-5277" y="23578"/>
                      <a:pt x="5963" y="6814"/>
                    </a:cubicBezTo>
                    <a:cubicBezTo>
                      <a:pt x="25203" y="-21856"/>
                      <a:pt x="65970" y="49200"/>
                      <a:pt x="66065" y="49486"/>
                    </a:cubicBezTo>
                    <a:lnTo>
                      <a:pt x="66065" y="49486"/>
                    </a:lnTo>
                    <a:close/>
                    <a:moveTo>
                      <a:pt x="56445" y="48438"/>
                    </a:moveTo>
                    <a:cubicBezTo>
                      <a:pt x="47777" y="34437"/>
                      <a:pt x="22441" y="-4044"/>
                      <a:pt x="12344" y="11005"/>
                    </a:cubicBezTo>
                    <a:cubicBezTo>
                      <a:pt x="1962" y="26531"/>
                      <a:pt x="41110" y="42723"/>
                      <a:pt x="56445" y="48438"/>
                    </a:cubicBezTo>
                    <a:lnTo>
                      <a:pt x="56445" y="48438"/>
                    </a:lnTo>
                    <a:close/>
                    <a:moveTo>
                      <a:pt x="55397" y="57106"/>
                    </a:moveTo>
                    <a:cubicBezTo>
                      <a:pt x="41777" y="55106"/>
                      <a:pt x="5867" y="51391"/>
                      <a:pt x="7868" y="67965"/>
                    </a:cubicBezTo>
                    <a:cubicBezTo>
                      <a:pt x="9677" y="82824"/>
                      <a:pt x="40824" y="65964"/>
                      <a:pt x="55397" y="57106"/>
                    </a:cubicBezTo>
                    <a:close/>
                  </a:path>
                </a:pathLst>
              </a:custGeom>
              <a:solidFill>
                <a:srgbClr val="D793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11" name="图形 6">
                <a:extLst>
                  <a:ext uri="{FF2B5EF4-FFF2-40B4-BE49-F238E27FC236}">
                    <a16:creationId xmlns:a16="http://schemas.microsoft.com/office/drawing/2014/main" id="{978DAFC2-EED6-70EC-DD7B-E5C7F9E33D07}"/>
                  </a:ext>
                </a:extLst>
              </p:cNvPr>
              <p:cNvGrpSpPr/>
              <p:nvPr/>
            </p:nvGrpSpPr>
            <p:grpSpPr>
              <a:xfrm>
                <a:off x="1220697" y="1087040"/>
                <a:ext cx="138996" cy="181498"/>
                <a:chOff x="1220697" y="1087040"/>
                <a:chExt cx="138996" cy="181498"/>
              </a:xfrm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D4B672B3-831D-3F28-B840-5BED654D1F58}"/>
                    </a:ext>
                  </a:extLst>
                </p:cNvPr>
                <p:cNvSpPr/>
                <p:nvPr/>
              </p:nvSpPr>
              <p:spPr>
                <a:xfrm>
                  <a:off x="1225920" y="1087040"/>
                  <a:ext cx="133773" cy="181498"/>
                </a:xfrm>
                <a:custGeom>
                  <a:avLst/>
                  <a:gdLst>
                    <a:gd name="connsiteX0" fmla="*/ 2423 w 133773"/>
                    <a:gd name="connsiteY0" fmla="*/ 139494 h 181498"/>
                    <a:gd name="connsiteX1" fmla="*/ 133773 w 133773"/>
                    <a:gd name="connsiteY1" fmla="*/ 61960 h 181498"/>
                    <a:gd name="connsiteX2" fmla="*/ 83195 w 133773"/>
                    <a:gd name="connsiteY2" fmla="*/ 48 h 181498"/>
                    <a:gd name="connsiteX3" fmla="*/ 2423 w 133773"/>
                    <a:gd name="connsiteY3" fmla="*/ 139494 h 1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73" h="181498">
                      <a:moveTo>
                        <a:pt x="2423" y="139494"/>
                      </a:moveTo>
                      <a:cubicBezTo>
                        <a:pt x="19092" y="216170"/>
                        <a:pt x="133963" y="186452"/>
                        <a:pt x="133773" y="61960"/>
                      </a:cubicBezTo>
                      <a:cubicBezTo>
                        <a:pt x="133678" y="22146"/>
                        <a:pt x="108151" y="1096"/>
                        <a:pt x="83195" y="48"/>
                      </a:cubicBezTo>
                      <a:cubicBezTo>
                        <a:pt x="23283" y="-2333"/>
                        <a:pt x="-9483" y="84820"/>
                        <a:pt x="2423" y="1394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47" name="图形 6">
                  <a:extLst>
                    <a:ext uri="{FF2B5EF4-FFF2-40B4-BE49-F238E27FC236}">
                      <a16:creationId xmlns:a16="http://schemas.microsoft.com/office/drawing/2014/main" id="{5DC19441-D890-3CE9-33A6-12F03E7D7496}"/>
                    </a:ext>
                  </a:extLst>
                </p:cNvPr>
                <p:cNvGrpSpPr/>
                <p:nvPr/>
              </p:nvGrpSpPr>
              <p:grpSpPr>
                <a:xfrm>
                  <a:off x="1220697" y="1113603"/>
                  <a:ext cx="92955" cy="98697"/>
                  <a:chOff x="1220697" y="1113603"/>
                  <a:chExt cx="92955" cy="98697"/>
                </a:xfrm>
                <a:solidFill>
                  <a:srgbClr val="DBC2AA"/>
                </a:solidFill>
              </p:grpSpPr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44CF45B5-4606-1DF8-6314-4EEAA1A6D3B4}"/>
                      </a:ext>
                    </a:extLst>
                  </p:cNvPr>
                  <p:cNvSpPr/>
                  <p:nvPr/>
                </p:nvSpPr>
                <p:spPr>
                  <a:xfrm>
                    <a:off x="1228013" y="1150957"/>
                    <a:ext cx="71034" cy="25599"/>
                  </a:xfrm>
                  <a:custGeom>
                    <a:avLst/>
                    <a:gdLst>
                      <a:gd name="connsiteX0" fmla="*/ 69196 w 71034"/>
                      <a:gd name="connsiteY0" fmla="*/ 16522 h 25599"/>
                      <a:gd name="connsiteX1" fmla="*/ 69768 w 71034"/>
                      <a:gd name="connsiteY1" fmla="*/ 23761 h 25599"/>
                      <a:gd name="connsiteX2" fmla="*/ 62529 w 71034"/>
                      <a:gd name="connsiteY2" fmla="*/ 24332 h 25599"/>
                      <a:gd name="connsiteX3" fmla="*/ 37097 w 71034"/>
                      <a:gd name="connsiteY3" fmla="*/ 12617 h 25599"/>
                      <a:gd name="connsiteX4" fmla="*/ 5760 w 71034"/>
                      <a:gd name="connsiteY4" fmla="*/ 10902 h 25599"/>
                      <a:gd name="connsiteX5" fmla="*/ 45 w 71034"/>
                      <a:gd name="connsiteY5" fmla="*/ 6425 h 25599"/>
                      <a:gd name="connsiteX6" fmla="*/ 4522 w 71034"/>
                      <a:gd name="connsiteY6" fmla="*/ 710 h 25599"/>
                      <a:gd name="connsiteX7" fmla="*/ 39574 w 71034"/>
                      <a:gd name="connsiteY7" fmla="*/ 2711 h 25599"/>
                      <a:gd name="connsiteX8" fmla="*/ 69196 w 71034"/>
                      <a:gd name="connsiteY8" fmla="*/ 16522 h 2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034" h="25599">
                        <a:moveTo>
                          <a:pt x="69196" y="16522"/>
                        </a:moveTo>
                        <a:cubicBezTo>
                          <a:pt x="71387" y="18332"/>
                          <a:pt x="71673" y="21570"/>
                          <a:pt x="69768" y="23761"/>
                        </a:cubicBezTo>
                        <a:cubicBezTo>
                          <a:pt x="67958" y="25952"/>
                          <a:pt x="64720" y="26237"/>
                          <a:pt x="62529" y="24332"/>
                        </a:cubicBezTo>
                        <a:cubicBezTo>
                          <a:pt x="57385" y="19951"/>
                          <a:pt x="48432" y="15284"/>
                          <a:pt x="37097" y="12617"/>
                        </a:cubicBezTo>
                        <a:cubicBezTo>
                          <a:pt x="27953" y="10426"/>
                          <a:pt x="17285" y="9473"/>
                          <a:pt x="5760" y="10902"/>
                        </a:cubicBezTo>
                        <a:cubicBezTo>
                          <a:pt x="2902" y="11283"/>
                          <a:pt x="331" y="9188"/>
                          <a:pt x="45" y="6425"/>
                        </a:cubicBezTo>
                        <a:cubicBezTo>
                          <a:pt x="-336" y="3568"/>
                          <a:pt x="1759" y="996"/>
                          <a:pt x="4522" y="710"/>
                        </a:cubicBezTo>
                        <a:cubicBezTo>
                          <a:pt x="17380" y="-814"/>
                          <a:pt x="29287" y="234"/>
                          <a:pt x="39574" y="2711"/>
                        </a:cubicBezTo>
                        <a:cubicBezTo>
                          <a:pt x="52623" y="5759"/>
                          <a:pt x="63005" y="11188"/>
                          <a:pt x="69196" y="16522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E3AA2C64-EBB8-1AF9-C334-9EFDF30DCEE6}"/>
                      </a:ext>
                    </a:extLst>
                  </p:cNvPr>
                  <p:cNvSpPr/>
                  <p:nvPr/>
                </p:nvSpPr>
                <p:spPr>
                  <a:xfrm>
                    <a:off x="1220697" y="1192357"/>
                    <a:ext cx="62469" cy="19944"/>
                  </a:xfrm>
                  <a:custGeom>
                    <a:avLst/>
                    <a:gdLst>
                      <a:gd name="connsiteX0" fmla="*/ 60129 w 62469"/>
                      <a:gd name="connsiteY0" fmla="*/ 10460 h 19944"/>
                      <a:gd name="connsiteX1" fmla="*/ 61653 w 62469"/>
                      <a:gd name="connsiteY1" fmla="*/ 17604 h 19944"/>
                      <a:gd name="connsiteX2" fmla="*/ 54509 w 62469"/>
                      <a:gd name="connsiteY2" fmla="*/ 19128 h 19944"/>
                      <a:gd name="connsiteX3" fmla="*/ 32506 w 62469"/>
                      <a:gd name="connsiteY3" fmla="*/ 11793 h 19944"/>
                      <a:gd name="connsiteX4" fmla="*/ 5646 w 62469"/>
                      <a:gd name="connsiteY4" fmla="*/ 10841 h 19944"/>
                      <a:gd name="connsiteX5" fmla="*/ 26 w 62469"/>
                      <a:gd name="connsiteY5" fmla="*/ 6174 h 19944"/>
                      <a:gd name="connsiteX6" fmla="*/ 4693 w 62469"/>
                      <a:gd name="connsiteY6" fmla="*/ 554 h 19944"/>
                      <a:gd name="connsiteX7" fmla="*/ 34221 w 62469"/>
                      <a:gd name="connsiteY7" fmla="*/ 1602 h 19944"/>
                      <a:gd name="connsiteX8" fmla="*/ 60129 w 62469"/>
                      <a:gd name="connsiteY8" fmla="*/ 10460 h 1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469" h="19944">
                        <a:moveTo>
                          <a:pt x="60129" y="10460"/>
                        </a:moveTo>
                        <a:cubicBezTo>
                          <a:pt x="62510" y="11984"/>
                          <a:pt x="63177" y="15222"/>
                          <a:pt x="61653" y="17604"/>
                        </a:cubicBezTo>
                        <a:cubicBezTo>
                          <a:pt x="60129" y="19985"/>
                          <a:pt x="56890" y="20652"/>
                          <a:pt x="54509" y="19128"/>
                        </a:cubicBezTo>
                        <a:cubicBezTo>
                          <a:pt x="52223" y="17699"/>
                          <a:pt x="44603" y="13889"/>
                          <a:pt x="32506" y="11793"/>
                        </a:cubicBezTo>
                        <a:cubicBezTo>
                          <a:pt x="25077" y="10460"/>
                          <a:pt x="16028" y="9888"/>
                          <a:pt x="5646" y="10841"/>
                        </a:cubicBezTo>
                        <a:cubicBezTo>
                          <a:pt x="2788" y="11127"/>
                          <a:pt x="312" y="9031"/>
                          <a:pt x="26" y="6174"/>
                        </a:cubicBezTo>
                        <a:cubicBezTo>
                          <a:pt x="-260" y="3316"/>
                          <a:pt x="1836" y="840"/>
                          <a:pt x="4693" y="554"/>
                        </a:cubicBezTo>
                        <a:cubicBezTo>
                          <a:pt x="16028" y="-589"/>
                          <a:pt x="26029" y="173"/>
                          <a:pt x="34221" y="1602"/>
                        </a:cubicBezTo>
                        <a:cubicBezTo>
                          <a:pt x="48127" y="4078"/>
                          <a:pt x="57366" y="8650"/>
                          <a:pt x="60129" y="10460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6595D8F2-C171-65EE-9671-1A18085373E8}"/>
                      </a:ext>
                    </a:extLst>
                  </p:cNvPr>
                  <p:cNvSpPr/>
                  <p:nvPr/>
                </p:nvSpPr>
                <p:spPr>
                  <a:xfrm>
                    <a:off x="1246429" y="1113603"/>
                    <a:ext cx="67223" cy="24218"/>
                  </a:xfrm>
                  <a:custGeom>
                    <a:avLst/>
                    <a:gdLst>
                      <a:gd name="connsiteX0" fmla="*/ 64972 w 67223"/>
                      <a:gd name="connsiteY0" fmla="*/ 14823 h 24218"/>
                      <a:gd name="connsiteX1" fmla="*/ 66306 w 67223"/>
                      <a:gd name="connsiteY1" fmla="*/ 21967 h 24218"/>
                      <a:gd name="connsiteX2" fmla="*/ 59162 w 67223"/>
                      <a:gd name="connsiteY2" fmla="*/ 23300 h 24218"/>
                      <a:gd name="connsiteX3" fmla="*/ 41255 w 67223"/>
                      <a:gd name="connsiteY3" fmla="*/ 14632 h 24218"/>
                      <a:gd name="connsiteX4" fmla="*/ 5441 w 67223"/>
                      <a:gd name="connsiteY4" fmla="*/ 10537 h 24218"/>
                      <a:gd name="connsiteX5" fmla="*/ 12 w 67223"/>
                      <a:gd name="connsiteY5" fmla="*/ 5679 h 24218"/>
                      <a:gd name="connsiteX6" fmla="*/ 4869 w 67223"/>
                      <a:gd name="connsiteY6" fmla="*/ 250 h 24218"/>
                      <a:gd name="connsiteX7" fmla="*/ 44493 w 67223"/>
                      <a:gd name="connsiteY7" fmla="*/ 4917 h 24218"/>
                      <a:gd name="connsiteX8" fmla="*/ 64972 w 67223"/>
                      <a:gd name="connsiteY8" fmla="*/ 14823 h 24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223" h="24218">
                        <a:moveTo>
                          <a:pt x="64972" y="14823"/>
                        </a:moveTo>
                        <a:cubicBezTo>
                          <a:pt x="67353" y="16442"/>
                          <a:pt x="67925" y="19586"/>
                          <a:pt x="66306" y="21967"/>
                        </a:cubicBezTo>
                        <a:cubicBezTo>
                          <a:pt x="64686" y="24348"/>
                          <a:pt x="61543" y="24919"/>
                          <a:pt x="59162" y="23300"/>
                        </a:cubicBezTo>
                        <a:cubicBezTo>
                          <a:pt x="56019" y="21109"/>
                          <a:pt x="50113" y="17585"/>
                          <a:pt x="41255" y="14632"/>
                        </a:cubicBezTo>
                        <a:cubicBezTo>
                          <a:pt x="32301" y="11680"/>
                          <a:pt x="20490" y="9584"/>
                          <a:pt x="5441" y="10537"/>
                        </a:cubicBezTo>
                        <a:cubicBezTo>
                          <a:pt x="2583" y="10727"/>
                          <a:pt x="202" y="8536"/>
                          <a:pt x="12" y="5679"/>
                        </a:cubicBezTo>
                        <a:cubicBezTo>
                          <a:pt x="-179" y="2821"/>
                          <a:pt x="2012" y="440"/>
                          <a:pt x="4869" y="250"/>
                        </a:cubicBezTo>
                        <a:cubicBezTo>
                          <a:pt x="21348" y="-798"/>
                          <a:pt x="34492" y="1583"/>
                          <a:pt x="44493" y="4917"/>
                        </a:cubicBezTo>
                        <a:cubicBezTo>
                          <a:pt x="54495" y="8155"/>
                          <a:pt x="61353" y="12251"/>
                          <a:pt x="64972" y="14823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112" name="图形 6">
                <a:extLst>
                  <a:ext uri="{FF2B5EF4-FFF2-40B4-BE49-F238E27FC236}">
                    <a16:creationId xmlns:a16="http://schemas.microsoft.com/office/drawing/2014/main" id="{E6650733-6F2B-B6D3-5F69-EC54F4743129}"/>
                  </a:ext>
                </a:extLst>
              </p:cNvPr>
              <p:cNvGrpSpPr/>
              <p:nvPr/>
            </p:nvGrpSpPr>
            <p:grpSpPr>
              <a:xfrm>
                <a:off x="1360836" y="1170021"/>
                <a:ext cx="393469" cy="494330"/>
                <a:chOff x="1360836" y="1170021"/>
                <a:chExt cx="393469" cy="494330"/>
              </a:xfrm>
            </p:grpSpPr>
            <p:grpSp>
              <p:nvGrpSpPr>
                <p:cNvPr id="113" name="图形 6">
                  <a:extLst>
                    <a:ext uri="{FF2B5EF4-FFF2-40B4-BE49-F238E27FC236}">
                      <a16:creationId xmlns:a16="http://schemas.microsoft.com/office/drawing/2014/main" id="{6114BCAD-454B-FC85-5309-ABE85CE76D6B}"/>
                    </a:ext>
                  </a:extLst>
                </p:cNvPr>
                <p:cNvGrpSpPr/>
                <p:nvPr/>
              </p:nvGrpSpPr>
              <p:grpSpPr>
                <a:xfrm>
                  <a:off x="1504616" y="1548476"/>
                  <a:ext cx="114289" cy="115875"/>
                  <a:chOff x="1504616" y="1548476"/>
                  <a:chExt cx="114289" cy="115875"/>
                </a:xfrm>
                <a:solidFill>
                  <a:srgbClr val="C02817"/>
                </a:solidFill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7F39C64A-C1A0-9048-6AEF-5FE4547FFDEF}"/>
                      </a:ext>
                    </a:extLst>
                  </p:cNvPr>
                  <p:cNvSpPr/>
                  <p:nvPr/>
                </p:nvSpPr>
                <p:spPr>
                  <a:xfrm>
                    <a:off x="1504616" y="1554667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107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C72A62A0-FF3C-28E3-6957-709FFF95EA1E}"/>
                      </a:ext>
                    </a:extLst>
                  </p:cNvPr>
                  <p:cNvSpPr/>
                  <p:nvPr/>
                </p:nvSpPr>
                <p:spPr>
                  <a:xfrm>
                    <a:off x="1520618" y="1553619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EF8DA143-5B70-F653-3F26-C7BCD8D257B9}"/>
                      </a:ext>
                    </a:extLst>
                  </p:cNvPr>
                  <p:cNvSpPr/>
                  <p:nvPr/>
                </p:nvSpPr>
                <p:spPr>
                  <a:xfrm>
                    <a:off x="1536620" y="1552572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AF981CA1-C774-EC76-0BA4-2AC6190F19F2}"/>
                      </a:ext>
                    </a:extLst>
                  </p:cNvPr>
                  <p:cNvSpPr/>
                  <p:nvPr/>
                </p:nvSpPr>
                <p:spPr>
                  <a:xfrm>
                    <a:off x="1552622" y="1551524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D45D5C4D-DB3F-8944-E7F3-D215388CE98B}"/>
                      </a:ext>
                    </a:extLst>
                  </p:cNvPr>
                  <p:cNvSpPr/>
                  <p:nvPr/>
                </p:nvSpPr>
                <p:spPr>
                  <a:xfrm>
                    <a:off x="1568624" y="1550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4085E14A-ABE8-B9B3-EACA-A33B18713E26}"/>
                      </a:ext>
                    </a:extLst>
                  </p:cNvPr>
                  <p:cNvSpPr/>
                  <p:nvPr/>
                </p:nvSpPr>
                <p:spPr>
                  <a:xfrm>
                    <a:off x="1584626" y="1549523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80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192" y="108779"/>
                          <a:pt x="6335" y="110303"/>
                          <a:pt x="3668" y="109445"/>
                        </a:cubicBezTo>
                        <a:cubicBezTo>
                          <a:pt x="905" y="108588"/>
                          <a:pt x="-619" y="105731"/>
                          <a:pt x="239" y="103064"/>
                        </a:cubicBezTo>
                        <a:cubicBezTo>
                          <a:pt x="10621" y="68107"/>
                          <a:pt x="7573" y="5432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7586A998-9243-CC71-E6ED-B9287A695DD2}"/>
                      </a:ext>
                    </a:extLst>
                  </p:cNvPr>
                  <p:cNvSpPr/>
                  <p:nvPr/>
                </p:nvSpPr>
                <p:spPr>
                  <a:xfrm>
                    <a:off x="1600628" y="1548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5"/>
                          <a:pt x="10049" y="106016"/>
                        </a:cubicBezTo>
                        <a:cubicBezTo>
                          <a:pt x="9287" y="108778"/>
                          <a:pt x="6335" y="110302"/>
                          <a:pt x="3668" y="109445"/>
                        </a:cubicBezTo>
                        <a:cubicBezTo>
                          <a:pt x="905" y="108588"/>
                          <a:pt x="-619" y="105730"/>
                          <a:pt x="239" y="103063"/>
                        </a:cubicBezTo>
                        <a:cubicBezTo>
                          <a:pt x="10621" y="68107"/>
                          <a:pt x="7573" y="5527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28B4453-9370-414A-CBCB-8ED2AF6BBA73}"/>
                    </a:ext>
                  </a:extLst>
                </p:cNvPr>
                <p:cNvSpPr/>
                <p:nvPr/>
              </p:nvSpPr>
              <p:spPr>
                <a:xfrm>
                  <a:off x="1360844" y="1195448"/>
                  <a:ext cx="393461" cy="347349"/>
                </a:xfrm>
                <a:custGeom>
                  <a:avLst/>
                  <a:gdLst>
                    <a:gd name="connsiteX0" fmla="*/ 186301 w 393461"/>
                    <a:gd name="connsiteY0" fmla="*/ 415 h 347349"/>
                    <a:gd name="connsiteX1" fmla="*/ 393184 w 393461"/>
                    <a:gd name="connsiteY1" fmla="*/ 161864 h 347349"/>
                    <a:gd name="connsiteX2" fmla="*/ 207161 w 393461"/>
                    <a:gd name="connsiteY2" fmla="*/ 346934 h 347349"/>
                    <a:gd name="connsiteX3" fmla="*/ 277 w 393461"/>
                    <a:gd name="connsiteY3" fmla="*/ 185486 h 347349"/>
                    <a:gd name="connsiteX4" fmla="*/ 186301 w 393461"/>
                    <a:gd name="connsiteY4" fmla="*/ 415 h 34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461" h="347349">
                      <a:moveTo>
                        <a:pt x="186301" y="415"/>
                      </a:moveTo>
                      <a:cubicBezTo>
                        <a:pt x="294791" y="-6157"/>
                        <a:pt x="387373" y="66137"/>
                        <a:pt x="393184" y="161864"/>
                      </a:cubicBezTo>
                      <a:cubicBezTo>
                        <a:pt x="398899" y="257590"/>
                        <a:pt x="315650" y="340457"/>
                        <a:pt x="207161" y="346934"/>
                      </a:cubicBezTo>
                      <a:cubicBezTo>
                        <a:pt x="98671" y="353507"/>
                        <a:pt x="6088" y="281212"/>
                        <a:pt x="277" y="185486"/>
                      </a:cubicBezTo>
                      <a:cubicBezTo>
                        <a:pt x="-5437" y="89855"/>
                        <a:pt x="77811" y="6987"/>
                        <a:pt x="186301" y="41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840BBA9-9258-9D86-4970-89210D694054}"/>
                    </a:ext>
                  </a:extLst>
                </p:cNvPr>
                <p:cNvSpPr/>
                <p:nvPr/>
              </p:nvSpPr>
              <p:spPr>
                <a:xfrm>
                  <a:off x="1441672" y="1195456"/>
                  <a:ext cx="231425" cy="347438"/>
                </a:xfrm>
                <a:custGeom>
                  <a:avLst/>
                  <a:gdLst>
                    <a:gd name="connsiteX0" fmla="*/ 105473 w 231425"/>
                    <a:gd name="connsiteY0" fmla="*/ 408 h 347438"/>
                    <a:gd name="connsiteX1" fmla="*/ 136144 w 231425"/>
                    <a:gd name="connsiteY1" fmla="*/ 693 h 347438"/>
                    <a:gd name="connsiteX2" fmla="*/ 190055 w 231425"/>
                    <a:gd name="connsiteY2" fmla="*/ 44032 h 347438"/>
                    <a:gd name="connsiteX3" fmla="*/ 230918 w 231425"/>
                    <a:gd name="connsiteY3" fmla="*/ 167762 h 347438"/>
                    <a:gd name="connsiteX4" fmla="*/ 205200 w 231425"/>
                    <a:gd name="connsiteY4" fmla="*/ 295492 h 347438"/>
                    <a:gd name="connsiteX5" fmla="*/ 162623 w 231425"/>
                    <a:gd name="connsiteY5" fmla="*/ 341879 h 347438"/>
                    <a:gd name="connsiteX6" fmla="*/ 126333 w 231425"/>
                    <a:gd name="connsiteY6" fmla="*/ 347022 h 347438"/>
                    <a:gd name="connsiteX7" fmla="*/ 88995 w 231425"/>
                    <a:gd name="connsiteY7" fmla="*/ 346165 h 347438"/>
                    <a:gd name="connsiteX8" fmla="*/ 41370 w 231425"/>
                    <a:gd name="connsiteY8" fmla="*/ 305303 h 347438"/>
                    <a:gd name="connsiteX9" fmla="*/ 508 w 231425"/>
                    <a:gd name="connsiteY9" fmla="*/ 181573 h 347438"/>
                    <a:gd name="connsiteX10" fmla="*/ 26225 w 231425"/>
                    <a:gd name="connsiteY10" fmla="*/ 53843 h 347438"/>
                    <a:gd name="connsiteX11" fmla="*/ 74327 w 231425"/>
                    <a:gd name="connsiteY11" fmla="*/ 4408 h 347438"/>
                    <a:gd name="connsiteX12" fmla="*/ 105473 w 231425"/>
                    <a:gd name="connsiteY12" fmla="*/ 408 h 347438"/>
                    <a:gd name="connsiteX13" fmla="*/ 105473 w 231425"/>
                    <a:gd name="connsiteY13" fmla="*/ 408 h 347438"/>
                    <a:gd name="connsiteX14" fmla="*/ 184817 w 231425"/>
                    <a:gd name="connsiteY14" fmla="*/ 47842 h 347438"/>
                    <a:gd name="connsiteX15" fmla="*/ 105378 w 231425"/>
                    <a:gd name="connsiteY15" fmla="*/ 2598 h 347438"/>
                    <a:gd name="connsiteX16" fmla="*/ 31940 w 231425"/>
                    <a:gd name="connsiteY16" fmla="*/ 56986 h 347438"/>
                    <a:gd name="connsiteX17" fmla="*/ 6985 w 231425"/>
                    <a:gd name="connsiteY17" fmla="*/ 181192 h 347438"/>
                    <a:gd name="connsiteX18" fmla="*/ 46609 w 231425"/>
                    <a:gd name="connsiteY18" fmla="*/ 301493 h 347438"/>
                    <a:gd name="connsiteX19" fmla="*/ 126047 w 231425"/>
                    <a:gd name="connsiteY19" fmla="*/ 346737 h 347438"/>
                    <a:gd name="connsiteX20" fmla="*/ 199485 w 231425"/>
                    <a:gd name="connsiteY20" fmla="*/ 292349 h 347438"/>
                    <a:gd name="connsiteX21" fmla="*/ 224441 w 231425"/>
                    <a:gd name="connsiteY21" fmla="*/ 168143 h 347438"/>
                    <a:gd name="connsiteX22" fmla="*/ 184817 w 231425"/>
                    <a:gd name="connsiteY22" fmla="*/ 47842 h 34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425" h="347438">
                      <a:moveTo>
                        <a:pt x="105473" y="408"/>
                      </a:moveTo>
                      <a:cubicBezTo>
                        <a:pt x="115856" y="-259"/>
                        <a:pt x="126143" y="-69"/>
                        <a:pt x="136144" y="693"/>
                      </a:cubicBezTo>
                      <a:cubicBezTo>
                        <a:pt x="156337" y="7932"/>
                        <a:pt x="174815" y="23077"/>
                        <a:pt x="190055" y="44032"/>
                      </a:cubicBezTo>
                      <a:cubicBezTo>
                        <a:pt x="212534" y="74988"/>
                        <a:pt x="227965" y="118708"/>
                        <a:pt x="230918" y="167762"/>
                      </a:cubicBezTo>
                      <a:cubicBezTo>
                        <a:pt x="233870" y="216816"/>
                        <a:pt x="223774" y="261964"/>
                        <a:pt x="205200" y="295492"/>
                      </a:cubicBezTo>
                      <a:cubicBezTo>
                        <a:pt x="193865" y="315780"/>
                        <a:pt x="179387" y="331878"/>
                        <a:pt x="162623" y="341879"/>
                      </a:cubicBezTo>
                      <a:cubicBezTo>
                        <a:pt x="150908" y="344546"/>
                        <a:pt x="138811" y="346356"/>
                        <a:pt x="126333" y="347022"/>
                      </a:cubicBezTo>
                      <a:cubicBezTo>
                        <a:pt x="113665" y="347784"/>
                        <a:pt x="101187" y="347499"/>
                        <a:pt x="88995" y="346165"/>
                      </a:cubicBezTo>
                      <a:cubicBezTo>
                        <a:pt x="71279" y="338259"/>
                        <a:pt x="55086" y="324067"/>
                        <a:pt x="41370" y="305303"/>
                      </a:cubicBezTo>
                      <a:cubicBezTo>
                        <a:pt x="18891" y="274347"/>
                        <a:pt x="3461" y="230627"/>
                        <a:pt x="508" y="181573"/>
                      </a:cubicBezTo>
                      <a:cubicBezTo>
                        <a:pt x="-2445" y="132519"/>
                        <a:pt x="7652" y="87371"/>
                        <a:pt x="26225" y="53843"/>
                      </a:cubicBezTo>
                      <a:cubicBezTo>
                        <a:pt x="38798" y="31269"/>
                        <a:pt x="55277" y="14028"/>
                        <a:pt x="74327" y="4408"/>
                      </a:cubicBezTo>
                      <a:cubicBezTo>
                        <a:pt x="84518" y="2408"/>
                        <a:pt x="94901" y="1074"/>
                        <a:pt x="105473" y="408"/>
                      </a:cubicBezTo>
                      <a:lnTo>
                        <a:pt x="105473" y="408"/>
                      </a:lnTo>
                      <a:close/>
                      <a:moveTo>
                        <a:pt x="184817" y="47842"/>
                      </a:moveTo>
                      <a:cubicBezTo>
                        <a:pt x="163290" y="18219"/>
                        <a:pt x="135096" y="789"/>
                        <a:pt x="105378" y="2598"/>
                      </a:cubicBezTo>
                      <a:cubicBezTo>
                        <a:pt x="75660" y="4408"/>
                        <a:pt x="49752" y="25077"/>
                        <a:pt x="31940" y="56986"/>
                      </a:cubicBezTo>
                      <a:cubicBezTo>
                        <a:pt x="13843" y="89371"/>
                        <a:pt x="4127" y="133377"/>
                        <a:pt x="6985" y="181192"/>
                      </a:cubicBezTo>
                      <a:cubicBezTo>
                        <a:pt x="9842" y="229008"/>
                        <a:pt x="24797" y="271489"/>
                        <a:pt x="46609" y="301493"/>
                      </a:cubicBezTo>
                      <a:cubicBezTo>
                        <a:pt x="68135" y="331116"/>
                        <a:pt x="96329" y="348546"/>
                        <a:pt x="126047" y="346737"/>
                      </a:cubicBezTo>
                      <a:cubicBezTo>
                        <a:pt x="155765" y="344927"/>
                        <a:pt x="181673" y="324258"/>
                        <a:pt x="199485" y="292349"/>
                      </a:cubicBezTo>
                      <a:cubicBezTo>
                        <a:pt x="217583" y="259964"/>
                        <a:pt x="227298" y="215958"/>
                        <a:pt x="224441" y="168143"/>
                      </a:cubicBezTo>
                      <a:cubicBezTo>
                        <a:pt x="221583" y="120327"/>
                        <a:pt x="206724" y="77846"/>
                        <a:pt x="184817" y="47842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E128CF8-3855-84ED-71CA-92E704F5162C}"/>
                    </a:ext>
                  </a:extLst>
                </p:cNvPr>
                <p:cNvSpPr/>
                <p:nvPr/>
              </p:nvSpPr>
              <p:spPr>
                <a:xfrm>
                  <a:off x="1448276" y="1214818"/>
                  <a:ext cx="211550" cy="14705"/>
                </a:xfrm>
                <a:custGeom>
                  <a:avLst/>
                  <a:gdLst>
                    <a:gd name="connsiteX0" fmla="*/ 202216 w 211550"/>
                    <a:gd name="connsiteY0" fmla="*/ 0 h 14705"/>
                    <a:gd name="connsiteX1" fmla="*/ 211550 w 211550"/>
                    <a:gd name="connsiteY1" fmla="*/ 4572 h 14705"/>
                    <a:gd name="connsiteX2" fmla="*/ 209931 w 211550"/>
                    <a:gd name="connsiteY2" fmla="*/ 5334 h 14705"/>
                    <a:gd name="connsiteX3" fmla="*/ 101727 w 211550"/>
                    <a:gd name="connsiteY3" fmla="*/ 14478 h 14705"/>
                    <a:gd name="connsiteX4" fmla="*/ 1619 w 211550"/>
                    <a:gd name="connsiteY4" fmla="*/ 12002 h 14705"/>
                    <a:gd name="connsiteX5" fmla="*/ 0 w 211550"/>
                    <a:gd name="connsiteY5" fmla="*/ 11430 h 14705"/>
                    <a:gd name="connsiteX6" fmla="*/ 9525 w 211550"/>
                    <a:gd name="connsiteY6" fmla="*/ 6001 h 14705"/>
                    <a:gd name="connsiteX7" fmla="*/ 101632 w 211550"/>
                    <a:gd name="connsiteY7" fmla="*/ 8001 h 14705"/>
                    <a:gd name="connsiteX8" fmla="*/ 202216 w 211550"/>
                    <a:gd name="connsiteY8" fmla="*/ 0 h 14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550" h="14705">
                      <a:moveTo>
                        <a:pt x="202216" y="0"/>
                      </a:moveTo>
                      <a:cubicBezTo>
                        <a:pt x="205359" y="1429"/>
                        <a:pt x="208502" y="2953"/>
                        <a:pt x="211550" y="4572"/>
                      </a:cubicBezTo>
                      <a:cubicBezTo>
                        <a:pt x="211074" y="4953"/>
                        <a:pt x="210502" y="5239"/>
                        <a:pt x="209931" y="5334"/>
                      </a:cubicBezTo>
                      <a:cubicBezTo>
                        <a:pt x="174308" y="11049"/>
                        <a:pt x="137350" y="13716"/>
                        <a:pt x="101727" y="14478"/>
                      </a:cubicBezTo>
                      <a:cubicBezTo>
                        <a:pt x="66199" y="15240"/>
                        <a:pt x="31909" y="14002"/>
                        <a:pt x="1619" y="12002"/>
                      </a:cubicBezTo>
                      <a:cubicBezTo>
                        <a:pt x="1048" y="12002"/>
                        <a:pt x="476" y="11716"/>
                        <a:pt x="0" y="11430"/>
                      </a:cubicBezTo>
                      <a:cubicBezTo>
                        <a:pt x="3143" y="9525"/>
                        <a:pt x="6287" y="7715"/>
                        <a:pt x="9525" y="6001"/>
                      </a:cubicBezTo>
                      <a:cubicBezTo>
                        <a:pt x="37719" y="7715"/>
                        <a:pt x="69151" y="8668"/>
                        <a:pt x="101632" y="8001"/>
                      </a:cubicBezTo>
                      <a:cubicBezTo>
                        <a:pt x="134684" y="7334"/>
                        <a:pt x="168973" y="4953"/>
                        <a:pt x="20221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B7C88A4-A669-5FDF-D4BA-5E94EF7940F7}"/>
                    </a:ext>
                  </a:extLst>
                </p:cNvPr>
                <p:cNvSpPr/>
                <p:nvPr/>
              </p:nvSpPr>
              <p:spPr>
                <a:xfrm>
                  <a:off x="1405413" y="1244631"/>
                  <a:ext cx="297179" cy="23134"/>
                </a:xfrm>
                <a:custGeom>
                  <a:avLst/>
                  <a:gdLst>
                    <a:gd name="connsiteX0" fmla="*/ 291370 w 297179"/>
                    <a:gd name="connsiteY0" fmla="*/ 0 h 23134"/>
                    <a:gd name="connsiteX1" fmla="*/ 297180 w 297179"/>
                    <a:gd name="connsiteY1" fmla="*/ 5239 h 23134"/>
                    <a:gd name="connsiteX2" fmla="*/ 296704 w 297179"/>
                    <a:gd name="connsiteY2" fmla="*/ 5429 h 23134"/>
                    <a:gd name="connsiteX3" fmla="*/ 138303 w 297179"/>
                    <a:gd name="connsiteY3" fmla="*/ 23050 h 23134"/>
                    <a:gd name="connsiteX4" fmla="*/ 381 w 297179"/>
                    <a:gd name="connsiteY4" fmla="*/ 16669 h 23134"/>
                    <a:gd name="connsiteX5" fmla="*/ 0 w 297179"/>
                    <a:gd name="connsiteY5" fmla="*/ 16574 h 23134"/>
                    <a:gd name="connsiteX6" fmla="*/ 5715 w 297179"/>
                    <a:gd name="connsiteY6" fmla="*/ 10668 h 23134"/>
                    <a:gd name="connsiteX7" fmla="*/ 138303 w 297179"/>
                    <a:gd name="connsiteY7" fmla="*/ 16574 h 23134"/>
                    <a:gd name="connsiteX8" fmla="*/ 291370 w 297179"/>
                    <a:gd name="connsiteY8" fmla="*/ 0 h 23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7179" h="23134">
                      <a:moveTo>
                        <a:pt x="291370" y="0"/>
                      </a:moveTo>
                      <a:cubicBezTo>
                        <a:pt x="293370" y="1715"/>
                        <a:pt x="295275" y="3429"/>
                        <a:pt x="297180" y="5239"/>
                      </a:cubicBezTo>
                      <a:cubicBezTo>
                        <a:pt x="296989" y="5334"/>
                        <a:pt x="296894" y="5334"/>
                        <a:pt x="296704" y="5429"/>
                      </a:cubicBezTo>
                      <a:cubicBezTo>
                        <a:pt x="246317" y="17717"/>
                        <a:pt x="190595" y="22384"/>
                        <a:pt x="138303" y="23050"/>
                      </a:cubicBezTo>
                      <a:cubicBezTo>
                        <a:pt x="86106" y="23717"/>
                        <a:pt x="37243" y="20288"/>
                        <a:pt x="381" y="16669"/>
                      </a:cubicBezTo>
                      <a:cubicBezTo>
                        <a:pt x="286" y="16669"/>
                        <a:pt x="95" y="16669"/>
                        <a:pt x="0" y="16574"/>
                      </a:cubicBezTo>
                      <a:cubicBezTo>
                        <a:pt x="1810" y="14573"/>
                        <a:pt x="3715" y="12573"/>
                        <a:pt x="5715" y="10668"/>
                      </a:cubicBezTo>
                      <a:cubicBezTo>
                        <a:pt x="41815" y="14192"/>
                        <a:pt x="88487" y="17145"/>
                        <a:pt x="138303" y="16574"/>
                      </a:cubicBezTo>
                      <a:cubicBezTo>
                        <a:pt x="188881" y="15907"/>
                        <a:pt x="242506" y="11525"/>
                        <a:pt x="29137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9B6BA18-97D4-CC6D-0867-8415E1DA2312}"/>
                    </a:ext>
                  </a:extLst>
                </p:cNvPr>
                <p:cNvSpPr/>
                <p:nvPr/>
              </p:nvSpPr>
              <p:spPr>
                <a:xfrm>
                  <a:off x="1380172" y="1275778"/>
                  <a:ext cx="348710" cy="30103"/>
                </a:xfrm>
                <a:custGeom>
                  <a:avLst/>
                  <a:gdLst>
                    <a:gd name="connsiteX0" fmla="*/ 344900 w 348710"/>
                    <a:gd name="connsiteY0" fmla="*/ 0 h 30103"/>
                    <a:gd name="connsiteX1" fmla="*/ 348710 w 348710"/>
                    <a:gd name="connsiteY1" fmla="*/ 5620 h 30103"/>
                    <a:gd name="connsiteX2" fmla="*/ 156591 w 348710"/>
                    <a:gd name="connsiteY2" fmla="*/ 30099 h 30103"/>
                    <a:gd name="connsiteX3" fmla="*/ 0 w 348710"/>
                    <a:gd name="connsiteY3" fmla="*/ 20574 h 30103"/>
                    <a:gd name="connsiteX4" fmla="*/ 3429 w 348710"/>
                    <a:gd name="connsiteY4" fmla="*/ 14478 h 30103"/>
                    <a:gd name="connsiteX5" fmla="*/ 156496 w 348710"/>
                    <a:gd name="connsiteY5" fmla="*/ 23622 h 30103"/>
                    <a:gd name="connsiteX6" fmla="*/ 344900 w 348710"/>
                    <a:gd name="connsiteY6" fmla="*/ 0 h 30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8710" h="30103">
                      <a:moveTo>
                        <a:pt x="344900" y="0"/>
                      </a:moveTo>
                      <a:cubicBezTo>
                        <a:pt x="346234" y="1810"/>
                        <a:pt x="347472" y="3715"/>
                        <a:pt x="348710" y="5620"/>
                      </a:cubicBezTo>
                      <a:cubicBezTo>
                        <a:pt x="289465" y="23908"/>
                        <a:pt x="220123" y="29813"/>
                        <a:pt x="156591" y="30099"/>
                      </a:cubicBezTo>
                      <a:cubicBezTo>
                        <a:pt x="93440" y="30289"/>
                        <a:pt x="36004" y="24955"/>
                        <a:pt x="0" y="20574"/>
                      </a:cubicBezTo>
                      <a:cubicBezTo>
                        <a:pt x="1143" y="18479"/>
                        <a:pt x="2286" y="16478"/>
                        <a:pt x="3429" y="14478"/>
                      </a:cubicBezTo>
                      <a:cubicBezTo>
                        <a:pt x="39338" y="18764"/>
                        <a:pt x="95155" y="23908"/>
                        <a:pt x="156496" y="23622"/>
                      </a:cubicBezTo>
                      <a:cubicBezTo>
                        <a:pt x="218885" y="23431"/>
                        <a:pt x="286798" y="17717"/>
                        <a:pt x="34490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FB59CD1-DC36-020B-E9E3-EE6F1C97707E}"/>
                    </a:ext>
                  </a:extLst>
                </p:cNvPr>
                <p:cNvSpPr/>
                <p:nvPr/>
              </p:nvSpPr>
              <p:spPr>
                <a:xfrm>
                  <a:off x="1365980" y="1308830"/>
                  <a:ext cx="379475" cy="35258"/>
                </a:xfrm>
                <a:custGeom>
                  <a:avLst/>
                  <a:gdLst>
                    <a:gd name="connsiteX0" fmla="*/ 377190 w 379475"/>
                    <a:gd name="connsiteY0" fmla="*/ 0 h 35258"/>
                    <a:gd name="connsiteX1" fmla="*/ 379476 w 379475"/>
                    <a:gd name="connsiteY1" fmla="*/ 6096 h 35258"/>
                    <a:gd name="connsiteX2" fmla="*/ 163735 w 379475"/>
                    <a:gd name="connsiteY2" fmla="*/ 35242 h 35258"/>
                    <a:gd name="connsiteX3" fmla="*/ 0 w 379475"/>
                    <a:gd name="connsiteY3" fmla="*/ 23527 h 35258"/>
                    <a:gd name="connsiteX4" fmla="*/ 1810 w 379475"/>
                    <a:gd name="connsiteY4" fmla="*/ 17240 h 35258"/>
                    <a:gd name="connsiteX5" fmla="*/ 163735 w 379475"/>
                    <a:gd name="connsiteY5" fmla="*/ 28765 h 35258"/>
                    <a:gd name="connsiteX6" fmla="*/ 377190 w 379475"/>
                    <a:gd name="connsiteY6" fmla="*/ 0 h 35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9475" h="35258">
                      <a:moveTo>
                        <a:pt x="377190" y="0"/>
                      </a:moveTo>
                      <a:cubicBezTo>
                        <a:pt x="377952" y="2000"/>
                        <a:pt x="378714" y="4000"/>
                        <a:pt x="379476" y="6096"/>
                      </a:cubicBezTo>
                      <a:cubicBezTo>
                        <a:pt x="314420" y="29146"/>
                        <a:pt x="234887" y="35623"/>
                        <a:pt x="163735" y="35242"/>
                      </a:cubicBezTo>
                      <a:cubicBezTo>
                        <a:pt x="93440" y="34862"/>
                        <a:pt x="31433" y="27813"/>
                        <a:pt x="0" y="23527"/>
                      </a:cubicBezTo>
                      <a:cubicBezTo>
                        <a:pt x="571" y="21431"/>
                        <a:pt x="1143" y="19336"/>
                        <a:pt x="1810" y="17240"/>
                      </a:cubicBezTo>
                      <a:cubicBezTo>
                        <a:pt x="33433" y="21526"/>
                        <a:pt x="94583" y="28384"/>
                        <a:pt x="163735" y="28765"/>
                      </a:cubicBezTo>
                      <a:cubicBezTo>
                        <a:pt x="234220" y="29146"/>
                        <a:pt x="312896" y="22765"/>
                        <a:pt x="37719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4874AF4-D3D5-EFB4-7705-9BA975183864}"/>
                    </a:ext>
                  </a:extLst>
                </p:cNvPr>
                <p:cNvSpPr/>
                <p:nvPr/>
              </p:nvSpPr>
              <p:spPr>
                <a:xfrm>
                  <a:off x="1360836" y="1344358"/>
                  <a:ext cx="392620" cy="37887"/>
                </a:xfrm>
                <a:custGeom>
                  <a:avLst/>
                  <a:gdLst>
                    <a:gd name="connsiteX0" fmla="*/ 391859 w 392620"/>
                    <a:gd name="connsiteY0" fmla="*/ 0 h 37887"/>
                    <a:gd name="connsiteX1" fmla="*/ 392621 w 392620"/>
                    <a:gd name="connsiteY1" fmla="*/ 6667 h 37887"/>
                    <a:gd name="connsiteX2" fmla="*/ 164021 w 392620"/>
                    <a:gd name="connsiteY2" fmla="*/ 37814 h 37887"/>
                    <a:gd name="connsiteX3" fmla="*/ 0 w 392620"/>
                    <a:gd name="connsiteY3" fmla="*/ 25146 h 37887"/>
                    <a:gd name="connsiteX4" fmla="*/ 191 w 392620"/>
                    <a:gd name="connsiteY4" fmla="*/ 18669 h 37887"/>
                    <a:gd name="connsiteX5" fmla="*/ 164116 w 392620"/>
                    <a:gd name="connsiteY5" fmla="*/ 31337 h 37887"/>
                    <a:gd name="connsiteX6" fmla="*/ 391859 w 392620"/>
                    <a:gd name="connsiteY6" fmla="*/ 0 h 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620" h="37887">
                      <a:moveTo>
                        <a:pt x="391859" y="0"/>
                      </a:moveTo>
                      <a:cubicBezTo>
                        <a:pt x="392144" y="2191"/>
                        <a:pt x="392430" y="4382"/>
                        <a:pt x="392621" y="6667"/>
                      </a:cubicBezTo>
                      <a:cubicBezTo>
                        <a:pt x="324421" y="32195"/>
                        <a:pt x="238982" y="38671"/>
                        <a:pt x="164021" y="37814"/>
                      </a:cubicBezTo>
                      <a:cubicBezTo>
                        <a:pt x="90869" y="36957"/>
                        <a:pt x="27527" y="29146"/>
                        <a:pt x="0" y="25146"/>
                      </a:cubicBezTo>
                      <a:cubicBezTo>
                        <a:pt x="0" y="22955"/>
                        <a:pt x="95" y="20765"/>
                        <a:pt x="191" y="18669"/>
                      </a:cubicBezTo>
                      <a:cubicBezTo>
                        <a:pt x="27146" y="22574"/>
                        <a:pt x="90583" y="30480"/>
                        <a:pt x="164116" y="31337"/>
                      </a:cubicBezTo>
                      <a:cubicBezTo>
                        <a:pt x="238982" y="32195"/>
                        <a:pt x="324231" y="25717"/>
                        <a:pt x="39185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628D5989-9F65-B995-62E2-61B52F0E9377}"/>
                    </a:ext>
                  </a:extLst>
                </p:cNvPr>
                <p:cNvSpPr/>
                <p:nvPr/>
              </p:nvSpPr>
              <p:spPr>
                <a:xfrm>
                  <a:off x="1363789" y="1383220"/>
                  <a:ext cx="389667" cy="37223"/>
                </a:xfrm>
                <a:custGeom>
                  <a:avLst/>
                  <a:gdLst>
                    <a:gd name="connsiteX0" fmla="*/ 389668 w 389667"/>
                    <a:gd name="connsiteY0" fmla="*/ 0 h 37223"/>
                    <a:gd name="connsiteX1" fmla="*/ 388715 w 389667"/>
                    <a:gd name="connsiteY1" fmla="*/ 7239 h 37223"/>
                    <a:gd name="connsiteX2" fmla="*/ 163449 w 389667"/>
                    <a:gd name="connsiteY2" fmla="*/ 37147 h 37223"/>
                    <a:gd name="connsiteX3" fmla="*/ 1429 w 389667"/>
                    <a:gd name="connsiteY3" fmla="*/ 24765 h 37223"/>
                    <a:gd name="connsiteX4" fmla="*/ 0 w 389667"/>
                    <a:gd name="connsiteY4" fmla="*/ 18002 h 37223"/>
                    <a:gd name="connsiteX5" fmla="*/ 163544 w 389667"/>
                    <a:gd name="connsiteY5" fmla="*/ 30671 h 37223"/>
                    <a:gd name="connsiteX6" fmla="*/ 389668 w 389667"/>
                    <a:gd name="connsiteY6" fmla="*/ 0 h 3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667" h="37223">
                      <a:moveTo>
                        <a:pt x="389668" y="0"/>
                      </a:moveTo>
                      <a:cubicBezTo>
                        <a:pt x="389382" y="2476"/>
                        <a:pt x="389096" y="4858"/>
                        <a:pt x="388715" y="7239"/>
                      </a:cubicBezTo>
                      <a:cubicBezTo>
                        <a:pt x="320993" y="31813"/>
                        <a:pt x="237173" y="38005"/>
                        <a:pt x="163449" y="37147"/>
                      </a:cubicBezTo>
                      <a:cubicBezTo>
                        <a:pt x="92012" y="36290"/>
                        <a:pt x="29909" y="28766"/>
                        <a:pt x="1429" y="24765"/>
                      </a:cubicBezTo>
                      <a:cubicBezTo>
                        <a:pt x="857" y="22574"/>
                        <a:pt x="381" y="20288"/>
                        <a:pt x="0" y="18002"/>
                      </a:cubicBezTo>
                      <a:cubicBezTo>
                        <a:pt x="27146" y="21908"/>
                        <a:pt x="90297" y="29813"/>
                        <a:pt x="163544" y="30671"/>
                      </a:cubicBezTo>
                      <a:cubicBezTo>
                        <a:pt x="237744" y="31528"/>
                        <a:pt x="322326" y="25146"/>
                        <a:pt x="389668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86F08A3-4DAA-AD4D-8B54-AAAA132C3888}"/>
                    </a:ext>
                  </a:extLst>
                </p:cNvPr>
                <p:cNvSpPr/>
                <p:nvPr/>
              </p:nvSpPr>
              <p:spPr>
                <a:xfrm>
                  <a:off x="1377219" y="1425987"/>
                  <a:ext cx="365379" cy="32681"/>
                </a:xfrm>
                <a:custGeom>
                  <a:avLst/>
                  <a:gdLst>
                    <a:gd name="connsiteX0" fmla="*/ 365379 w 365379"/>
                    <a:gd name="connsiteY0" fmla="*/ 0 h 32681"/>
                    <a:gd name="connsiteX1" fmla="*/ 361855 w 365379"/>
                    <a:gd name="connsiteY1" fmla="*/ 7906 h 32681"/>
                    <a:gd name="connsiteX2" fmla="*/ 159067 w 365379"/>
                    <a:gd name="connsiteY2" fmla="*/ 32671 h 32681"/>
                    <a:gd name="connsiteX3" fmla="*/ 3715 w 365379"/>
                    <a:gd name="connsiteY3" fmla="*/ 22098 h 32681"/>
                    <a:gd name="connsiteX4" fmla="*/ 0 w 365379"/>
                    <a:gd name="connsiteY4" fmla="*/ 15049 h 32681"/>
                    <a:gd name="connsiteX5" fmla="*/ 159067 w 365379"/>
                    <a:gd name="connsiteY5" fmla="*/ 26194 h 32681"/>
                    <a:gd name="connsiteX6" fmla="*/ 365379 w 365379"/>
                    <a:gd name="connsiteY6" fmla="*/ 0 h 3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5379" h="32681">
                      <a:moveTo>
                        <a:pt x="365379" y="0"/>
                      </a:moveTo>
                      <a:cubicBezTo>
                        <a:pt x="364236" y="2667"/>
                        <a:pt x="363093" y="5334"/>
                        <a:pt x="361855" y="7906"/>
                      </a:cubicBezTo>
                      <a:cubicBezTo>
                        <a:pt x="299275" y="27432"/>
                        <a:pt x="225457" y="32956"/>
                        <a:pt x="159067" y="32671"/>
                      </a:cubicBezTo>
                      <a:cubicBezTo>
                        <a:pt x="94488" y="32290"/>
                        <a:pt x="37052" y="26384"/>
                        <a:pt x="3715" y="22098"/>
                      </a:cubicBezTo>
                      <a:cubicBezTo>
                        <a:pt x="2381" y="19812"/>
                        <a:pt x="1143" y="17431"/>
                        <a:pt x="0" y="15049"/>
                      </a:cubicBezTo>
                      <a:cubicBezTo>
                        <a:pt x="32290" y="19336"/>
                        <a:pt x="91821" y="25813"/>
                        <a:pt x="159067" y="26194"/>
                      </a:cubicBezTo>
                      <a:cubicBezTo>
                        <a:pt x="226886" y="26479"/>
                        <a:pt x="302419" y="20669"/>
                        <a:pt x="36537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0FE5B0E-BB04-41F4-2400-2453A0AE0C90}"/>
                    </a:ext>
                  </a:extLst>
                </p:cNvPr>
                <p:cNvSpPr/>
                <p:nvPr/>
              </p:nvSpPr>
              <p:spPr>
                <a:xfrm>
                  <a:off x="1406556" y="1473041"/>
                  <a:ext cx="306895" cy="23808"/>
                </a:xfrm>
                <a:custGeom>
                  <a:avLst/>
                  <a:gdLst>
                    <a:gd name="connsiteX0" fmla="*/ 306896 w 306895"/>
                    <a:gd name="connsiteY0" fmla="*/ 0 h 23808"/>
                    <a:gd name="connsiteX1" fmla="*/ 299085 w 306895"/>
                    <a:gd name="connsiteY1" fmla="*/ 8477 h 23808"/>
                    <a:gd name="connsiteX2" fmla="*/ 169164 w 306895"/>
                    <a:gd name="connsiteY2" fmla="*/ 23336 h 23808"/>
                    <a:gd name="connsiteX3" fmla="*/ 7429 w 306895"/>
                    <a:gd name="connsiteY3" fmla="*/ 16764 h 23808"/>
                    <a:gd name="connsiteX4" fmla="*/ 0 w 306895"/>
                    <a:gd name="connsiteY4" fmla="*/ 9430 h 23808"/>
                    <a:gd name="connsiteX5" fmla="*/ 168974 w 306895"/>
                    <a:gd name="connsiteY5" fmla="*/ 16859 h 23808"/>
                    <a:gd name="connsiteX6" fmla="*/ 306896 w 306895"/>
                    <a:gd name="connsiteY6" fmla="*/ 0 h 2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95" h="23808">
                      <a:moveTo>
                        <a:pt x="306896" y="0"/>
                      </a:moveTo>
                      <a:cubicBezTo>
                        <a:pt x="304419" y="2858"/>
                        <a:pt x="301847" y="5715"/>
                        <a:pt x="299085" y="8477"/>
                      </a:cubicBezTo>
                      <a:cubicBezTo>
                        <a:pt x="257366" y="17717"/>
                        <a:pt x="212408" y="22003"/>
                        <a:pt x="169164" y="23336"/>
                      </a:cubicBezTo>
                      <a:cubicBezTo>
                        <a:pt x="107442" y="25241"/>
                        <a:pt x="48958" y="21050"/>
                        <a:pt x="7429" y="16764"/>
                      </a:cubicBezTo>
                      <a:cubicBezTo>
                        <a:pt x="4858" y="14383"/>
                        <a:pt x="2381" y="11906"/>
                        <a:pt x="0" y="9430"/>
                      </a:cubicBezTo>
                      <a:cubicBezTo>
                        <a:pt x="41624" y="14002"/>
                        <a:pt x="103537" y="18860"/>
                        <a:pt x="168974" y="16859"/>
                      </a:cubicBezTo>
                      <a:cubicBezTo>
                        <a:pt x="215075" y="15431"/>
                        <a:pt x="262985" y="10668"/>
                        <a:pt x="30689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481FE8F-D433-EC32-C0BB-E299DFEF3006}"/>
                    </a:ext>
                  </a:extLst>
                </p:cNvPr>
                <p:cNvSpPr/>
                <p:nvPr/>
              </p:nvSpPr>
              <p:spPr>
                <a:xfrm>
                  <a:off x="1526866" y="1195768"/>
                  <a:ext cx="42757" cy="346900"/>
                </a:xfrm>
                <a:custGeom>
                  <a:avLst/>
                  <a:gdLst>
                    <a:gd name="connsiteX0" fmla="*/ 20279 w 42757"/>
                    <a:gd name="connsiteY0" fmla="*/ 95 h 346900"/>
                    <a:gd name="connsiteX1" fmla="*/ 23041 w 42757"/>
                    <a:gd name="connsiteY1" fmla="*/ 0 h 346900"/>
                    <a:gd name="connsiteX2" fmla="*/ 7706 w 42757"/>
                    <a:gd name="connsiteY2" fmla="*/ 176308 h 346900"/>
                    <a:gd name="connsiteX3" fmla="*/ 42758 w 42757"/>
                    <a:gd name="connsiteY3" fmla="*/ 346519 h 346900"/>
                    <a:gd name="connsiteX4" fmla="*/ 41234 w 42757"/>
                    <a:gd name="connsiteY4" fmla="*/ 346615 h 346900"/>
                    <a:gd name="connsiteX5" fmla="*/ 35900 w 42757"/>
                    <a:gd name="connsiteY5" fmla="*/ 346901 h 346900"/>
                    <a:gd name="connsiteX6" fmla="*/ 1229 w 42757"/>
                    <a:gd name="connsiteY6" fmla="*/ 176689 h 346900"/>
                    <a:gd name="connsiteX7" fmla="*/ 16278 w 42757"/>
                    <a:gd name="connsiteY7" fmla="*/ 381 h 346900"/>
                    <a:gd name="connsiteX8" fmla="*/ 20279 w 42757"/>
                    <a:gd name="connsiteY8" fmla="*/ 95 h 34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757" h="346900">
                      <a:moveTo>
                        <a:pt x="20279" y="95"/>
                      </a:moveTo>
                      <a:cubicBezTo>
                        <a:pt x="21231" y="0"/>
                        <a:pt x="22088" y="0"/>
                        <a:pt x="23041" y="0"/>
                      </a:cubicBezTo>
                      <a:cubicBezTo>
                        <a:pt x="8277" y="52387"/>
                        <a:pt x="3991" y="115348"/>
                        <a:pt x="7706" y="176308"/>
                      </a:cubicBezTo>
                      <a:cubicBezTo>
                        <a:pt x="11516" y="240316"/>
                        <a:pt x="24184" y="301943"/>
                        <a:pt x="42758" y="346519"/>
                      </a:cubicBezTo>
                      <a:cubicBezTo>
                        <a:pt x="42282" y="346519"/>
                        <a:pt x="41710" y="346615"/>
                        <a:pt x="41234" y="346615"/>
                      </a:cubicBezTo>
                      <a:cubicBezTo>
                        <a:pt x="39424" y="346710"/>
                        <a:pt x="37709" y="346805"/>
                        <a:pt x="35900" y="346901"/>
                      </a:cubicBezTo>
                      <a:cubicBezTo>
                        <a:pt x="17517" y="301752"/>
                        <a:pt x="5039" y="240316"/>
                        <a:pt x="1229" y="176689"/>
                      </a:cubicBezTo>
                      <a:cubicBezTo>
                        <a:pt x="-2391" y="115919"/>
                        <a:pt x="1800" y="53054"/>
                        <a:pt x="16278" y="381"/>
                      </a:cubicBezTo>
                      <a:cubicBezTo>
                        <a:pt x="17612" y="286"/>
                        <a:pt x="18945" y="190"/>
                        <a:pt x="20279" y="95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095F123-A4AE-3C72-9655-A7903FE87BE7}"/>
                    </a:ext>
                  </a:extLst>
                </p:cNvPr>
                <p:cNvSpPr/>
                <p:nvPr/>
              </p:nvSpPr>
              <p:spPr>
                <a:xfrm>
                  <a:off x="1428782" y="1199197"/>
                  <a:ext cx="241686" cy="74699"/>
                </a:xfrm>
                <a:custGeom>
                  <a:avLst/>
                  <a:gdLst>
                    <a:gd name="connsiteX0" fmla="*/ 52165 w 241686"/>
                    <a:gd name="connsiteY0" fmla="*/ 8382 h 74699"/>
                    <a:gd name="connsiteX1" fmla="*/ 8731 w 241686"/>
                    <a:gd name="connsiteY1" fmla="*/ 27051 h 74699"/>
                    <a:gd name="connsiteX2" fmla="*/ 68262 w 241686"/>
                    <a:gd name="connsiteY2" fmla="*/ 27908 h 74699"/>
                    <a:gd name="connsiteX3" fmla="*/ 79882 w 241686"/>
                    <a:gd name="connsiteY3" fmla="*/ 73914 h 74699"/>
                    <a:gd name="connsiteX4" fmla="*/ 120554 w 241686"/>
                    <a:gd name="connsiteY4" fmla="*/ 27146 h 74699"/>
                    <a:gd name="connsiteX5" fmla="*/ 173894 w 241686"/>
                    <a:gd name="connsiteY5" fmla="*/ 73628 h 74699"/>
                    <a:gd name="connsiteX6" fmla="*/ 170275 w 241686"/>
                    <a:gd name="connsiteY6" fmla="*/ 18574 h 74699"/>
                    <a:gd name="connsiteX7" fmla="*/ 191992 w 241686"/>
                    <a:gd name="connsiteY7" fmla="*/ 30290 h 74699"/>
                    <a:gd name="connsiteX8" fmla="*/ 222662 w 241686"/>
                    <a:gd name="connsiteY8" fmla="*/ 37814 h 74699"/>
                    <a:gd name="connsiteX9" fmla="*/ 239521 w 241686"/>
                    <a:gd name="connsiteY9" fmla="*/ 22860 h 74699"/>
                    <a:gd name="connsiteX10" fmla="*/ 185991 w 241686"/>
                    <a:gd name="connsiteY10" fmla="*/ 0 h 74699"/>
                    <a:gd name="connsiteX11" fmla="*/ 52165 w 241686"/>
                    <a:gd name="connsiteY11" fmla="*/ 8382 h 74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686" h="74699">
                      <a:moveTo>
                        <a:pt x="52165" y="8382"/>
                      </a:moveTo>
                      <a:cubicBezTo>
                        <a:pt x="52165" y="8382"/>
                        <a:pt x="23304" y="17335"/>
                        <a:pt x="8731" y="27051"/>
                      </a:cubicBezTo>
                      <a:cubicBezTo>
                        <a:pt x="-19654" y="46006"/>
                        <a:pt x="26733" y="51721"/>
                        <a:pt x="68262" y="27908"/>
                      </a:cubicBezTo>
                      <a:cubicBezTo>
                        <a:pt x="68262" y="27908"/>
                        <a:pt x="43116" y="75628"/>
                        <a:pt x="79882" y="73914"/>
                      </a:cubicBezTo>
                      <a:cubicBezTo>
                        <a:pt x="116649" y="72295"/>
                        <a:pt x="120554" y="27146"/>
                        <a:pt x="120554" y="27146"/>
                      </a:cubicBezTo>
                      <a:cubicBezTo>
                        <a:pt x="120554" y="27146"/>
                        <a:pt x="140366" y="83058"/>
                        <a:pt x="173894" y="73628"/>
                      </a:cubicBezTo>
                      <a:cubicBezTo>
                        <a:pt x="207422" y="64198"/>
                        <a:pt x="170275" y="18574"/>
                        <a:pt x="170275" y="18574"/>
                      </a:cubicBezTo>
                      <a:cubicBezTo>
                        <a:pt x="170275" y="18574"/>
                        <a:pt x="177704" y="25622"/>
                        <a:pt x="191992" y="30290"/>
                      </a:cubicBezTo>
                      <a:cubicBezTo>
                        <a:pt x="196087" y="31623"/>
                        <a:pt x="209708" y="37148"/>
                        <a:pt x="222662" y="37814"/>
                      </a:cubicBezTo>
                      <a:cubicBezTo>
                        <a:pt x="234854" y="38386"/>
                        <a:pt x="246665" y="34481"/>
                        <a:pt x="239521" y="22860"/>
                      </a:cubicBezTo>
                      <a:cubicBezTo>
                        <a:pt x="234854" y="15240"/>
                        <a:pt x="220186" y="7239"/>
                        <a:pt x="185991" y="0"/>
                      </a:cubicBezTo>
                      <a:lnTo>
                        <a:pt x="52165" y="838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8920B6B-13DC-BE55-CD41-A7BB327E9241}"/>
                    </a:ext>
                  </a:extLst>
                </p:cNvPr>
                <p:cNvSpPr/>
                <p:nvPr/>
              </p:nvSpPr>
              <p:spPr>
                <a:xfrm>
                  <a:off x="1561147" y="1211484"/>
                  <a:ext cx="44504" cy="50206"/>
                </a:xfrm>
                <a:custGeom>
                  <a:avLst/>
                  <a:gdLst>
                    <a:gd name="connsiteX0" fmla="*/ 40386 w 44504"/>
                    <a:gd name="connsiteY0" fmla="*/ 49339 h 50206"/>
                    <a:gd name="connsiteX1" fmla="*/ 0 w 44504"/>
                    <a:gd name="connsiteY1" fmla="*/ 0 h 50206"/>
                    <a:gd name="connsiteX2" fmla="*/ 40386 w 44504"/>
                    <a:gd name="connsiteY2" fmla="*/ 49339 h 5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504" h="50206">
                      <a:moveTo>
                        <a:pt x="40386" y="49339"/>
                      </a:moveTo>
                      <a:cubicBezTo>
                        <a:pt x="53912" y="43339"/>
                        <a:pt x="32480" y="9334"/>
                        <a:pt x="0" y="0"/>
                      </a:cubicBezTo>
                      <a:cubicBezTo>
                        <a:pt x="3715" y="29242"/>
                        <a:pt x="26861" y="55340"/>
                        <a:pt x="40386" y="4933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9CB6D45-4F72-F563-9BB9-D4BCE1060A2C}"/>
                    </a:ext>
                  </a:extLst>
                </p:cNvPr>
                <p:cNvSpPr/>
                <p:nvPr/>
              </p:nvSpPr>
              <p:spPr>
                <a:xfrm>
                  <a:off x="1601342" y="1207173"/>
                  <a:ext cx="56853" cy="19754"/>
                </a:xfrm>
                <a:custGeom>
                  <a:avLst/>
                  <a:gdLst>
                    <a:gd name="connsiteX0" fmla="*/ 56674 w 56853"/>
                    <a:gd name="connsiteY0" fmla="*/ 18217 h 19754"/>
                    <a:gd name="connsiteX1" fmla="*/ 0 w 56853"/>
                    <a:gd name="connsiteY1" fmla="*/ 787 h 19754"/>
                    <a:gd name="connsiteX2" fmla="*/ 56674 w 56853"/>
                    <a:gd name="connsiteY2" fmla="*/ 18217 h 1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853" h="19754">
                      <a:moveTo>
                        <a:pt x="56674" y="18217"/>
                      </a:moveTo>
                      <a:cubicBezTo>
                        <a:pt x="59722" y="13550"/>
                        <a:pt x="23241" y="-3881"/>
                        <a:pt x="0" y="787"/>
                      </a:cubicBezTo>
                      <a:cubicBezTo>
                        <a:pt x="16193" y="16884"/>
                        <a:pt x="53626" y="22885"/>
                        <a:pt x="56674" y="18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63F834A7-9CAC-97DB-CC80-EEA5C6ED5FE3}"/>
                    </a:ext>
                  </a:extLst>
                </p:cNvPr>
                <p:cNvSpPr/>
                <p:nvPr/>
              </p:nvSpPr>
              <p:spPr>
                <a:xfrm>
                  <a:off x="1502663" y="1210151"/>
                  <a:ext cx="31454" cy="54505"/>
                </a:xfrm>
                <a:custGeom>
                  <a:avLst/>
                  <a:gdLst>
                    <a:gd name="connsiteX0" fmla="*/ 3620 w 31454"/>
                    <a:gd name="connsiteY0" fmla="*/ 53816 h 54505"/>
                    <a:gd name="connsiteX1" fmla="*/ 31147 w 31454"/>
                    <a:gd name="connsiteY1" fmla="*/ 0 h 54505"/>
                    <a:gd name="connsiteX2" fmla="*/ 3620 w 31454"/>
                    <a:gd name="connsiteY2" fmla="*/ 53816 h 5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54" h="54505">
                      <a:moveTo>
                        <a:pt x="3620" y="53816"/>
                      </a:moveTo>
                      <a:cubicBezTo>
                        <a:pt x="-6571" y="48673"/>
                        <a:pt x="5430" y="13621"/>
                        <a:pt x="31147" y="0"/>
                      </a:cubicBezTo>
                      <a:cubicBezTo>
                        <a:pt x="34196" y="34766"/>
                        <a:pt x="13812" y="58960"/>
                        <a:pt x="3620" y="5381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93B8533C-0CE6-CB3E-911E-5281776C049D}"/>
                    </a:ext>
                  </a:extLst>
                </p:cNvPr>
                <p:cNvSpPr/>
                <p:nvPr/>
              </p:nvSpPr>
              <p:spPr>
                <a:xfrm>
                  <a:off x="1442715" y="1213480"/>
                  <a:ext cx="54709" cy="21171"/>
                </a:xfrm>
                <a:custGeom>
                  <a:avLst/>
                  <a:gdLst>
                    <a:gd name="connsiteX0" fmla="*/ 131 w 54709"/>
                    <a:gd name="connsiteY0" fmla="*/ 18769 h 21171"/>
                    <a:gd name="connsiteX1" fmla="*/ 54709 w 54709"/>
                    <a:gd name="connsiteY1" fmla="*/ 195 h 21171"/>
                    <a:gd name="connsiteX2" fmla="*/ 131 w 54709"/>
                    <a:gd name="connsiteY2" fmla="*/ 18769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709" h="21171">
                      <a:moveTo>
                        <a:pt x="131" y="18769"/>
                      </a:moveTo>
                      <a:cubicBezTo>
                        <a:pt x="-2345" y="13435"/>
                        <a:pt x="30802" y="-1900"/>
                        <a:pt x="54709" y="195"/>
                      </a:cubicBezTo>
                      <a:cubicBezTo>
                        <a:pt x="27754" y="19055"/>
                        <a:pt x="2989" y="25056"/>
                        <a:pt x="131" y="1876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F90B30E-025D-F462-CB9E-B11757CC554A}"/>
                    </a:ext>
                  </a:extLst>
                </p:cNvPr>
                <p:cNvSpPr/>
                <p:nvPr/>
              </p:nvSpPr>
              <p:spPr>
                <a:xfrm>
                  <a:off x="1478535" y="1170021"/>
                  <a:ext cx="137299" cy="43658"/>
                </a:xfrm>
                <a:custGeom>
                  <a:avLst/>
                  <a:gdLst>
                    <a:gd name="connsiteX0" fmla="*/ 5269 w 137299"/>
                    <a:gd name="connsiteY0" fmla="*/ 43654 h 43658"/>
                    <a:gd name="connsiteX1" fmla="*/ 133475 w 137299"/>
                    <a:gd name="connsiteY1" fmla="*/ 35653 h 43658"/>
                    <a:gd name="connsiteX2" fmla="*/ 137285 w 137299"/>
                    <a:gd name="connsiteY2" fmla="*/ 31367 h 43658"/>
                    <a:gd name="connsiteX3" fmla="*/ 136428 w 137299"/>
                    <a:gd name="connsiteY3" fmla="*/ 17175 h 43658"/>
                    <a:gd name="connsiteX4" fmla="*/ 117092 w 137299"/>
                    <a:gd name="connsiteY4" fmla="*/ 30 h 43658"/>
                    <a:gd name="connsiteX5" fmla="*/ 17175 w 137299"/>
                    <a:gd name="connsiteY5" fmla="*/ 6221 h 43658"/>
                    <a:gd name="connsiteX6" fmla="*/ 30 w 137299"/>
                    <a:gd name="connsiteY6" fmla="*/ 25557 h 43658"/>
                    <a:gd name="connsiteX7" fmla="*/ 887 w 137299"/>
                    <a:gd name="connsiteY7" fmla="*/ 39749 h 43658"/>
                    <a:gd name="connsiteX8" fmla="*/ 5269 w 137299"/>
                    <a:gd name="connsiteY8" fmla="*/ 43654 h 43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299" h="43658">
                      <a:moveTo>
                        <a:pt x="5269" y="43654"/>
                      </a:moveTo>
                      <a:lnTo>
                        <a:pt x="133475" y="35653"/>
                      </a:lnTo>
                      <a:cubicBezTo>
                        <a:pt x="135761" y="35558"/>
                        <a:pt x="137476" y="33558"/>
                        <a:pt x="137285" y="31367"/>
                      </a:cubicBezTo>
                      <a:lnTo>
                        <a:pt x="136428" y="17175"/>
                      </a:lnTo>
                      <a:cubicBezTo>
                        <a:pt x="135856" y="7174"/>
                        <a:pt x="127189" y="-542"/>
                        <a:pt x="117092" y="30"/>
                      </a:cubicBezTo>
                      <a:lnTo>
                        <a:pt x="17175" y="6221"/>
                      </a:lnTo>
                      <a:cubicBezTo>
                        <a:pt x="7174" y="6888"/>
                        <a:pt x="-542" y="15556"/>
                        <a:pt x="30" y="25557"/>
                      </a:cubicBezTo>
                      <a:lnTo>
                        <a:pt x="887" y="39749"/>
                      </a:lnTo>
                      <a:cubicBezTo>
                        <a:pt x="1078" y="42130"/>
                        <a:pt x="3078" y="43750"/>
                        <a:pt x="5269" y="436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31" name="图形 6">
                  <a:extLst>
                    <a:ext uri="{FF2B5EF4-FFF2-40B4-BE49-F238E27FC236}">
                      <a16:creationId xmlns:a16="http://schemas.microsoft.com/office/drawing/2014/main" id="{E370651A-6AC0-450A-9332-EACBBE9C437B}"/>
                    </a:ext>
                  </a:extLst>
                </p:cNvPr>
                <p:cNvGrpSpPr/>
                <p:nvPr/>
              </p:nvGrpSpPr>
              <p:grpSpPr>
                <a:xfrm>
                  <a:off x="1442099" y="1457812"/>
                  <a:ext cx="241498" cy="106872"/>
                  <a:chOff x="1442099" y="1457812"/>
                  <a:chExt cx="241498" cy="106872"/>
                </a:xfrm>
              </p:grpSpPr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CE424263-107B-6183-6E9C-FAC8579E14B0}"/>
                      </a:ext>
                    </a:extLst>
                  </p:cNvPr>
                  <p:cNvSpPr/>
                  <p:nvPr/>
                </p:nvSpPr>
                <p:spPr>
                  <a:xfrm>
                    <a:off x="1462373" y="1504144"/>
                    <a:ext cx="211359" cy="20046"/>
                  </a:xfrm>
                  <a:custGeom>
                    <a:avLst/>
                    <a:gdLst>
                      <a:gd name="connsiteX0" fmla="*/ 202501 w 211359"/>
                      <a:gd name="connsiteY0" fmla="*/ 7282 h 20046"/>
                      <a:gd name="connsiteX1" fmla="*/ 211360 w 211359"/>
                      <a:gd name="connsiteY1" fmla="*/ 1853 h 20046"/>
                      <a:gd name="connsiteX2" fmla="*/ 209645 w 211359"/>
                      <a:gd name="connsiteY2" fmla="*/ 1282 h 20046"/>
                      <a:gd name="connsiteX3" fmla="*/ 101060 w 211359"/>
                      <a:gd name="connsiteY3" fmla="*/ 2711 h 20046"/>
                      <a:gd name="connsiteX4" fmla="*/ 1619 w 211359"/>
                      <a:gd name="connsiteY4" fmla="*/ 14807 h 20046"/>
                      <a:gd name="connsiteX5" fmla="*/ 0 w 211359"/>
                      <a:gd name="connsiteY5" fmla="*/ 15569 h 20046"/>
                      <a:gd name="connsiteX6" fmla="*/ 10001 w 211359"/>
                      <a:gd name="connsiteY6" fmla="*/ 20046 h 20046"/>
                      <a:gd name="connsiteX7" fmla="*/ 101537 w 211359"/>
                      <a:gd name="connsiteY7" fmla="*/ 9188 h 20046"/>
                      <a:gd name="connsiteX8" fmla="*/ 202501 w 211359"/>
                      <a:gd name="connsiteY8" fmla="*/ 7282 h 20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359" h="20046">
                        <a:moveTo>
                          <a:pt x="202501" y="7282"/>
                        </a:moveTo>
                        <a:cubicBezTo>
                          <a:pt x="205550" y="5568"/>
                          <a:pt x="208407" y="3663"/>
                          <a:pt x="211360" y="1853"/>
                        </a:cubicBezTo>
                        <a:cubicBezTo>
                          <a:pt x="210884" y="1472"/>
                          <a:pt x="210312" y="1282"/>
                          <a:pt x="209645" y="1282"/>
                        </a:cubicBezTo>
                        <a:cubicBezTo>
                          <a:pt x="173641" y="-1004"/>
                          <a:pt x="136588" y="-52"/>
                          <a:pt x="101060" y="2711"/>
                        </a:cubicBezTo>
                        <a:cubicBezTo>
                          <a:pt x="65627" y="5473"/>
                          <a:pt x="31623" y="9950"/>
                          <a:pt x="1619" y="14807"/>
                        </a:cubicBezTo>
                        <a:cubicBezTo>
                          <a:pt x="1048" y="14902"/>
                          <a:pt x="476" y="15188"/>
                          <a:pt x="0" y="15569"/>
                        </a:cubicBezTo>
                        <a:cubicBezTo>
                          <a:pt x="3238" y="17093"/>
                          <a:pt x="6572" y="18617"/>
                          <a:pt x="10001" y="20046"/>
                        </a:cubicBezTo>
                        <a:cubicBezTo>
                          <a:pt x="37909" y="15665"/>
                          <a:pt x="69056" y="11664"/>
                          <a:pt x="101537" y="9188"/>
                        </a:cubicBezTo>
                        <a:cubicBezTo>
                          <a:pt x="134588" y="6521"/>
                          <a:pt x="168974" y="5568"/>
                          <a:pt x="202501" y="7282"/>
                        </a:cubicBezTo>
                        <a:close/>
                      </a:path>
                    </a:pathLst>
                  </a:custGeom>
                  <a:solidFill>
                    <a:srgbClr val="C3211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C0D7D316-C1E9-D02E-D36A-85D0791848A7}"/>
                      </a:ext>
                    </a:extLst>
                  </p:cNvPr>
                  <p:cNvSpPr/>
                  <p:nvPr/>
                </p:nvSpPr>
                <p:spPr>
                  <a:xfrm>
                    <a:off x="1442099" y="1457812"/>
                    <a:ext cx="241498" cy="77236"/>
                  </a:xfrm>
                  <a:custGeom>
                    <a:avLst/>
                    <a:gdLst>
                      <a:gd name="connsiteX0" fmla="*/ 54754 w 241498"/>
                      <a:gd name="connsiteY0" fmla="*/ 77237 h 77236"/>
                      <a:gd name="connsiteX1" fmla="*/ 9701 w 241498"/>
                      <a:gd name="connsiteY1" fmla="*/ 62854 h 77236"/>
                      <a:gd name="connsiteX2" fmla="*/ 68946 w 241498"/>
                      <a:gd name="connsiteY2" fmla="*/ 56282 h 77236"/>
                      <a:gd name="connsiteX3" fmla="*/ 76090 w 241498"/>
                      <a:gd name="connsiteY3" fmla="*/ 9324 h 77236"/>
                      <a:gd name="connsiteX4" fmla="*/ 121048 w 241498"/>
                      <a:gd name="connsiteY4" fmla="*/ 51900 h 77236"/>
                      <a:gd name="connsiteX5" fmla="*/ 169625 w 241498"/>
                      <a:gd name="connsiteY5" fmla="*/ 465 h 77236"/>
                      <a:gd name="connsiteX6" fmla="*/ 171340 w 241498"/>
                      <a:gd name="connsiteY6" fmla="*/ 55615 h 77236"/>
                      <a:gd name="connsiteX7" fmla="*/ 191819 w 241498"/>
                      <a:gd name="connsiteY7" fmla="*/ 41899 h 77236"/>
                      <a:gd name="connsiteX8" fmla="*/ 221632 w 241498"/>
                      <a:gd name="connsiteY8" fmla="*/ 31422 h 77236"/>
                      <a:gd name="connsiteX9" fmla="*/ 239920 w 241498"/>
                      <a:gd name="connsiteY9" fmla="*/ 44661 h 77236"/>
                      <a:gd name="connsiteX10" fmla="*/ 188771 w 241498"/>
                      <a:gd name="connsiteY10" fmla="*/ 72570 h 77236"/>
                      <a:gd name="connsiteX11" fmla="*/ 54754 w 241498"/>
                      <a:gd name="connsiteY11" fmla="*/ 77237 h 77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1498" h="77236">
                        <a:moveTo>
                          <a:pt x="54754" y="77237"/>
                        </a:moveTo>
                        <a:cubicBezTo>
                          <a:pt x="54754" y="77237"/>
                          <a:pt x="25131" y="71141"/>
                          <a:pt x="9701" y="62854"/>
                        </a:cubicBezTo>
                        <a:cubicBezTo>
                          <a:pt x="-20398" y="46757"/>
                          <a:pt x="25226" y="36660"/>
                          <a:pt x="68946" y="56282"/>
                        </a:cubicBezTo>
                        <a:cubicBezTo>
                          <a:pt x="68946" y="56282"/>
                          <a:pt x="39323" y="11229"/>
                          <a:pt x="76090" y="9324"/>
                        </a:cubicBezTo>
                        <a:cubicBezTo>
                          <a:pt x="112856" y="7419"/>
                          <a:pt x="121048" y="51900"/>
                          <a:pt x="121048" y="51900"/>
                        </a:cubicBezTo>
                        <a:cubicBezTo>
                          <a:pt x="121048" y="51900"/>
                          <a:pt x="135335" y="-5726"/>
                          <a:pt x="169625" y="465"/>
                        </a:cubicBezTo>
                        <a:cubicBezTo>
                          <a:pt x="203915" y="6561"/>
                          <a:pt x="171340" y="55615"/>
                          <a:pt x="171340" y="55615"/>
                        </a:cubicBezTo>
                        <a:cubicBezTo>
                          <a:pt x="171340" y="55615"/>
                          <a:pt x="178007" y="47900"/>
                          <a:pt x="191819" y="41899"/>
                        </a:cubicBezTo>
                        <a:cubicBezTo>
                          <a:pt x="195724" y="40185"/>
                          <a:pt x="208773" y="33327"/>
                          <a:pt x="221632" y="31422"/>
                        </a:cubicBezTo>
                        <a:cubicBezTo>
                          <a:pt x="233729" y="29707"/>
                          <a:pt x="245921" y="32469"/>
                          <a:pt x="239920" y="44661"/>
                        </a:cubicBezTo>
                        <a:cubicBezTo>
                          <a:pt x="236015" y="52662"/>
                          <a:pt x="222203" y="62092"/>
                          <a:pt x="188771" y="72570"/>
                        </a:cubicBezTo>
                        <a:lnTo>
                          <a:pt x="54754" y="7723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8B1CAFFE-0051-E93F-3045-7C007FAD5178}"/>
                      </a:ext>
                    </a:extLst>
                  </p:cNvPr>
                  <p:cNvSpPr/>
                  <p:nvPr/>
                </p:nvSpPr>
                <p:spPr>
                  <a:xfrm>
                    <a:off x="1576387" y="1469865"/>
                    <a:ext cx="40188" cy="53563"/>
                  </a:xfrm>
                  <a:custGeom>
                    <a:avLst/>
                    <a:gdLst>
                      <a:gd name="connsiteX0" fmla="*/ 35338 w 40188"/>
                      <a:gd name="connsiteY0" fmla="*/ 509 h 53563"/>
                      <a:gd name="connsiteX1" fmla="*/ 0 w 40188"/>
                      <a:gd name="connsiteY1" fmla="*/ 53563 h 53563"/>
                      <a:gd name="connsiteX2" fmla="*/ 35338 w 40188"/>
                      <a:gd name="connsiteY2" fmla="*/ 509 h 53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188" h="53563">
                        <a:moveTo>
                          <a:pt x="35338" y="509"/>
                        </a:moveTo>
                        <a:cubicBezTo>
                          <a:pt x="49435" y="5176"/>
                          <a:pt x="31337" y="41086"/>
                          <a:pt x="0" y="53563"/>
                        </a:cubicBezTo>
                        <a:cubicBezTo>
                          <a:pt x="762" y="24036"/>
                          <a:pt x="21241" y="-4158"/>
                          <a:pt x="35338" y="5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E7D5EA77-39E8-78DA-307B-E7E0CB88A1F6}"/>
                      </a:ext>
                    </a:extLst>
                  </p:cNvPr>
                  <p:cNvSpPr/>
                  <p:nvPr/>
                </p:nvSpPr>
                <p:spPr>
                  <a:xfrm>
                    <a:off x="1616583" y="1499167"/>
                    <a:ext cx="55017" cy="24068"/>
                  </a:xfrm>
                  <a:custGeom>
                    <a:avLst/>
                    <a:gdLst>
                      <a:gd name="connsiteX0" fmla="*/ 54769 w 55017"/>
                      <a:gd name="connsiteY0" fmla="*/ 1020 h 24068"/>
                      <a:gd name="connsiteX1" fmla="*/ 0 w 55017"/>
                      <a:gd name="connsiteY1" fmla="*/ 23880 h 24068"/>
                      <a:gd name="connsiteX2" fmla="*/ 54769 w 55017"/>
                      <a:gd name="connsiteY2" fmla="*/ 1020 h 2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5017" h="24068">
                        <a:moveTo>
                          <a:pt x="54769" y="1020"/>
                        </a:moveTo>
                        <a:cubicBezTo>
                          <a:pt x="58293" y="5402"/>
                          <a:pt x="23622" y="26261"/>
                          <a:pt x="0" y="23880"/>
                        </a:cubicBezTo>
                        <a:cubicBezTo>
                          <a:pt x="14668" y="6259"/>
                          <a:pt x="51340" y="-3266"/>
                          <a:pt x="54769" y="1020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7DD9F10B-C256-89EE-B720-3D76A1B3DB35}"/>
                      </a:ext>
                    </a:extLst>
                  </p:cNvPr>
                  <p:cNvSpPr/>
                  <p:nvPr/>
                </p:nvSpPr>
                <p:spPr>
                  <a:xfrm>
                    <a:off x="1513684" y="1475461"/>
                    <a:ext cx="35461" cy="51872"/>
                  </a:xfrm>
                  <a:custGeom>
                    <a:avLst/>
                    <a:gdLst>
                      <a:gd name="connsiteX0" fmla="*/ 2886 w 35461"/>
                      <a:gd name="connsiteY0" fmla="*/ 1009 h 51872"/>
                      <a:gd name="connsiteX1" fmla="*/ 35461 w 35461"/>
                      <a:gd name="connsiteY1" fmla="*/ 51873 h 51872"/>
                      <a:gd name="connsiteX2" fmla="*/ 2886 w 35461"/>
                      <a:gd name="connsiteY2" fmla="*/ 1009 h 51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1" h="51872">
                        <a:moveTo>
                          <a:pt x="2886" y="1009"/>
                        </a:moveTo>
                        <a:cubicBezTo>
                          <a:pt x="-6734" y="7010"/>
                          <a:pt x="8601" y="40824"/>
                          <a:pt x="35461" y="51873"/>
                        </a:cubicBezTo>
                        <a:cubicBezTo>
                          <a:pt x="35176" y="17011"/>
                          <a:pt x="12601" y="-5087"/>
                          <a:pt x="2886" y="10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EBFB1FF7-0F0B-317B-0B17-EB8E0EEAC5D9}"/>
                      </a:ext>
                    </a:extLst>
                  </p:cNvPr>
                  <p:cNvSpPr/>
                  <p:nvPr/>
                </p:nvSpPr>
                <p:spPr>
                  <a:xfrm>
                    <a:off x="1456392" y="1511086"/>
                    <a:ext cx="56177" cy="17254"/>
                  </a:xfrm>
                  <a:custGeom>
                    <a:avLst/>
                    <a:gdLst>
                      <a:gd name="connsiteX0" fmla="*/ 76 w 56177"/>
                      <a:gd name="connsiteY0" fmla="*/ 3103 h 17254"/>
                      <a:gd name="connsiteX1" fmla="*/ 56178 w 56177"/>
                      <a:gd name="connsiteY1" fmla="*/ 16343 h 17254"/>
                      <a:gd name="connsiteX2" fmla="*/ 76 w 56177"/>
                      <a:gd name="connsiteY2" fmla="*/ 3103 h 17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177" h="17254">
                        <a:moveTo>
                          <a:pt x="76" y="3103"/>
                        </a:moveTo>
                        <a:cubicBezTo>
                          <a:pt x="-1829" y="8723"/>
                          <a:pt x="32651" y="20629"/>
                          <a:pt x="56178" y="16343"/>
                        </a:cubicBezTo>
                        <a:cubicBezTo>
                          <a:pt x="27603" y="150"/>
                          <a:pt x="2362" y="-3469"/>
                          <a:pt x="76" y="3103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7F3754E2-8970-A320-619D-8F5BE68E19A4}"/>
                      </a:ext>
                    </a:extLst>
                  </p:cNvPr>
                  <p:cNvSpPr/>
                  <p:nvPr/>
                </p:nvSpPr>
                <p:spPr>
                  <a:xfrm>
                    <a:off x="1495230" y="1524186"/>
                    <a:ext cx="137081" cy="40498"/>
                  </a:xfrm>
                  <a:custGeom>
                    <a:avLst/>
                    <a:gdLst>
                      <a:gd name="connsiteX0" fmla="*/ 3909 w 137081"/>
                      <a:gd name="connsiteY0" fmla="*/ 4480 h 40498"/>
                      <a:gd name="connsiteX1" fmla="*/ 132306 w 137081"/>
                      <a:gd name="connsiteY1" fmla="*/ 4 h 40498"/>
                      <a:gd name="connsiteX2" fmla="*/ 136497 w 137081"/>
                      <a:gd name="connsiteY2" fmla="*/ 3909 h 40498"/>
                      <a:gd name="connsiteX3" fmla="*/ 137069 w 137081"/>
                      <a:gd name="connsiteY3" fmla="*/ 18101 h 40498"/>
                      <a:gd name="connsiteX4" fmla="*/ 119543 w 137081"/>
                      <a:gd name="connsiteY4" fmla="*/ 36961 h 40498"/>
                      <a:gd name="connsiteX5" fmla="*/ 19530 w 137081"/>
                      <a:gd name="connsiteY5" fmla="*/ 40485 h 40498"/>
                      <a:gd name="connsiteX6" fmla="*/ 575 w 137081"/>
                      <a:gd name="connsiteY6" fmla="*/ 22864 h 40498"/>
                      <a:gd name="connsiteX7" fmla="*/ 4 w 137081"/>
                      <a:gd name="connsiteY7" fmla="*/ 8671 h 40498"/>
                      <a:gd name="connsiteX8" fmla="*/ 3909 w 137081"/>
                      <a:gd name="connsiteY8" fmla="*/ 4480 h 40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081" h="40498">
                        <a:moveTo>
                          <a:pt x="3909" y="4480"/>
                        </a:moveTo>
                        <a:lnTo>
                          <a:pt x="132306" y="4"/>
                        </a:lnTo>
                        <a:cubicBezTo>
                          <a:pt x="134592" y="-92"/>
                          <a:pt x="136497" y="1718"/>
                          <a:pt x="136497" y="3909"/>
                        </a:cubicBezTo>
                        <a:lnTo>
                          <a:pt x="137069" y="18101"/>
                        </a:lnTo>
                        <a:cubicBezTo>
                          <a:pt x="137450" y="28102"/>
                          <a:pt x="129544" y="36675"/>
                          <a:pt x="119543" y="36961"/>
                        </a:cubicBezTo>
                        <a:lnTo>
                          <a:pt x="19530" y="40485"/>
                        </a:lnTo>
                        <a:cubicBezTo>
                          <a:pt x="9529" y="40866"/>
                          <a:pt x="956" y="32960"/>
                          <a:pt x="575" y="22864"/>
                        </a:cubicBezTo>
                        <a:lnTo>
                          <a:pt x="4" y="8671"/>
                        </a:lnTo>
                        <a:cubicBezTo>
                          <a:pt x="-91" y="6481"/>
                          <a:pt x="1623" y="4576"/>
                          <a:pt x="3909" y="448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86" name="图形 6">
              <a:extLst>
                <a:ext uri="{FF2B5EF4-FFF2-40B4-BE49-F238E27FC236}">
                  <a16:creationId xmlns:a16="http://schemas.microsoft.com/office/drawing/2014/main" id="{52FC77E2-088C-67A3-13D1-186BE341B2B9}"/>
                </a:ext>
              </a:extLst>
            </p:cNvPr>
            <p:cNvGrpSpPr/>
            <p:nvPr/>
          </p:nvGrpSpPr>
          <p:grpSpPr>
            <a:xfrm>
              <a:off x="223792" y="2327644"/>
              <a:ext cx="1315415" cy="1401663"/>
              <a:chOff x="-14" y="-15"/>
              <a:chExt cx="1061556" cy="1131159"/>
            </a:xfrm>
          </p:grpSpPr>
          <p:grpSp>
            <p:nvGrpSpPr>
              <p:cNvPr id="87" name="图形 6">
                <a:extLst>
                  <a:ext uri="{FF2B5EF4-FFF2-40B4-BE49-F238E27FC236}">
                    <a16:creationId xmlns:a16="http://schemas.microsoft.com/office/drawing/2014/main" id="{0904744F-878C-E08C-33C3-4D991307C47F}"/>
                  </a:ext>
                </a:extLst>
              </p:cNvPr>
              <p:cNvGrpSpPr/>
              <p:nvPr/>
            </p:nvGrpSpPr>
            <p:grpSpPr>
              <a:xfrm>
                <a:off x="-14" y="-15"/>
                <a:ext cx="1061556" cy="1131159"/>
                <a:chOff x="-14" y="-15"/>
                <a:chExt cx="1061556" cy="1131159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112E957-5548-955B-4F48-9A28EC40DD87}"/>
                    </a:ext>
                  </a:extLst>
                </p:cNvPr>
                <p:cNvSpPr/>
                <p:nvPr/>
              </p:nvSpPr>
              <p:spPr>
                <a:xfrm>
                  <a:off x="717755" y="-15"/>
                  <a:ext cx="343786" cy="703531"/>
                </a:xfrm>
                <a:custGeom>
                  <a:avLst/>
                  <a:gdLst>
                    <a:gd name="connsiteX0" fmla="*/ 48 w 343786"/>
                    <a:gd name="connsiteY0" fmla="*/ 703532 h 703531"/>
                    <a:gd name="connsiteX1" fmla="*/ 304182 w 343786"/>
                    <a:gd name="connsiteY1" fmla="*/ 3920 h 703531"/>
                    <a:gd name="connsiteX2" fmla="*/ 65866 w 343786"/>
                    <a:gd name="connsiteY2" fmla="*/ 673337 h 703531"/>
                    <a:gd name="connsiteX3" fmla="*/ 48 w 343786"/>
                    <a:gd name="connsiteY3" fmla="*/ 703532 h 70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3786" h="703531">
                      <a:moveTo>
                        <a:pt x="48" y="703532"/>
                      </a:moveTo>
                      <a:cubicBezTo>
                        <a:pt x="-2524" y="491600"/>
                        <a:pt x="97680" y="113172"/>
                        <a:pt x="304182" y="3920"/>
                      </a:cubicBezTo>
                      <a:cubicBezTo>
                        <a:pt x="405623" y="-49705"/>
                        <a:pt x="307230" y="460930"/>
                        <a:pt x="65866" y="673337"/>
                      </a:cubicBezTo>
                      <a:lnTo>
                        <a:pt x="48" y="703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6D9D631-AF65-8C93-BC2F-365A18423F7D}"/>
                    </a:ext>
                  </a:extLst>
                </p:cNvPr>
                <p:cNvSpPr/>
                <p:nvPr/>
              </p:nvSpPr>
              <p:spPr>
                <a:xfrm>
                  <a:off x="768381" y="5619"/>
                  <a:ext cx="293089" cy="627221"/>
                </a:xfrm>
                <a:custGeom>
                  <a:avLst/>
                  <a:gdLst>
                    <a:gd name="connsiteX0" fmla="*/ 28861 w 293089"/>
                    <a:gd name="connsiteY0" fmla="*/ 480822 h 627221"/>
                    <a:gd name="connsiteX1" fmla="*/ 279845 w 293089"/>
                    <a:gd name="connsiteY1" fmla="*/ 0 h 627221"/>
                    <a:gd name="connsiteX2" fmla="*/ 56483 w 293089"/>
                    <a:gd name="connsiteY2" fmla="*/ 627221 h 627221"/>
                    <a:gd name="connsiteX3" fmla="*/ 0 w 293089"/>
                    <a:gd name="connsiteY3" fmla="*/ 607028 h 627221"/>
                    <a:gd name="connsiteX4" fmla="*/ 28861 w 293089"/>
                    <a:gd name="connsiteY4" fmla="*/ 480822 h 627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089" h="627221">
                      <a:moveTo>
                        <a:pt x="28861" y="480822"/>
                      </a:moveTo>
                      <a:cubicBezTo>
                        <a:pt x="66199" y="342995"/>
                        <a:pt x="149066" y="94679"/>
                        <a:pt x="279845" y="0"/>
                      </a:cubicBezTo>
                      <a:cubicBezTo>
                        <a:pt x="328041" y="50197"/>
                        <a:pt x="242697" y="423958"/>
                        <a:pt x="56483" y="627221"/>
                      </a:cubicBezTo>
                      <a:cubicBezTo>
                        <a:pt x="48958" y="592741"/>
                        <a:pt x="17145" y="639889"/>
                        <a:pt x="0" y="607028"/>
                      </a:cubicBezTo>
                      <a:cubicBezTo>
                        <a:pt x="2762" y="593408"/>
                        <a:pt x="25622" y="497015"/>
                        <a:pt x="28861" y="48082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378385-B1A7-2C58-AB4C-5C9A994CEC04}"/>
                    </a:ext>
                  </a:extLst>
                </p:cNvPr>
                <p:cNvSpPr/>
                <p:nvPr/>
              </p:nvSpPr>
              <p:spPr>
                <a:xfrm>
                  <a:off x="-14" y="214701"/>
                  <a:ext cx="623616" cy="510531"/>
                </a:xfrm>
                <a:custGeom>
                  <a:avLst/>
                  <a:gdLst>
                    <a:gd name="connsiteX0" fmla="*/ 623616 w 623616"/>
                    <a:gd name="connsiteY0" fmla="*/ 510532 h 510531"/>
                    <a:gd name="connsiteX1" fmla="*/ 25065 w 623616"/>
                    <a:gd name="connsiteY1" fmla="*/ 87 h 510531"/>
                    <a:gd name="connsiteX2" fmla="*/ 548845 w 623616"/>
                    <a:gd name="connsiteY2" fmla="*/ 510246 h 510531"/>
                    <a:gd name="connsiteX3" fmla="*/ 623616 w 623616"/>
                    <a:gd name="connsiteY3" fmla="*/ 510532 h 510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616" h="510531">
                      <a:moveTo>
                        <a:pt x="623616" y="510532"/>
                      </a:moveTo>
                      <a:cubicBezTo>
                        <a:pt x="530176" y="316889"/>
                        <a:pt x="266143" y="14279"/>
                        <a:pt x="25065" y="87"/>
                      </a:cubicBezTo>
                      <a:cubicBezTo>
                        <a:pt x="-93331" y="-6962"/>
                        <a:pt x="228805" y="416520"/>
                        <a:pt x="548845" y="510246"/>
                      </a:cubicBezTo>
                      <a:lnTo>
                        <a:pt x="623616" y="510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5A0F656-55FD-1D8F-AA49-79DF0E037963}"/>
                    </a:ext>
                  </a:extLst>
                </p:cNvPr>
                <p:cNvSpPr/>
                <p:nvPr/>
              </p:nvSpPr>
              <p:spPr>
                <a:xfrm>
                  <a:off x="-14" y="214608"/>
                  <a:ext cx="564656" cy="510338"/>
                </a:xfrm>
                <a:custGeom>
                  <a:avLst/>
                  <a:gdLst>
                    <a:gd name="connsiteX0" fmla="*/ 36305 w 564656"/>
                    <a:gd name="connsiteY0" fmla="*/ 942 h 510338"/>
                    <a:gd name="connsiteX1" fmla="*/ 564656 w 564656"/>
                    <a:gd name="connsiteY1" fmla="*/ 510339 h 510338"/>
                    <a:gd name="connsiteX2" fmla="*/ 548845 w 564656"/>
                    <a:gd name="connsiteY2" fmla="*/ 510244 h 510338"/>
                    <a:gd name="connsiteX3" fmla="*/ 25065 w 564656"/>
                    <a:gd name="connsiteY3" fmla="*/ 85 h 510338"/>
                    <a:gd name="connsiteX4" fmla="*/ 36305 w 564656"/>
                    <a:gd name="connsiteY4" fmla="*/ 942 h 51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656" h="510338">
                      <a:moveTo>
                        <a:pt x="36305" y="942"/>
                      </a:moveTo>
                      <a:cubicBezTo>
                        <a:pt x="345772" y="158104"/>
                        <a:pt x="518555" y="429853"/>
                        <a:pt x="564656" y="510339"/>
                      </a:cubicBezTo>
                      <a:lnTo>
                        <a:pt x="548845" y="510244"/>
                      </a:lnTo>
                      <a:cubicBezTo>
                        <a:pt x="228805" y="416613"/>
                        <a:pt x="-93331" y="-6869"/>
                        <a:pt x="25065" y="85"/>
                      </a:cubicBezTo>
                      <a:cubicBezTo>
                        <a:pt x="28780" y="275"/>
                        <a:pt x="32590" y="656"/>
                        <a:pt x="36305" y="9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1D21BFC-E887-1781-7AB6-4A3D96FF774F}"/>
                    </a:ext>
                  </a:extLst>
                </p:cNvPr>
                <p:cNvSpPr/>
                <p:nvPr/>
              </p:nvSpPr>
              <p:spPr>
                <a:xfrm>
                  <a:off x="366691" y="579306"/>
                  <a:ext cx="685087" cy="551838"/>
                </a:xfrm>
                <a:custGeom>
                  <a:avLst/>
                  <a:gdLst>
                    <a:gd name="connsiteX0" fmla="*/ 362638 w 685087"/>
                    <a:gd name="connsiteY0" fmla="*/ 544834 h 551838"/>
                    <a:gd name="connsiteX1" fmla="*/ 258339 w 685087"/>
                    <a:gd name="connsiteY1" fmla="*/ 14482 h 551838"/>
                    <a:gd name="connsiteX2" fmla="*/ 362638 w 685087"/>
                    <a:gd name="connsiteY2" fmla="*/ 544834 h 55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5087" h="551838">
                      <a:moveTo>
                        <a:pt x="362638" y="544834"/>
                      </a:moveTo>
                      <a:cubicBezTo>
                        <a:pt x="928518" y="481683"/>
                        <a:pt x="656199" y="-98199"/>
                        <a:pt x="258339" y="14482"/>
                      </a:cubicBezTo>
                      <a:cubicBezTo>
                        <a:pt x="-58176" y="104017"/>
                        <a:pt x="-148759" y="617415"/>
                        <a:pt x="362638" y="5448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29C5159-CD28-EAAD-A06D-E2DF264121D7}"/>
                    </a:ext>
                  </a:extLst>
                </p:cNvPr>
                <p:cNvSpPr/>
                <p:nvPr/>
              </p:nvSpPr>
              <p:spPr>
                <a:xfrm>
                  <a:off x="559429" y="486987"/>
                  <a:ext cx="165578" cy="137852"/>
                </a:xfrm>
                <a:custGeom>
                  <a:avLst/>
                  <a:gdLst>
                    <a:gd name="connsiteX0" fmla="*/ 545 w 165578"/>
                    <a:gd name="connsiteY0" fmla="*/ 137852 h 137852"/>
                    <a:gd name="connsiteX1" fmla="*/ 21691 w 165578"/>
                    <a:gd name="connsiteY1" fmla="*/ 46603 h 137852"/>
                    <a:gd name="connsiteX2" fmla="*/ 42836 w 165578"/>
                    <a:gd name="connsiteY2" fmla="*/ 82607 h 137852"/>
                    <a:gd name="connsiteX3" fmla="*/ 82270 w 165578"/>
                    <a:gd name="connsiteY3" fmla="*/ 407 h 137852"/>
                    <a:gd name="connsiteX4" fmla="*/ 103035 w 165578"/>
                    <a:gd name="connsiteY4" fmla="*/ 61081 h 137852"/>
                    <a:gd name="connsiteX5" fmla="*/ 163233 w 165578"/>
                    <a:gd name="connsiteY5" fmla="*/ 46698 h 137852"/>
                    <a:gd name="connsiteX6" fmla="*/ 114464 w 165578"/>
                    <a:gd name="connsiteY6" fmla="*/ 108611 h 137852"/>
                    <a:gd name="connsiteX7" fmla="*/ 545 w 165578"/>
                    <a:gd name="connsiteY7" fmla="*/ 137852 h 13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578" h="137852">
                      <a:moveTo>
                        <a:pt x="545" y="137852"/>
                      </a:moveTo>
                      <a:cubicBezTo>
                        <a:pt x="545" y="137852"/>
                        <a:pt x="-5360" y="54604"/>
                        <a:pt x="21691" y="46603"/>
                      </a:cubicBezTo>
                      <a:cubicBezTo>
                        <a:pt x="48742" y="38602"/>
                        <a:pt x="42836" y="82607"/>
                        <a:pt x="42836" y="82607"/>
                      </a:cubicBezTo>
                      <a:cubicBezTo>
                        <a:pt x="42836" y="82607"/>
                        <a:pt x="56933" y="-6737"/>
                        <a:pt x="82270" y="407"/>
                      </a:cubicBezTo>
                      <a:cubicBezTo>
                        <a:pt x="107702" y="7550"/>
                        <a:pt x="103035" y="61081"/>
                        <a:pt x="103035" y="61081"/>
                      </a:cubicBezTo>
                      <a:cubicBezTo>
                        <a:pt x="103035" y="61081"/>
                        <a:pt x="147992" y="10408"/>
                        <a:pt x="163233" y="46698"/>
                      </a:cubicBezTo>
                      <a:cubicBezTo>
                        <a:pt x="178472" y="82988"/>
                        <a:pt x="114464" y="108611"/>
                        <a:pt x="114464" y="108611"/>
                      </a:cubicBezTo>
                      <a:lnTo>
                        <a:pt x="545" y="1378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8" name="图形 6">
                <a:extLst>
                  <a:ext uri="{FF2B5EF4-FFF2-40B4-BE49-F238E27FC236}">
                    <a16:creationId xmlns:a16="http://schemas.microsoft.com/office/drawing/2014/main" id="{1E3629AE-7B2A-CAE0-C7F3-5C669009B6D2}"/>
                  </a:ext>
                </a:extLst>
              </p:cNvPr>
              <p:cNvGrpSpPr/>
              <p:nvPr/>
            </p:nvGrpSpPr>
            <p:grpSpPr>
              <a:xfrm>
                <a:off x="498887" y="656626"/>
                <a:ext cx="506604" cy="378056"/>
                <a:chOff x="498887" y="656626"/>
                <a:chExt cx="506604" cy="378056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4BC9224-91C8-AA23-1EB4-BC210D93633A}"/>
                    </a:ext>
                  </a:extLst>
                </p:cNvPr>
                <p:cNvSpPr/>
                <p:nvPr/>
              </p:nvSpPr>
              <p:spPr>
                <a:xfrm>
                  <a:off x="668997" y="884978"/>
                  <a:ext cx="162886" cy="70551"/>
                </a:xfrm>
                <a:custGeom>
                  <a:avLst/>
                  <a:gdLst>
                    <a:gd name="connsiteX0" fmla="*/ 152534 w 162886"/>
                    <a:gd name="connsiteY0" fmla="*/ 6180 h 70551"/>
                    <a:gd name="connsiteX1" fmla="*/ 153772 w 162886"/>
                    <a:gd name="connsiteY1" fmla="*/ 656 h 70551"/>
                    <a:gd name="connsiteX2" fmla="*/ 159297 w 162886"/>
                    <a:gd name="connsiteY2" fmla="*/ 1894 h 70551"/>
                    <a:gd name="connsiteX3" fmla="*/ 162535 w 162886"/>
                    <a:gd name="connsiteY3" fmla="*/ 17801 h 70551"/>
                    <a:gd name="connsiteX4" fmla="*/ 157487 w 162886"/>
                    <a:gd name="connsiteY4" fmla="*/ 28850 h 70551"/>
                    <a:gd name="connsiteX5" fmla="*/ 147867 w 162886"/>
                    <a:gd name="connsiteY5" fmla="*/ 37518 h 70551"/>
                    <a:gd name="connsiteX6" fmla="*/ 114339 w 162886"/>
                    <a:gd name="connsiteY6" fmla="*/ 43709 h 70551"/>
                    <a:gd name="connsiteX7" fmla="*/ 93193 w 162886"/>
                    <a:gd name="connsiteY7" fmla="*/ 32565 h 70551"/>
                    <a:gd name="connsiteX8" fmla="*/ 81668 w 162886"/>
                    <a:gd name="connsiteY8" fmla="*/ 19896 h 70551"/>
                    <a:gd name="connsiteX9" fmla="*/ 80144 w 162886"/>
                    <a:gd name="connsiteY9" fmla="*/ 28278 h 70551"/>
                    <a:gd name="connsiteX10" fmla="*/ 48426 w 162886"/>
                    <a:gd name="connsiteY10" fmla="*/ 68474 h 70551"/>
                    <a:gd name="connsiteX11" fmla="*/ 30804 w 162886"/>
                    <a:gd name="connsiteY11" fmla="*/ 70284 h 70551"/>
                    <a:gd name="connsiteX12" fmla="*/ 14898 w 162886"/>
                    <a:gd name="connsiteY12" fmla="*/ 64759 h 70551"/>
                    <a:gd name="connsiteX13" fmla="*/ 134 w 162886"/>
                    <a:gd name="connsiteY13" fmla="*/ 35613 h 70551"/>
                    <a:gd name="connsiteX14" fmla="*/ 4515 w 162886"/>
                    <a:gd name="connsiteY14" fmla="*/ 31993 h 70551"/>
                    <a:gd name="connsiteX15" fmla="*/ 8135 w 162886"/>
                    <a:gd name="connsiteY15" fmla="*/ 36375 h 70551"/>
                    <a:gd name="connsiteX16" fmla="*/ 19089 w 162886"/>
                    <a:gd name="connsiteY16" fmla="*/ 57996 h 70551"/>
                    <a:gd name="connsiteX17" fmla="*/ 31662 w 162886"/>
                    <a:gd name="connsiteY17" fmla="*/ 62283 h 70551"/>
                    <a:gd name="connsiteX18" fmla="*/ 45759 w 162886"/>
                    <a:gd name="connsiteY18" fmla="*/ 60854 h 70551"/>
                    <a:gd name="connsiteX19" fmla="*/ 72048 w 162886"/>
                    <a:gd name="connsiteY19" fmla="*/ 26659 h 70551"/>
                    <a:gd name="connsiteX20" fmla="*/ 73857 w 162886"/>
                    <a:gd name="connsiteY20" fmla="*/ 15420 h 70551"/>
                    <a:gd name="connsiteX21" fmla="*/ 73191 w 162886"/>
                    <a:gd name="connsiteY21" fmla="*/ 7609 h 70551"/>
                    <a:gd name="connsiteX22" fmla="*/ 74810 w 162886"/>
                    <a:gd name="connsiteY22" fmla="*/ 2751 h 70551"/>
                    <a:gd name="connsiteX23" fmla="*/ 80334 w 162886"/>
                    <a:gd name="connsiteY23" fmla="*/ 4085 h 70551"/>
                    <a:gd name="connsiteX24" fmla="*/ 98337 w 162886"/>
                    <a:gd name="connsiteY24" fmla="*/ 26659 h 70551"/>
                    <a:gd name="connsiteX25" fmla="*/ 115482 w 162886"/>
                    <a:gd name="connsiteY25" fmla="*/ 35898 h 70551"/>
                    <a:gd name="connsiteX26" fmla="*/ 143295 w 162886"/>
                    <a:gd name="connsiteY26" fmla="*/ 30850 h 70551"/>
                    <a:gd name="connsiteX27" fmla="*/ 150819 w 162886"/>
                    <a:gd name="connsiteY27" fmla="*/ 24183 h 70551"/>
                    <a:gd name="connsiteX28" fmla="*/ 154344 w 162886"/>
                    <a:gd name="connsiteY28" fmla="*/ 16563 h 70551"/>
                    <a:gd name="connsiteX29" fmla="*/ 152534 w 162886"/>
                    <a:gd name="connsiteY29" fmla="*/ 6180 h 70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2886" h="70551">
                      <a:moveTo>
                        <a:pt x="152534" y="6180"/>
                      </a:moveTo>
                      <a:cubicBezTo>
                        <a:pt x="151296" y="4275"/>
                        <a:pt x="151867" y="1799"/>
                        <a:pt x="153772" y="656"/>
                      </a:cubicBezTo>
                      <a:cubicBezTo>
                        <a:pt x="155677" y="-582"/>
                        <a:pt x="158154" y="-11"/>
                        <a:pt x="159297" y="1894"/>
                      </a:cubicBezTo>
                      <a:cubicBezTo>
                        <a:pt x="162535" y="7133"/>
                        <a:pt x="163488" y="12562"/>
                        <a:pt x="162535" y="17801"/>
                      </a:cubicBezTo>
                      <a:cubicBezTo>
                        <a:pt x="161773" y="21706"/>
                        <a:pt x="160059" y="25516"/>
                        <a:pt x="157487" y="28850"/>
                      </a:cubicBezTo>
                      <a:cubicBezTo>
                        <a:pt x="155010" y="32088"/>
                        <a:pt x="151677" y="35041"/>
                        <a:pt x="147867" y="37518"/>
                      </a:cubicBezTo>
                      <a:cubicBezTo>
                        <a:pt x="139008" y="43137"/>
                        <a:pt x="126912" y="45995"/>
                        <a:pt x="114339" y="43709"/>
                      </a:cubicBezTo>
                      <a:cubicBezTo>
                        <a:pt x="107671" y="42471"/>
                        <a:pt x="100527" y="39042"/>
                        <a:pt x="93193" y="32565"/>
                      </a:cubicBezTo>
                      <a:cubicBezTo>
                        <a:pt x="89383" y="29231"/>
                        <a:pt x="85573" y="25040"/>
                        <a:pt x="81668" y="19896"/>
                      </a:cubicBezTo>
                      <a:cubicBezTo>
                        <a:pt x="81287" y="22563"/>
                        <a:pt x="80715" y="25326"/>
                        <a:pt x="80144" y="28278"/>
                      </a:cubicBezTo>
                      <a:cubicBezTo>
                        <a:pt x="75191" y="51329"/>
                        <a:pt x="62427" y="63807"/>
                        <a:pt x="48426" y="68474"/>
                      </a:cubicBezTo>
                      <a:cubicBezTo>
                        <a:pt x="42520" y="70379"/>
                        <a:pt x="36519" y="70950"/>
                        <a:pt x="30804" y="70284"/>
                      </a:cubicBezTo>
                      <a:cubicBezTo>
                        <a:pt x="25089" y="69617"/>
                        <a:pt x="19565" y="67712"/>
                        <a:pt x="14898" y="64759"/>
                      </a:cubicBezTo>
                      <a:cubicBezTo>
                        <a:pt x="5277" y="58758"/>
                        <a:pt x="-1009" y="48471"/>
                        <a:pt x="134" y="35613"/>
                      </a:cubicBezTo>
                      <a:cubicBezTo>
                        <a:pt x="324" y="33422"/>
                        <a:pt x="2325" y="31803"/>
                        <a:pt x="4515" y="31993"/>
                      </a:cubicBezTo>
                      <a:cubicBezTo>
                        <a:pt x="6706" y="32184"/>
                        <a:pt x="8325" y="34184"/>
                        <a:pt x="8135" y="36375"/>
                      </a:cubicBezTo>
                      <a:cubicBezTo>
                        <a:pt x="7278" y="45900"/>
                        <a:pt x="11945" y="53520"/>
                        <a:pt x="19089" y="57996"/>
                      </a:cubicBezTo>
                      <a:cubicBezTo>
                        <a:pt x="22708" y="60282"/>
                        <a:pt x="27090" y="61806"/>
                        <a:pt x="31662" y="62283"/>
                      </a:cubicBezTo>
                      <a:cubicBezTo>
                        <a:pt x="36234" y="62854"/>
                        <a:pt x="41091" y="62378"/>
                        <a:pt x="45759" y="60854"/>
                      </a:cubicBezTo>
                      <a:cubicBezTo>
                        <a:pt x="57189" y="57044"/>
                        <a:pt x="67857" y="46376"/>
                        <a:pt x="72048" y="26659"/>
                      </a:cubicBezTo>
                      <a:cubicBezTo>
                        <a:pt x="72905" y="22659"/>
                        <a:pt x="73667" y="18849"/>
                        <a:pt x="73857" y="15420"/>
                      </a:cubicBezTo>
                      <a:cubicBezTo>
                        <a:pt x="74048" y="12372"/>
                        <a:pt x="73953" y="9705"/>
                        <a:pt x="73191" y="7609"/>
                      </a:cubicBezTo>
                      <a:cubicBezTo>
                        <a:pt x="72524" y="5799"/>
                        <a:pt x="73191" y="3799"/>
                        <a:pt x="74810" y="2751"/>
                      </a:cubicBezTo>
                      <a:cubicBezTo>
                        <a:pt x="76715" y="1608"/>
                        <a:pt x="79191" y="2180"/>
                        <a:pt x="80334" y="4085"/>
                      </a:cubicBezTo>
                      <a:cubicBezTo>
                        <a:pt x="86621" y="14181"/>
                        <a:pt x="92622" y="21516"/>
                        <a:pt x="98337" y="26659"/>
                      </a:cubicBezTo>
                      <a:cubicBezTo>
                        <a:pt x="104528" y="32088"/>
                        <a:pt x="110243" y="34946"/>
                        <a:pt x="115482" y="35898"/>
                      </a:cubicBezTo>
                      <a:cubicBezTo>
                        <a:pt x="125864" y="37803"/>
                        <a:pt x="135865" y="35422"/>
                        <a:pt x="143295" y="30850"/>
                      </a:cubicBezTo>
                      <a:cubicBezTo>
                        <a:pt x="146343" y="28945"/>
                        <a:pt x="148914" y="26659"/>
                        <a:pt x="150819" y="24183"/>
                      </a:cubicBezTo>
                      <a:cubicBezTo>
                        <a:pt x="152629" y="21801"/>
                        <a:pt x="153867" y="19230"/>
                        <a:pt x="154344" y="16563"/>
                      </a:cubicBezTo>
                      <a:cubicBezTo>
                        <a:pt x="155201" y="13038"/>
                        <a:pt x="154629" y="9609"/>
                        <a:pt x="152534" y="618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BB2F3B01-F35C-127E-6D2E-095E07C407DC}"/>
                    </a:ext>
                  </a:extLst>
                </p:cNvPr>
                <p:cNvSpPr/>
                <p:nvPr/>
              </p:nvSpPr>
              <p:spPr>
                <a:xfrm>
                  <a:off x="913415" y="801115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370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6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370"/>
                      </a:cubicBezTo>
                      <a:cubicBezTo>
                        <a:pt x="84995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BEF0126A-927F-8060-63BE-95A80FC6665F}"/>
                    </a:ext>
                  </a:extLst>
                </p:cNvPr>
                <p:cNvSpPr/>
                <p:nvPr/>
              </p:nvSpPr>
              <p:spPr>
                <a:xfrm>
                  <a:off x="498887" y="900079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275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7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275"/>
                      </a:cubicBezTo>
                      <a:cubicBezTo>
                        <a:pt x="84900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217EC5C6-DD5D-3ECF-EBA5-C7E940AF5E31}"/>
                    </a:ext>
                  </a:extLst>
                </p:cNvPr>
                <p:cNvSpPr/>
                <p:nvPr/>
              </p:nvSpPr>
              <p:spPr>
                <a:xfrm>
                  <a:off x="525232" y="712954"/>
                  <a:ext cx="75647" cy="51476"/>
                </a:xfrm>
                <a:custGeom>
                  <a:avLst/>
                  <a:gdLst>
                    <a:gd name="connsiteX0" fmla="*/ 19978 w 75647"/>
                    <a:gd name="connsiteY0" fmla="*/ 26281 h 51476"/>
                    <a:gd name="connsiteX1" fmla="*/ 67127 w 75647"/>
                    <a:gd name="connsiteY1" fmla="*/ 563 h 51476"/>
                    <a:gd name="connsiteX2" fmla="*/ 64079 w 75647"/>
                    <a:gd name="connsiteY2" fmla="*/ 31519 h 51476"/>
                    <a:gd name="connsiteX3" fmla="*/ 19978 w 75647"/>
                    <a:gd name="connsiteY3" fmla="*/ 26281 h 5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647" h="51476">
                      <a:moveTo>
                        <a:pt x="19978" y="26281"/>
                      </a:moveTo>
                      <a:cubicBezTo>
                        <a:pt x="36456" y="13041"/>
                        <a:pt x="59126" y="-3247"/>
                        <a:pt x="67127" y="563"/>
                      </a:cubicBezTo>
                      <a:cubicBezTo>
                        <a:pt x="80176" y="6850"/>
                        <a:pt x="77509" y="24185"/>
                        <a:pt x="64079" y="31519"/>
                      </a:cubicBezTo>
                      <a:cubicBezTo>
                        <a:pt x="35980" y="46950"/>
                        <a:pt x="-34219" y="69810"/>
                        <a:pt x="19978" y="2628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8B942F0-4F39-9CFF-FAC0-1EE98222E19F}"/>
                    </a:ext>
                  </a:extLst>
                </p:cNvPr>
                <p:cNvSpPr/>
                <p:nvPr/>
              </p:nvSpPr>
              <p:spPr>
                <a:xfrm>
                  <a:off x="786712" y="656626"/>
                  <a:ext cx="85067" cy="30098"/>
                </a:xfrm>
                <a:custGeom>
                  <a:avLst/>
                  <a:gdLst>
                    <a:gd name="connsiteX0" fmla="*/ 57012 w 85067"/>
                    <a:gd name="connsiteY0" fmla="*/ 5361 h 30098"/>
                    <a:gd name="connsiteX1" fmla="*/ 3291 w 85067"/>
                    <a:gd name="connsiteY1" fmla="*/ 3742 h 30098"/>
                    <a:gd name="connsiteX2" fmla="*/ 19960 w 85067"/>
                    <a:gd name="connsiteY2" fmla="*/ 30031 h 30098"/>
                    <a:gd name="connsiteX3" fmla="*/ 57012 w 85067"/>
                    <a:gd name="connsiteY3" fmla="*/ 5361 h 3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067" h="30098">
                      <a:moveTo>
                        <a:pt x="57012" y="5361"/>
                      </a:moveTo>
                      <a:cubicBezTo>
                        <a:pt x="36343" y="980"/>
                        <a:pt x="8720" y="-3306"/>
                        <a:pt x="3291" y="3742"/>
                      </a:cubicBezTo>
                      <a:cubicBezTo>
                        <a:pt x="-5567" y="15267"/>
                        <a:pt x="4625" y="29460"/>
                        <a:pt x="19960" y="30031"/>
                      </a:cubicBezTo>
                      <a:cubicBezTo>
                        <a:pt x="52059" y="31079"/>
                        <a:pt x="125021" y="19744"/>
                        <a:pt x="57012" y="536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CEE42705-070C-D669-3DBF-B76BAE478CD1}"/>
                    </a:ext>
                  </a:extLst>
                </p:cNvPr>
                <p:cNvSpPr/>
                <p:nvPr/>
              </p:nvSpPr>
              <p:spPr>
                <a:xfrm>
                  <a:off x="570376" y="822396"/>
                  <a:ext cx="82848" cy="43425"/>
                </a:xfrm>
                <a:custGeom>
                  <a:avLst/>
                  <a:gdLst>
                    <a:gd name="connsiteX0" fmla="*/ 1219 w 82848"/>
                    <a:gd name="connsiteY0" fmla="*/ 43426 h 43425"/>
                    <a:gd name="connsiteX1" fmla="*/ 82848 w 82848"/>
                    <a:gd name="connsiteY1" fmla="*/ 11993 h 43425"/>
                    <a:gd name="connsiteX2" fmla="*/ 76 w 82848"/>
                    <a:gd name="connsiteY2" fmla="*/ 41140 h 43425"/>
                    <a:gd name="connsiteX3" fmla="*/ 1219 w 82848"/>
                    <a:gd name="connsiteY3" fmla="*/ 43426 h 43425"/>
                    <a:gd name="connsiteX4" fmla="*/ 1219 w 82848"/>
                    <a:gd name="connsiteY4" fmla="*/ 43426 h 43425"/>
                    <a:gd name="connsiteX5" fmla="*/ 3886 w 82848"/>
                    <a:gd name="connsiteY5" fmla="*/ 39521 h 43425"/>
                    <a:gd name="connsiteX6" fmla="*/ 3886 w 82848"/>
                    <a:gd name="connsiteY6" fmla="*/ 39521 h 43425"/>
                    <a:gd name="connsiteX7" fmla="*/ 3886 w 82848"/>
                    <a:gd name="connsiteY7" fmla="*/ 39521 h 4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48" h="43425">
                      <a:moveTo>
                        <a:pt x="1219" y="43426"/>
                      </a:moveTo>
                      <a:cubicBezTo>
                        <a:pt x="9887" y="34282"/>
                        <a:pt x="82467" y="16184"/>
                        <a:pt x="82848" y="11993"/>
                      </a:cubicBezTo>
                      <a:cubicBezTo>
                        <a:pt x="82943" y="-6676"/>
                        <a:pt x="17221" y="-8104"/>
                        <a:pt x="76" y="41140"/>
                      </a:cubicBezTo>
                      <a:cubicBezTo>
                        <a:pt x="-115" y="42187"/>
                        <a:pt x="-19" y="43235"/>
                        <a:pt x="1219" y="43426"/>
                      </a:cubicBezTo>
                      <a:lnTo>
                        <a:pt x="1219" y="43426"/>
                      </a:lnTo>
                      <a:close/>
                      <a:moveTo>
                        <a:pt x="3886" y="39521"/>
                      </a:moveTo>
                      <a:cubicBezTo>
                        <a:pt x="3886" y="39521"/>
                        <a:pt x="3886" y="39521"/>
                        <a:pt x="3886" y="39521"/>
                      </a:cubicBezTo>
                      <a:lnTo>
                        <a:pt x="3886" y="39521"/>
                      </a:ln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A2050F6-27A9-C461-5B3E-FC74915B55D9}"/>
                    </a:ext>
                  </a:extLst>
                </p:cNvPr>
                <p:cNvSpPr/>
                <p:nvPr/>
              </p:nvSpPr>
              <p:spPr>
                <a:xfrm>
                  <a:off x="789917" y="774915"/>
                  <a:ext cx="93469" cy="30297"/>
                </a:xfrm>
                <a:custGeom>
                  <a:avLst/>
                  <a:gdLst>
                    <a:gd name="connsiteX0" fmla="*/ 1325 w 93469"/>
                    <a:gd name="connsiteY0" fmla="*/ 30233 h 30297"/>
                    <a:gd name="connsiteX1" fmla="*/ 93431 w 93469"/>
                    <a:gd name="connsiteY1" fmla="*/ 12136 h 30297"/>
                    <a:gd name="connsiteX2" fmla="*/ 1325 w 93469"/>
                    <a:gd name="connsiteY2" fmla="*/ 30233 h 3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469" h="30297">
                      <a:moveTo>
                        <a:pt x="1325" y="30233"/>
                      </a:moveTo>
                      <a:cubicBezTo>
                        <a:pt x="-11058" y="6135"/>
                        <a:pt x="66761" y="-13677"/>
                        <a:pt x="93431" y="12136"/>
                      </a:cubicBezTo>
                      <a:cubicBezTo>
                        <a:pt x="95622" y="14517"/>
                        <a:pt x="2087" y="31471"/>
                        <a:pt x="1325" y="30233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0563B51F-DBD7-AE5B-56F2-1E02F23B8822}"/>
                    </a:ext>
                  </a:extLst>
                </p:cNvPr>
                <p:cNvSpPr/>
                <p:nvPr/>
              </p:nvSpPr>
              <p:spPr>
                <a:xfrm>
                  <a:off x="721328" y="896969"/>
                  <a:ext cx="75384" cy="137709"/>
                </a:xfrm>
                <a:custGeom>
                  <a:avLst/>
                  <a:gdLst>
                    <a:gd name="connsiteX0" fmla="*/ 58769 w 75384"/>
                    <a:gd name="connsiteY0" fmla="*/ 137350 h 137709"/>
                    <a:gd name="connsiteX1" fmla="*/ 0 w 75384"/>
                    <a:gd name="connsiteY1" fmla="*/ 51054 h 137709"/>
                    <a:gd name="connsiteX2" fmla="*/ 25432 w 75384"/>
                    <a:gd name="connsiteY2" fmla="*/ 0 h 137709"/>
                    <a:gd name="connsiteX3" fmla="*/ 69913 w 75384"/>
                    <a:gd name="connsiteY3" fmla="*/ 32004 h 137709"/>
                    <a:gd name="connsiteX4" fmla="*/ 58769 w 75384"/>
                    <a:gd name="connsiteY4" fmla="*/ 137350 h 13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84" h="137709">
                      <a:moveTo>
                        <a:pt x="58769" y="137350"/>
                      </a:moveTo>
                      <a:cubicBezTo>
                        <a:pt x="33623" y="143351"/>
                        <a:pt x="8668" y="72485"/>
                        <a:pt x="0" y="51054"/>
                      </a:cubicBezTo>
                      <a:cubicBezTo>
                        <a:pt x="22479" y="41529"/>
                        <a:pt x="28003" y="7906"/>
                        <a:pt x="25432" y="0"/>
                      </a:cubicBezTo>
                      <a:cubicBezTo>
                        <a:pt x="42100" y="24670"/>
                        <a:pt x="57245" y="32385"/>
                        <a:pt x="69913" y="32004"/>
                      </a:cubicBezTo>
                      <a:cubicBezTo>
                        <a:pt x="70866" y="37433"/>
                        <a:pt x="87058" y="130588"/>
                        <a:pt x="58769" y="13735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D2E287FB-19C2-CB5F-7F9C-CAF5862FD3FD}"/>
                    </a:ext>
                  </a:extLst>
                </p:cNvPr>
                <p:cNvSpPr/>
                <p:nvPr/>
              </p:nvSpPr>
              <p:spPr>
                <a:xfrm>
                  <a:off x="746251" y="969111"/>
                  <a:ext cx="50324" cy="65571"/>
                </a:xfrm>
                <a:custGeom>
                  <a:avLst/>
                  <a:gdLst>
                    <a:gd name="connsiteX0" fmla="*/ 33942 w 50324"/>
                    <a:gd name="connsiteY0" fmla="*/ 65209 h 65571"/>
                    <a:gd name="connsiteX1" fmla="*/ 32 w 50324"/>
                    <a:gd name="connsiteY1" fmla="*/ 35395 h 65571"/>
                    <a:gd name="connsiteX2" fmla="*/ 50324 w 50324"/>
                    <a:gd name="connsiteY2" fmla="*/ 26823 h 65571"/>
                    <a:gd name="connsiteX3" fmla="*/ 33942 w 50324"/>
                    <a:gd name="connsiteY3" fmla="*/ 65209 h 6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324" h="65571">
                      <a:moveTo>
                        <a:pt x="33942" y="65209"/>
                      </a:moveTo>
                      <a:cubicBezTo>
                        <a:pt x="22035" y="68066"/>
                        <a:pt x="10224" y="53683"/>
                        <a:pt x="32" y="35395"/>
                      </a:cubicBezTo>
                      <a:cubicBezTo>
                        <a:pt x="-1206" y="-8896"/>
                        <a:pt x="33275" y="-11468"/>
                        <a:pt x="50324" y="26823"/>
                      </a:cubicBezTo>
                      <a:cubicBezTo>
                        <a:pt x="49467" y="45968"/>
                        <a:pt x="45181" y="62446"/>
                        <a:pt x="33942" y="65209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20FB7D8-9CA4-3140-8071-ED03E2DA3D6D}"/>
                    </a:ext>
                  </a:extLst>
                </p:cNvPr>
                <p:cNvSpPr/>
                <p:nvPr/>
              </p:nvSpPr>
              <p:spPr>
                <a:xfrm>
                  <a:off x="704602" y="852141"/>
                  <a:ext cx="79743" cy="52222"/>
                </a:xfrm>
                <a:custGeom>
                  <a:avLst/>
                  <a:gdLst>
                    <a:gd name="connsiteX0" fmla="*/ 34062 w 79743"/>
                    <a:gd name="connsiteY0" fmla="*/ 1775 h 52222"/>
                    <a:gd name="connsiteX1" fmla="*/ 79306 w 79743"/>
                    <a:gd name="connsiteY1" fmla="*/ 16729 h 52222"/>
                    <a:gd name="connsiteX2" fmla="*/ 45682 w 79743"/>
                    <a:gd name="connsiteY2" fmla="*/ 50448 h 52222"/>
                    <a:gd name="connsiteX3" fmla="*/ 438 w 79743"/>
                    <a:gd name="connsiteY3" fmla="*/ 35494 h 52222"/>
                    <a:gd name="connsiteX4" fmla="*/ 34062 w 79743"/>
                    <a:gd name="connsiteY4" fmla="*/ 1775 h 52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43" h="52222">
                      <a:moveTo>
                        <a:pt x="34062" y="1775"/>
                      </a:moveTo>
                      <a:cubicBezTo>
                        <a:pt x="55874" y="-3464"/>
                        <a:pt x="76067" y="3299"/>
                        <a:pt x="79306" y="16729"/>
                      </a:cubicBezTo>
                      <a:cubicBezTo>
                        <a:pt x="82544" y="30159"/>
                        <a:pt x="67494" y="45304"/>
                        <a:pt x="45682" y="50448"/>
                      </a:cubicBezTo>
                      <a:cubicBezTo>
                        <a:pt x="23870" y="55686"/>
                        <a:pt x="3677" y="48924"/>
                        <a:pt x="438" y="35494"/>
                      </a:cubicBezTo>
                      <a:cubicBezTo>
                        <a:pt x="-2800" y="22063"/>
                        <a:pt x="12250" y="7014"/>
                        <a:pt x="34062" y="1775"/>
                      </a:cubicBezTo>
                      <a:close/>
                    </a:path>
                  </a:pathLst>
                </a:custGeom>
                <a:solidFill>
                  <a:srgbClr val="C0281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5797400D-BB21-28FC-E6D9-75FAF52584F9}"/>
                    </a:ext>
                  </a:extLst>
                </p:cNvPr>
                <p:cNvSpPr/>
                <p:nvPr/>
              </p:nvSpPr>
              <p:spPr>
                <a:xfrm>
                  <a:off x="731322" y="856810"/>
                  <a:ext cx="38399" cy="12880"/>
                </a:xfrm>
                <a:custGeom>
                  <a:avLst/>
                  <a:gdLst>
                    <a:gd name="connsiteX0" fmla="*/ 19724 w 38399"/>
                    <a:gd name="connsiteY0" fmla="*/ 59 h 12880"/>
                    <a:gd name="connsiteX1" fmla="*/ 38393 w 38399"/>
                    <a:gd name="connsiteY1" fmla="*/ 5583 h 12880"/>
                    <a:gd name="connsiteX2" fmla="*/ 18676 w 38399"/>
                    <a:gd name="connsiteY2" fmla="*/ 12822 h 12880"/>
                    <a:gd name="connsiteX3" fmla="*/ 7 w 38399"/>
                    <a:gd name="connsiteY3" fmla="*/ 7298 h 12880"/>
                    <a:gd name="connsiteX4" fmla="*/ 19724 w 38399"/>
                    <a:gd name="connsiteY4" fmla="*/ 59 h 1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99" h="12880">
                      <a:moveTo>
                        <a:pt x="19724" y="59"/>
                      </a:moveTo>
                      <a:cubicBezTo>
                        <a:pt x="30297" y="-418"/>
                        <a:pt x="38679" y="2059"/>
                        <a:pt x="38393" y="5583"/>
                      </a:cubicBezTo>
                      <a:cubicBezTo>
                        <a:pt x="38107" y="9107"/>
                        <a:pt x="29249" y="12346"/>
                        <a:pt x="18676" y="12822"/>
                      </a:cubicBezTo>
                      <a:cubicBezTo>
                        <a:pt x="8103" y="13298"/>
                        <a:pt x="-279" y="10822"/>
                        <a:pt x="7" y="7298"/>
                      </a:cubicBezTo>
                      <a:cubicBezTo>
                        <a:pt x="293" y="3773"/>
                        <a:pt x="9151" y="535"/>
                        <a:pt x="19724" y="59"/>
                      </a:cubicBezTo>
                      <a:close/>
                    </a:path>
                  </a:pathLst>
                </a:custGeom>
                <a:solidFill>
                  <a:srgbClr val="CA5A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AB651D5C-20D7-F99A-B167-DB69BA358231}"/>
              </a:ext>
            </a:extLst>
          </p:cNvPr>
          <p:cNvGrpSpPr/>
          <p:nvPr/>
        </p:nvGrpSpPr>
        <p:grpSpPr>
          <a:xfrm>
            <a:off x="6587273" y="2439040"/>
            <a:ext cx="2246408" cy="2448732"/>
            <a:chOff x="6591264" y="2283718"/>
            <a:chExt cx="2246408" cy="2448732"/>
          </a:xfrm>
        </p:grpSpPr>
        <p:grpSp>
          <p:nvGrpSpPr>
            <p:cNvPr id="174" name="图形 98">
              <a:extLst>
                <a:ext uri="{FF2B5EF4-FFF2-40B4-BE49-F238E27FC236}">
                  <a16:creationId xmlns:a16="http://schemas.microsoft.com/office/drawing/2014/main" id="{7B064678-E247-86B4-E5A9-A2F7CA99C74D}"/>
                </a:ext>
              </a:extLst>
            </p:cNvPr>
            <p:cNvGrpSpPr/>
            <p:nvPr/>
          </p:nvGrpSpPr>
          <p:grpSpPr>
            <a:xfrm>
              <a:off x="7057848" y="3233821"/>
              <a:ext cx="1663147" cy="1498629"/>
              <a:chOff x="376509" y="766745"/>
              <a:chExt cx="1342180" cy="120941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11EF2A7-61BA-4066-84B7-F726A5FA5FEE}"/>
                  </a:ext>
                </a:extLst>
              </p:cNvPr>
              <p:cNvSpPr/>
              <p:nvPr/>
            </p:nvSpPr>
            <p:spPr>
              <a:xfrm>
                <a:off x="1085245" y="1485804"/>
                <a:ext cx="347443" cy="487454"/>
              </a:xfrm>
              <a:custGeom>
                <a:avLst/>
                <a:gdLst>
                  <a:gd name="connsiteX0" fmla="*/ 5748 w 347443"/>
                  <a:gd name="connsiteY0" fmla="*/ 34100 h 487454"/>
                  <a:gd name="connsiteX1" fmla="*/ 192248 w 347443"/>
                  <a:gd name="connsiteY1" fmla="*/ 329184 h 487454"/>
                  <a:gd name="connsiteX2" fmla="*/ 50420 w 347443"/>
                  <a:gd name="connsiteY2" fmla="*/ 479298 h 487454"/>
                  <a:gd name="connsiteX3" fmla="*/ 326931 w 347443"/>
                  <a:gd name="connsiteY3" fmla="*/ 354425 h 487454"/>
                  <a:gd name="connsiteX4" fmla="*/ 323978 w 347443"/>
                  <a:gd name="connsiteY4" fmla="*/ 284131 h 487454"/>
                  <a:gd name="connsiteX5" fmla="*/ 288260 w 347443"/>
                  <a:gd name="connsiteY5" fmla="*/ 0 h 487454"/>
                  <a:gd name="connsiteX6" fmla="*/ 5748 w 347443"/>
                  <a:gd name="connsiteY6" fmla="*/ 34100 h 48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443" h="487454">
                    <a:moveTo>
                      <a:pt x="5748" y="34100"/>
                    </a:moveTo>
                    <a:cubicBezTo>
                      <a:pt x="5748" y="34100"/>
                      <a:pt x="-51021" y="281273"/>
                      <a:pt x="192248" y="329184"/>
                    </a:cubicBezTo>
                    <a:cubicBezTo>
                      <a:pt x="192248" y="329184"/>
                      <a:pt x="-28637" y="407098"/>
                      <a:pt x="50420" y="479298"/>
                    </a:cubicBezTo>
                    <a:cubicBezTo>
                      <a:pt x="89854" y="515398"/>
                      <a:pt x="242635" y="424053"/>
                      <a:pt x="326931" y="354425"/>
                    </a:cubicBezTo>
                    <a:cubicBezTo>
                      <a:pt x="365984" y="322231"/>
                      <a:pt x="340171" y="298132"/>
                      <a:pt x="323978" y="284131"/>
                    </a:cubicBezTo>
                    <a:cubicBezTo>
                      <a:pt x="289403" y="254222"/>
                      <a:pt x="387796" y="90392"/>
                      <a:pt x="288260" y="0"/>
                    </a:cubicBezTo>
                    <a:lnTo>
                      <a:pt x="5748" y="34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28D9B59-6E15-CD3F-BB75-87439429B0F7}"/>
                  </a:ext>
                </a:extLst>
              </p:cNvPr>
              <p:cNvSpPr/>
              <p:nvPr/>
            </p:nvSpPr>
            <p:spPr>
              <a:xfrm>
                <a:off x="1116748" y="1899707"/>
                <a:ext cx="54879" cy="52584"/>
              </a:xfrm>
              <a:custGeom>
                <a:avLst/>
                <a:gdLst>
                  <a:gd name="connsiteX0" fmla="*/ 10059 w 54879"/>
                  <a:gd name="connsiteY0" fmla="*/ 49012 h 52584"/>
                  <a:gd name="connsiteX1" fmla="*/ 3582 w 54879"/>
                  <a:gd name="connsiteY1" fmla="*/ 52346 h 52584"/>
                  <a:gd name="connsiteX2" fmla="*/ 248 w 54879"/>
                  <a:gd name="connsiteY2" fmla="*/ 45869 h 52584"/>
                  <a:gd name="connsiteX3" fmla="*/ 12059 w 54879"/>
                  <a:gd name="connsiteY3" fmla="*/ 27581 h 52584"/>
                  <a:gd name="connsiteX4" fmla="*/ 47111 w 54879"/>
                  <a:gd name="connsiteY4" fmla="*/ 720 h 52584"/>
                  <a:gd name="connsiteX5" fmla="*/ 54159 w 54879"/>
                  <a:gd name="connsiteY5" fmla="*/ 2435 h 52584"/>
                  <a:gd name="connsiteX6" fmla="*/ 52445 w 54879"/>
                  <a:gd name="connsiteY6" fmla="*/ 9483 h 52584"/>
                  <a:gd name="connsiteX7" fmla="*/ 19584 w 54879"/>
                  <a:gd name="connsiteY7" fmla="*/ 34629 h 52584"/>
                  <a:gd name="connsiteX8" fmla="*/ 10059 w 54879"/>
                  <a:gd name="connsiteY8" fmla="*/ 49012 h 5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79" h="52584">
                    <a:moveTo>
                      <a:pt x="10059" y="49012"/>
                    </a:moveTo>
                    <a:cubicBezTo>
                      <a:pt x="9201" y="51679"/>
                      <a:pt x="6344" y="53203"/>
                      <a:pt x="3582" y="52346"/>
                    </a:cubicBezTo>
                    <a:cubicBezTo>
                      <a:pt x="819" y="51488"/>
                      <a:pt x="-609" y="48631"/>
                      <a:pt x="248" y="45869"/>
                    </a:cubicBezTo>
                    <a:cubicBezTo>
                      <a:pt x="1581" y="41678"/>
                      <a:pt x="4725" y="35486"/>
                      <a:pt x="12059" y="27581"/>
                    </a:cubicBezTo>
                    <a:cubicBezTo>
                      <a:pt x="19012" y="20151"/>
                      <a:pt x="29966" y="11102"/>
                      <a:pt x="47111" y="720"/>
                    </a:cubicBezTo>
                    <a:cubicBezTo>
                      <a:pt x="49492" y="-709"/>
                      <a:pt x="52635" y="53"/>
                      <a:pt x="54159" y="2435"/>
                    </a:cubicBezTo>
                    <a:cubicBezTo>
                      <a:pt x="55588" y="4816"/>
                      <a:pt x="54826" y="8054"/>
                      <a:pt x="52445" y="9483"/>
                    </a:cubicBezTo>
                    <a:cubicBezTo>
                      <a:pt x="36252" y="19294"/>
                      <a:pt x="26061" y="27771"/>
                      <a:pt x="19584" y="34629"/>
                    </a:cubicBezTo>
                    <a:cubicBezTo>
                      <a:pt x="13488" y="41201"/>
                      <a:pt x="11011" y="45964"/>
                      <a:pt x="10059" y="49012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1F2EC46-EB33-2832-0494-3678731192C1}"/>
                  </a:ext>
                </a:extLst>
              </p:cNvPr>
              <p:cNvSpPr/>
              <p:nvPr/>
            </p:nvSpPr>
            <p:spPr>
              <a:xfrm>
                <a:off x="1141272" y="1922317"/>
                <a:ext cx="51180" cy="53839"/>
              </a:xfrm>
              <a:custGeom>
                <a:avLst/>
                <a:gdLst>
                  <a:gd name="connsiteX0" fmla="*/ 10110 w 51180"/>
                  <a:gd name="connsiteY0" fmla="*/ 50215 h 53839"/>
                  <a:gd name="connsiteX1" fmla="*/ 3633 w 51180"/>
                  <a:gd name="connsiteY1" fmla="*/ 53644 h 53839"/>
                  <a:gd name="connsiteX2" fmla="*/ 204 w 51180"/>
                  <a:gd name="connsiteY2" fmla="*/ 47167 h 53839"/>
                  <a:gd name="connsiteX3" fmla="*/ 10491 w 51180"/>
                  <a:gd name="connsiteY3" fmla="*/ 30593 h 53839"/>
                  <a:gd name="connsiteX4" fmla="*/ 42876 w 51180"/>
                  <a:gd name="connsiteY4" fmla="*/ 1065 h 53839"/>
                  <a:gd name="connsiteX5" fmla="*/ 50115 w 51180"/>
                  <a:gd name="connsiteY5" fmla="*/ 2018 h 53839"/>
                  <a:gd name="connsiteX6" fmla="*/ 49162 w 51180"/>
                  <a:gd name="connsiteY6" fmla="*/ 9257 h 53839"/>
                  <a:gd name="connsiteX7" fmla="*/ 18396 w 51180"/>
                  <a:gd name="connsiteY7" fmla="*/ 37356 h 53839"/>
                  <a:gd name="connsiteX8" fmla="*/ 10110 w 51180"/>
                  <a:gd name="connsiteY8" fmla="*/ 50215 h 5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80" h="53839">
                    <a:moveTo>
                      <a:pt x="10110" y="50215"/>
                    </a:moveTo>
                    <a:cubicBezTo>
                      <a:pt x="9252" y="52881"/>
                      <a:pt x="6395" y="54406"/>
                      <a:pt x="3633" y="53644"/>
                    </a:cubicBezTo>
                    <a:cubicBezTo>
                      <a:pt x="870" y="52786"/>
                      <a:pt x="-558" y="49929"/>
                      <a:pt x="204" y="47167"/>
                    </a:cubicBezTo>
                    <a:cubicBezTo>
                      <a:pt x="1251" y="43928"/>
                      <a:pt x="3823" y="38404"/>
                      <a:pt x="10491" y="30593"/>
                    </a:cubicBezTo>
                    <a:cubicBezTo>
                      <a:pt x="16777" y="23259"/>
                      <a:pt x="26778" y="13448"/>
                      <a:pt x="42876" y="1065"/>
                    </a:cubicBezTo>
                    <a:cubicBezTo>
                      <a:pt x="45162" y="-649"/>
                      <a:pt x="48305" y="-268"/>
                      <a:pt x="50115" y="2018"/>
                    </a:cubicBezTo>
                    <a:cubicBezTo>
                      <a:pt x="51829" y="4304"/>
                      <a:pt x="51448" y="7543"/>
                      <a:pt x="49162" y="9257"/>
                    </a:cubicBezTo>
                    <a:cubicBezTo>
                      <a:pt x="33732" y="21163"/>
                      <a:pt x="24207" y="30402"/>
                      <a:pt x="18396" y="37356"/>
                    </a:cubicBezTo>
                    <a:cubicBezTo>
                      <a:pt x="12967" y="43738"/>
                      <a:pt x="10872" y="47833"/>
                      <a:pt x="10110" y="50215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68" name="图形 98">
                <a:extLst>
                  <a:ext uri="{FF2B5EF4-FFF2-40B4-BE49-F238E27FC236}">
                    <a16:creationId xmlns:a16="http://schemas.microsoft.com/office/drawing/2014/main" id="{2CBBA787-7DBE-883E-328D-9CA179604725}"/>
                  </a:ext>
                </a:extLst>
              </p:cNvPr>
              <p:cNvGrpSpPr/>
              <p:nvPr/>
            </p:nvGrpSpPr>
            <p:grpSpPr>
              <a:xfrm>
                <a:off x="629299" y="1476946"/>
                <a:ext cx="415609" cy="456836"/>
                <a:chOff x="629299" y="1476946"/>
                <a:chExt cx="415609" cy="456836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E286E989-61D0-B3AF-CE0C-89E0A7B70E7C}"/>
                    </a:ext>
                  </a:extLst>
                </p:cNvPr>
                <p:cNvSpPr/>
                <p:nvPr/>
              </p:nvSpPr>
              <p:spPr>
                <a:xfrm>
                  <a:off x="634299" y="1476946"/>
                  <a:ext cx="410609" cy="456836"/>
                </a:xfrm>
                <a:custGeom>
                  <a:avLst/>
                  <a:gdLst>
                    <a:gd name="connsiteX0" fmla="*/ 118366 w 410609"/>
                    <a:gd name="connsiteY0" fmla="*/ 0 h 456836"/>
                    <a:gd name="connsiteX1" fmla="*/ 191709 w 410609"/>
                    <a:gd name="connsiteY1" fmla="*/ 341281 h 456836"/>
                    <a:gd name="connsiteX2" fmla="*/ 6828 w 410609"/>
                    <a:gd name="connsiteY2" fmla="*/ 433292 h 456836"/>
                    <a:gd name="connsiteX3" fmla="*/ 309438 w 410609"/>
                    <a:gd name="connsiteY3" fmla="*/ 411385 h 456836"/>
                    <a:gd name="connsiteX4" fmla="*/ 330869 w 410609"/>
                    <a:gd name="connsiteY4" fmla="*/ 344329 h 456836"/>
                    <a:gd name="connsiteX5" fmla="*/ 395258 w 410609"/>
                    <a:gd name="connsiteY5" fmla="*/ 65246 h 456836"/>
                    <a:gd name="connsiteX6" fmla="*/ 118366 w 410609"/>
                    <a:gd name="connsiteY6" fmla="*/ 0 h 45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609" h="456836">
                      <a:moveTo>
                        <a:pt x="118366" y="0"/>
                      </a:moveTo>
                      <a:cubicBezTo>
                        <a:pt x="118366" y="0"/>
                        <a:pt x="-20127" y="212408"/>
                        <a:pt x="191709" y="341281"/>
                      </a:cubicBezTo>
                      <a:cubicBezTo>
                        <a:pt x="191709" y="341281"/>
                        <a:pt x="-42511" y="338233"/>
                        <a:pt x="6828" y="433292"/>
                      </a:cubicBezTo>
                      <a:cubicBezTo>
                        <a:pt x="31403" y="480727"/>
                        <a:pt x="206282" y="447675"/>
                        <a:pt x="309438" y="411385"/>
                      </a:cubicBezTo>
                      <a:cubicBezTo>
                        <a:pt x="357253" y="394621"/>
                        <a:pt x="341251" y="363188"/>
                        <a:pt x="330869" y="344329"/>
                      </a:cubicBezTo>
                      <a:cubicBezTo>
                        <a:pt x="308676" y="304324"/>
                        <a:pt x="457551" y="184499"/>
                        <a:pt x="395258" y="65246"/>
                      </a:cubicBezTo>
                      <a:lnTo>
                        <a:pt x="1183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A4C8BD90-DC14-6A2F-9D1C-B1DE21AC327E}"/>
                    </a:ext>
                  </a:extLst>
                </p:cNvPr>
                <p:cNvSpPr/>
                <p:nvPr/>
              </p:nvSpPr>
              <p:spPr>
                <a:xfrm>
                  <a:off x="629299" y="1859269"/>
                  <a:ext cx="66702" cy="34698"/>
                </a:xfrm>
                <a:custGeom>
                  <a:avLst/>
                  <a:gdLst>
                    <a:gd name="connsiteX0" fmla="*/ 9257 w 66702"/>
                    <a:gd name="connsiteY0" fmla="*/ 32681 h 34698"/>
                    <a:gd name="connsiteX1" fmla="*/ 2018 w 66702"/>
                    <a:gd name="connsiteY1" fmla="*/ 33633 h 34698"/>
                    <a:gd name="connsiteX2" fmla="*/ 1066 w 66702"/>
                    <a:gd name="connsiteY2" fmla="*/ 26394 h 34698"/>
                    <a:gd name="connsiteX3" fmla="*/ 23640 w 66702"/>
                    <a:gd name="connsiteY3" fmla="*/ 10868 h 34698"/>
                    <a:gd name="connsiteX4" fmla="*/ 60597 w 66702"/>
                    <a:gd name="connsiteY4" fmla="*/ 105 h 34698"/>
                    <a:gd name="connsiteX5" fmla="*/ 66597 w 66702"/>
                    <a:gd name="connsiteY5" fmla="*/ 4201 h 34698"/>
                    <a:gd name="connsiteX6" fmla="*/ 62502 w 66702"/>
                    <a:gd name="connsiteY6" fmla="*/ 10202 h 34698"/>
                    <a:gd name="connsiteX7" fmla="*/ 27640 w 66702"/>
                    <a:gd name="connsiteY7" fmla="*/ 20298 h 34698"/>
                    <a:gd name="connsiteX8" fmla="*/ 9257 w 66702"/>
                    <a:gd name="connsiteY8" fmla="*/ 32681 h 3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702" h="34698">
                      <a:moveTo>
                        <a:pt x="9257" y="32681"/>
                      </a:moveTo>
                      <a:cubicBezTo>
                        <a:pt x="7543" y="34967"/>
                        <a:pt x="4304" y="35348"/>
                        <a:pt x="2018" y="33633"/>
                      </a:cubicBezTo>
                      <a:cubicBezTo>
                        <a:pt x="-268" y="31919"/>
                        <a:pt x="-649" y="28680"/>
                        <a:pt x="1066" y="26394"/>
                      </a:cubicBezTo>
                      <a:cubicBezTo>
                        <a:pt x="4209" y="22298"/>
                        <a:pt x="10591" y="16488"/>
                        <a:pt x="23640" y="10868"/>
                      </a:cubicBezTo>
                      <a:cubicBezTo>
                        <a:pt x="32403" y="7059"/>
                        <a:pt x="44309" y="3344"/>
                        <a:pt x="60597" y="105"/>
                      </a:cubicBezTo>
                      <a:cubicBezTo>
                        <a:pt x="63359" y="-466"/>
                        <a:pt x="66121" y="1343"/>
                        <a:pt x="66597" y="4201"/>
                      </a:cubicBezTo>
                      <a:cubicBezTo>
                        <a:pt x="67169" y="6963"/>
                        <a:pt x="65359" y="9726"/>
                        <a:pt x="62502" y="10202"/>
                      </a:cubicBezTo>
                      <a:cubicBezTo>
                        <a:pt x="47071" y="13250"/>
                        <a:pt x="35832" y="16774"/>
                        <a:pt x="27640" y="20298"/>
                      </a:cubicBezTo>
                      <a:cubicBezTo>
                        <a:pt x="16686" y="25061"/>
                        <a:pt x="11543" y="29633"/>
                        <a:pt x="9257" y="3268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B87DBE74-6222-192C-7621-A3D5A412D980}"/>
                    </a:ext>
                  </a:extLst>
                </p:cNvPr>
                <p:cNvSpPr/>
                <p:nvPr/>
              </p:nvSpPr>
              <p:spPr>
                <a:xfrm>
                  <a:off x="644157" y="1887615"/>
                  <a:ext cx="63693" cy="37118"/>
                </a:xfrm>
                <a:custGeom>
                  <a:avLst/>
                  <a:gdLst>
                    <a:gd name="connsiteX0" fmla="*/ 9257 w 63693"/>
                    <a:gd name="connsiteY0" fmla="*/ 35101 h 37118"/>
                    <a:gd name="connsiteX1" fmla="*/ 2018 w 63693"/>
                    <a:gd name="connsiteY1" fmla="*/ 36053 h 37118"/>
                    <a:gd name="connsiteX2" fmla="*/ 1066 w 63693"/>
                    <a:gd name="connsiteY2" fmla="*/ 28814 h 37118"/>
                    <a:gd name="connsiteX3" fmla="*/ 16401 w 63693"/>
                    <a:gd name="connsiteY3" fmla="*/ 16813 h 37118"/>
                    <a:gd name="connsiteX4" fmla="*/ 56977 w 63693"/>
                    <a:gd name="connsiteY4" fmla="*/ 239 h 37118"/>
                    <a:gd name="connsiteX5" fmla="*/ 63454 w 63693"/>
                    <a:gd name="connsiteY5" fmla="*/ 3573 h 37118"/>
                    <a:gd name="connsiteX6" fmla="*/ 60121 w 63693"/>
                    <a:gd name="connsiteY6" fmla="*/ 10050 h 37118"/>
                    <a:gd name="connsiteX7" fmla="*/ 21544 w 63693"/>
                    <a:gd name="connsiteY7" fmla="*/ 25766 h 37118"/>
                    <a:gd name="connsiteX8" fmla="*/ 9257 w 63693"/>
                    <a:gd name="connsiteY8" fmla="*/ 35101 h 3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93" h="37118">
                      <a:moveTo>
                        <a:pt x="9257" y="35101"/>
                      </a:moveTo>
                      <a:cubicBezTo>
                        <a:pt x="7543" y="37387"/>
                        <a:pt x="4304" y="37768"/>
                        <a:pt x="2018" y="36053"/>
                      </a:cubicBezTo>
                      <a:cubicBezTo>
                        <a:pt x="-268" y="34339"/>
                        <a:pt x="-649" y="31100"/>
                        <a:pt x="1066" y="28814"/>
                      </a:cubicBezTo>
                      <a:cubicBezTo>
                        <a:pt x="3161" y="26052"/>
                        <a:pt x="7543" y="21861"/>
                        <a:pt x="16401" y="16813"/>
                      </a:cubicBezTo>
                      <a:cubicBezTo>
                        <a:pt x="24783" y="12050"/>
                        <a:pt x="37642" y="6335"/>
                        <a:pt x="56977" y="239"/>
                      </a:cubicBezTo>
                      <a:cubicBezTo>
                        <a:pt x="59740" y="-618"/>
                        <a:pt x="62597" y="906"/>
                        <a:pt x="63454" y="3573"/>
                      </a:cubicBezTo>
                      <a:cubicBezTo>
                        <a:pt x="64311" y="6335"/>
                        <a:pt x="62788" y="9193"/>
                        <a:pt x="60121" y="10050"/>
                      </a:cubicBezTo>
                      <a:cubicBezTo>
                        <a:pt x="41452" y="15956"/>
                        <a:pt x="29355" y="21290"/>
                        <a:pt x="21544" y="25766"/>
                      </a:cubicBezTo>
                      <a:cubicBezTo>
                        <a:pt x="14115" y="29957"/>
                        <a:pt x="10781" y="33100"/>
                        <a:pt x="9257" y="3510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760FAFF-F50B-BAC5-CD75-FA429FE1406B}"/>
                  </a:ext>
                </a:extLst>
              </p:cNvPr>
              <p:cNvSpPr/>
              <p:nvPr/>
            </p:nvSpPr>
            <p:spPr>
              <a:xfrm>
                <a:off x="1339786" y="1145666"/>
                <a:ext cx="378903" cy="328112"/>
              </a:xfrm>
              <a:custGeom>
                <a:avLst/>
                <a:gdLst>
                  <a:gd name="connsiteX0" fmla="*/ 183261 w 378903"/>
                  <a:gd name="connsiteY0" fmla="*/ 0 h 328112"/>
                  <a:gd name="connsiteX1" fmla="*/ 351949 w 378903"/>
                  <a:gd name="connsiteY1" fmla="*/ 167259 h 328112"/>
                  <a:gd name="connsiteX2" fmla="*/ 367855 w 378903"/>
                  <a:gd name="connsiteY2" fmla="*/ 285083 h 328112"/>
                  <a:gd name="connsiteX3" fmla="*/ 272225 w 378903"/>
                  <a:gd name="connsiteY3" fmla="*/ 305086 h 328112"/>
                  <a:gd name="connsiteX4" fmla="*/ 264700 w 378903"/>
                  <a:gd name="connsiteY4" fmla="*/ 295942 h 328112"/>
                  <a:gd name="connsiteX5" fmla="*/ 216979 w 378903"/>
                  <a:gd name="connsiteY5" fmla="*/ 252032 h 328112"/>
                  <a:gd name="connsiteX6" fmla="*/ 0 w 378903"/>
                  <a:gd name="connsiteY6" fmla="*/ 92964 h 328112"/>
                  <a:gd name="connsiteX7" fmla="*/ 183261 w 378903"/>
                  <a:gd name="connsiteY7" fmla="*/ 0 h 3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903" h="328112">
                    <a:moveTo>
                      <a:pt x="183261" y="0"/>
                    </a:moveTo>
                    <a:cubicBezTo>
                      <a:pt x="230124" y="34766"/>
                      <a:pt x="303562" y="112681"/>
                      <a:pt x="351949" y="167259"/>
                    </a:cubicBezTo>
                    <a:cubicBezTo>
                      <a:pt x="391001" y="211360"/>
                      <a:pt x="379381" y="258318"/>
                      <a:pt x="367855" y="285083"/>
                    </a:cubicBezTo>
                    <a:cubicBezTo>
                      <a:pt x="348043" y="331375"/>
                      <a:pt x="296037" y="336995"/>
                      <a:pt x="272225" y="305086"/>
                    </a:cubicBezTo>
                    <a:cubicBezTo>
                      <a:pt x="270034" y="302228"/>
                      <a:pt x="267557" y="299085"/>
                      <a:pt x="264700" y="295942"/>
                    </a:cubicBezTo>
                    <a:cubicBezTo>
                      <a:pt x="252793" y="339662"/>
                      <a:pt x="223742" y="350711"/>
                      <a:pt x="216979" y="252032"/>
                    </a:cubicBezTo>
                    <a:cubicBezTo>
                      <a:pt x="142113" y="185642"/>
                      <a:pt x="19336" y="107251"/>
                      <a:pt x="0" y="92964"/>
                    </a:cubicBezTo>
                    <a:lnTo>
                      <a:pt x="1832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D88BE36-69B9-C28F-878A-27BD0295A44E}"/>
                  </a:ext>
                </a:extLst>
              </p:cNvPr>
              <p:cNvSpPr/>
              <p:nvPr/>
            </p:nvSpPr>
            <p:spPr>
              <a:xfrm>
                <a:off x="1239297" y="1009290"/>
                <a:ext cx="408432" cy="396734"/>
              </a:xfrm>
              <a:custGeom>
                <a:avLst/>
                <a:gdLst>
                  <a:gd name="connsiteX0" fmla="*/ 0 w 408432"/>
                  <a:gd name="connsiteY0" fmla="*/ 81322 h 396734"/>
                  <a:gd name="connsiteX1" fmla="*/ 119063 w 408432"/>
                  <a:gd name="connsiteY1" fmla="*/ 393837 h 396734"/>
                  <a:gd name="connsiteX2" fmla="*/ 408432 w 408432"/>
                  <a:gd name="connsiteY2" fmla="*/ 249438 h 396734"/>
                  <a:gd name="connsiteX3" fmla="*/ 0 w 408432"/>
                  <a:gd name="connsiteY3" fmla="*/ 81322 h 39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432" h="396734">
                    <a:moveTo>
                      <a:pt x="0" y="81322"/>
                    </a:moveTo>
                    <a:cubicBezTo>
                      <a:pt x="0" y="81322"/>
                      <a:pt x="63627" y="266392"/>
                      <a:pt x="119063" y="393837"/>
                    </a:cubicBezTo>
                    <a:cubicBezTo>
                      <a:pt x="119063" y="393837"/>
                      <a:pt x="339280" y="429651"/>
                      <a:pt x="408432" y="249438"/>
                    </a:cubicBezTo>
                    <a:cubicBezTo>
                      <a:pt x="296418" y="105039"/>
                      <a:pt x="71438" y="-123085"/>
                      <a:pt x="0" y="81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8491784-1EEA-0CE6-EF0D-86466D57109C}"/>
                  </a:ext>
                </a:extLst>
              </p:cNvPr>
              <p:cNvSpPr/>
              <p:nvPr/>
            </p:nvSpPr>
            <p:spPr>
              <a:xfrm>
                <a:off x="1329499" y="1200245"/>
                <a:ext cx="318230" cy="205779"/>
              </a:xfrm>
              <a:custGeom>
                <a:avLst/>
                <a:gdLst>
                  <a:gd name="connsiteX0" fmla="*/ 0 w 318230"/>
                  <a:gd name="connsiteY0" fmla="*/ 133731 h 205779"/>
                  <a:gd name="connsiteX1" fmla="*/ 270986 w 318230"/>
                  <a:gd name="connsiteY1" fmla="*/ 0 h 205779"/>
                  <a:gd name="connsiteX2" fmla="*/ 318230 w 318230"/>
                  <a:gd name="connsiteY2" fmla="*/ 58483 h 205779"/>
                  <a:gd name="connsiteX3" fmla="*/ 28861 w 318230"/>
                  <a:gd name="connsiteY3" fmla="*/ 202882 h 205779"/>
                  <a:gd name="connsiteX4" fmla="*/ 0 w 318230"/>
                  <a:gd name="connsiteY4" fmla="*/ 133731 h 20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30" h="205779">
                    <a:moveTo>
                      <a:pt x="0" y="133731"/>
                    </a:moveTo>
                    <a:cubicBezTo>
                      <a:pt x="64770" y="129731"/>
                      <a:pt x="197739" y="107823"/>
                      <a:pt x="270986" y="0"/>
                    </a:cubicBezTo>
                    <a:cubicBezTo>
                      <a:pt x="288417" y="20765"/>
                      <a:pt x="304419" y="40672"/>
                      <a:pt x="318230" y="58483"/>
                    </a:cubicBezTo>
                    <a:cubicBezTo>
                      <a:pt x="248984" y="238697"/>
                      <a:pt x="28861" y="202882"/>
                      <a:pt x="28861" y="202882"/>
                    </a:cubicBezTo>
                    <a:cubicBezTo>
                      <a:pt x="19336" y="181070"/>
                      <a:pt x="9620" y="157639"/>
                      <a:pt x="0" y="133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1B683CA5-7B52-FE62-7221-946220A31CFD}"/>
                  </a:ext>
                </a:extLst>
              </p:cNvPr>
              <p:cNvSpPr/>
              <p:nvPr/>
            </p:nvSpPr>
            <p:spPr>
              <a:xfrm>
                <a:off x="376509" y="766745"/>
                <a:ext cx="354344" cy="299292"/>
              </a:xfrm>
              <a:custGeom>
                <a:avLst/>
                <a:gdLst>
                  <a:gd name="connsiteX0" fmla="*/ 354344 w 354344"/>
                  <a:gd name="connsiteY0" fmla="*/ 123652 h 299292"/>
                  <a:gd name="connsiteX1" fmla="*/ 64975 w 354344"/>
                  <a:gd name="connsiteY1" fmla="*/ 1827 h 299292"/>
                  <a:gd name="connsiteX2" fmla="*/ 6396 w 354344"/>
                  <a:gd name="connsiteY2" fmla="*/ 86885 h 299292"/>
                  <a:gd name="connsiteX3" fmla="*/ 344438 w 354344"/>
                  <a:gd name="connsiteY3" fmla="*/ 299293 h 299292"/>
                  <a:gd name="connsiteX4" fmla="*/ 354344 w 354344"/>
                  <a:gd name="connsiteY4" fmla="*/ 123652 h 29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4" h="299292">
                    <a:moveTo>
                      <a:pt x="354344" y="123652"/>
                    </a:moveTo>
                    <a:cubicBezTo>
                      <a:pt x="240235" y="70502"/>
                      <a:pt x="138889" y="15733"/>
                      <a:pt x="64975" y="1827"/>
                    </a:cubicBezTo>
                    <a:cubicBezTo>
                      <a:pt x="586" y="-10270"/>
                      <a:pt x="-8939" y="39927"/>
                      <a:pt x="6396" y="86885"/>
                    </a:cubicBezTo>
                    <a:cubicBezTo>
                      <a:pt x="40019" y="190422"/>
                      <a:pt x="248902" y="250620"/>
                      <a:pt x="344438" y="299293"/>
                    </a:cubicBezTo>
                    <a:lnTo>
                      <a:pt x="354344" y="123652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73" name="图形 98">
                <a:extLst>
                  <a:ext uri="{FF2B5EF4-FFF2-40B4-BE49-F238E27FC236}">
                    <a16:creationId xmlns:a16="http://schemas.microsoft.com/office/drawing/2014/main" id="{DFDDA96A-C5BD-8180-D8D4-14DCEDDA1E51}"/>
                  </a:ext>
                </a:extLst>
              </p:cNvPr>
              <p:cNvGrpSpPr/>
              <p:nvPr/>
            </p:nvGrpSpPr>
            <p:grpSpPr>
              <a:xfrm>
                <a:off x="476975" y="798861"/>
                <a:ext cx="424295" cy="398604"/>
                <a:chOff x="476975" y="798861"/>
                <a:chExt cx="424295" cy="398604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408628DE-1545-73E2-8394-59C0C7D6EA0D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424295" cy="398592"/>
                </a:xfrm>
                <a:custGeom>
                  <a:avLst/>
                  <a:gdLst>
                    <a:gd name="connsiteX0" fmla="*/ 373417 w 424295"/>
                    <a:gd name="connsiteY0" fmla="*/ 129540 h 398592"/>
                    <a:gd name="connsiteX1" fmla="*/ 72617 w 424295"/>
                    <a:gd name="connsiteY1" fmla="*/ 0 h 398592"/>
                    <a:gd name="connsiteX2" fmla="*/ 40423 w 424295"/>
                    <a:gd name="connsiteY2" fmla="*/ 398431 h 398592"/>
                    <a:gd name="connsiteX3" fmla="*/ 373417 w 424295"/>
                    <a:gd name="connsiteY3" fmla="*/ 129540 h 39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295" h="398592">
                      <a:moveTo>
                        <a:pt x="373417" y="129540"/>
                      </a:moveTo>
                      <a:cubicBezTo>
                        <a:pt x="373417" y="129540"/>
                        <a:pt x="199681" y="44767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208729" y="401098"/>
                        <a:pt x="554011" y="373285"/>
                        <a:pt x="373417" y="1295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88D5EE01-C9E0-8A0F-5D34-A1E0F8A67893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156532" cy="398604"/>
                </a:xfrm>
                <a:custGeom>
                  <a:avLst/>
                  <a:gdLst>
                    <a:gd name="connsiteX0" fmla="*/ 97573 w 156532"/>
                    <a:gd name="connsiteY0" fmla="*/ 292989 h 398604"/>
                    <a:gd name="connsiteX1" fmla="*/ 156532 w 156532"/>
                    <a:gd name="connsiteY1" fmla="*/ 31813 h 398604"/>
                    <a:gd name="connsiteX2" fmla="*/ 108717 w 156532"/>
                    <a:gd name="connsiteY2" fmla="*/ 13335 h 398604"/>
                    <a:gd name="connsiteX3" fmla="*/ 72617 w 156532"/>
                    <a:gd name="connsiteY3" fmla="*/ 0 h 398604"/>
                    <a:gd name="connsiteX4" fmla="*/ 40423 w 156532"/>
                    <a:gd name="connsiteY4" fmla="*/ 398431 h 398604"/>
                    <a:gd name="connsiteX5" fmla="*/ 119671 w 156532"/>
                    <a:gd name="connsiteY5" fmla="*/ 397288 h 398604"/>
                    <a:gd name="connsiteX6" fmla="*/ 97573 w 156532"/>
                    <a:gd name="connsiteY6" fmla="*/ 292989 h 398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532" h="398604">
                      <a:moveTo>
                        <a:pt x="97573" y="292989"/>
                      </a:moveTo>
                      <a:cubicBezTo>
                        <a:pt x="86047" y="173926"/>
                        <a:pt x="138054" y="77724"/>
                        <a:pt x="156532" y="31813"/>
                      </a:cubicBezTo>
                      <a:cubicBezTo>
                        <a:pt x="145579" y="27242"/>
                        <a:pt x="118432" y="17050"/>
                        <a:pt x="108717" y="13335"/>
                      </a:cubicBezTo>
                      <a:cubicBezTo>
                        <a:pt x="96430" y="8668"/>
                        <a:pt x="84333" y="4191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64045" y="398812"/>
                        <a:pt x="91096" y="398621"/>
                        <a:pt x="119671" y="397288"/>
                      </a:cubicBezTo>
                      <a:cubicBezTo>
                        <a:pt x="107764" y="361855"/>
                        <a:pt x="100811" y="326707"/>
                        <a:pt x="97573" y="2929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74" name="图形 98">
                <a:extLst>
                  <a:ext uri="{FF2B5EF4-FFF2-40B4-BE49-F238E27FC236}">
                    <a16:creationId xmlns:a16="http://schemas.microsoft.com/office/drawing/2014/main" id="{1D194A0F-C0CE-DF32-E47F-C75F722488F7}"/>
                  </a:ext>
                </a:extLst>
              </p:cNvPr>
              <p:cNvGrpSpPr/>
              <p:nvPr/>
            </p:nvGrpSpPr>
            <p:grpSpPr>
              <a:xfrm>
                <a:off x="666178" y="957072"/>
                <a:ext cx="832389" cy="794494"/>
                <a:chOff x="666178" y="957072"/>
                <a:chExt cx="832389" cy="794494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D0186DEB-1BA2-FD95-CBCA-4CDA9ACDF0E4}"/>
                    </a:ext>
                  </a:extLst>
                </p:cNvPr>
                <p:cNvSpPr/>
                <p:nvPr/>
              </p:nvSpPr>
              <p:spPr>
                <a:xfrm>
                  <a:off x="666178" y="957072"/>
                  <a:ext cx="832389" cy="794494"/>
                </a:xfrm>
                <a:custGeom>
                  <a:avLst/>
                  <a:gdLst>
                    <a:gd name="connsiteX0" fmla="*/ 196786 w 832389"/>
                    <a:gd name="connsiteY0" fmla="*/ 0 h 794494"/>
                    <a:gd name="connsiteX1" fmla="*/ 0 w 832389"/>
                    <a:gd name="connsiteY1" fmla="*/ 727139 h 794494"/>
                    <a:gd name="connsiteX2" fmla="*/ 832390 w 832389"/>
                    <a:gd name="connsiteY2" fmla="*/ 664083 h 794494"/>
                    <a:gd name="connsiteX3" fmla="*/ 815912 w 832389"/>
                    <a:gd name="connsiteY3" fmla="*/ 623221 h 794494"/>
                    <a:gd name="connsiteX4" fmla="*/ 650176 w 832389"/>
                    <a:gd name="connsiteY4" fmla="*/ 43815 h 794494"/>
                    <a:gd name="connsiteX5" fmla="*/ 196786 w 832389"/>
                    <a:gd name="connsiteY5" fmla="*/ 0 h 79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2389" h="794494">
                      <a:moveTo>
                        <a:pt x="196786" y="0"/>
                      </a:moveTo>
                      <a:cubicBezTo>
                        <a:pt x="196786" y="0"/>
                        <a:pt x="27051" y="307943"/>
                        <a:pt x="0" y="727139"/>
                      </a:cubicBezTo>
                      <a:cubicBezTo>
                        <a:pt x="8001" y="772573"/>
                        <a:pt x="581882" y="880491"/>
                        <a:pt x="832390" y="664083"/>
                      </a:cubicBezTo>
                      <a:cubicBezTo>
                        <a:pt x="832390" y="664083"/>
                        <a:pt x="823055" y="641128"/>
                        <a:pt x="815912" y="623221"/>
                      </a:cubicBezTo>
                      <a:cubicBezTo>
                        <a:pt x="771811" y="511969"/>
                        <a:pt x="614743" y="105823"/>
                        <a:pt x="650176" y="43815"/>
                      </a:cubicBezTo>
                      <a:lnTo>
                        <a:pt x="1967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D149A55A-4883-D5AA-D402-B573207B3948}"/>
                    </a:ext>
                  </a:extLst>
                </p:cNvPr>
                <p:cNvSpPr/>
                <p:nvPr/>
              </p:nvSpPr>
              <p:spPr>
                <a:xfrm>
                  <a:off x="670369" y="1548383"/>
                  <a:ext cx="811053" cy="145197"/>
                </a:xfrm>
                <a:custGeom>
                  <a:avLst/>
                  <a:gdLst>
                    <a:gd name="connsiteX0" fmla="*/ 0 w 811053"/>
                    <a:gd name="connsiteY0" fmla="*/ 82772 h 145197"/>
                    <a:gd name="connsiteX1" fmla="*/ 422434 w 811053"/>
                    <a:gd name="connsiteY1" fmla="*/ 144494 h 145197"/>
                    <a:gd name="connsiteX2" fmla="*/ 811054 w 811053"/>
                    <a:gd name="connsiteY2" fmla="*/ 30671 h 145197"/>
                    <a:gd name="connsiteX3" fmla="*/ 798957 w 811053"/>
                    <a:gd name="connsiteY3" fmla="*/ 0 h 145197"/>
                    <a:gd name="connsiteX4" fmla="*/ 421386 w 811053"/>
                    <a:gd name="connsiteY4" fmla="*/ 113824 h 145197"/>
                    <a:gd name="connsiteX5" fmla="*/ 3239 w 811053"/>
                    <a:gd name="connsiteY5" fmla="*/ 50863 h 145197"/>
                    <a:gd name="connsiteX6" fmla="*/ 0 w 811053"/>
                    <a:gd name="connsiteY6" fmla="*/ 82772 h 1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053" h="145197">
                      <a:moveTo>
                        <a:pt x="0" y="82772"/>
                      </a:moveTo>
                      <a:cubicBezTo>
                        <a:pt x="101441" y="125349"/>
                        <a:pt x="264890" y="149733"/>
                        <a:pt x="422434" y="144494"/>
                      </a:cubicBezTo>
                      <a:cubicBezTo>
                        <a:pt x="577596" y="139255"/>
                        <a:pt x="728091" y="104966"/>
                        <a:pt x="811054" y="30671"/>
                      </a:cubicBezTo>
                      <a:cubicBezTo>
                        <a:pt x="807625" y="22003"/>
                        <a:pt x="803529" y="11716"/>
                        <a:pt x="798957" y="0"/>
                      </a:cubicBezTo>
                      <a:cubicBezTo>
                        <a:pt x="725138" y="74486"/>
                        <a:pt x="576167" y="108585"/>
                        <a:pt x="421386" y="113824"/>
                      </a:cubicBezTo>
                      <a:cubicBezTo>
                        <a:pt x="262795" y="119158"/>
                        <a:pt x="99251" y="94107"/>
                        <a:pt x="3239" y="50863"/>
                      </a:cubicBezTo>
                      <a:cubicBezTo>
                        <a:pt x="2096" y="61341"/>
                        <a:pt x="1048" y="72009"/>
                        <a:pt x="0" y="827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79" name="图形 98">
                  <a:extLst>
                    <a:ext uri="{FF2B5EF4-FFF2-40B4-BE49-F238E27FC236}">
                      <a16:creationId xmlns:a16="http://schemas.microsoft.com/office/drawing/2014/main" id="{64718F7D-EB66-A846-5B17-1F3051578F77}"/>
                    </a:ext>
                  </a:extLst>
                </p:cNvPr>
                <p:cNvGrpSpPr/>
                <p:nvPr/>
              </p:nvGrpSpPr>
              <p:grpSpPr>
                <a:xfrm>
                  <a:off x="860869" y="957072"/>
                  <a:ext cx="535305" cy="393858"/>
                  <a:chOff x="860869" y="957072"/>
                  <a:chExt cx="535305" cy="393858"/>
                </a:xfrm>
              </p:grpSpPr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EF67330E-C79D-2F91-AFD8-4FDB9C87E805}"/>
                      </a:ext>
                    </a:extLst>
                  </p:cNvPr>
                  <p:cNvSpPr/>
                  <p:nvPr/>
                </p:nvSpPr>
                <p:spPr>
                  <a:xfrm>
                    <a:off x="954848" y="991362"/>
                    <a:ext cx="338932" cy="168029"/>
                  </a:xfrm>
                  <a:custGeom>
                    <a:avLst/>
                    <a:gdLst>
                      <a:gd name="connsiteX0" fmla="*/ 338933 w 338932"/>
                      <a:gd name="connsiteY0" fmla="*/ 7525 h 168029"/>
                      <a:gd name="connsiteX1" fmla="*/ 261304 w 338932"/>
                      <a:gd name="connsiteY1" fmla="*/ 0 h 168029"/>
                      <a:gd name="connsiteX2" fmla="*/ 21083 w 338932"/>
                      <a:gd name="connsiteY2" fmla="*/ 118396 h 168029"/>
                      <a:gd name="connsiteX3" fmla="*/ 319 w 338932"/>
                      <a:gd name="connsiteY3" fmla="*/ 146875 h 168029"/>
                      <a:gd name="connsiteX4" fmla="*/ 28799 w 338932"/>
                      <a:gd name="connsiteY4" fmla="*/ 167735 h 168029"/>
                      <a:gd name="connsiteX5" fmla="*/ 335027 w 338932"/>
                      <a:gd name="connsiteY5" fmla="*/ 11144 h 168029"/>
                      <a:gd name="connsiteX6" fmla="*/ 338933 w 338932"/>
                      <a:gd name="connsiteY6" fmla="*/ 7525 h 16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932" h="168029">
                        <a:moveTo>
                          <a:pt x="338933" y="7525"/>
                        </a:moveTo>
                        <a:lnTo>
                          <a:pt x="261304" y="0"/>
                        </a:lnTo>
                        <a:cubicBezTo>
                          <a:pt x="198534" y="40291"/>
                          <a:pt x="85472" y="108204"/>
                          <a:pt x="21083" y="118396"/>
                        </a:cubicBezTo>
                        <a:cubicBezTo>
                          <a:pt x="7463" y="120491"/>
                          <a:pt x="-1872" y="133255"/>
                          <a:pt x="319" y="146875"/>
                        </a:cubicBezTo>
                        <a:cubicBezTo>
                          <a:pt x="2414" y="160496"/>
                          <a:pt x="15178" y="169831"/>
                          <a:pt x="28799" y="167735"/>
                        </a:cubicBezTo>
                        <a:cubicBezTo>
                          <a:pt x="132716" y="151352"/>
                          <a:pt x="334361" y="11525"/>
                          <a:pt x="335027" y="11144"/>
                        </a:cubicBezTo>
                        <a:cubicBezTo>
                          <a:pt x="336361" y="9906"/>
                          <a:pt x="337694" y="8763"/>
                          <a:pt x="338933" y="75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606BB176-A06E-1DE0-36D3-DF3A7FE03DC3}"/>
                      </a:ext>
                    </a:extLst>
                  </p:cNvPr>
                  <p:cNvSpPr/>
                  <p:nvPr/>
                </p:nvSpPr>
                <p:spPr>
                  <a:xfrm>
                    <a:off x="860869" y="957072"/>
                    <a:ext cx="535305" cy="393858"/>
                  </a:xfrm>
                  <a:custGeom>
                    <a:avLst/>
                    <a:gdLst>
                      <a:gd name="connsiteX0" fmla="*/ 2096 w 535305"/>
                      <a:gd name="connsiteY0" fmla="*/ 0 h 393858"/>
                      <a:gd name="connsiteX1" fmla="*/ 0 w 535305"/>
                      <a:gd name="connsiteY1" fmla="*/ 3905 h 393858"/>
                      <a:gd name="connsiteX2" fmla="*/ 535305 w 535305"/>
                      <a:gd name="connsiteY2" fmla="*/ 393859 h 393858"/>
                      <a:gd name="connsiteX3" fmla="*/ 516731 w 535305"/>
                      <a:gd name="connsiteY3" fmla="*/ 339757 h 393858"/>
                      <a:gd name="connsiteX4" fmla="*/ 49911 w 535305"/>
                      <a:gd name="connsiteY4" fmla="*/ 4572 h 393858"/>
                      <a:gd name="connsiteX5" fmla="*/ 2096 w 535305"/>
                      <a:gd name="connsiteY5" fmla="*/ 0 h 393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5305" h="393858">
                        <a:moveTo>
                          <a:pt x="2096" y="0"/>
                        </a:moveTo>
                        <a:cubicBezTo>
                          <a:pt x="2096" y="0"/>
                          <a:pt x="1333" y="1333"/>
                          <a:pt x="0" y="3905"/>
                        </a:cubicBezTo>
                        <a:cubicBezTo>
                          <a:pt x="3239" y="60484"/>
                          <a:pt x="45625" y="307181"/>
                          <a:pt x="535305" y="393859"/>
                        </a:cubicBezTo>
                        <a:cubicBezTo>
                          <a:pt x="529019" y="375952"/>
                          <a:pt x="522827" y="357854"/>
                          <a:pt x="516731" y="339757"/>
                        </a:cubicBezTo>
                        <a:cubicBezTo>
                          <a:pt x="91916" y="256603"/>
                          <a:pt x="53054" y="52768"/>
                          <a:pt x="49911" y="4572"/>
                        </a:cubicBezTo>
                        <a:lnTo>
                          <a:pt x="209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103E474-53F6-3CAA-2788-5DB85FE36ECA}"/>
                  </a:ext>
                </a:extLst>
              </p:cNvPr>
              <p:cNvSpPr/>
              <p:nvPr/>
            </p:nvSpPr>
            <p:spPr>
              <a:xfrm>
                <a:off x="764523" y="1044235"/>
                <a:ext cx="56426" cy="130816"/>
              </a:xfrm>
              <a:custGeom>
                <a:avLst/>
                <a:gdLst>
                  <a:gd name="connsiteX0" fmla="*/ 10049 w 56426"/>
                  <a:gd name="connsiteY0" fmla="*/ 127149 h 130816"/>
                  <a:gd name="connsiteX1" fmla="*/ 3668 w 56426"/>
                  <a:gd name="connsiteY1" fmla="*/ 130578 h 130816"/>
                  <a:gd name="connsiteX2" fmla="*/ 239 w 56426"/>
                  <a:gd name="connsiteY2" fmla="*/ 124196 h 130816"/>
                  <a:gd name="connsiteX3" fmla="*/ 38434 w 56426"/>
                  <a:gd name="connsiteY3" fmla="*/ 21707 h 130816"/>
                  <a:gd name="connsiteX4" fmla="*/ 46530 w 56426"/>
                  <a:gd name="connsiteY4" fmla="*/ 3229 h 130816"/>
                  <a:gd name="connsiteX5" fmla="*/ 53198 w 56426"/>
                  <a:gd name="connsiteY5" fmla="*/ 371 h 130816"/>
                  <a:gd name="connsiteX6" fmla="*/ 56055 w 56426"/>
                  <a:gd name="connsiteY6" fmla="*/ 7039 h 130816"/>
                  <a:gd name="connsiteX7" fmla="*/ 47768 w 56426"/>
                  <a:gd name="connsiteY7" fmla="*/ 25898 h 130816"/>
                  <a:gd name="connsiteX8" fmla="*/ 10049 w 56426"/>
                  <a:gd name="connsiteY8" fmla="*/ 127149 h 1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130816">
                    <a:moveTo>
                      <a:pt x="10049" y="127149"/>
                    </a:moveTo>
                    <a:cubicBezTo>
                      <a:pt x="9192" y="129911"/>
                      <a:pt x="6335" y="131435"/>
                      <a:pt x="3668" y="130578"/>
                    </a:cubicBezTo>
                    <a:cubicBezTo>
                      <a:pt x="905" y="129816"/>
                      <a:pt x="-619" y="126863"/>
                      <a:pt x="239" y="124196"/>
                    </a:cubicBezTo>
                    <a:cubicBezTo>
                      <a:pt x="16241" y="70475"/>
                      <a:pt x="29004" y="42472"/>
                      <a:pt x="38434" y="21707"/>
                    </a:cubicBezTo>
                    <a:cubicBezTo>
                      <a:pt x="41387" y="15135"/>
                      <a:pt x="44054" y="9325"/>
                      <a:pt x="46530" y="3229"/>
                    </a:cubicBezTo>
                    <a:cubicBezTo>
                      <a:pt x="47578" y="562"/>
                      <a:pt x="50626" y="-677"/>
                      <a:pt x="53198" y="371"/>
                    </a:cubicBezTo>
                    <a:cubicBezTo>
                      <a:pt x="55865" y="1419"/>
                      <a:pt x="57103" y="4467"/>
                      <a:pt x="56055" y="7039"/>
                    </a:cubicBezTo>
                    <a:cubicBezTo>
                      <a:pt x="53769" y="12754"/>
                      <a:pt x="50912" y="18945"/>
                      <a:pt x="47768" y="25898"/>
                    </a:cubicBezTo>
                    <a:cubicBezTo>
                      <a:pt x="38434" y="46472"/>
                      <a:pt x="25861" y="73999"/>
                      <a:pt x="10049" y="127149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3B7CF40-A691-D12C-2988-B05F337FFE0A}"/>
                  </a:ext>
                </a:extLst>
              </p:cNvPr>
              <p:cNvSpPr/>
              <p:nvPr/>
            </p:nvSpPr>
            <p:spPr>
              <a:xfrm>
                <a:off x="1343212" y="1124518"/>
                <a:ext cx="78728" cy="281610"/>
              </a:xfrm>
              <a:custGeom>
                <a:avLst/>
                <a:gdLst>
                  <a:gd name="connsiteX0" fmla="*/ 3 w 78728"/>
                  <a:gd name="connsiteY0" fmla="*/ 5337 h 281610"/>
                  <a:gd name="connsiteX1" fmla="*/ 4956 w 78728"/>
                  <a:gd name="connsiteY1" fmla="*/ 3 h 281610"/>
                  <a:gd name="connsiteX2" fmla="*/ 10290 w 78728"/>
                  <a:gd name="connsiteY2" fmla="*/ 4956 h 281610"/>
                  <a:gd name="connsiteX3" fmla="*/ 71059 w 78728"/>
                  <a:gd name="connsiteY3" fmla="*/ 253463 h 281610"/>
                  <a:gd name="connsiteX4" fmla="*/ 78489 w 78728"/>
                  <a:gd name="connsiteY4" fmla="*/ 274895 h 281610"/>
                  <a:gd name="connsiteX5" fmla="*/ 75155 w 78728"/>
                  <a:gd name="connsiteY5" fmla="*/ 281372 h 281610"/>
                  <a:gd name="connsiteX6" fmla="*/ 68678 w 78728"/>
                  <a:gd name="connsiteY6" fmla="*/ 278038 h 281610"/>
                  <a:gd name="connsiteX7" fmla="*/ 61344 w 78728"/>
                  <a:gd name="connsiteY7" fmla="*/ 256892 h 281610"/>
                  <a:gd name="connsiteX8" fmla="*/ 3 w 78728"/>
                  <a:gd name="connsiteY8" fmla="*/ 5337 h 2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28" h="281610">
                    <a:moveTo>
                      <a:pt x="3" y="5337"/>
                    </a:moveTo>
                    <a:cubicBezTo>
                      <a:pt x="-92" y="2480"/>
                      <a:pt x="2099" y="98"/>
                      <a:pt x="4956" y="3"/>
                    </a:cubicBezTo>
                    <a:cubicBezTo>
                      <a:pt x="7813" y="-92"/>
                      <a:pt x="10195" y="2098"/>
                      <a:pt x="10290" y="4956"/>
                    </a:cubicBezTo>
                    <a:cubicBezTo>
                      <a:pt x="13814" y="92300"/>
                      <a:pt x="53057" y="202790"/>
                      <a:pt x="71059" y="253463"/>
                    </a:cubicBezTo>
                    <a:cubicBezTo>
                      <a:pt x="74298" y="262607"/>
                      <a:pt x="76870" y="269846"/>
                      <a:pt x="78489" y="274895"/>
                    </a:cubicBezTo>
                    <a:cubicBezTo>
                      <a:pt x="79346" y="277561"/>
                      <a:pt x="77822" y="280514"/>
                      <a:pt x="75155" y="281372"/>
                    </a:cubicBezTo>
                    <a:cubicBezTo>
                      <a:pt x="72488" y="282229"/>
                      <a:pt x="69536" y="280705"/>
                      <a:pt x="68678" y="278038"/>
                    </a:cubicBezTo>
                    <a:cubicBezTo>
                      <a:pt x="67249" y="273561"/>
                      <a:pt x="64678" y="266227"/>
                      <a:pt x="61344" y="256892"/>
                    </a:cubicBezTo>
                    <a:cubicBezTo>
                      <a:pt x="43246" y="205838"/>
                      <a:pt x="3622" y="94396"/>
                      <a:pt x="3" y="5337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75" name="图形 98">
              <a:extLst>
                <a:ext uri="{FF2B5EF4-FFF2-40B4-BE49-F238E27FC236}">
                  <a16:creationId xmlns:a16="http://schemas.microsoft.com/office/drawing/2014/main" id="{FB8FCE3B-5716-FB4C-7FF6-F4F02E8FEE2A}"/>
                </a:ext>
              </a:extLst>
            </p:cNvPr>
            <p:cNvGrpSpPr/>
            <p:nvPr/>
          </p:nvGrpSpPr>
          <p:grpSpPr>
            <a:xfrm>
              <a:off x="7523975" y="2283718"/>
              <a:ext cx="1313697" cy="1287964"/>
              <a:chOff x="752679" y="0"/>
              <a:chExt cx="1060170" cy="1039403"/>
            </a:xfrm>
          </p:grpSpPr>
          <p:grpSp>
            <p:nvGrpSpPr>
              <p:cNvPr id="222" name="图形 98">
                <a:extLst>
                  <a:ext uri="{FF2B5EF4-FFF2-40B4-BE49-F238E27FC236}">
                    <a16:creationId xmlns:a16="http://schemas.microsoft.com/office/drawing/2014/main" id="{BC5B8085-3E34-3E93-5B1D-4379759584CF}"/>
                  </a:ext>
                </a:extLst>
              </p:cNvPr>
              <p:cNvGrpSpPr/>
              <p:nvPr/>
            </p:nvGrpSpPr>
            <p:grpSpPr>
              <a:xfrm>
                <a:off x="752679" y="0"/>
                <a:ext cx="1060170" cy="1039403"/>
                <a:chOff x="752679" y="0"/>
                <a:chExt cx="1060170" cy="1039403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B7528D1-9C7C-5AA9-BC09-A5B1D67D24D8}"/>
                    </a:ext>
                  </a:extLst>
                </p:cNvPr>
                <p:cNvSpPr/>
                <p:nvPr/>
              </p:nvSpPr>
              <p:spPr>
                <a:xfrm>
                  <a:off x="971287" y="0"/>
                  <a:ext cx="403127" cy="550067"/>
                </a:xfrm>
                <a:custGeom>
                  <a:avLst/>
                  <a:gdLst>
                    <a:gd name="connsiteX0" fmla="*/ 2453 w 403127"/>
                    <a:gd name="connsiteY0" fmla="*/ 523969 h 550067"/>
                    <a:gd name="connsiteX1" fmla="*/ 401265 w 403127"/>
                    <a:gd name="connsiteY1" fmla="*/ 53434 h 550067"/>
                    <a:gd name="connsiteX2" fmla="*/ 341353 w 403127"/>
                    <a:gd name="connsiteY2" fmla="*/ 104203 h 550067"/>
                    <a:gd name="connsiteX3" fmla="*/ 89512 w 403127"/>
                    <a:gd name="connsiteY3" fmla="*/ 550068 h 550067"/>
                    <a:gd name="connsiteX4" fmla="*/ 2453 w 403127"/>
                    <a:gd name="connsiteY4" fmla="*/ 523969 h 55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127" h="550067">
                      <a:moveTo>
                        <a:pt x="2453" y="523969"/>
                      </a:moveTo>
                      <a:cubicBezTo>
                        <a:pt x="-38028" y="-118397"/>
                        <a:pt x="436412" y="-19908"/>
                        <a:pt x="401265" y="53434"/>
                      </a:cubicBezTo>
                      <a:cubicBezTo>
                        <a:pt x="388120" y="80962"/>
                        <a:pt x="361927" y="88391"/>
                        <a:pt x="341353" y="104203"/>
                      </a:cubicBezTo>
                      <a:cubicBezTo>
                        <a:pt x="177904" y="229456"/>
                        <a:pt x="122849" y="327564"/>
                        <a:pt x="89512" y="550068"/>
                      </a:cubicBezTo>
                      <a:lnTo>
                        <a:pt x="2453" y="523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ED1DC38-7844-958F-A955-D1EF95372064}"/>
                    </a:ext>
                  </a:extLst>
                </p:cNvPr>
                <p:cNvSpPr/>
                <p:nvPr/>
              </p:nvSpPr>
              <p:spPr>
                <a:xfrm>
                  <a:off x="1000930" y="46828"/>
                  <a:ext cx="304030" cy="506002"/>
                </a:xfrm>
                <a:custGeom>
                  <a:avLst/>
                  <a:gdLst>
                    <a:gd name="connsiteX0" fmla="*/ 303614 w 304030"/>
                    <a:gd name="connsiteY0" fmla="*/ 36705 h 506002"/>
                    <a:gd name="connsiteX1" fmla="*/ 149690 w 304030"/>
                    <a:gd name="connsiteY1" fmla="*/ 160054 h 506002"/>
                    <a:gd name="connsiteX2" fmla="*/ 44153 w 304030"/>
                    <a:gd name="connsiteY2" fmla="*/ 506002 h 506002"/>
                    <a:gd name="connsiteX3" fmla="*/ 147 w 304030"/>
                    <a:gd name="connsiteY3" fmla="*/ 499049 h 506002"/>
                    <a:gd name="connsiteX4" fmla="*/ 41486 w 304030"/>
                    <a:gd name="connsiteY4" fmla="*/ 162150 h 506002"/>
                    <a:gd name="connsiteX5" fmla="*/ 303614 w 304030"/>
                    <a:gd name="connsiteY5" fmla="*/ 36705 h 50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030" h="506002">
                      <a:moveTo>
                        <a:pt x="303614" y="36705"/>
                      </a:moveTo>
                      <a:cubicBezTo>
                        <a:pt x="287707" y="72996"/>
                        <a:pt x="217889" y="70710"/>
                        <a:pt x="149690" y="160054"/>
                      </a:cubicBezTo>
                      <a:cubicBezTo>
                        <a:pt x="76538" y="255876"/>
                        <a:pt x="44153" y="381034"/>
                        <a:pt x="44153" y="506002"/>
                      </a:cubicBezTo>
                      <a:lnTo>
                        <a:pt x="147" y="499049"/>
                      </a:lnTo>
                      <a:cubicBezTo>
                        <a:pt x="-615" y="362365"/>
                        <a:pt x="52" y="242350"/>
                        <a:pt x="41486" y="162150"/>
                      </a:cubicBezTo>
                      <a:cubicBezTo>
                        <a:pt x="144546" y="-37113"/>
                        <a:pt x="313520" y="-17492"/>
                        <a:pt x="303614" y="367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B423BB58-A862-AED1-DEF0-B4D43BD3A1C0}"/>
                    </a:ext>
                  </a:extLst>
                </p:cNvPr>
                <p:cNvSpPr/>
                <p:nvPr/>
              </p:nvSpPr>
              <p:spPr>
                <a:xfrm>
                  <a:off x="1253585" y="184222"/>
                  <a:ext cx="559264" cy="422520"/>
                </a:xfrm>
                <a:custGeom>
                  <a:avLst/>
                  <a:gdLst>
                    <a:gd name="connsiteX0" fmla="*/ 0 w 559264"/>
                    <a:gd name="connsiteY0" fmla="*/ 358322 h 422520"/>
                    <a:gd name="connsiteX1" fmla="*/ 217456 w 559264"/>
                    <a:gd name="connsiteY1" fmla="*/ 45806 h 422520"/>
                    <a:gd name="connsiteX2" fmla="*/ 556260 w 559264"/>
                    <a:gd name="connsiteY2" fmla="*/ 95146 h 422520"/>
                    <a:gd name="connsiteX3" fmla="*/ 539210 w 559264"/>
                    <a:gd name="connsiteY3" fmla="*/ 117911 h 422520"/>
                    <a:gd name="connsiteX4" fmla="*/ 232982 w 559264"/>
                    <a:gd name="connsiteY4" fmla="*/ 244498 h 422520"/>
                    <a:gd name="connsiteX5" fmla="*/ 71247 w 559264"/>
                    <a:gd name="connsiteY5" fmla="*/ 422520 h 422520"/>
                    <a:gd name="connsiteX6" fmla="*/ 0 w 559264"/>
                    <a:gd name="connsiteY6" fmla="*/ 358322 h 42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264" h="422520">
                      <a:moveTo>
                        <a:pt x="0" y="358322"/>
                      </a:moveTo>
                      <a:cubicBezTo>
                        <a:pt x="52102" y="210017"/>
                        <a:pt x="101822" y="110862"/>
                        <a:pt x="217456" y="45806"/>
                      </a:cubicBezTo>
                      <a:cubicBezTo>
                        <a:pt x="362712" y="-35918"/>
                        <a:pt x="587883" y="-1438"/>
                        <a:pt x="556260" y="95146"/>
                      </a:cubicBezTo>
                      <a:cubicBezTo>
                        <a:pt x="554069" y="101813"/>
                        <a:pt x="549402" y="109624"/>
                        <a:pt x="539210" y="117911"/>
                      </a:cubicBezTo>
                      <a:cubicBezTo>
                        <a:pt x="452247" y="188872"/>
                        <a:pt x="351758" y="129245"/>
                        <a:pt x="232982" y="244498"/>
                      </a:cubicBezTo>
                      <a:cubicBezTo>
                        <a:pt x="114205" y="359750"/>
                        <a:pt x="71247" y="422520"/>
                        <a:pt x="71247" y="422520"/>
                      </a:cubicBezTo>
                      <a:lnTo>
                        <a:pt x="0" y="3583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AB93B2BB-B0D4-8AA0-5144-DB4E43917AB3}"/>
                    </a:ext>
                  </a:extLst>
                </p:cNvPr>
                <p:cNvSpPr/>
                <p:nvPr/>
              </p:nvSpPr>
              <p:spPr>
                <a:xfrm>
                  <a:off x="1264729" y="240130"/>
                  <a:ext cx="499697" cy="349848"/>
                </a:xfrm>
                <a:custGeom>
                  <a:avLst/>
                  <a:gdLst>
                    <a:gd name="connsiteX0" fmla="*/ 421767 w 499697"/>
                    <a:gd name="connsiteY0" fmla="*/ 186 h 349848"/>
                    <a:gd name="connsiteX1" fmla="*/ 482441 w 499697"/>
                    <a:gd name="connsiteY1" fmla="*/ 50954 h 349848"/>
                    <a:gd name="connsiteX2" fmla="*/ 181737 w 499697"/>
                    <a:gd name="connsiteY2" fmla="*/ 171921 h 349848"/>
                    <a:gd name="connsiteX3" fmla="*/ 20003 w 499697"/>
                    <a:gd name="connsiteY3" fmla="*/ 349848 h 349848"/>
                    <a:gd name="connsiteX4" fmla="*/ 0 w 499697"/>
                    <a:gd name="connsiteY4" fmla="*/ 331846 h 349848"/>
                    <a:gd name="connsiteX5" fmla="*/ 421767 w 499697"/>
                    <a:gd name="connsiteY5" fmla="*/ 186 h 34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9697" h="349848">
                      <a:moveTo>
                        <a:pt x="421767" y="186"/>
                      </a:moveTo>
                      <a:cubicBezTo>
                        <a:pt x="475679" y="-2291"/>
                        <a:pt x="527685" y="20283"/>
                        <a:pt x="482441" y="50954"/>
                      </a:cubicBezTo>
                      <a:cubicBezTo>
                        <a:pt x="415480" y="96293"/>
                        <a:pt x="300609" y="56764"/>
                        <a:pt x="181737" y="171921"/>
                      </a:cubicBezTo>
                      <a:cubicBezTo>
                        <a:pt x="62960" y="287079"/>
                        <a:pt x="20003" y="349848"/>
                        <a:pt x="20003" y="349848"/>
                      </a:cubicBezTo>
                      <a:lnTo>
                        <a:pt x="0" y="331846"/>
                      </a:lnTo>
                      <a:cubicBezTo>
                        <a:pt x="148114" y="54383"/>
                        <a:pt x="218408" y="9615"/>
                        <a:pt x="421767" y="1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3617345-BCB4-0B4C-2997-1891134C08A5}"/>
                    </a:ext>
                  </a:extLst>
                </p:cNvPr>
                <p:cNvSpPr/>
                <p:nvPr/>
              </p:nvSpPr>
              <p:spPr>
                <a:xfrm>
                  <a:off x="1065682" y="388344"/>
                  <a:ext cx="176186" cy="136863"/>
                </a:xfrm>
                <a:custGeom>
                  <a:avLst/>
                  <a:gdLst>
                    <a:gd name="connsiteX0" fmla="*/ 176187 w 176186"/>
                    <a:gd name="connsiteY0" fmla="*/ 136864 h 136863"/>
                    <a:gd name="connsiteX1" fmla="*/ 147897 w 176186"/>
                    <a:gd name="connsiteY1" fmla="*/ 44090 h 136863"/>
                    <a:gd name="connsiteX2" fmla="*/ 128562 w 176186"/>
                    <a:gd name="connsiteY2" fmla="*/ 82762 h 136863"/>
                    <a:gd name="connsiteX3" fmla="*/ 81984 w 176186"/>
                    <a:gd name="connsiteY3" fmla="*/ 656 h 136863"/>
                    <a:gd name="connsiteX4" fmla="*/ 64839 w 176186"/>
                    <a:gd name="connsiteY4" fmla="*/ 64760 h 136863"/>
                    <a:gd name="connsiteX5" fmla="*/ 1689 w 176186"/>
                    <a:gd name="connsiteY5" fmla="*/ 54187 h 136863"/>
                    <a:gd name="connsiteX6" fmla="*/ 56457 w 176186"/>
                    <a:gd name="connsiteY6" fmla="*/ 114766 h 136863"/>
                    <a:gd name="connsiteX7" fmla="*/ 176187 w 176186"/>
                    <a:gd name="connsiteY7" fmla="*/ 136864 h 1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186" h="136863">
                      <a:moveTo>
                        <a:pt x="176187" y="136864"/>
                      </a:moveTo>
                      <a:cubicBezTo>
                        <a:pt x="176187" y="136864"/>
                        <a:pt x="176377" y="50472"/>
                        <a:pt x="147897" y="44090"/>
                      </a:cubicBezTo>
                      <a:cubicBezTo>
                        <a:pt x="119322" y="37709"/>
                        <a:pt x="128562" y="82762"/>
                        <a:pt x="128562" y="82762"/>
                      </a:cubicBezTo>
                      <a:cubicBezTo>
                        <a:pt x="128562" y="82762"/>
                        <a:pt x="107702" y="-8583"/>
                        <a:pt x="81984" y="656"/>
                      </a:cubicBezTo>
                      <a:cubicBezTo>
                        <a:pt x="56267" y="9800"/>
                        <a:pt x="64839" y="64760"/>
                        <a:pt x="64839" y="64760"/>
                      </a:cubicBezTo>
                      <a:cubicBezTo>
                        <a:pt x="64839" y="64760"/>
                        <a:pt x="14833" y="15611"/>
                        <a:pt x="1689" y="54187"/>
                      </a:cubicBezTo>
                      <a:cubicBezTo>
                        <a:pt x="-11456" y="92763"/>
                        <a:pt x="56457" y="114766"/>
                        <a:pt x="56457" y="114766"/>
                      </a:cubicBezTo>
                      <a:lnTo>
                        <a:pt x="176187" y="136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62" name="图形 98">
                  <a:extLst>
                    <a:ext uri="{FF2B5EF4-FFF2-40B4-BE49-F238E27FC236}">
                      <a16:creationId xmlns:a16="http://schemas.microsoft.com/office/drawing/2014/main" id="{5295D6A8-2964-8C2A-C1E2-37907601C80C}"/>
                    </a:ext>
                  </a:extLst>
                </p:cNvPr>
                <p:cNvGrpSpPr/>
                <p:nvPr/>
              </p:nvGrpSpPr>
              <p:grpSpPr>
                <a:xfrm>
                  <a:off x="752679" y="473379"/>
                  <a:ext cx="712224" cy="566025"/>
                  <a:chOff x="752679" y="473379"/>
                  <a:chExt cx="712224" cy="566025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4242A793-3B20-6331-5BA7-7758483D72FC}"/>
                      </a:ext>
                    </a:extLst>
                  </p:cNvPr>
                  <p:cNvSpPr/>
                  <p:nvPr/>
                </p:nvSpPr>
                <p:spPr>
                  <a:xfrm>
                    <a:off x="752679" y="473379"/>
                    <a:ext cx="712224" cy="566025"/>
                  </a:xfrm>
                  <a:custGeom>
                    <a:avLst/>
                    <a:gdLst>
                      <a:gd name="connsiteX0" fmla="*/ 351744 w 712224"/>
                      <a:gd name="connsiteY0" fmla="*/ 563989 h 566025"/>
                      <a:gd name="connsiteX1" fmla="*/ 421848 w 712224"/>
                      <a:gd name="connsiteY1" fmla="*/ 8586 h 566025"/>
                      <a:gd name="connsiteX2" fmla="*/ 351744 w 712224"/>
                      <a:gd name="connsiteY2" fmla="*/ 563989 h 566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24" h="566025">
                        <a:moveTo>
                          <a:pt x="351744" y="563989"/>
                        </a:moveTo>
                        <a:cubicBezTo>
                          <a:pt x="-237472" y="538938"/>
                          <a:pt x="2748" y="-79521"/>
                          <a:pt x="421848" y="8586"/>
                        </a:cubicBezTo>
                        <a:cubicBezTo>
                          <a:pt x="755128" y="78690"/>
                          <a:pt x="885240" y="602660"/>
                          <a:pt x="351744" y="56398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B1F9D5EA-C550-D7E7-F6F8-5FBB10B1E2AA}"/>
                      </a:ext>
                    </a:extLst>
                  </p:cNvPr>
                  <p:cNvSpPr/>
                  <p:nvPr/>
                </p:nvSpPr>
                <p:spPr>
                  <a:xfrm>
                    <a:off x="1043217" y="785526"/>
                    <a:ext cx="40269" cy="83922"/>
                  </a:xfrm>
                  <a:custGeom>
                    <a:avLst/>
                    <a:gdLst>
                      <a:gd name="connsiteX0" fmla="*/ 2341 w 40269"/>
                      <a:gd name="connsiteY0" fmla="*/ 51149 h 83922"/>
                      <a:gd name="connsiteX1" fmla="*/ 8914 w 40269"/>
                      <a:gd name="connsiteY1" fmla="*/ 80486 h 83922"/>
                      <a:gd name="connsiteX2" fmla="*/ 40251 w 40269"/>
                      <a:gd name="connsiteY2" fmla="*/ 52769 h 83922"/>
                      <a:gd name="connsiteX3" fmla="*/ 28249 w 40269"/>
                      <a:gd name="connsiteY3" fmla="*/ 0 h 83922"/>
                      <a:gd name="connsiteX4" fmla="*/ 2341 w 40269"/>
                      <a:gd name="connsiteY4" fmla="*/ 51149 h 83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9" h="83922">
                        <a:moveTo>
                          <a:pt x="2341" y="51149"/>
                        </a:moveTo>
                        <a:cubicBezTo>
                          <a:pt x="2341" y="51149"/>
                          <a:pt x="-6041" y="77057"/>
                          <a:pt x="8914" y="80486"/>
                        </a:cubicBezTo>
                        <a:cubicBezTo>
                          <a:pt x="23868" y="83915"/>
                          <a:pt x="40918" y="93345"/>
                          <a:pt x="40251" y="52769"/>
                        </a:cubicBezTo>
                        <a:lnTo>
                          <a:pt x="28249" y="0"/>
                        </a:lnTo>
                        <a:lnTo>
                          <a:pt x="2341" y="51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223" name="图形 98">
                <a:extLst>
                  <a:ext uri="{FF2B5EF4-FFF2-40B4-BE49-F238E27FC236}">
                    <a16:creationId xmlns:a16="http://schemas.microsoft.com/office/drawing/2014/main" id="{24E41331-6077-3315-C3E1-B57BD70A82C2}"/>
                  </a:ext>
                </a:extLst>
              </p:cNvPr>
              <p:cNvGrpSpPr/>
              <p:nvPr/>
            </p:nvGrpSpPr>
            <p:grpSpPr>
              <a:xfrm>
                <a:off x="1216591" y="448699"/>
                <a:ext cx="211619" cy="225597"/>
                <a:chOff x="1216591" y="448699"/>
                <a:chExt cx="211619" cy="225597"/>
              </a:xfrm>
            </p:grpSpPr>
            <p:grpSp>
              <p:nvGrpSpPr>
                <p:cNvPr id="243" name="图形 98">
                  <a:extLst>
                    <a:ext uri="{FF2B5EF4-FFF2-40B4-BE49-F238E27FC236}">
                      <a16:creationId xmlns:a16="http://schemas.microsoft.com/office/drawing/2014/main" id="{850EC465-A43B-ACFE-21AC-6A5A03AB9766}"/>
                    </a:ext>
                  </a:extLst>
                </p:cNvPr>
                <p:cNvGrpSpPr/>
                <p:nvPr/>
              </p:nvGrpSpPr>
              <p:grpSpPr>
                <a:xfrm>
                  <a:off x="1216591" y="448699"/>
                  <a:ext cx="211619" cy="225597"/>
                  <a:chOff x="1216591" y="448699"/>
                  <a:chExt cx="211619" cy="225597"/>
                </a:xfrm>
                <a:solidFill>
                  <a:srgbClr val="E6AF33"/>
                </a:solidFill>
              </p:grpSpPr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B2C421F2-F101-8B6E-710B-AB833D77C09C}"/>
                      </a:ext>
                    </a:extLst>
                  </p:cNvPr>
                  <p:cNvSpPr/>
                  <p:nvPr/>
                </p:nvSpPr>
                <p:spPr>
                  <a:xfrm>
                    <a:off x="1299127" y="448699"/>
                    <a:ext cx="60453" cy="112917"/>
                  </a:xfrm>
                  <a:custGeom>
                    <a:avLst/>
                    <a:gdLst>
                      <a:gd name="connsiteX0" fmla="*/ 37230 w 60453"/>
                      <a:gd name="connsiteY0" fmla="*/ 118 h 112917"/>
                      <a:gd name="connsiteX1" fmla="*/ 845 w 60453"/>
                      <a:gd name="connsiteY1" fmla="*/ 52791 h 112917"/>
                      <a:gd name="connsiteX2" fmla="*/ 23229 w 60453"/>
                      <a:gd name="connsiteY2" fmla="*/ 112799 h 112917"/>
                      <a:gd name="connsiteX3" fmla="*/ 59614 w 60453"/>
                      <a:gd name="connsiteY3" fmla="*/ 60126 h 112917"/>
                      <a:gd name="connsiteX4" fmla="*/ 37230 w 60453"/>
                      <a:gd name="connsiteY4" fmla="*/ 118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37230" y="118"/>
                        </a:move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9074"/>
                          <a:pt x="53423" y="2214"/>
                          <a:pt x="37230" y="118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8E18E030-6ECE-A4C1-5171-658FED44085E}"/>
                      </a:ext>
                    </a:extLst>
                  </p:cNvPr>
                  <p:cNvSpPr/>
                  <p:nvPr/>
                </p:nvSpPr>
                <p:spPr>
                  <a:xfrm>
                    <a:off x="1321085" y="504326"/>
                    <a:ext cx="107125" cy="70149"/>
                  </a:xfrm>
                  <a:custGeom>
                    <a:avLst/>
                    <a:gdLst>
                      <a:gd name="connsiteX0" fmla="*/ 105855 w 107125"/>
                      <a:gd name="connsiteY0" fmla="*/ 12977 h 70149"/>
                      <a:gd name="connsiteX1" fmla="*/ 42037 w 107125"/>
                      <a:gd name="connsiteY1" fmla="*/ 7833 h 70149"/>
                      <a:gd name="connsiteX2" fmla="*/ 1270 w 107125"/>
                      <a:gd name="connsiteY2" fmla="*/ 57173 h 70149"/>
                      <a:gd name="connsiteX3" fmla="*/ 65088 w 107125"/>
                      <a:gd name="connsiteY3" fmla="*/ 62316 h 70149"/>
                      <a:gd name="connsiteX4" fmla="*/ 105855 w 107125"/>
                      <a:gd name="connsiteY4" fmla="*/ 12977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5" h="70149">
                        <a:moveTo>
                          <a:pt x="105855" y="12977"/>
                        </a:moveTo>
                        <a:cubicBezTo>
                          <a:pt x="99473" y="-2073"/>
                          <a:pt x="70898" y="-4359"/>
                          <a:pt x="42037" y="7833"/>
                        </a:cubicBezTo>
                        <a:cubicBezTo>
                          <a:pt x="13177" y="20025"/>
                          <a:pt x="-5111" y="42123"/>
                          <a:pt x="1270" y="57173"/>
                        </a:cubicBezTo>
                        <a:cubicBezTo>
                          <a:pt x="7652" y="72222"/>
                          <a:pt x="36227" y="74508"/>
                          <a:pt x="65088" y="62316"/>
                        </a:cubicBezTo>
                        <a:cubicBezTo>
                          <a:pt x="93949" y="50124"/>
                          <a:pt x="112237" y="28026"/>
                          <a:pt x="105855" y="12977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62502E02-CE48-9646-21ED-2D91CF549E2E}"/>
                      </a:ext>
                    </a:extLst>
                  </p:cNvPr>
                  <p:cNvSpPr/>
                  <p:nvPr/>
                </p:nvSpPr>
                <p:spPr>
                  <a:xfrm>
                    <a:off x="1319072" y="554207"/>
                    <a:ext cx="97338" cy="83134"/>
                  </a:xfrm>
                  <a:custGeom>
                    <a:avLst/>
                    <a:gdLst>
                      <a:gd name="connsiteX0" fmla="*/ 93961 w 97338"/>
                      <a:gd name="connsiteY0" fmla="*/ 75776 h 83134"/>
                      <a:gd name="connsiteX1" fmla="*/ 66529 w 97338"/>
                      <a:gd name="connsiteY1" fmla="*/ 17959 h 83134"/>
                      <a:gd name="connsiteX2" fmla="*/ 3378 w 97338"/>
                      <a:gd name="connsiteY2" fmla="*/ 7291 h 83134"/>
                      <a:gd name="connsiteX3" fmla="*/ 30810 w 97338"/>
                      <a:gd name="connsiteY3" fmla="*/ 65108 h 83134"/>
                      <a:gd name="connsiteX4" fmla="*/ 93961 w 97338"/>
                      <a:gd name="connsiteY4" fmla="*/ 75776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93961" y="75776"/>
                        </a:moveTo>
                        <a:cubicBezTo>
                          <a:pt x="103772" y="62727"/>
                          <a:pt x="91484" y="36819"/>
                          <a:pt x="66529" y="17959"/>
                        </a:cubicBezTo>
                        <a:cubicBezTo>
                          <a:pt x="41478" y="-900"/>
                          <a:pt x="13284" y="-5663"/>
                          <a:pt x="3378" y="7291"/>
                        </a:cubicBezTo>
                        <a:cubicBezTo>
                          <a:pt x="-6433" y="20341"/>
                          <a:pt x="5855" y="46249"/>
                          <a:pt x="30810" y="65108"/>
                        </a:cubicBezTo>
                        <a:cubicBezTo>
                          <a:pt x="55765" y="84063"/>
                          <a:pt x="84055" y="88825"/>
                          <a:pt x="93961" y="75776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4438B54A-95FB-5CFE-90BA-40A6A948FCB5}"/>
                      </a:ext>
                    </a:extLst>
                  </p:cNvPr>
                  <p:cNvSpPr/>
                  <p:nvPr/>
                </p:nvSpPr>
                <p:spPr>
                  <a:xfrm>
                    <a:off x="1285220" y="561380"/>
                    <a:ext cx="60453" cy="112917"/>
                  </a:xfrm>
                  <a:custGeom>
                    <a:avLst/>
                    <a:gdLst>
                      <a:gd name="connsiteX0" fmla="*/ 23229 w 60453"/>
                      <a:gd name="connsiteY0" fmla="*/ 112799 h 112917"/>
                      <a:gd name="connsiteX1" fmla="*/ 59614 w 60453"/>
                      <a:gd name="connsiteY1" fmla="*/ 60126 h 112917"/>
                      <a:gd name="connsiteX2" fmla="*/ 37230 w 60453"/>
                      <a:gd name="connsiteY2" fmla="*/ 118 h 112917"/>
                      <a:gd name="connsiteX3" fmla="*/ 845 w 60453"/>
                      <a:gd name="connsiteY3" fmla="*/ 52791 h 112917"/>
                      <a:gd name="connsiteX4" fmla="*/ 23229 w 60453"/>
                      <a:gd name="connsiteY4" fmla="*/ 112799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23229" y="112799"/>
                        </a:move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8979"/>
                          <a:pt x="53423" y="2118"/>
                          <a:pt x="37230" y="118"/>
                        </a:cubicBez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E748BE38-C1F0-6D7F-9366-450ED3990EA2}"/>
                      </a:ext>
                    </a:extLst>
                  </p:cNvPr>
                  <p:cNvSpPr/>
                  <p:nvPr/>
                </p:nvSpPr>
                <p:spPr>
                  <a:xfrm>
                    <a:off x="1216591" y="548617"/>
                    <a:ext cx="107129" cy="70149"/>
                  </a:xfrm>
                  <a:custGeom>
                    <a:avLst/>
                    <a:gdLst>
                      <a:gd name="connsiteX0" fmla="*/ 1275 w 107129"/>
                      <a:gd name="connsiteY0" fmla="*/ 57173 h 70149"/>
                      <a:gd name="connsiteX1" fmla="*/ 65092 w 107129"/>
                      <a:gd name="connsiteY1" fmla="*/ 62316 h 70149"/>
                      <a:gd name="connsiteX2" fmla="*/ 105859 w 107129"/>
                      <a:gd name="connsiteY2" fmla="*/ 12977 h 70149"/>
                      <a:gd name="connsiteX3" fmla="*/ 42042 w 107129"/>
                      <a:gd name="connsiteY3" fmla="*/ 7833 h 70149"/>
                      <a:gd name="connsiteX4" fmla="*/ 1275 w 107129"/>
                      <a:gd name="connsiteY4" fmla="*/ 57173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9" h="70149">
                        <a:moveTo>
                          <a:pt x="1275" y="57173"/>
                        </a:moveTo>
                        <a:cubicBezTo>
                          <a:pt x="7657" y="72222"/>
                          <a:pt x="36232" y="74508"/>
                          <a:pt x="65092" y="62316"/>
                        </a:cubicBezTo>
                        <a:cubicBezTo>
                          <a:pt x="93953" y="50124"/>
                          <a:pt x="112241" y="28026"/>
                          <a:pt x="105859" y="12977"/>
                        </a:cubicBezTo>
                        <a:cubicBezTo>
                          <a:pt x="99478" y="-2073"/>
                          <a:pt x="70903" y="-4359"/>
                          <a:pt x="42042" y="7833"/>
                        </a:cubicBezTo>
                        <a:cubicBezTo>
                          <a:pt x="13086" y="20025"/>
                          <a:pt x="-5107" y="42123"/>
                          <a:pt x="1275" y="57173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12A2C8C0-E7E2-707D-A328-6623484E249C}"/>
                      </a:ext>
                    </a:extLst>
                  </p:cNvPr>
                  <p:cNvSpPr/>
                  <p:nvPr/>
                </p:nvSpPr>
                <p:spPr>
                  <a:xfrm>
                    <a:off x="1228395" y="485750"/>
                    <a:ext cx="97338" cy="83134"/>
                  </a:xfrm>
                  <a:custGeom>
                    <a:avLst/>
                    <a:gdLst>
                      <a:gd name="connsiteX0" fmla="*/ 3378 w 97338"/>
                      <a:gd name="connsiteY0" fmla="*/ 7359 h 83134"/>
                      <a:gd name="connsiteX1" fmla="*/ 30810 w 97338"/>
                      <a:gd name="connsiteY1" fmla="*/ 65176 h 83134"/>
                      <a:gd name="connsiteX2" fmla="*/ 93961 w 97338"/>
                      <a:gd name="connsiteY2" fmla="*/ 75843 h 83134"/>
                      <a:gd name="connsiteX3" fmla="*/ 66529 w 97338"/>
                      <a:gd name="connsiteY3" fmla="*/ 18027 h 83134"/>
                      <a:gd name="connsiteX4" fmla="*/ 3378 w 97338"/>
                      <a:gd name="connsiteY4" fmla="*/ 7359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3378" y="7359"/>
                        </a:moveTo>
                        <a:cubicBezTo>
                          <a:pt x="-6433" y="20408"/>
                          <a:pt x="5854" y="46316"/>
                          <a:pt x="30810" y="65176"/>
                        </a:cubicBezTo>
                        <a:cubicBezTo>
                          <a:pt x="55861" y="84035"/>
                          <a:pt x="84055" y="88797"/>
                          <a:pt x="93961" y="75843"/>
                        </a:cubicBezTo>
                        <a:cubicBezTo>
                          <a:pt x="103771" y="62794"/>
                          <a:pt x="91484" y="36886"/>
                          <a:pt x="66529" y="18027"/>
                        </a:cubicBezTo>
                        <a:cubicBezTo>
                          <a:pt x="41478" y="-928"/>
                          <a:pt x="13284" y="-5690"/>
                          <a:pt x="3378" y="735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BCDA6A0-3122-14A5-95D6-177BD3960F11}"/>
                    </a:ext>
                  </a:extLst>
                </p:cNvPr>
                <p:cNvSpPr/>
                <p:nvPr/>
              </p:nvSpPr>
              <p:spPr>
                <a:xfrm>
                  <a:off x="1323689" y="515969"/>
                  <a:ext cx="28384" cy="72295"/>
                </a:xfrm>
                <a:custGeom>
                  <a:avLst/>
                  <a:gdLst>
                    <a:gd name="connsiteX0" fmla="*/ 7525 w 28384"/>
                    <a:gd name="connsiteY0" fmla="*/ 69628 h 72295"/>
                    <a:gd name="connsiteX1" fmla="*/ 2667 w 28384"/>
                    <a:gd name="connsiteY1" fmla="*/ 72104 h 72295"/>
                    <a:gd name="connsiteX2" fmla="*/ 191 w 28384"/>
                    <a:gd name="connsiteY2" fmla="*/ 67247 h 72295"/>
                    <a:gd name="connsiteX3" fmla="*/ 20860 w 28384"/>
                    <a:gd name="connsiteY3" fmla="*/ 2667 h 72295"/>
                    <a:gd name="connsiteX4" fmla="*/ 25718 w 28384"/>
                    <a:gd name="connsiteY4" fmla="*/ 191 h 72295"/>
                    <a:gd name="connsiteX5" fmla="*/ 28194 w 28384"/>
                    <a:gd name="connsiteY5" fmla="*/ 5048 h 72295"/>
                    <a:gd name="connsiteX6" fmla="*/ 7525 w 28384"/>
                    <a:gd name="connsiteY6" fmla="*/ 69628 h 7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" h="72295">
                      <a:moveTo>
                        <a:pt x="7525" y="69628"/>
                      </a:moveTo>
                      <a:cubicBezTo>
                        <a:pt x="6858" y="71628"/>
                        <a:pt x="4763" y="72771"/>
                        <a:pt x="2667" y="72104"/>
                      </a:cubicBezTo>
                      <a:cubicBezTo>
                        <a:pt x="667" y="71438"/>
                        <a:pt x="-476" y="69342"/>
                        <a:pt x="191" y="67247"/>
                      </a:cubicBezTo>
                      <a:lnTo>
                        <a:pt x="20860" y="2667"/>
                      </a:lnTo>
                      <a:cubicBezTo>
                        <a:pt x="21527" y="667"/>
                        <a:pt x="23622" y="-476"/>
                        <a:pt x="25718" y="191"/>
                      </a:cubicBezTo>
                      <a:cubicBezTo>
                        <a:pt x="27718" y="857"/>
                        <a:pt x="28861" y="2953"/>
                        <a:pt x="28194" y="5048"/>
                      </a:cubicBezTo>
                      <a:lnTo>
                        <a:pt x="7525" y="696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5BD2FD8A-3737-BAB5-44A8-B4DE562AC611}"/>
                    </a:ext>
                  </a:extLst>
                </p:cNvPr>
                <p:cNvSpPr/>
                <p:nvPr/>
              </p:nvSpPr>
              <p:spPr>
                <a:xfrm>
                  <a:off x="1316530" y="501380"/>
                  <a:ext cx="14698" cy="85374"/>
                </a:xfrm>
                <a:custGeom>
                  <a:avLst/>
                  <a:gdLst>
                    <a:gd name="connsiteX0" fmla="*/ 7730 w 14698"/>
                    <a:gd name="connsiteY0" fmla="*/ 81835 h 85374"/>
                    <a:gd name="connsiteX1" fmla="*/ 3539 w 14698"/>
                    <a:gd name="connsiteY1" fmla="*/ 85359 h 85374"/>
                    <a:gd name="connsiteX2" fmla="*/ 15 w 14698"/>
                    <a:gd name="connsiteY2" fmla="*/ 81168 h 85374"/>
                    <a:gd name="connsiteX3" fmla="*/ 6968 w 14698"/>
                    <a:gd name="connsiteY3" fmla="*/ 3539 h 85374"/>
                    <a:gd name="connsiteX4" fmla="*/ 11159 w 14698"/>
                    <a:gd name="connsiteY4" fmla="*/ 15 h 85374"/>
                    <a:gd name="connsiteX5" fmla="*/ 14684 w 14698"/>
                    <a:gd name="connsiteY5" fmla="*/ 4206 h 85374"/>
                    <a:gd name="connsiteX6" fmla="*/ 7730 w 14698"/>
                    <a:gd name="connsiteY6" fmla="*/ 81835 h 8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8" h="85374">
                      <a:moveTo>
                        <a:pt x="7730" y="81835"/>
                      </a:moveTo>
                      <a:cubicBezTo>
                        <a:pt x="7540" y="83931"/>
                        <a:pt x="5730" y="85550"/>
                        <a:pt x="3539" y="85359"/>
                      </a:cubicBezTo>
                      <a:cubicBezTo>
                        <a:pt x="1444" y="85169"/>
                        <a:pt x="-175" y="83264"/>
                        <a:pt x="15" y="81168"/>
                      </a:cubicBezTo>
                      <a:lnTo>
                        <a:pt x="6968" y="3539"/>
                      </a:lnTo>
                      <a:cubicBezTo>
                        <a:pt x="7159" y="1444"/>
                        <a:pt x="9064" y="-175"/>
                        <a:pt x="11159" y="15"/>
                      </a:cubicBezTo>
                      <a:cubicBezTo>
                        <a:pt x="13255" y="206"/>
                        <a:pt x="14874" y="2015"/>
                        <a:pt x="14684" y="4206"/>
                      </a:cubicBezTo>
                      <a:lnTo>
                        <a:pt x="7730" y="81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166DBE-1625-D708-F94C-3EF0166C7205}"/>
                    </a:ext>
                  </a:extLst>
                </p:cNvPr>
                <p:cNvSpPr/>
                <p:nvPr/>
              </p:nvSpPr>
              <p:spPr>
                <a:xfrm>
                  <a:off x="1301840" y="526600"/>
                  <a:ext cx="15027" cy="58175"/>
                </a:xfrm>
                <a:custGeom>
                  <a:avLst/>
                  <a:gdLst>
                    <a:gd name="connsiteX0" fmla="*/ 14991 w 15027"/>
                    <a:gd name="connsiteY0" fmla="*/ 53757 h 58175"/>
                    <a:gd name="connsiteX1" fmla="*/ 11752 w 15027"/>
                    <a:gd name="connsiteY1" fmla="*/ 58139 h 58175"/>
                    <a:gd name="connsiteX2" fmla="*/ 7371 w 15027"/>
                    <a:gd name="connsiteY2" fmla="*/ 54900 h 58175"/>
                    <a:gd name="connsiteX3" fmla="*/ 36 w 15027"/>
                    <a:gd name="connsiteY3" fmla="*/ 4418 h 58175"/>
                    <a:gd name="connsiteX4" fmla="*/ 3275 w 15027"/>
                    <a:gd name="connsiteY4" fmla="*/ 36 h 58175"/>
                    <a:gd name="connsiteX5" fmla="*/ 7656 w 15027"/>
                    <a:gd name="connsiteY5" fmla="*/ 3275 h 58175"/>
                    <a:gd name="connsiteX6" fmla="*/ 14991 w 15027"/>
                    <a:gd name="connsiteY6" fmla="*/ 53757 h 5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27" h="58175">
                      <a:moveTo>
                        <a:pt x="14991" y="53757"/>
                      </a:moveTo>
                      <a:cubicBezTo>
                        <a:pt x="15276" y="55853"/>
                        <a:pt x="13848" y="57853"/>
                        <a:pt x="11752" y="58139"/>
                      </a:cubicBezTo>
                      <a:cubicBezTo>
                        <a:pt x="9657" y="58425"/>
                        <a:pt x="7656" y="56996"/>
                        <a:pt x="7371" y="54900"/>
                      </a:cubicBezTo>
                      <a:lnTo>
                        <a:pt x="36" y="4418"/>
                      </a:lnTo>
                      <a:cubicBezTo>
                        <a:pt x="-249" y="2322"/>
                        <a:pt x="1179" y="322"/>
                        <a:pt x="3275" y="36"/>
                      </a:cubicBezTo>
                      <a:cubicBezTo>
                        <a:pt x="5370" y="-249"/>
                        <a:pt x="7371" y="1179"/>
                        <a:pt x="7656" y="3275"/>
                      </a:cubicBezTo>
                      <a:lnTo>
                        <a:pt x="14991" y="53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40C700B8-5389-5D2B-7385-CDE3B45680E7}"/>
                    </a:ext>
                  </a:extLst>
                </p:cNvPr>
                <p:cNvSpPr/>
                <p:nvPr/>
              </p:nvSpPr>
              <p:spPr>
                <a:xfrm>
                  <a:off x="1340470" y="508358"/>
                  <a:ext cx="18610" cy="26651"/>
                </a:xfrm>
                <a:custGeom>
                  <a:avLst/>
                  <a:gdLst>
                    <a:gd name="connsiteX0" fmla="*/ 14556 w 18610"/>
                    <a:gd name="connsiteY0" fmla="*/ 372 h 26651"/>
                    <a:gd name="connsiteX1" fmla="*/ 1602 w 18610"/>
                    <a:gd name="connsiteY1" fmla="*/ 10182 h 26651"/>
                    <a:gd name="connsiteX2" fmla="*/ 4079 w 18610"/>
                    <a:gd name="connsiteY2" fmla="*/ 26280 h 26651"/>
                    <a:gd name="connsiteX3" fmla="*/ 17033 w 18610"/>
                    <a:gd name="connsiteY3" fmla="*/ 16469 h 26651"/>
                    <a:gd name="connsiteX4" fmla="*/ 14556 w 18610"/>
                    <a:gd name="connsiteY4" fmla="*/ 372 h 2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0" h="26651">
                      <a:moveTo>
                        <a:pt x="14556" y="372"/>
                      </a:moveTo>
                      <a:cubicBezTo>
                        <a:pt x="10270" y="-1343"/>
                        <a:pt x="4460" y="3038"/>
                        <a:pt x="1602" y="10182"/>
                      </a:cubicBezTo>
                      <a:cubicBezTo>
                        <a:pt x="-1255" y="17326"/>
                        <a:pt x="-207" y="24470"/>
                        <a:pt x="4079" y="26280"/>
                      </a:cubicBezTo>
                      <a:cubicBezTo>
                        <a:pt x="8365" y="27994"/>
                        <a:pt x="14080" y="23612"/>
                        <a:pt x="17033" y="16469"/>
                      </a:cubicBezTo>
                      <a:cubicBezTo>
                        <a:pt x="19890" y="9230"/>
                        <a:pt x="18747" y="2086"/>
                        <a:pt x="14556" y="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44E5F8E8-2988-0B5F-CFC5-B915E8B76A45}"/>
                    </a:ext>
                  </a:extLst>
                </p:cNvPr>
                <p:cNvSpPr/>
                <p:nvPr/>
              </p:nvSpPr>
              <p:spPr>
                <a:xfrm>
                  <a:off x="1319194" y="493295"/>
                  <a:ext cx="15656" cy="26203"/>
                </a:xfrm>
                <a:custGeom>
                  <a:avLst/>
                  <a:gdLst>
                    <a:gd name="connsiteX0" fmla="*/ 8400 w 15656"/>
                    <a:gd name="connsiteY0" fmla="*/ 5 h 26203"/>
                    <a:gd name="connsiteX1" fmla="*/ 18 w 15656"/>
                    <a:gd name="connsiteY1" fmla="*/ 12768 h 26203"/>
                    <a:gd name="connsiteX2" fmla="*/ 7256 w 15656"/>
                    <a:gd name="connsiteY2" fmla="*/ 26198 h 26203"/>
                    <a:gd name="connsiteX3" fmla="*/ 15639 w 15656"/>
                    <a:gd name="connsiteY3" fmla="*/ 13435 h 26203"/>
                    <a:gd name="connsiteX4" fmla="*/ 8400 w 15656"/>
                    <a:gd name="connsiteY4" fmla="*/ 5 h 2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6" h="26203">
                      <a:moveTo>
                        <a:pt x="8400" y="5"/>
                      </a:moveTo>
                      <a:cubicBezTo>
                        <a:pt x="4113" y="-186"/>
                        <a:pt x="398" y="5529"/>
                        <a:pt x="18" y="12768"/>
                      </a:cubicBezTo>
                      <a:cubicBezTo>
                        <a:pt x="-268" y="20007"/>
                        <a:pt x="2970" y="26008"/>
                        <a:pt x="7256" y="26198"/>
                      </a:cubicBezTo>
                      <a:cubicBezTo>
                        <a:pt x="11543" y="26389"/>
                        <a:pt x="15258" y="20674"/>
                        <a:pt x="15639" y="13435"/>
                      </a:cubicBezTo>
                      <a:cubicBezTo>
                        <a:pt x="15924" y="6196"/>
                        <a:pt x="12686" y="195"/>
                        <a:pt x="840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51C5CE9-973E-52AB-4377-2C649B465B43}"/>
                    </a:ext>
                  </a:extLst>
                </p:cNvPr>
                <p:cNvSpPr/>
                <p:nvPr/>
              </p:nvSpPr>
              <p:spPr>
                <a:xfrm>
                  <a:off x="1295262" y="508418"/>
                  <a:ext cx="17706" cy="29304"/>
                </a:xfrm>
                <a:custGeom>
                  <a:avLst/>
                  <a:gdLst>
                    <a:gd name="connsiteX0" fmla="*/ 7281 w 17706"/>
                    <a:gd name="connsiteY0" fmla="*/ 26 h 29304"/>
                    <a:gd name="connsiteX1" fmla="*/ 138 w 17706"/>
                    <a:gd name="connsiteY1" fmla="*/ 15647 h 29304"/>
                    <a:gd name="connsiteX2" fmla="*/ 10425 w 17706"/>
                    <a:gd name="connsiteY2" fmla="*/ 29268 h 29304"/>
                    <a:gd name="connsiteX3" fmla="*/ 17568 w 17706"/>
                    <a:gd name="connsiteY3" fmla="*/ 13647 h 29304"/>
                    <a:gd name="connsiteX4" fmla="*/ 7281 w 17706"/>
                    <a:gd name="connsiteY4" fmla="*/ 26 h 2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6" h="29304">
                      <a:moveTo>
                        <a:pt x="7281" y="26"/>
                      </a:moveTo>
                      <a:cubicBezTo>
                        <a:pt x="2519" y="598"/>
                        <a:pt x="-720" y="7551"/>
                        <a:pt x="138" y="15647"/>
                      </a:cubicBezTo>
                      <a:cubicBezTo>
                        <a:pt x="995" y="23743"/>
                        <a:pt x="5662" y="29839"/>
                        <a:pt x="10425" y="29268"/>
                      </a:cubicBezTo>
                      <a:cubicBezTo>
                        <a:pt x="15187" y="28696"/>
                        <a:pt x="18426" y="21743"/>
                        <a:pt x="17568" y="13647"/>
                      </a:cubicBezTo>
                      <a:cubicBezTo>
                        <a:pt x="16711" y="5646"/>
                        <a:pt x="12044" y="-450"/>
                        <a:pt x="728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230758C9-203F-A195-1A92-F1AD274AEB88}"/>
                    </a:ext>
                  </a:extLst>
                </p:cNvPr>
                <p:cNvSpPr/>
                <p:nvPr/>
              </p:nvSpPr>
              <p:spPr>
                <a:xfrm>
                  <a:off x="1295157" y="565456"/>
                  <a:ext cx="49806" cy="33096"/>
                </a:xfrm>
                <a:custGeom>
                  <a:avLst/>
                  <a:gdLst>
                    <a:gd name="connsiteX0" fmla="*/ 46343 w 49806"/>
                    <a:gd name="connsiteY0" fmla="*/ 20998 h 33096"/>
                    <a:gd name="connsiteX1" fmla="*/ 20626 w 49806"/>
                    <a:gd name="connsiteY1" fmla="*/ 32714 h 33096"/>
                    <a:gd name="connsiteX2" fmla="*/ 52 w 49806"/>
                    <a:gd name="connsiteY2" fmla="*/ 9187 h 33096"/>
                    <a:gd name="connsiteX3" fmla="*/ 9005 w 49806"/>
                    <a:gd name="connsiteY3" fmla="*/ 4615 h 33096"/>
                    <a:gd name="connsiteX4" fmla="*/ 21102 w 49806"/>
                    <a:gd name="connsiteY4" fmla="*/ 2139 h 33096"/>
                    <a:gd name="connsiteX5" fmla="*/ 29865 w 49806"/>
                    <a:gd name="connsiteY5" fmla="*/ 5472 h 33096"/>
                    <a:gd name="connsiteX6" fmla="*/ 38914 w 49806"/>
                    <a:gd name="connsiteY6" fmla="*/ 10140 h 33096"/>
                    <a:gd name="connsiteX7" fmla="*/ 46343 w 49806"/>
                    <a:gd name="connsiteY7" fmla="*/ 2099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06" h="33096">
                      <a:moveTo>
                        <a:pt x="46343" y="20998"/>
                      </a:moveTo>
                      <a:cubicBezTo>
                        <a:pt x="39867" y="32714"/>
                        <a:pt x="29675" y="33952"/>
                        <a:pt x="20626" y="32714"/>
                      </a:cubicBezTo>
                      <a:cubicBezTo>
                        <a:pt x="10148" y="31380"/>
                        <a:pt x="1100" y="24618"/>
                        <a:pt x="52" y="9187"/>
                      </a:cubicBezTo>
                      <a:cubicBezTo>
                        <a:pt x="-615" y="329"/>
                        <a:pt x="5291" y="-3862"/>
                        <a:pt x="9005" y="4615"/>
                      </a:cubicBezTo>
                      <a:cubicBezTo>
                        <a:pt x="13673" y="15093"/>
                        <a:pt x="16244" y="-2148"/>
                        <a:pt x="21102" y="2139"/>
                      </a:cubicBezTo>
                      <a:cubicBezTo>
                        <a:pt x="26055" y="6520"/>
                        <a:pt x="24817" y="10902"/>
                        <a:pt x="29865" y="5472"/>
                      </a:cubicBezTo>
                      <a:cubicBezTo>
                        <a:pt x="34913" y="-52"/>
                        <a:pt x="37104" y="7282"/>
                        <a:pt x="38914" y="10140"/>
                      </a:cubicBezTo>
                      <a:cubicBezTo>
                        <a:pt x="39390" y="10711"/>
                        <a:pt x="57107" y="1567"/>
                        <a:pt x="46343" y="20998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24" name="图形 98">
                <a:extLst>
                  <a:ext uri="{FF2B5EF4-FFF2-40B4-BE49-F238E27FC236}">
                    <a16:creationId xmlns:a16="http://schemas.microsoft.com/office/drawing/2014/main" id="{B56EEA9E-24F0-50BF-0C84-6C9E83022D26}"/>
                  </a:ext>
                </a:extLst>
              </p:cNvPr>
              <p:cNvGrpSpPr/>
              <p:nvPr/>
            </p:nvGrpSpPr>
            <p:grpSpPr>
              <a:xfrm>
                <a:off x="792951" y="605997"/>
                <a:ext cx="530742" cy="306684"/>
                <a:chOff x="792951" y="605997"/>
                <a:chExt cx="530742" cy="306684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9B7770C0-24D6-965F-0959-D16F6A96890A}"/>
                    </a:ext>
                  </a:extLst>
                </p:cNvPr>
                <p:cNvSpPr/>
                <p:nvPr/>
              </p:nvSpPr>
              <p:spPr>
                <a:xfrm>
                  <a:off x="1000848" y="803719"/>
                  <a:ext cx="66904" cy="108962"/>
                </a:xfrm>
                <a:custGeom>
                  <a:avLst/>
                  <a:gdLst>
                    <a:gd name="connsiteX0" fmla="*/ 229 w 66904"/>
                    <a:gd name="connsiteY0" fmla="*/ 33528 h 108962"/>
                    <a:gd name="connsiteX1" fmla="*/ 20994 w 66904"/>
                    <a:gd name="connsiteY1" fmla="*/ 108299 h 108962"/>
                    <a:gd name="connsiteX2" fmla="*/ 66904 w 66904"/>
                    <a:gd name="connsiteY2" fmla="*/ 43244 h 108962"/>
                    <a:gd name="connsiteX3" fmla="*/ 41377 w 66904"/>
                    <a:gd name="connsiteY3" fmla="*/ 572 h 108962"/>
                    <a:gd name="connsiteX4" fmla="*/ 37091 w 66904"/>
                    <a:gd name="connsiteY4" fmla="*/ 0 h 108962"/>
                    <a:gd name="connsiteX5" fmla="*/ 229 w 66904"/>
                    <a:gd name="connsiteY5" fmla="*/ 33528 h 108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04" h="108962">
                      <a:moveTo>
                        <a:pt x="229" y="33528"/>
                      </a:moveTo>
                      <a:cubicBezTo>
                        <a:pt x="-723" y="57722"/>
                        <a:pt x="420" y="101727"/>
                        <a:pt x="20994" y="108299"/>
                      </a:cubicBezTo>
                      <a:cubicBezTo>
                        <a:pt x="42520" y="115157"/>
                        <a:pt x="59761" y="67151"/>
                        <a:pt x="66904" y="43244"/>
                      </a:cubicBezTo>
                      <a:cubicBezTo>
                        <a:pt x="52807" y="36862"/>
                        <a:pt x="42044" y="19431"/>
                        <a:pt x="41377" y="572"/>
                      </a:cubicBezTo>
                      <a:cubicBezTo>
                        <a:pt x="39949" y="476"/>
                        <a:pt x="38520" y="286"/>
                        <a:pt x="37091" y="0"/>
                      </a:cubicBezTo>
                      <a:cubicBezTo>
                        <a:pt x="25566" y="24575"/>
                        <a:pt x="12040" y="33338"/>
                        <a:pt x="229" y="33528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D35CC08-3DC5-509A-7168-2DC43DF27823}"/>
                    </a:ext>
                  </a:extLst>
                </p:cNvPr>
                <p:cNvSpPr/>
                <p:nvPr/>
              </p:nvSpPr>
              <p:spPr>
                <a:xfrm>
                  <a:off x="1013404" y="779145"/>
                  <a:ext cx="40269" cy="83922"/>
                </a:xfrm>
                <a:custGeom>
                  <a:avLst/>
                  <a:gdLst>
                    <a:gd name="connsiteX0" fmla="*/ 2341 w 40269"/>
                    <a:gd name="connsiteY0" fmla="*/ 51149 h 83922"/>
                    <a:gd name="connsiteX1" fmla="*/ 8914 w 40269"/>
                    <a:gd name="connsiteY1" fmla="*/ 80486 h 83922"/>
                    <a:gd name="connsiteX2" fmla="*/ 40251 w 40269"/>
                    <a:gd name="connsiteY2" fmla="*/ 52768 h 83922"/>
                    <a:gd name="connsiteX3" fmla="*/ 28249 w 40269"/>
                    <a:gd name="connsiteY3" fmla="*/ 0 h 83922"/>
                    <a:gd name="connsiteX4" fmla="*/ 2341 w 40269"/>
                    <a:gd name="connsiteY4" fmla="*/ 51149 h 8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69" h="83922">
                      <a:moveTo>
                        <a:pt x="2341" y="51149"/>
                      </a:moveTo>
                      <a:cubicBezTo>
                        <a:pt x="2341" y="51149"/>
                        <a:pt x="-6041" y="77057"/>
                        <a:pt x="8914" y="80486"/>
                      </a:cubicBezTo>
                      <a:cubicBezTo>
                        <a:pt x="23868" y="83915"/>
                        <a:pt x="40918" y="93345"/>
                        <a:pt x="40251" y="52768"/>
                      </a:cubicBezTo>
                      <a:lnTo>
                        <a:pt x="28249" y="0"/>
                      </a:lnTo>
                      <a:lnTo>
                        <a:pt x="2341" y="511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27" name="图形 98">
                  <a:extLst>
                    <a:ext uri="{FF2B5EF4-FFF2-40B4-BE49-F238E27FC236}">
                      <a16:creationId xmlns:a16="http://schemas.microsoft.com/office/drawing/2014/main" id="{8B980A3E-BE3B-82EE-6838-830A97010FF2}"/>
                    </a:ext>
                  </a:extLst>
                </p:cNvPr>
                <p:cNvGrpSpPr/>
                <p:nvPr/>
              </p:nvGrpSpPr>
              <p:grpSpPr>
                <a:xfrm>
                  <a:off x="792951" y="605997"/>
                  <a:ext cx="530742" cy="278594"/>
                  <a:chOff x="792951" y="605997"/>
                  <a:chExt cx="530742" cy="278594"/>
                </a:xfrm>
              </p:grpSpPr>
              <p:grpSp>
                <p:nvGrpSpPr>
                  <p:cNvPr id="228" name="图形 98">
                    <a:extLst>
                      <a:ext uri="{FF2B5EF4-FFF2-40B4-BE49-F238E27FC236}">
                        <a16:creationId xmlns:a16="http://schemas.microsoft.com/office/drawing/2014/main" id="{D9F0ED20-CC9C-78FD-0559-A7593A04DE06}"/>
                      </a:ext>
                    </a:extLst>
                  </p:cNvPr>
                  <p:cNvGrpSpPr/>
                  <p:nvPr/>
                </p:nvGrpSpPr>
                <p:grpSpPr>
                  <a:xfrm>
                    <a:off x="888799" y="605997"/>
                    <a:ext cx="364258" cy="92203"/>
                    <a:chOff x="888799" y="605997"/>
                    <a:chExt cx="364258" cy="92203"/>
                  </a:xfrm>
                  <a:solidFill>
                    <a:srgbClr val="ECC8AF"/>
                  </a:solidFill>
                </p:grpSpPr>
                <p:sp>
                  <p:nvSpPr>
                    <p:cNvPr id="241" name="任意多边形: 形状 240">
                      <a:extLst>
                        <a:ext uri="{FF2B5EF4-FFF2-40B4-BE49-F238E27FC236}">
                          <a16:creationId xmlns:a16="http://schemas.microsoft.com/office/drawing/2014/main" id="{A1A47681-61AE-30C4-5446-0B41B1BEAF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2424" y="649156"/>
                      <a:ext cx="80633" cy="49045"/>
                    </a:xfrm>
                    <a:custGeom>
                      <a:avLst/>
                      <a:gdLst>
                        <a:gd name="connsiteX0" fmla="*/ 58491 w 80633"/>
                        <a:gd name="connsiteY0" fmla="*/ 23976 h 49045"/>
                        <a:gd name="connsiteX1" fmla="*/ 7914 w 80633"/>
                        <a:gd name="connsiteY1" fmla="*/ 830 h 49045"/>
                        <a:gd name="connsiteX2" fmla="*/ 13248 w 80633"/>
                        <a:gd name="connsiteY2" fmla="*/ 32643 h 49045"/>
                        <a:gd name="connsiteX3" fmla="*/ 58491 w 80633"/>
                        <a:gd name="connsiteY3" fmla="*/ 23976 h 49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633" h="49045">
                          <a:moveTo>
                            <a:pt x="58491" y="23976"/>
                          </a:moveTo>
                          <a:cubicBezTo>
                            <a:pt x="40585" y="11498"/>
                            <a:pt x="15915" y="-3742"/>
                            <a:pt x="7914" y="830"/>
                          </a:cubicBezTo>
                          <a:cubicBezTo>
                            <a:pt x="-5135" y="8259"/>
                            <a:pt x="-1135" y="25976"/>
                            <a:pt x="13248" y="32643"/>
                          </a:cubicBezTo>
                          <a:cubicBezTo>
                            <a:pt x="43347" y="46455"/>
                            <a:pt x="117451" y="65028"/>
                            <a:pt x="58491" y="23976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2" name="任意多边形: 形状 241">
                      <a:extLst>
                        <a:ext uri="{FF2B5EF4-FFF2-40B4-BE49-F238E27FC236}">
                          <a16:creationId xmlns:a16="http://schemas.microsoft.com/office/drawing/2014/main" id="{FF6974A4-552B-AE4A-976C-F8872593D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799" y="605997"/>
                      <a:ext cx="87593" cy="32153"/>
                    </a:xfrm>
                    <a:custGeom>
                      <a:avLst/>
                      <a:gdLst>
                        <a:gd name="connsiteX0" fmla="*/ 28173 w 87593"/>
                        <a:gd name="connsiteY0" fmla="*/ 8460 h 32153"/>
                        <a:gd name="connsiteX1" fmla="*/ 83513 w 87593"/>
                        <a:gd name="connsiteY1" fmla="*/ 3031 h 32153"/>
                        <a:gd name="connsiteX2" fmla="*/ 68082 w 87593"/>
                        <a:gd name="connsiteY2" fmla="*/ 31320 h 32153"/>
                        <a:gd name="connsiteX3" fmla="*/ 28173 w 87593"/>
                        <a:gd name="connsiteY3" fmla="*/ 8460 h 32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593" h="32153">
                          <a:moveTo>
                            <a:pt x="28173" y="8460"/>
                          </a:moveTo>
                          <a:cubicBezTo>
                            <a:pt x="49223" y="2459"/>
                            <a:pt x="77417" y="-3923"/>
                            <a:pt x="83513" y="3031"/>
                          </a:cubicBezTo>
                          <a:cubicBezTo>
                            <a:pt x="93514" y="14270"/>
                            <a:pt x="83894" y="29701"/>
                            <a:pt x="68082" y="31320"/>
                          </a:cubicBezTo>
                          <a:cubicBezTo>
                            <a:pt x="35031" y="34654"/>
                            <a:pt x="-41074" y="28177"/>
                            <a:pt x="28173" y="8460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grpSp>
                <p:nvGrpSpPr>
                  <p:cNvPr id="229" name="图形 98">
                    <a:extLst>
                      <a:ext uri="{FF2B5EF4-FFF2-40B4-BE49-F238E27FC236}">
                        <a16:creationId xmlns:a16="http://schemas.microsoft.com/office/drawing/2014/main" id="{C75ACB98-D1EF-2604-B762-7DF397A56B8C}"/>
                      </a:ext>
                    </a:extLst>
                  </p:cNvPr>
                  <p:cNvGrpSpPr/>
                  <p:nvPr/>
                </p:nvGrpSpPr>
                <p:grpSpPr>
                  <a:xfrm>
                    <a:off x="792951" y="677510"/>
                    <a:ext cx="530742" cy="207081"/>
                    <a:chOff x="792951" y="677510"/>
                    <a:chExt cx="530742" cy="207081"/>
                  </a:xfrm>
                </p:grpSpPr>
                <p:grpSp>
                  <p:nvGrpSpPr>
                    <p:cNvPr id="232" name="图形 98">
                      <a:extLst>
                        <a:ext uri="{FF2B5EF4-FFF2-40B4-BE49-F238E27FC236}">
                          <a16:creationId xmlns:a16="http://schemas.microsoft.com/office/drawing/2014/main" id="{B5E4003B-99B1-0873-7C38-69C88B0508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253" y="677510"/>
                      <a:ext cx="68965" cy="68965"/>
                      <a:chOff x="903253" y="677510"/>
                      <a:chExt cx="68965" cy="68965"/>
                    </a:xfrm>
                  </p:grpSpPr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7F1900E7-8B75-B91A-2EF4-9E6C5BF931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253" y="67751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B24CBE5D-A65A-C680-6745-DFB15920F8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715" y="683302"/>
                        <a:ext cx="16896" cy="16899"/>
                      </a:xfrm>
                      <a:custGeom>
                        <a:avLst/>
                        <a:gdLst>
                          <a:gd name="connsiteX0" fmla="*/ 9829 w 16896"/>
                          <a:gd name="connsiteY0" fmla="*/ 117 h 16899"/>
                          <a:gd name="connsiteX1" fmla="*/ 16783 w 16896"/>
                          <a:gd name="connsiteY1" fmla="*/ 9832 h 16899"/>
                          <a:gd name="connsiteX2" fmla="*/ 7067 w 16896"/>
                          <a:gd name="connsiteY2" fmla="*/ 16785 h 16899"/>
                          <a:gd name="connsiteX3" fmla="*/ 114 w 16896"/>
                          <a:gd name="connsiteY3" fmla="*/ 7070 h 16899"/>
                          <a:gd name="connsiteX4" fmla="*/ 9829 w 16896"/>
                          <a:gd name="connsiteY4" fmla="*/ 117 h 168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9">
                            <a:moveTo>
                              <a:pt x="9829" y="117"/>
                            </a:moveTo>
                            <a:cubicBezTo>
                              <a:pt x="14401" y="879"/>
                              <a:pt x="17545" y="5260"/>
                              <a:pt x="16783" y="9832"/>
                            </a:cubicBezTo>
                            <a:cubicBezTo>
                              <a:pt x="16021" y="14404"/>
                              <a:pt x="11639" y="17547"/>
                              <a:pt x="7067" y="16785"/>
                            </a:cubicBezTo>
                            <a:cubicBezTo>
                              <a:pt x="2495" y="16023"/>
                              <a:pt x="-648" y="11642"/>
                              <a:pt x="114" y="7070"/>
                            </a:cubicBezTo>
                            <a:cubicBezTo>
                              <a:pt x="876" y="2403"/>
                              <a:pt x="5162" y="-645"/>
                              <a:pt x="9829" y="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33" name="图形 98">
                      <a:extLst>
                        <a:ext uri="{FF2B5EF4-FFF2-40B4-BE49-F238E27FC236}">
                          <a16:creationId xmlns:a16="http://schemas.microsoft.com/office/drawing/2014/main" id="{EF705A2B-F3BC-EC92-BCBE-80B4A7DA97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2045" y="717420"/>
                      <a:ext cx="68965" cy="68965"/>
                      <a:chOff x="1142045" y="717420"/>
                      <a:chExt cx="68965" cy="68965"/>
                    </a:xfrm>
                  </p:grpSpPr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383A20A7-5E2C-CAED-2AB4-D2525CC772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2045" y="71742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149FF03A-EC48-8666-B6BE-143029A708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411" y="723214"/>
                        <a:ext cx="16896" cy="16896"/>
                      </a:xfrm>
                      <a:custGeom>
                        <a:avLst/>
                        <a:gdLst>
                          <a:gd name="connsiteX0" fmla="*/ 9829 w 16896"/>
                          <a:gd name="connsiteY0" fmla="*/ 114 h 16896"/>
                          <a:gd name="connsiteX1" fmla="*/ 16783 w 16896"/>
                          <a:gd name="connsiteY1" fmla="*/ 9829 h 16896"/>
                          <a:gd name="connsiteX2" fmla="*/ 7067 w 16896"/>
                          <a:gd name="connsiteY2" fmla="*/ 16783 h 16896"/>
                          <a:gd name="connsiteX3" fmla="*/ 114 w 16896"/>
                          <a:gd name="connsiteY3" fmla="*/ 7067 h 16896"/>
                          <a:gd name="connsiteX4" fmla="*/ 9829 w 16896"/>
                          <a:gd name="connsiteY4" fmla="*/ 114 h 168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6">
                            <a:moveTo>
                              <a:pt x="9829" y="114"/>
                            </a:moveTo>
                            <a:cubicBezTo>
                              <a:pt x="14401" y="876"/>
                              <a:pt x="17545" y="5257"/>
                              <a:pt x="16783" y="9829"/>
                            </a:cubicBezTo>
                            <a:cubicBezTo>
                              <a:pt x="16021" y="14401"/>
                              <a:pt x="11639" y="17545"/>
                              <a:pt x="7067" y="16783"/>
                            </a:cubicBezTo>
                            <a:cubicBezTo>
                              <a:pt x="2495" y="16021"/>
                              <a:pt x="-648" y="11639"/>
                              <a:pt x="114" y="7067"/>
                            </a:cubicBezTo>
                            <a:cubicBezTo>
                              <a:pt x="971" y="2495"/>
                              <a:pt x="5257" y="-648"/>
                              <a:pt x="9829" y="1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B9D7F490-AD20-F9DB-073D-FDC6B60624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381" y="783013"/>
                      <a:ext cx="150718" cy="70693"/>
                    </a:xfrm>
                    <a:custGeom>
                      <a:avLst/>
                      <a:gdLst>
                        <a:gd name="connsiteX0" fmla="*/ 1026 w 150718"/>
                        <a:gd name="connsiteY0" fmla="*/ 17849 h 70693"/>
                        <a:gd name="connsiteX1" fmla="*/ 6360 w 150718"/>
                        <a:gd name="connsiteY1" fmla="*/ 14801 h 70693"/>
                        <a:gd name="connsiteX2" fmla="*/ 9122 w 150718"/>
                        <a:gd name="connsiteY2" fmla="*/ 19849 h 70693"/>
                        <a:gd name="connsiteX3" fmla="*/ 17599 w 150718"/>
                        <a:gd name="connsiteY3" fmla="*/ 43281 h 70693"/>
                        <a:gd name="connsiteX4" fmla="*/ 27600 w 150718"/>
                        <a:gd name="connsiteY4" fmla="*/ 49186 h 70693"/>
                        <a:gd name="connsiteX5" fmla="*/ 39126 w 150718"/>
                        <a:gd name="connsiteY5" fmla="*/ 49472 h 70693"/>
                        <a:gd name="connsiteX6" fmla="*/ 73320 w 150718"/>
                        <a:gd name="connsiteY6" fmla="*/ 3276 h 70693"/>
                        <a:gd name="connsiteX7" fmla="*/ 73416 w 150718"/>
                        <a:gd name="connsiteY7" fmla="*/ 3085 h 70693"/>
                        <a:gd name="connsiteX8" fmla="*/ 78750 w 150718"/>
                        <a:gd name="connsiteY8" fmla="*/ 132 h 70693"/>
                        <a:gd name="connsiteX9" fmla="*/ 81417 w 150718"/>
                        <a:gd name="connsiteY9" fmla="*/ 5181 h 70693"/>
                        <a:gd name="connsiteX10" fmla="*/ 89227 w 150718"/>
                        <a:gd name="connsiteY10" fmla="*/ 49377 h 70693"/>
                        <a:gd name="connsiteX11" fmla="*/ 101419 w 150718"/>
                        <a:gd name="connsiteY11" fmla="*/ 59854 h 70693"/>
                        <a:gd name="connsiteX12" fmla="*/ 115326 w 150718"/>
                        <a:gd name="connsiteY12" fmla="*/ 62331 h 70693"/>
                        <a:gd name="connsiteX13" fmla="*/ 142758 w 150718"/>
                        <a:gd name="connsiteY13" fmla="*/ 37661 h 70693"/>
                        <a:gd name="connsiteX14" fmla="*/ 148473 w 150718"/>
                        <a:gd name="connsiteY14" fmla="*/ 35565 h 70693"/>
                        <a:gd name="connsiteX15" fmla="*/ 150187 w 150718"/>
                        <a:gd name="connsiteY15" fmla="*/ 40995 h 70693"/>
                        <a:gd name="connsiteX16" fmla="*/ 115897 w 150718"/>
                        <a:gd name="connsiteY16" fmla="*/ 70427 h 70693"/>
                        <a:gd name="connsiteX17" fmla="*/ 97133 w 150718"/>
                        <a:gd name="connsiteY17" fmla="*/ 67093 h 70693"/>
                        <a:gd name="connsiteX18" fmla="*/ 82369 w 150718"/>
                        <a:gd name="connsiteY18" fmla="*/ 54425 h 70693"/>
                        <a:gd name="connsiteX19" fmla="*/ 71415 w 150718"/>
                        <a:gd name="connsiteY19" fmla="*/ 28422 h 70693"/>
                        <a:gd name="connsiteX20" fmla="*/ 40840 w 150718"/>
                        <a:gd name="connsiteY20" fmla="*/ 57282 h 70693"/>
                        <a:gd name="connsiteX21" fmla="*/ 24648 w 150718"/>
                        <a:gd name="connsiteY21" fmla="*/ 56997 h 70693"/>
                        <a:gd name="connsiteX22" fmla="*/ 11694 w 150718"/>
                        <a:gd name="connsiteY22" fmla="*/ 49281 h 70693"/>
                        <a:gd name="connsiteX23" fmla="*/ 1026 w 150718"/>
                        <a:gd name="connsiteY23" fmla="*/ 17849 h 70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50718" h="70693">
                          <a:moveTo>
                            <a:pt x="1026" y="17849"/>
                          </a:moveTo>
                          <a:cubicBezTo>
                            <a:pt x="1692" y="15658"/>
                            <a:pt x="4074" y="14229"/>
                            <a:pt x="6360" y="14801"/>
                          </a:cubicBezTo>
                          <a:cubicBezTo>
                            <a:pt x="8550" y="15372"/>
                            <a:pt x="9789" y="17563"/>
                            <a:pt x="9122" y="19849"/>
                          </a:cubicBezTo>
                          <a:cubicBezTo>
                            <a:pt x="6836" y="27088"/>
                            <a:pt x="10646" y="36708"/>
                            <a:pt x="17599" y="43281"/>
                          </a:cubicBezTo>
                          <a:cubicBezTo>
                            <a:pt x="20457" y="45948"/>
                            <a:pt x="23886" y="48043"/>
                            <a:pt x="27600" y="49186"/>
                          </a:cubicBezTo>
                          <a:cubicBezTo>
                            <a:pt x="31125" y="50329"/>
                            <a:pt x="35030" y="50520"/>
                            <a:pt x="39126" y="49472"/>
                          </a:cubicBezTo>
                          <a:cubicBezTo>
                            <a:pt x="50460" y="46424"/>
                            <a:pt x="63033" y="33565"/>
                            <a:pt x="73320" y="3276"/>
                          </a:cubicBezTo>
                          <a:lnTo>
                            <a:pt x="73416" y="3085"/>
                          </a:lnTo>
                          <a:cubicBezTo>
                            <a:pt x="74178" y="894"/>
                            <a:pt x="76559" y="-439"/>
                            <a:pt x="78750" y="132"/>
                          </a:cubicBezTo>
                          <a:cubicBezTo>
                            <a:pt x="80940" y="704"/>
                            <a:pt x="82083" y="2990"/>
                            <a:pt x="81417" y="5181"/>
                          </a:cubicBezTo>
                          <a:cubicBezTo>
                            <a:pt x="76273" y="20992"/>
                            <a:pt x="80464" y="37947"/>
                            <a:pt x="89227" y="49377"/>
                          </a:cubicBezTo>
                          <a:cubicBezTo>
                            <a:pt x="92656" y="53949"/>
                            <a:pt x="96847" y="57568"/>
                            <a:pt x="101419" y="59854"/>
                          </a:cubicBezTo>
                          <a:cubicBezTo>
                            <a:pt x="105801" y="62045"/>
                            <a:pt x="110468" y="62997"/>
                            <a:pt x="115326" y="62331"/>
                          </a:cubicBezTo>
                          <a:cubicBezTo>
                            <a:pt x="124470" y="61092"/>
                            <a:pt x="134280" y="53758"/>
                            <a:pt x="142758" y="37661"/>
                          </a:cubicBezTo>
                          <a:cubicBezTo>
                            <a:pt x="143901" y="35565"/>
                            <a:pt x="146472" y="34613"/>
                            <a:pt x="148473" y="35565"/>
                          </a:cubicBezTo>
                          <a:cubicBezTo>
                            <a:pt x="150568" y="36518"/>
                            <a:pt x="151330" y="38994"/>
                            <a:pt x="150187" y="40995"/>
                          </a:cubicBezTo>
                          <a:cubicBezTo>
                            <a:pt x="140091" y="60045"/>
                            <a:pt x="127803" y="68808"/>
                            <a:pt x="115897" y="70427"/>
                          </a:cubicBezTo>
                          <a:cubicBezTo>
                            <a:pt x="109325" y="71284"/>
                            <a:pt x="102943" y="70046"/>
                            <a:pt x="97133" y="67093"/>
                          </a:cubicBezTo>
                          <a:cubicBezTo>
                            <a:pt x="91513" y="64236"/>
                            <a:pt x="86465" y="59854"/>
                            <a:pt x="82369" y="54425"/>
                          </a:cubicBezTo>
                          <a:cubicBezTo>
                            <a:pt x="76845" y="47281"/>
                            <a:pt x="72939" y="38137"/>
                            <a:pt x="71415" y="28422"/>
                          </a:cubicBezTo>
                          <a:cubicBezTo>
                            <a:pt x="61890" y="46043"/>
                            <a:pt x="51032" y="54615"/>
                            <a:pt x="40840" y="57282"/>
                          </a:cubicBezTo>
                          <a:cubicBezTo>
                            <a:pt x="35125" y="58806"/>
                            <a:pt x="29696" y="58521"/>
                            <a:pt x="24648" y="56997"/>
                          </a:cubicBezTo>
                          <a:cubicBezTo>
                            <a:pt x="19790" y="55473"/>
                            <a:pt x="15313" y="52710"/>
                            <a:pt x="11694" y="49281"/>
                          </a:cubicBezTo>
                          <a:cubicBezTo>
                            <a:pt x="2454" y="40995"/>
                            <a:pt x="-2213" y="28041"/>
                            <a:pt x="1026" y="17849"/>
                          </a:cubicBezTo>
                          <a:close/>
                        </a:path>
                      </a:pathLst>
                    </a:custGeom>
                    <a:solidFill>
                      <a:srgbClr val="3C15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E6B9BD9B-3292-B596-95BA-826AAA9FA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2951" y="716465"/>
                      <a:ext cx="95354" cy="95354"/>
                    </a:xfrm>
                    <a:custGeom>
                      <a:avLst/>
                      <a:gdLst>
                        <a:gd name="connsiteX0" fmla="*/ 55535 w 95354"/>
                        <a:gd name="connsiteY0" fmla="*/ 671 h 95354"/>
                        <a:gd name="connsiteX1" fmla="*/ 94683 w 95354"/>
                        <a:gd name="connsiteY1" fmla="*/ 55535 h 95354"/>
                        <a:gd name="connsiteX2" fmla="*/ 39819 w 95354"/>
                        <a:gd name="connsiteY2" fmla="*/ 94683 h 95354"/>
                        <a:gd name="connsiteX3" fmla="*/ 671 w 95354"/>
                        <a:gd name="connsiteY3" fmla="*/ 39819 h 95354"/>
                        <a:gd name="connsiteX4" fmla="*/ 55535 w 95354"/>
                        <a:gd name="connsiteY4" fmla="*/ 671 h 9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54">
                          <a:moveTo>
                            <a:pt x="55535" y="671"/>
                          </a:moveTo>
                          <a:cubicBezTo>
                            <a:pt x="81539" y="5053"/>
                            <a:pt x="99065" y="29627"/>
                            <a:pt x="94683" y="55535"/>
                          </a:cubicBezTo>
                          <a:cubicBezTo>
                            <a:pt x="90302" y="81539"/>
                            <a:pt x="65727" y="99065"/>
                            <a:pt x="39819" y="94683"/>
                          </a:cubicBezTo>
                          <a:cubicBezTo>
                            <a:pt x="13816" y="90302"/>
                            <a:pt x="-3710" y="65727"/>
                            <a:pt x="671" y="39819"/>
                          </a:cubicBezTo>
                          <a:cubicBezTo>
                            <a:pt x="4958" y="13816"/>
                            <a:pt x="29532" y="-3710"/>
                            <a:pt x="55535" y="671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F78F7461-A4FE-6199-ABFC-A83E88DDF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339" y="789263"/>
                      <a:ext cx="95354" cy="95328"/>
                    </a:xfrm>
                    <a:custGeom>
                      <a:avLst/>
                      <a:gdLst>
                        <a:gd name="connsiteX0" fmla="*/ 55535 w 95354"/>
                        <a:gd name="connsiteY0" fmla="*/ 645 h 95328"/>
                        <a:gd name="connsiteX1" fmla="*/ 94683 w 95354"/>
                        <a:gd name="connsiteY1" fmla="*/ 55509 h 95328"/>
                        <a:gd name="connsiteX2" fmla="*/ 39819 w 95354"/>
                        <a:gd name="connsiteY2" fmla="*/ 94657 h 95328"/>
                        <a:gd name="connsiteX3" fmla="*/ 671 w 95354"/>
                        <a:gd name="connsiteY3" fmla="*/ 39793 h 95328"/>
                        <a:gd name="connsiteX4" fmla="*/ 55535 w 95354"/>
                        <a:gd name="connsiteY4" fmla="*/ 645 h 95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28">
                          <a:moveTo>
                            <a:pt x="55535" y="645"/>
                          </a:moveTo>
                          <a:cubicBezTo>
                            <a:pt x="81539" y="5027"/>
                            <a:pt x="99065" y="29601"/>
                            <a:pt x="94683" y="55509"/>
                          </a:cubicBezTo>
                          <a:cubicBezTo>
                            <a:pt x="90302" y="81512"/>
                            <a:pt x="65727" y="99038"/>
                            <a:pt x="39819" y="94657"/>
                          </a:cubicBezTo>
                          <a:cubicBezTo>
                            <a:pt x="13816" y="90275"/>
                            <a:pt x="-3710" y="65701"/>
                            <a:pt x="671" y="39793"/>
                          </a:cubicBezTo>
                          <a:cubicBezTo>
                            <a:pt x="4958" y="13885"/>
                            <a:pt x="29532" y="-3641"/>
                            <a:pt x="55535" y="645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19E0A0F2-1442-2E18-192B-43AC9895020E}"/>
                      </a:ext>
                    </a:extLst>
                  </p:cNvPr>
                  <p:cNvSpPr/>
                  <p:nvPr/>
                </p:nvSpPr>
                <p:spPr>
                  <a:xfrm>
                    <a:off x="999803" y="751650"/>
                    <a:ext cx="83304" cy="52987"/>
                  </a:xfrm>
                  <a:custGeom>
                    <a:avLst/>
                    <a:gdLst>
                      <a:gd name="connsiteX0" fmla="*/ 45947 w 83304"/>
                      <a:gd name="connsiteY0" fmla="*/ 919 h 52987"/>
                      <a:gd name="connsiteX1" fmla="*/ 226 w 83304"/>
                      <a:gd name="connsiteY1" fmla="*/ 19588 h 52987"/>
                      <a:gd name="connsiteX2" fmla="*/ 37374 w 83304"/>
                      <a:gd name="connsiteY2" fmla="*/ 52069 h 52987"/>
                      <a:gd name="connsiteX3" fmla="*/ 83094 w 83304"/>
                      <a:gd name="connsiteY3" fmla="*/ 33400 h 52987"/>
                      <a:gd name="connsiteX4" fmla="*/ 45947 w 83304"/>
                      <a:gd name="connsiteY4" fmla="*/ 919 h 52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04" h="52987">
                        <a:moveTo>
                          <a:pt x="45947" y="919"/>
                        </a:moveTo>
                        <a:cubicBezTo>
                          <a:pt x="23087" y="-2891"/>
                          <a:pt x="2608" y="5491"/>
                          <a:pt x="226" y="19588"/>
                        </a:cubicBezTo>
                        <a:cubicBezTo>
                          <a:pt x="-2155" y="33685"/>
                          <a:pt x="14514" y="48259"/>
                          <a:pt x="37374" y="52069"/>
                        </a:cubicBezTo>
                        <a:cubicBezTo>
                          <a:pt x="60234" y="55879"/>
                          <a:pt x="80713" y="47497"/>
                          <a:pt x="83094" y="33400"/>
                        </a:cubicBezTo>
                        <a:cubicBezTo>
                          <a:pt x="85380" y="19303"/>
                          <a:pt x="68807" y="4729"/>
                          <a:pt x="45947" y="919"/>
                        </a:cubicBezTo>
                        <a:close/>
                      </a:path>
                    </a:pathLst>
                  </a:custGeom>
                  <a:solidFill>
                    <a:srgbClr val="C0281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E2D7BE45-AD97-A4E1-0F56-B947DFBC8991}"/>
                      </a:ext>
                    </a:extLst>
                  </p:cNvPr>
                  <p:cNvSpPr/>
                  <p:nvPr/>
                </p:nvSpPr>
                <p:spPr>
                  <a:xfrm>
                    <a:off x="1014194" y="756455"/>
                    <a:ext cx="39869" cy="13185"/>
                  </a:xfrm>
                  <a:custGeom>
                    <a:avLst/>
                    <a:gdLst>
                      <a:gd name="connsiteX0" fmla="*/ 18887 w 39869"/>
                      <a:gd name="connsiteY0" fmla="*/ 20 h 13185"/>
                      <a:gd name="connsiteX1" fmla="*/ 27 w 39869"/>
                      <a:gd name="connsiteY1" fmla="*/ 7069 h 13185"/>
                      <a:gd name="connsiteX2" fmla="*/ 20982 w 39869"/>
                      <a:gd name="connsiteY2" fmla="*/ 13165 h 13185"/>
                      <a:gd name="connsiteX3" fmla="*/ 39842 w 39869"/>
                      <a:gd name="connsiteY3" fmla="*/ 6116 h 13185"/>
                      <a:gd name="connsiteX4" fmla="*/ 18887 w 39869"/>
                      <a:gd name="connsiteY4" fmla="*/ 20 h 1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9" h="13185">
                        <a:moveTo>
                          <a:pt x="18887" y="20"/>
                        </a:moveTo>
                        <a:cubicBezTo>
                          <a:pt x="7933" y="306"/>
                          <a:pt x="-544" y="3449"/>
                          <a:pt x="27" y="7069"/>
                        </a:cubicBezTo>
                        <a:cubicBezTo>
                          <a:pt x="599" y="10688"/>
                          <a:pt x="9933" y="13451"/>
                          <a:pt x="20982" y="13165"/>
                        </a:cubicBezTo>
                        <a:cubicBezTo>
                          <a:pt x="31936" y="12879"/>
                          <a:pt x="40413" y="9736"/>
                          <a:pt x="39842" y="6116"/>
                        </a:cubicBezTo>
                        <a:cubicBezTo>
                          <a:pt x="39270" y="2497"/>
                          <a:pt x="29936" y="-265"/>
                          <a:pt x="18887" y="20"/>
                        </a:cubicBezTo>
                        <a:close/>
                      </a:path>
                    </a:pathLst>
                  </a:custGeom>
                  <a:solidFill>
                    <a:srgbClr val="CA5A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177" name="图形 98">
              <a:extLst>
                <a:ext uri="{FF2B5EF4-FFF2-40B4-BE49-F238E27FC236}">
                  <a16:creationId xmlns:a16="http://schemas.microsoft.com/office/drawing/2014/main" id="{6AF72C92-80FB-E460-91CD-70D2A37A429A}"/>
                </a:ext>
              </a:extLst>
            </p:cNvPr>
            <p:cNvGrpSpPr/>
            <p:nvPr/>
          </p:nvGrpSpPr>
          <p:grpSpPr>
            <a:xfrm>
              <a:off x="6591264" y="3441921"/>
              <a:ext cx="487649" cy="606520"/>
              <a:chOff x="-30" y="934684"/>
              <a:chExt cx="393539" cy="489469"/>
            </a:xfrm>
          </p:grpSpPr>
          <p:grpSp>
            <p:nvGrpSpPr>
              <p:cNvPr id="189" name="图形 98">
                <a:extLst>
                  <a:ext uri="{FF2B5EF4-FFF2-40B4-BE49-F238E27FC236}">
                    <a16:creationId xmlns:a16="http://schemas.microsoft.com/office/drawing/2014/main" id="{EF3FDD83-A542-3402-9091-93B63BAAFE93}"/>
                  </a:ext>
                </a:extLst>
              </p:cNvPr>
              <p:cNvGrpSpPr/>
              <p:nvPr/>
            </p:nvGrpSpPr>
            <p:grpSpPr>
              <a:xfrm>
                <a:off x="141348" y="1313780"/>
                <a:ext cx="122185" cy="110374"/>
                <a:chOff x="141348" y="1313780"/>
                <a:chExt cx="122185" cy="110374"/>
              </a:xfrm>
              <a:solidFill>
                <a:srgbClr val="C02817"/>
              </a:solidFill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B6E5CD0-9AD2-495F-8B94-E834D2127F24}"/>
                    </a:ext>
                  </a:extLst>
                </p:cNvPr>
                <p:cNvSpPr/>
                <p:nvPr/>
              </p:nvSpPr>
              <p:spPr>
                <a:xfrm>
                  <a:off x="237455" y="1313780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50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80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7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5"/>
                        <a:pt x="22768" y="108302"/>
                      </a:cubicBezTo>
                      <a:cubicBezTo>
                        <a:pt x="20101" y="109350"/>
                        <a:pt x="17148" y="108017"/>
                        <a:pt x="16100" y="105350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2BE59AA-E986-FA67-0902-11F4C3EA0DDE}"/>
                    </a:ext>
                  </a:extLst>
                </p:cNvPr>
                <p:cNvSpPr/>
                <p:nvPr/>
              </p:nvSpPr>
              <p:spPr>
                <a:xfrm>
                  <a:off x="221453" y="1314066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7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917F7A32-7192-2D5A-AD28-94C204FC43E3}"/>
                    </a:ext>
                  </a:extLst>
                </p:cNvPr>
                <p:cNvSpPr/>
                <p:nvPr/>
              </p:nvSpPr>
              <p:spPr>
                <a:xfrm>
                  <a:off x="205356" y="1314351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9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289" y="70012"/>
                        <a:pt x="98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5A8C281-88D0-44AD-2FEB-A3FE0890DE54}"/>
                    </a:ext>
                  </a:extLst>
                </p:cNvPr>
                <p:cNvSpPr/>
                <p:nvPr/>
              </p:nvSpPr>
              <p:spPr>
                <a:xfrm>
                  <a:off x="189354" y="1314732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242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242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242"/>
                      </a:moveTo>
                      <a:cubicBezTo>
                        <a:pt x="-92" y="2384"/>
                        <a:pt x="2099" y="3"/>
                        <a:pt x="4956" y="3"/>
                      </a:cubicBezTo>
                      <a:cubicBezTo>
                        <a:pt x="7814" y="-92"/>
                        <a:pt x="10195" y="2098"/>
                        <a:pt x="10290" y="4956"/>
                      </a:cubicBezTo>
                      <a:cubicBezTo>
                        <a:pt x="10290" y="5147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69916"/>
                        <a:pt x="3" y="5432"/>
                        <a:pt x="3" y="52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FDB1026-BE3A-77FD-7CB2-1A880E689834}"/>
                    </a:ext>
                  </a:extLst>
                </p:cNvPr>
                <p:cNvSpPr/>
                <p:nvPr/>
              </p:nvSpPr>
              <p:spPr>
                <a:xfrm>
                  <a:off x="173352" y="1314923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B4E2665-DF7A-9157-EF41-241E6E97C77D}"/>
                    </a:ext>
                  </a:extLst>
                </p:cNvPr>
                <p:cNvSpPr/>
                <p:nvPr/>
              </p:nvSpPr>
              <p:spPr>
                <a:xfrm>
                  <a:off x="157350" y="1315209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5CFE9242-5E93-87E2-20BC-32F5FF51A7BE}"/>
                    </a:ext>
                  </a:extLst>
                </p:cNvPr>
                <p:cNvSpPr/>
                <p:nvPr/>
              </p:nvSpPr>
              <p:spPr>
                <a:xfrm>
                  <a:off x="141348" y="1315494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0E0E8D2-4FAD-F0AA-9232-96B93194A5D0}"/>
                  </a:ext>
                </a:extLst>
              </p:cNvPr>
              <p:cNvSpPr/>
              <p:nvPr/>
            </p:nvSpPr>
            <p:spPr>
              <a:xfrm>
                <a:off x="-30" y="958454"/>
                <a:ext cx="393539" cy="347274"/>
              </a:xfrm>
              <a:custGeom>
                <a:avLst/>
                <a:gdLst>
                  <a:gd name="connsiteX0" fmla="*/ 193293 w 393539"/>
                  <a:gd name="connsiteY0" fmla="*/ 46 h 347274"/>
                  <a:gd name="connsiteX1" fmla="*/ 393509 w 393539"/>
                  <a:gd name="connsiteY1" fmla="*/ 169687 h 347274"/>
                  <a:gd name="connsiteX2" fmla="*/ 200246 w 393539"/>
                  <a:gd name="connsiteY2" fmla="*/ 347233 h 347274"/>
                  <a:gd name="connsiteX3" fmla="*/ 31 w 393539"/>
                  <a:gd name="connsiteY3" fmla="*/ 177592 h 347274"/>
                  <a:gd name="connsiteX4" fmla="*/ 193293 w 393539"/>
                  <a:gd name="connsiteY4" fmla="*/ 46 h 34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39" h="347274">
                    <a:moveTo>
                      <a:pt x="193293" y="46"/>
                    </a:moveTo>
                    <a:cubicBezTo>
                      <a:pt x="301973" y="-2144"/>
                      <a:pt x="391604" y="73770"/>
                      <a:pt x="393509" y="169687"/>
                    </a:cubicBezTo>
                    <a:cubicBezTo>
                      <a:pt x="395414" y="265508"/>
                      <a:pt x="308927" y="345042"/>
                      <a:pt x="200246" y="347233"/>
                    </a:cubicBezTo>
                    <a:cubicBezTo>
                      <a:pt x="91661" y="349328"/>
                      <a:pt x="2031" y="273414"/>
                      <a:pt x="31" y="177592"/>
                    </a:cubicBezTo>
                    <a:cubicBezTo>
                      <a:pt x="-1874" y="81771"/>
                      <a:pt x="84613" y="2237"/>
                      <a:pt x="193293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BDEE0BD5-6A4A-476C-91EA-F50C8B7F61E4}"/>
                  </a:ext>
                </a:extLst>
              </p:cNvPr>
              <p:cNvSpPr/>
              <p:nvPr/>
            </p:nvSpPr>
            <p:spPr>
              <a:xfrm>
                <a:off x="81099" y="958460"/>
                <a:ext cx="230897" cy="347280"/>
              </a:xfrm>
              <a:custGeom>
                <a:avLst/>
                <a:gdLst>
                  <a:gd name="connsiteX0" fmla="*/ 112163 w 230897"/>
                  <a:gd name="connsiteY0" fmla="*/ 41 h 347280"/>
                  <a:gd name="connsiteX1" fmla="*/ 142738 w 230897"/>
                  <a:gd name="connsiteY1" fmla="*/ 1565 h 347280"/>
                  <a:gd name="connsiteX2" fmla="*/ 194935 w 230897"/>
                  <a:gd name="connsiteY2" fmla="*/ 47094 h 347280"/>
                  <a:gd name="connsiteX3" fmla="*/ 230844 w 230897"/>
                  <a:gd name="connsiteY3" fmla="*/ 172348 h 347280"/>
                  <a:gd name="connsiteX4" fmla="*/ 199983 w 230897"/>
                  <a:gd name="connsiteY4" fmla="*/ 298935 h 347280"/>
                  <a:gd name="connsiteX5" fmla="*/ 155597 w 230897"/>
                  <a:gd name="connsiteY5" fmla="*/ 343512 h 347280"/>
                  <a:gd name="connsiteX6" fmla="*/ 119116 w 230897"/>
                  <a:gd name="connsiteY6" fmla="*/ 347227 h 347280"/>
                  <a:gd name="connsiteX7" fmla="*/ 81873 w 230897"/>
                  <a:gd name="connsiteY7" fmla="*/ 344846 h 347280"/>
                  <a:gd name="connsiteX8" fmla="*/ 35963 w 230897"/>
                  <a:gd name="connsiteY8" fmla="*/ 302174 h 347280"/>
                  <a:gd name="connsiteX9" fmla="*/ 54 w 230897"/>
                  <a:gd name="connsiteY9" fmla="*/ 176920 h 347280"/>
                  <a:gd name="connsiteX10" fmla="*/ 30915 w 230897"/>
                  <a:gd name="connsiteY10" fmla="*/ 50333 h 347280"/>
                  <a:gd name="connsiteX11" fmla="*/ 81016 w 230897"/>
                  <a:gd name="connsiteY11" fmla="*/ 2898 h 347280"/>
                  <a:gd name="connsiteX12" fmla="*/ 112163 w 230897"/>
                  <a:gd name="connsiteY12" fmla="*/ 41 h 347280"/>
                  <a:gd name="connsiteX13" fmla="*/ 112163 w 230897"/>
                  <a:gd name="connsiteY13" fmla="*/ 41 h 347280"/>
                  <a:gd name="connsiteX14" fmla="*/ 189601 w 230897"/>
                  <a:gd name="connsiteY14" fmla="*/ 50618 h 347280"/>
                  <a:gd name="connsiteX15" fmla="*/ 112068 w 230897"/>
                  <a:gd name="connsiteY15" fmla="*/ 2231 h 347280"/>
                  <a:gd name="connsiteX16" fmla="*/ 36534 w 230897"/>
                  <a:gd name="connsiteY16" fmla="*/ 53666 h 347280"/>
                  <a:gd name="connsiteX17" fmla="*/ 6721 w 230897"/>
                  <a:gd name="connsiteY17" fmla="*/ 176729 h 347280"/>
                  <a:gd name="connsiteX18" fmla="*/ 41487 w 230897"/>
                  <a:gd name="connsiteY18" fmla="*/ 298459 h 347280"/>
                  <a:gd name="connsiteX19" fmla="*/ 119021 w 230897"/>
                  <a:gd name="connsiteY19" fmla="*/ 346846 h 347280"/>
                  <a:gd name="connsiteX20" fmla="*/ 194554 w 230897"/>
                  <a:gd name="connsiteY20" fmla="*/ 295411 h 347280"/>
                  <a:gd name="connsiteX21" fmla="*/ 224367 w 230897"/>
                  <a:gd name="connsiteY21" fmla="*/ 172348 h 347280"/>
                  <a:gd name="connsiteX22" fmla="*/ 189601 w 230897"/>
                  <a:gd name="connsiteY22" fmla="*/ 50618 h 3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897" h="347280">
                    <a:moveTo>
                      <a:pt x="112163" y="41"/>
                    </a:moveTo>
                    <a:cubicBezTo>
                      <a:pt x="122545" y="-150"/>
                      <a:pt x="132832" y="326"/>
                      <a:pt x="142738" y="1565"/>
                    </a:cubicBezTo>
                    <a:cubicBezTo>
                      <a:pt x="162645" y="9566"/>
                      <a:pt x="180457" y="25472"/>
                      <a:pt x="194935" y="47094"/>
                    </a:cubicBezTo>
                    <a:cubicBezTo>
                      <a:pt x="216176" y="79003"/>
                      <a:pt x="229892" y="123199"/>
                      <a:pt x="230844" y="172348"/>
                    </a:cubicBezTo>
                    <a:cubicBezTo>
                      <a:pt x="231797" y="221497"/>
                      <a:pt x="219986" y="266264"/>
                      <a:pt x="199983" y="298935"/>
                    </a:cubicBezTo>
                    <a:cubicBezTo>
                      <a:pt x="187887" y="318842"/>
                      <a:pt x="172742" y="334273"/>
                      <a:pt x="155597" y="343512"/>
                    </a:cubicBezTo>
                    <a:cubicBezTo>
                      <a:pt x="143786" y="345703"/>
                      <a:pt x="131594" y="347036"/>
                      <a:pt x="119116" y="347227"/>
                    </a:cubicBezTo>
                    <a:cubicBezTo>
                      <a:pt x="106353" y="347513"/>
                      <a:pt x="93970" y="346655"/>
                      <a:pt x="81873" y="344846"/>
                    </a:cubicBezTo>
                    <a:cubicBezTo>
                      <a:pt x="64443" y="336178"/>
                      <a:pt x="48822" y="321414"/>
                      <a:pt x="35963" y="302174"/>
                    </a:cubicBezTo>
                    <a:cubicBezTo>
                      <a:pt x="14722" y="270360"/>
                      <a:pt x="1101" y="226069"/>
                      <a:pt x="54" y="176920"/>
                    </a:cubicBezTo>
                    <a:cubicBezTo>
                      <a:pt x="-899" y="127771"/>
                      <a:pt x="10912" y="83003"/>
                      <a:pt x="30915" y="50333"/>
                    </a:cubicBezTo>
                    <a:cubicBezTo>
                      <a:pt x="44345" y="28330"/>
                      <a:pt x="61490" y="11661"/>
                      <a:pt x="81016" y="2898"/>
                    </a:cubicBezTo>
                    <a:cubicBezTo>
                      <a:pt x="91113" y="1279"/>
                      <a:pt x="101590" y="326"/>
                      <a:pt x="112163" y="41"/>
                    </a:cubicBezTo>
                    <a:lnTo>
                      <a:pt x="112163" y="41"/>
                    </a:lnTo>
                    <a:close/>
                    <a:moveTo>
                      <a:pt x="189601" y="50618"/>
                    </a:moveTo>
                    <a:cubicBezTo>
                      <a:pt x="169313" y="20138"/>
                      <a:pt x="141786" y="1660"/>
                      <a:pt x="112068" y="2231"/>
                    </a:cubicBezTo>
                    <a:cubicBezTo>
                      <a:pt x="82254" y="2803"/>
                      <a:pt x="55584" y="22424"/>
                      <a:pt x="36534" y="53666"/>
                    </a:cubicBezTo>
                    <a:cubicBezTo>
                      <a:pt x="17199" y="85385"/>
                      <a:pt x="5673" y="128819"/>
                      <a:pt x="6721" y="176729"/>
                    </a:cubicBezTo>
                    <a:cubicBezTo>
                      <a:pt x="7674" y="224640"/>
                      <a:pt x="20913" y="267598"/>
                      <a:pt x="41487" y="298459"/>
                    </a:cubicBezTo>
                    <a:cubicBezTo>
                      <a:pt x="61776" y="328939"/>
                      <a:pt x="89303" y="347417"/>
                      <a:pt x="119021" y="346846"/>
                    </a:cubicBezTo>
                    <a:cubicBezTo>
                      <a:pt x="148834" y="346274"/>
                      <a:pt x="175504" y="326653"/>
                      <a:pt x="194554" y="295411"/>
                    </a:cubicBezTo>
                    <a:cubicBezTo>
                      <a:pt x="213890" y="263693"/>
                      <a:pt x="225415" y="220259"/>
                      <a:pt x="224367" y="172348"/>
                    </a:cubicBezTo>
                    <a:cubicBezTo>
                      <a:pt x="223415" y="124532"/>
                      <a:pt x="210175" y="81479"/>
                      <a:pt x="189601" y="50618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B551EBE-2DA5-2E93-BCB2-093832DF9654}"/>
                  </a:ext>
                </a:extLst>
              </p:cNvPr>
              <p:cNvSpPr/>
              <p:nvPr/>
            </p:nvSpPr>
            <p:spPr>
              <a:xfrm>
                <a:off x="93154" y="979836"/>
                <a:ext cx="211740" cy="12368"/>
              </a:xfrm>
              <a:custGeom>
                <a:avLst/>
                <a:gdLst>
                  <a:gd name="connsiteX0" fmla="*/ 202597 w 211740"/>
                  <a:gd name="connsiteY0" fmla="*/ 1715 h 12368"/>
                  <a:gd name="connsiteX1" fmla="*/ 211741 w 211740"/>
                  <a:gd name="connsiteY1" fmla="*/ 6667 h 12368"/>
                  <a:gd name="connsiteX2" fmla="*/ 210026 w 211740"/>
                  <a:gd name="connsiteY2" fmla="*/ 7429 h 12368"/>
                  <a:gd name="connsiteX3" fmla="*/ 101537 w 211740"/>
                  <a:gd name="connsiteY3" fmla="*/ 12192 h 12368"/>
                  <a:gd name="connsiteX4" fmla="*/ 1619 w 211740"/>
                  <a:gd name="connsiteY4" fmla="*/ 5715 h 12368"/>
                  <a:gd name="connsiteX5" fmla="*/ 0 w 211740"/>
                  <a:gd name="connsiteY5" fmla="*/ 5048 h 12368"/>
                  <a:gd name="connsiteX6" fmla="*/ 9716 w 211740"/>
                  <a:gd name="connsiteY6" fmla="*/ 0 h 12368"/>
                  <a:gd name="connsiteX7" fmla="*/ 101632 w 211740"/>
                  <a:gd name="connsiteY7" fmla="*/ 5620 h 12368"/>
                  <a:gd name="connsiteX8" fmla="*/ 202597 w 211740"/>
                  <a:gd name="connsiteY8" fmla="*/ 1715 h 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40" h="12368">
                    <a:moveTo>
                      <a:pt x="202597" y="1715"/>
                    </a:moveTo>
                    <a:cubicBezTo>
                      <a:pt x="205740" y="3334"/>
                      <a:pt x="208693" y="4953"/>
                      <a:pt x="211741" y="6667"/>
                    </a:cubicBezTo>
                    <a:cubicBezTo>
                      <a:pt x="211265" y="7048"/>
                      <a:pt x="210693" y="7334"/>
                      <a:pt x="210026" y="7429"/>
                    </a:cubicBezTo>
                    <a:cubicBezTo>
                      <a:pt x="174212" y="11716"/>
                      <a:pt x="137160" y="12859"/>
                      <a:pt x="101537" y="12192"/>
                    </a:cubicBezTo>
                    <a:cubicBezTo>
                      <a:pt x="66008" y="11525"/>
                      <a:pt x="31814" y="8953"/>
                      <a:pt x="1619" y="5715"/>
                    </a:cubicBezTo>
                    <a:cubicBezTo>
                      <a:pt x="1048" y="5620"/>
                      <a:pt x="476" y="5429"/>
                      <a:pt x="0" y="5048"/>
                    </a:cubicBezTo>
                    <a:cubicBezTo>
                      <a:pt x="3143" y="3334"/>
                      <a:pt x="6382" y="1619"/>
                      <a:pt x="9716" y="0"/>
                    </a:cubicBezTo>
                    <a:cubicBezTo>
                      <a:pt x="37814" y="2762"/>
                      <a:pt x="69152" y="5048"/>
                      <a:pt x="101632" y="5620"/>
                    </a:cubicBezTo>
                    <a:cubicBezTo>
                      <a:pt x="134874" y="6382"/>
                      <a:pt x="169164" y="5334"/>
                      <a:pt x="202597" y="1715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3C6566-0363-9A00-9757-38DC936F30CF}"/>
                  </a:ext>
                </a:extLst>
              </p:cNvPr>
              <p:cNvSpPr/>
              <p:nvPr/>
            </p:nvSpPr>
            <p:spPr>
              <a:xfrm>
                <a:off x="49053" y="1012221"/>
                <a:ext cx="297370" cy="18128"/>
              </a:xfrm>
              <a:custGeom>
                <a:avLst/>
                <a:gdLst>
                  <a:gd name="connsiteX0" fmla="*/ 291846 w 297370"/>
                  <a:gd name="connsiteY0" fmla="*/ 953 h 18128"/>
                  <a:gd name="connsiteX1" fmla="*/ 297371 w 297370"/>
                  <a:gd name="connsiteY1" fmla="*/ 6382 h 18128"/>
                  <a:gd name="connsiteX2" fmla="*/ 296894 w 297370"/>
                  <a:gd name="connsiteY2" fmla="*/ 6477 h 18128"/>
                  <a:gd name="connsiteX3" fmla="*/ 137922 w 297370"/>
                  <a:gd name="connsiteY3" fmla="*/ 17717 h 18128"/>
                  <a:gd name="connsiteX4" fmla="*/ 381 w 297370"/>
                  <a:gd name="connsiteY4" fmla="*/ 5810 h 18128"/>
                  <a:gd name="connsiteX5" fmla="*/ 0 w 297370"/>
                  <a:gd name="connsiteY5" fmla="*/ 5715 h 18128"/>
                  <a:gd name="connsiteX6" fmla="*/ 5905 w 297370"/>
                  <a:gd name="connsiteY6" fmla="*/ 0 h 18128"/>
                  <a:gd name="connsiteX7" fmla="*/ 138113 w 297370"/>
                  <a:gd name="connsiteY7" fmla="*/ 11240 h 18128"/>
                  <a:gd name="connsiteX8" fmla="*/ 291846 w 297370"/>
                  <a:gd name="connsiteY8" fmla="*/ 953 h 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0" h="18128">
                    <a:moveTo>
                      <a:pt x="291846" y="953"/>
                    </a:moveTo>
                    <a:cubicBezTo>
                      <a:pt x="293751" y="2762"/>
                      <a:pt x="295561" y="4572"/>
                      <a:pt x="297371" y="6382"/>
                    </a:cubicBezTo>
                    <a:cubicBezTo>
                      <a:pt x="297180" y="6477"/>
                      <a:pt x="297085" y="6477"/>
                      <a:pt x="296894" y="6477"/>
                    </a:cubicBezTo>
                    <a:cubicBezTo>
                      <a:pt x="246031" y="16764"/>
                      <a:pt x="190214" y="19241"/>
                      <a:pt x="137922" y="17717"/>
                    </a:cubicBezTo>
                    <a:cubicBezTo>
                      <a:pt x="85725" y="16288"/>
                      <a:pt x="37052" y="10954"/>
                      <a:pt x="381" y="5810"/>
                    </a:cubicBezTo>
                    <a:cubicBezTo>
                      <a:pt x="190" y="5810"/>
                      <a:pt x="95" y="5810"/>
                      <a:pt x="0" y="5715"/>
                    </a:cubicBezTo>
                    <a:cubicBezTo>
                      <a:pt x="1905" y="3810"/>
                      <a:pt x="3905" y="1905"/>
                      <a:pt x="5905" y="0"/>
                    </a:cubicBezTo>
                    <a:cubicBezTo>
                      <a:pt x="41815" y="4953"/>
                      <a:pt x="88392" y="9811"/>
                      <a:pt x="138113" y="11240"/>
                    </a:cubicBezTo>
                    <a:cubicBezTo>
                      <a:pt x="188690" y="12764"/>
                      <a:pt x="242507" y="10573"/>
                      <a:pt x="291846" y="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9B332A8-BE83-34E4-A20F-8C6FC87EEF16}"/>
                  </a:ext>
                </a:extLst>
              </p:cNvPr>
              <p:cNvSpPr/>
              <p:nvPr/>
            </p:nvSpPr>
            <p:spPr>
              <a:xfrm>
                <a:off x="22478" y="1045559"/>
                <a:ext cx="348900" cy="23143"/>
              </a:xfrm>
              <a:custGeom>
                <a:avLst/>
                <a:gdLst>
                  <a:gd name="connsiteX0" fmla="*/ 345377 w 348900"/>
                  <a:gd name="connsiteY0" fmla="*/ 0 h 23143"/>
                  <a:gd name="connsiteX1" fmla="*/ 348901 w 348900"/>
                  <a:gd name="connsiteY1" fmla="*/ 5715 h 23143"/>
                  <a:gd name="connsiteX2" fmla="*/ 156020 w 348900"/>
                  <a:gd name="connsiteY2" fmla="*/ 22479 h 23143"/>
                  <a:gd name="connsiteX3" fmla="*/ 0 w 348900"/>
                  <a:gd name="connsiteY3" fmla="*/ 6668 h 23143"/>
                  <a:gd name="connsiteX4" fmla="*/ 3715 w 348900"/>
                  <a:gd name="connsiteY4" fmla="*/ 667 h 23143"/>
                  <a:gd name="connsiteX5" fmla="*/ 156305 w 348900"/>
                  <a:gd name="connsiteY5" fmla="*/ 16002 h 23143"/>
                  <a:gd name="connsiteX6" fmla="*/ 345377 w 348900"/>
                  <a:gd name="connsiteY6" fmla="*/ 0 h 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00" h="23143">
                    <a:moveTo>
                      <a:pt x="345377" y="0"/>
                    </a:moveTo>
                    <a:cubicBezTo>
                      <a:pt x="346615" y="1905"/>
                      <a:pt x="347758" y="3810"/>
                      <a:pt x="348901" y="5715"/>
                    </a:cubicBezTo>
                    <a:cubicBezTo>
                      <a:pt x="288893" y="21622"/>
                      <a:pt x="219456" y="24765"/>
                      <a:pt x="156020" y="22479"/>
                    </a:cubicBezTo>
                    <a:cubicBezTo>
                      <a:pt x="92869" y="20193"/>
                      <a:pt x="35719" y="12478"/>
                      <a:pt x="0" y="6668"/>
                    </a:cubicBezTo>
                    <a:cubicBezTo>
                      <a:pt x="1238" y="4667"/>
                      <a:pt x="2477" y="2667"/>
                      <a:pt x="3715" y="667"/>
                    </a:cubicBezTo>
                    <a:cubicBezTo>
                      <a:pt x="39434" y="6382"/>
                      <a:pt x="94964" y="13716"/>
                      <a:pt x="156305" y="16002"/>
                    </a:cubicBezTo>
                    <a:cubicBezTo>
                      <a:pt x="218504" y="18288"/>
                      <a:pt x="286607" y="15240"/>
                      <a:pt x="345377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C625CA8-A761-7277-34AA-7911B36ADF61}"/>
                  </a:ext>
                </a:extLst>
              </p:cNvPr>
              <p:cNvSpPr/>
              <p:nvPr/>
            </p:nvSpPr>
            <p:spPr>
              <a:xfrm>
                <a:off x="6762" y="1079277"/>
                <a:ext cx="379857" cy="27743"/>
              </a:xfrm>
              <a:custGeom>
                <a:avLst/>
                <a:gdLst>
                  <a:gd name="connsiteX0" fmla="*/ 377762 w 379857"/>
                  <a:gd name="connsiteY0" fmla="*/ 0 h 27743"/>
                  <a:gd name="connsiteX1" fmla="*/ 379857 w 379857"/>
                  <a:gd name="connsiteY1" fmla="*/ 6191 h 27743"/>
                  <a:gd name="connsiteX2" fmla="*/ 163163 w 379857"/>
                  <a:gd name="connsiteY2" fmla="*/ 26670 h 27743"/>
                  <a:gd name="connsiteX3" fmla="*/ 0 w 379857"/>
                  <a:gd name="connsiteY3" fmla="*/ 8477 h 27743"/>
                  <a:gd name="connsiteX4" fmla="*/ 2096 w 379857"/>
                  <a:gd name="connsiteY4" fmla="*/ 2286 h 27743"/>
                  <a:gd name="connsiteX5" fmla="*/ 163449 w 379857"/>
                  <a:gd name="connsiteY5" fmla="*/ 20288 h 27743"/>
                  <a:gd name="connsiteX6" fmla="*/ 377762 w 379857"/>
                  <a:gd name="connsiteY6" fmla="*/ 0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857" h="27743">
                    <a:moveTo>
                      <a:pt x="377762" y="0"/>
                    </a:moveTo>
                    <a:cubicBezTo>
                      <a:pt x="378524" y="2000"/>
                      <a:pt x="379190" y="4096"/>
                      <a:pt x="379857" y="6191"/>
                    </a:cubicBezTo>
                    <a:cubicBezTo>
                      <a:pt x="313944" y="26575"/>
                      <a:pt x="234125" y="29908"/>
                      <a:pt x="163163" y="26670"/>
                    </a:cubicBezTo>
                    <a:cubicBezTo>
                      <a:pt x="92964" y="23527"/>
                      <a:pt x="31337" y="14002"/>
                      <a:pt x="0" y="8477"/>
                    </a:cubicBezTo>
                    <a:cubicBezTo>
                      <a:pt x="667" y="6382"/>
                      <a:pt x="1334" y="4286"/>
                      <a:pt x="2096" y="2286"/>
                    </a:cubicBezTo>
                    <a:cubicBezTo>
                      <a:pt x="33528" y="7810"/>
                      <a:pt x="94393" y="17145"/>
                      <a:pt x="163449" y="20288"/>
                    </a:cubicBezTo>
                    <a:cubicBezTo>
                      <a:pt x="233839" y="23336"/>
                      <a:pt x="312706" y="20098"/>
                      <a:pt x="377762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A328AAB-EDD7-D74A-BDEB-3ABD9679C90F}"/>
                  </a:ext>
                </a:extLst>
              </p:cNvPr>
              <p:cNvSpPr/>
              <p:nvPr/>
            </p:nvSpPr>
            <p:spPr>
              <a:xfrm>
                <a:off x="285" y="1115091"/>
                <a:ext cx="393001" cy="30093"/>
              </a:xfrm>
              <a:custGeom>
                <a:avLst/>
                <a:gdLst>
                  <a:gd name="connsiteX0" fmla="*/ 392430 w 393001"/>
                  <a:gd name="connsiteY0" fmla="*/ 0 h 30093"/>
                  <a:gd name="connsiteX1" fmla="*/ 393002 w 393001"/>
                  <a:gd name="connsiteY1" fmla="*/ 6667 h 30093"/>
                  <a:gd name="connsiteX2" fmla="*/ 163354 w 393001"/>
                  <a:gd name="connsiteY2" fmla="*/ 28670 h 30093"/>
                  <a:gd name="connsiteX3" fmla="*/ 0 w 393001"/>
                  <a:gd name="connsiteY3" fmla="*/ 9430 h 30093"/>
                  <a:gd name="connsiteX4" fmla="*/ 476 w 393001"/>
                  <a:gd name="connsiteY4" fmla="*/ 2953 h 30093"/>
                  <a:gd name="connsiteX5" fmla="*/ 163735 w 393001"/>
                  <a:gd name="connsiteY5" fmla="*/ 22193 h 30093"/>
                  <a:gd name="connsiteX6" fmla="*/ 392430 w 393001"/>
                  <a:gd name="connsiteY6" fmla="*/ 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001" h="30093">
                    <a:moveTo>
                      <a:pt x="392430" y="0"/>
                    </a:moveTo>
                    <a:cubicBezTo>
                      <a:pt x="392621" y="2191"/>
                      <a:pt x="392811" y="4381"/>
                      <a:pt x="393002" y="6667"/>
                    </a:cubicBezTo>
                    <a:cubicBezTo>
                      <a:pt x="323755" y="29432"/>
                      <a:pt x="238220" y="32575"/>
                      <a:pt x="163354" y="28670"/>
                    </a:cubicBezTo>
                    <a:cubicBezTo>
                      <a:pt x="90297" y="24860"/>
                      <a:pt x="27337" y="14478"/>
                      <a:pt x="0" y="9430"/>
                    </a:cubicBezTo>
                    <a:cubicBezTo>
                      <a:pt x="95" y="7239"/>
                      <a:pt x="286" y="5048"/>
                      <a:pt x="476" y="2953"/>
                    </a:cubicBezTo>
                    <a:cubicBezTo>
                      <a:pt x="27242" y="7906"/>
                      <a:pt x="90297" y="18383"/>
                      <a:pt x="163735" y="22193"/>
                    </a:cubicBezTo>
                    <a:cubicBezTo>
                      <a:pt x="238411" y="26098"/>
                      <a:pt x="323850" y="22955"/>
                      <a:pt x="392430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D80D024-2A39-A8F2-C59F-97F0262EDF97}"/>
                  </a:ext>
                </a:extLst>
              </p:cNvPr>
              <p:cNvSpPr/>
              <p:nvPr/>
            </p:nvSpPr>
            <p:spPr>
              <a:xfrm>
                <a:off x="1809" y="1153953"/>
                <a:ext cx="390048" cy="29563"/>
              </a:xfrm>
              <a:custGeom>
                <a:avLst/>
                <a:gdLst>
                  <a:gd name="connsiteX0" fmla="*/ 390049 w 390048"/>
                  <a:gd name="connsiteY0" fmla="*/ 0 h 29563"/>
                  <a:gd name="connsiteX1" fmla="*/ 388810 w 390048"/>
                  <a:gd name="connsiteY1" fmla="*/ 7239 h 29563"/>
                  <a:gd name="connsiteX2" fmla="*/ 162497 w 390048"/>
                  <a:gd name="connsiteY2" fmla="*/ 28194 h 29563"/>
                  <a:gd name="connsiteX3" fmla="*/ 1143 w 390048"/>
                  <a:gd name="connsiteY3" fmla="*/ 9334 h 29563"/>
                  <a:gd name="connsiteX4" fmla="*/ 0 w 390048"/>
                  <a:gd name="connsiteY4" fmla="*/ 2572 h 29563"/>
                  <a:gd name="connsiteX5" fmla="*/ 162878 w 390048"/>
                  <a:gd name="connsiteY5" fmla="*/ 21717 h 29563"/>
                  <a:gd name="connsiteX6" fmla="*/ 390049 w 390048"/>
                  <a:gd name="connsiteY6" fmla="*/ 0 h 2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048" h="29563">
                    <a:moveTo>
                      <a:pt x="390049" y="0"/>
                    </a:moveTo>
                    <a:cubicBezTo>
                      <a:pt x="389668" y="2381"/>
                      <a:pt x="389287" y="4858"/>
                      <a:pt x="388810" y="7239"/>
                    </a:cubicBezTo>
                    <a:cubicBezTo>
                      <a:pt x="320231" y="29051"/>
                      <a:pt x="236125" y="31909"/>
                      <a:pt x="162497" y="28194"/>
                    </a:cubicBezTo>
                    <a:cubicBezTo>
                      <a:pt x="91154" y="24479"/>
                      <a:pt x="29432" y="14478"/>
                      <a:pt x="1143" y="9334"/>
                    </a:cubicBezTo>
                    <a:cubicBezTo>
                      <a:pt x="667" y="7048"/>
                      <a:pt x="286" y="4858"/>
                      <a:pt x="0" y="2572"/>
                    </a:cubicBezTo>
                    <a:cubicBezTo>
                      <a:pt x="26956" y="7620"/>
                      <a:pt x="89821" y="18002"/>
                      <a:pt x="162878" y="21717"/>
                    </a:cubicBezTo>
                    <a:cubicBezTo>
                      <a:pt x="237077" y="25432"/>
                      <a:pt x="321755" y="22479"/>
                      <a:pt x="390049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A77AF86-31FF-C735-89DD-EFEB05F5F9C2}"/>
                  </a:ext>
                </a:extLst>
              </p:cNvPr>
              <p:cNvSpPr/>
              <p:nvPr/>
            </p:nvSpPr>
            <p:spPr>
              <a:xfrm>
                <a:off x="13620" y="1196244"/>
                <a:ext cx="365664" cy="25475"/>
              </a:xfrm>
              <a:custGeom>
                <a:avLst/>
                <a:gdLst>
                  <a:gd name="connsiteX0" fmla="*/ 365665 w 365664"/>
                  <a:gd name="connsiteY0" fmla="*/ 0 h 25475"/>
                  <a:gd name="connsiteX1" fmla="*/ 361855 w 365664"/>
                  <a:gd name="connsiteY1" fmla="*/ 7811 h 25475"/>
                  <a:gd name="connsiteX2" fmla="*/ 158210 w 365664"/>
                  <a:gd name="connsiteY2" fmla="*/ 24384 h 25475"/>
                  <a:gd name="connsiteX3" fmla="*/ 3429 w 365664"/>
                  <a:gd name="connsiteY3" fmla="*/ 7525 h 25475"/>
                  <a:gd name="connsiteX4" fmla="*/ 0 w 365664"/>
                  <a:gd name="connsiteY4" fmla="*/ 381 h 25475"/>
                  <a:gd name="connsiteX5" fmla="*/ 158496 w 365664"/>
                  <a:gd name="connsiteY5" fmla="*/ 17907 h 25475"/>
                  <a:gd name="connsiteX6" fmla="*/ 365665 w 365664"/>
                  <a:gd name="connsiteY6" fmla="*/ 0 h 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664" h="25475">
                    <a:moveTo>
                      <a:pt x="365665" y="0"/>
                    </a:moveTo>
                    <a:cubicBezTo>
                      <a:pt x="364427" y="2667"/>
                      <a:pt x="363188" y="5239"/>
                      <a:pt x="361855" y="7811"/>
                    </a:cubicBezTo>
                    <a:cubicBezTo>
                      <a:pt x="298609" y="24765"/>
                      <a:pt x="224600" y="27432"/>
                      <a:pt x="158210" y="24384"/>
                    </a:cubicBezTo>
                    <a:cubicBezTo>
                      <a:pt x="93726" y="21431"/>
                      <a:pt x="36481" y="13145"/>
                      <a:pt x="3429" y="7525"/>
                    </a:cubicBezTo>
                    <a:cubicBezTo>
                      <a:pt x="2191" y="5144"/>
                      <a:pt x="1048" y="2762"/>
                      <a:pt x="0" y="381"/>
                    </a:cubicBezTo>
                    <a:cubicBezTo>
                      <a:pt x="32099" y="6001"/>
                      <a:pt x="91345" y="14859"/>
                      <a:pt x="158496" y="17907"/>
                    </a:cubicBezTo>
                    <a:cubicBezTo>
                      <a:pt x="226314" y="20955"/>
                      <a:pt x="302038" y="18098"/>
                      <a:pt x="365665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94C33E5-F17A-5C5D-6EAD-9D3781BDE20B}"/>
                  </a:ext>
                </a:extLst>
              </p:cNvPr>
              <p:cNvSpPr/>
              <p:nvPr/>
            </p:nvSpPr>
            <p:spPr>
              <a:xfrm>
                <a:off x="41338" y="1239202"/>
                <a:ext cx="306990" cy="20707"/>
              </a:xfrm>
              <a:custGeom>
                <a:avLst/>
                <a:gdLst>
                  <a:gd name="connsiteX0" fmla="*/ 306991 w 306990"/>
                  <a:gd name="connsiteY0" fmla="*/ 2953 h 20707"/>
                  <a:gd name="connsiteX1" fmla="*/ 298895 w 306990"/>
                  <a:gd name="connsiteY1" fmla="*/ 11049 h 20707"/>
                  <a:gd name="connsiteX2" fmla="*/ 168497 w 306990"/>
                  <a:gd name="connsiteY2" fmla="*/ 20669 h 20707"/>
                  <a:gd name="connsiteX3" fmla="*/ 7144 w 306990"/>
                  <a:gd name="connsiteY3" fmla="*/ 7620 h 20707"/>
                  <a:gd name="connsiteX4" fmla="*/ 0 w 306990"/>
                  <a:gd name="connsiteY4" fmla="*/ 0 h 20707"/>
                  <a:gd name="connsiteX5" fmla="*/ 168497 w 306990"/>
                  <a:gd name="connsiteY5" fmla="*/ 14192 h 20707"/>
                  <a:gd name="connsiteX6" fmla="*/ 306991 w 306990"/>
                  <a:gd name="connsiteY6" fmla="*/ 295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990" h="20707">
                    <a:moveTo>
                      <a:pt x="306991" y="2953"/>
                    </a:moveTo>
                    <a:cubicBezTo>
                      <a:pt x="304419" y="5715"/>
                      <a:pt x="301657" y="8477"/>
                      <a:pt x="298895" y="11049"/>
                    </a:cubicBezTo>
                    <a:cubicBezTo>
                      <a:pt x="256794" y="18669"/>
                      <a:pt x="211741" y="21050"/>
                      <a:pt x="168497" y="20669"/>
                    </a:cubicBezTo>
                    <a:cubicBezTo>
                      <a:pt x="106680" y="20098"/>
                      <a:pt x="48482" y="13621"/>
                      <a:pt x="7144" y="7620"/>
                    </a:cubicBezTo>
                    <a:cubicBezTo>
                      <a:pt x="4667" y="5143"/>
                      <a:pt x="2286" y="2572"/>
                      <a:pt x="0" y="0"/>
                    </a:cubicBezTo>
                    <a:cubicBezTo>
                      <a:pt x="41434" y="6286"/>
                      <a:pt x="103061" y="13525"/>
                      <a:pt x="168497" y="14192"/>
                    </a:cubicBezTo>
                    <a:cubicBezTo>
                      <a:pt x="214693" y="14668"/>
                      <a:pt x="262795" y="11811"/>
                      <a:pt x="306991" y="2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68F2857-728B-A00B-A848-1CA46DFE9DEB}"/>
                  </a:ext>
                </a:extLst>
              </p:cNvPr>
              <p:cNvSpPr/>
              <p:nvPr/>
            </p:nvSpPr>
            <p:spPr>
              <a:xfrm>
                <a:off x="167020" y="958500"/>
                <a:ext cx="34813" cy="347091"/>
              </a:xfrm>
              <a:custGeom>
                <a:avLst/>
                <a:gdLst>
                  <a:gd name="connsiteX0" fmla="*/ 26241 w 34813"/>
                  <a:gd name="connsiteY0" fmla="*/ 0 h 347091"/>
                  <a:gd name="connsiteX1" fmla="*/ 29004 w 34813"/>
                  <a:gd name="connsiteY1" fmla="*/ 0 h 347091"/>
                  <a:gd name="connsiteX2" fmla="*/ 6620 w 34813"/>
                  <a:gd name="connsiteY2" fmla="*/ 175641 h 347091"/>
                  <a:gd name="connsiteX3" fmla="*/ 34814 w 34813"/>
                  <a:gd name="connsiteY3" fmla="*/ 347091 h 347091"/>
                  <a:gd name="connsiteX4" fmla="*/ 33290 w 34813"/>
                  <a:gd name="connsiteY4" fmla="*/ 347091 h 347091"/>
                  <a:gd name="connsiteX5" fmla="*/ 27956 w 34813"/>
                  <a:gd name="connsiteY5" fmla="*/ 347091 h 347091"/>
                  <a:gd name="connsiteX6" fmla="*/ 143 w 34813"/>
                  <a:gd name="connsiteY6" fmla="*/ 175641 h 347091"/>
                  <a:gd name="connsiteX7" fmla="*/ 22241 w 34813"/>
                  <a:gd name="connsiteY7" fmla="*/ 95 h 347091"/>
                  <a:gd name="connsiteX8" fmla="*/ 26241 w 34813"/>
                  <a:gd name="connsiteY8" fmla="*/ 0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813" h="347091">
                    <a:moveTo>
                      <a:pt x="26241" y="0"/>
                    </a:moveTo>
                    <a:cubicBezTo>
                      <a:pt x="27194" y="0"/>
                      <a:pt x="28051" y="0"/>
                      <a:pt x="29004" y="0"/>
                    </a:cubicBezTo>
                    <a:cubicBezTo>
                      <a:pt x="12144" y="51721"/>
                      <a:pt x="5382" y="114491"/>
                      <a:pt x="6620" y="175641"/>
                    </a:cubicBezTo>
                    <a:cubicBezTo>
                      <a:pt x="7858" y="239744"/>
                      <a:pt x="18050" y="301752"/>
                      <a:pt x="34814" y="347091"/>
                    </a:cubicBezTo>
                    <a:cubicBezTo>
                      <a:pt x="34338" y="347091"/>
                      <a:pt x="33766" y="347091"/>
                      <a:pt x="33290" y="347091"/>
                    </a:cubicBezTo>
                    <a:cubicBezTo>
                      <a:pt x="31480" y="347091"/>
                      <a:pt x="29766" y="347091"/>
                      <a:pt x="27956" y="347091"/>
                    </a:cubicBezTo>
                    <a:cubicBezTo>
                      <a:pt x="11382" y="301276"/>
                      <a:pt x="1381" y="239363"/>
                      <a:pt x="143" y="175641"/>
                    </a:cubicBezTo>
                    <a:cubicBezTo>
                      <a:pt x="-1095" y="114776"/>
                      <a:pt x="5667" y="52102"/>
                      <a:pt x="22241" y="95"/>
                    </a:cubicBezTo>
                    <a:cubicBezTo>
                      <a:pt x="23574" y="95"/>
                      <a:pt x="24908" y="95"/>
                      <a:pt x="26241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B66175A-44B8-879A-DE0E-6D5DA717424C}"/>
                  </a:ext>
                </a:extLst>
              </p:cNvPr>
              <p:cNvSpPr/>
              <p:nvPr/>
            </p:nvSpPr>
            <p:spPr>
              <a:xfrm>
                <a:off x="73336" y="964501"/>
                <a:ext cx="241895" cy="73943"/>
              </a:xfrm>
              <a:custGeom>
                <a:avLst/>
                <a:gdLst>
                  <a:gd name="connsiteX0" fmla="*/ 53251 w 241895"/>
                  <a:gd name="connsiteY0" fmla="*/ 3048 h 73943"/>
                  <a:gd name="connsiteX1" fmla="*/ 9150 w 241895"/>
                  <a:gd name="connsiteY1" fmla="*/ 19907 h 73943"/>
                  <a:gd name="connsiteX2" fmla="*/ 68681 w 241895"/>
                  <a:gd name="connsiteY2" fmla="*/ 23146 h 73943"/>
                  <a:gd name="connsiteX3" fmla="*/ 78492 w 241895"/>
                  <a:gd name="connsiteY3" fmla="*/ 69628 h 73943"/>
                  <a:gd name="connsiteX4" fmla="*/ 120973 w 241895"/>
                  <a:gd name="connsiteY4" fmla="*/ 24574 h 73943"/>
                  <a:gd name="connsiteX5" fmla="*/ 172408 w 241895"/>
                  <a:gd name="connsiteY5" fmla="*/ 73152 h 73943"/>
                  <a:gd name="connsiteX6" fmla="*/ 170980 w 241895"/>
                  <a:gd name="connsiteY6" fmla="*/ 18002 h 73943"/>
                  <a:gd name="connsiteX7" fmla="*/ 192220 w 241895"/>
                  <a:gd name="connsiteY7" fmla="*/ 30575 h 73943"/>
                  <a:gd name="connsiteX8" fmla="*/ 222510 w 241895"/>
                  <a:gd name="connsiteY8" fmla="*/ 39338 h 73943"/>
                  <a:gd name="connsiteX9" fmla="*/ 239941 w 241895"/>
                  <a:gd name="connsiteY9" fmla="*/ 25051 h 73943"/>
                  <a:gd name="connsiteX10" fmla="*/ 187363 w 241895"/>
                  <a:gd name="connsiteY10" fmla="*/ 0 h 73943"/>
                  <a:gd name="connsiteX11" fmla="*/ 53251 w 241895"/>
                  <a:gd name="connsiteY11" fmla="*/ 3048 h 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895" h="73943">
                    <a:moveTo>
                      <a:pt x="53251" y="3048"/>
                    </a:moveTo>
                    <a:cubicBezTo>
                      <a:pt x="53251" y="3048"/>
                      <a:pt x="24009" y="10858"/>
                      <a:pt x="9150" y="19907"/>
                    </a:cubicBezTo>
                    <a:cubicBezTo>
                      <a:pt x="-19997" y="37719"/>
                      <a:pt x="26104" y="45244"/>
                      <a:pt x="68681" y="23146"/>
                    </a:cubicBezTo>
                    <a:cubicBezTo>
                      <a:pt x="68681" y="23146"/>
                      <a:pt x="41725" y="69818"/>
                      <a:pt x="78492" y="69628"/>
                    </a:cubicBezTo>
                    <a:cubicBezTo>
                      <a:pt x="115258" y="69437"/>
                      <a:pt x="120973" y="24574"/>
                      <a:pt x="120973" y="24574"/>
                    </a:cubicBezTo>
                    <a:cubicBezTo>
                      <a:pt x="120973" y="24574"/>
                      <a:pt x="138499" y="81248"/>
                      <a:pt x="172408" y="73152"/>
                    </a:cubicBezTo>
                    <a:cubicBezTo>
                      <a:pt x="206317" y="65056"/>
                      <a:pt x="170980" y="18002"/>
                      <a:pt x="170980" y="18002"/>
                    </a:cubicBezTo>
                    <a:cubicBezTo>
                      <a:pt x="170980" y="18002"/>
                      <a:pt x="178123" y="25336"/>
                      <a:pt x="192220" y="30575"/>
                    </a:cubicBezTo>
                    <a:cubicBezTo>
                      <a:pt x="196221" y="32099"/>
                      <a:pt x="209651" y="38195"/>
                      <a:pt x="222510" y="39338"/>
                    </a:cubicBezTo>
                    <a:cubicBezTo>
                      <a:pt x="234702" y="40386"/>
                      <a:pt x="246703" y="36957"/>
                      <a:pt x="239941" y="25051"/>
                    </a:cubicBezTo>
                    <a:cubicBezTo>
                      <a:pt x="235559" y="17335"/>
                      <a:pt x="221272" y="8668"/>
                      <a:pt x="187363" y="0"/>
                    </a:cubicBezTo>
                    <a:lnTo>
                      <a:pt x="53251" y="30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D73910A-20D8-D45B-6825-E4710C820809}"/>
                  </a:ext>
                </a:extLst>
              </p:cNvPr>
              <p:cNvSpPr/>
              <p:nvPr/>
            </p:nvSpPr>
            <p:spPr>
              <a:xfrm>
                <a:off x="206692" y="974597"/>
                <a:ext cx="42772" cy="51681"/>
              </a:xfrm>
              <a:custGeom>
                <a:avLst/>
                <a:gdLst>
                  <a:gd name="connsiteX0" fmla="*/ 38386 w 42772"/>
                  <a:gd name="connsiteY0" fmla="*/ 50959 h 51681"/>
                  <a:gd name="connsiteX1" fmla="*/ 0 w 42772"/>
                  <a:gd name="connsiteY1" fmla="*/ 0 h 51681"/>
                  <a:gd name="connsiteX2" fmla="*/ 38386 w 42772"/>
                  <a:gd name="connsiteY2" fmla="*/ 50959 h 5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72" h="51681">
                    <a:moveTo>
                      <a:pt x="38386" y="50959"/>
                    </a:moveTo>
                    <a:cubicBezTo>
                      <a:pt x="52102" y="45529"/>
                      <a:pt x="32099" y="10668"/>
                      <a:pt x="0" y="0"/>
                    </a:cubicBezTo>
                    <a:cubicBezTo>
                      <a:pt x="2476" y="29432"/>
                      <a:pt x="24575" y="56483"/>
                      <a:pt x="38386" y="50959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8A84CE5B-A1FA-C25C-19B3-DAB1F81E4DD5}"/>
                  </a:ext>
                </a:extLst>
              </p:cNvPr>
              <p:cNvSpPr/>
              <p:nvPr/>
            </p:nvSpPr>
            <p:spPr>
              <a:xfrm>
                <a:off x="246983" y="972211"/>
                <a:ext cx="56117" cy="21514"/>
              </a:xfrm>
              <a:custGeom>
                <a:avLst/>
                <a:gdLst>
                  <a:gd name="connsiteX0" fmla="*/ 55912 w 56117"/>
                  <a:gd name="connsiteY0" fmla="*/ 20198 h 21514"/>
                  <a:gd name="connsiteX1" fmla="*/ 0 w 56117"/>
                  <a:gd name="connsiteY1" fmla="*/ 481 h 21514"/>
                  <a:gd name="connsiteX2" fmla="*/ 55912 w 56117"/>
                  <a:gd name="connsiteY2" fmla="*/ 20198 h 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17" h="21514">
                    <a:moveTo>
                      <a:pt x="55912" y="20198"/>
                    </a:moveTo>
                    <a:cubicBezTo>
                      <a:pt x="59150" y="15626"/>
                      <a:pt x="23431" y="-3233"/>
                      <a:pt x="0" y="481"/>
                    </a:cubicBezTo>
                    <a:cubicBezTo>
                      <a:pt x="15526" y="17245"/>
                      <a:pt x="52673" y="24770"/>
                      <a:pt x="55912" y="2019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9B60291-7EDE-0B2F-B877-4A4F759B8AEA}"/>
                  </a:ext>
                </a:extLst>
              </p:cNvPr>
              <p:cNvSpPr/>
              <p:nvPr/>
            </p:nvSpPr>
            <p:spPr>
              <a:xfrm>
                <a:off x="146419" y="972407"/>
                <a:ext cx="33024" cy="53384"/>
              </a:xfrm>
              <a:custGeom>
                <a:avLst/>
                <a:gdLst>
                  <a:gd name="connsiteX0" fmla="*/ 3314 w 33024"/>
                  <a:gd name="connsiteY0" fmla="*/ 52578 h 53384"/>
                  <a:gd name="connsiteX1" fmla="*/ 32936 w 33024"/>
                  <a:gd name="connsiteY1" fmla="*/ 0 h 53384"/>
                  <a:gd name="connsiteX2" fmla="*/ 3314 w 33024"/>
                  <a:gd name="connsiteY2" fmla="*/ 52578 h 5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4" h="53384">
                    <a:moveTo>
                      <a:pt x="3314" y="52578"/>
                    </a:moveTo>
                    <a:cubicBezTo>
                      <a:pt x="-6688" y="47054"/>
                      <a:pt x="6743" y="12478"/>
                      <a:pt x="32936" y="0"/>
                    </a:cubicBezTo>
                    <a:cubicBezTo>
                      <a:pt x="34556" y="34671"/>
                      <a:pt x="13315" y="58103"/>
                      <a:pt x="3314" y="5257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A4E2516-F339-DDFE-89E6-6560E8B8FCD3}"/>
                  </a:ext>
                </a:extLst>
              </p:cNvPr>
              <p:cNvSpPr/>
              <p:nvPr/>
            </p:nvSpPr>
            <p:spPr>
              <a:xfrm>
                <a:off x="87433" y="973883"/>
                <a:ext cx="55346" cy="19515"/>
              </a:xfrm>
              <a:custGeom>
                <a:avLst/>
                <a:gdLst>
                  <a:gd name="connsiteX0" fmla="*/ 102 w 55346"/>
                  <a:gd name="connsiteY0" fmla="*/ 16812 h 19515"/>
                  <a:gd name="connsiteX1" fmla="*/ 55347 w 55346"/>
                  <a:gd name="connsiteY1" fmla="*/ 429 h 19515"/>
                  <a:gd name="connsiteX2" fmla="*/ 102 w 55346"/>
                  <a:gd name="connsiteY2" fmla="*/ 16812 h 1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46" h="19515">
                    <a:moveTo>
                      <a:pt x="102" y="16812"/>
                    </a:moveTo>
                    <a:cubicBezTo>
                      <a:pt x="-2089" y="11383"/>
                      <a:pt x="31629" y="-2619"/>
                      <a:pt x="55347" y="429"/>
                    </a:cubicBezTo>
                    <a:cubicBezTo>
                      <a:pt x="27819" y="18241"/>
                      <a:pt x="2769" y="23289"/>
                      <a:pt x="102" y="1681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624F3D2-250A-C828-FC67-20A4B9133FFC}"/>
                  </a:ext>
                </a:extLst>
              </p:cNvPr>
              <p:cNvSpPr/>
              <p:nvPr/>
            </p:nvSpPr>
            <p:spPr>
              <a:xfrm>
                <a:off x="124869" y="934684"/>
                <a:ext cx="136877" cy="39151"/>
              </a:xfrm>
              <a:custGeom>
                <a:avLst/>
                <a:gdLst>
                  <a:gd name="connsiteX0" fmla="*/ 4385 w 136877"/>
                  <a:gd name="connsiteY0" fmla="*/ 39151 h 39151"/>
                  <a:gd name="connsiteX1" fmla="*/ 132877 w 136877"/>
                  <a:gd name="connsiteY1" fmla="*/ 36294 h 39151"/>
                  <a:gd name="connsiteX2" fmla="*/ 136878 w 136877"/>
                  <a:gd name="connsiteY2" fmla="*/ 32103 h 39151"/>
                  <a:gd name="connsiteX3" fmla="*/ 136592 w 136877"/>
                  <a:gd name="connsiteY3" fmla="*/ 17910 h 39151"/>
                  <a:gd name="connsiteX4" fmla="*/ 118018 w 136877"/>
                  <a:gd name="connsiteY4" fmla="*/ 3 h 39151"/>
                  <a:gd name="connsiteX5" fmla="*/ 17910 w 136877"/>
                  <a:gd name="connsiteY5" fmla="*/ 2194 h 39151"/>
                  <a:gd name="connsiteX6" fmla="*/ 3 w 136877"/>
                  <a:gd name="connsiteY6" fmla="*/ 20863 h 39151"/>
                  <a:gd name="connsiteX7" fmla="*/ 289 w 136877"/>
                  <a:gd name="connsiteY7" fmla="*/ 35055 h 39151"/>
                  <a:gd name="connsiteX8" fmla="*/ 4385 w 136877"/>
                  <a:gd name="connsiteY8" fmla="*/ 39151 h 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77" h="39151">
                    <a:moveTo>
                      <a:pt x="4385" y="39151"/>
                    </a:moveTo>
                    <a:lnTo>
                      <a:pt x="132877" y="36294"/>
                    </a:lnTo>
                    <a:cubicBezTo>
                      <a:pt x="135163" y="36294"/>
                      <a:pt x="136878" y="34389"/>
                      <a:pt x="136878" y="32103"/>
                    </a:cubicBezTo>
                    <a:lnTo>
                      <a:pt x="136592" y="17910"/>
                    </a:lnTo>
                    <a:cubicBezTo>
                      <a:pt x="136401" y="7909"/>
                      <a:pt x="128019" y="-187"/>
                      <a:pt x="118018" y="3"/>
                    </a:cubicBezTo>
                    <a:lnTo>
                      <a:pt x="17910" y="2194"/>
                    </a:lnTo>
                    <a:cubicBezTo>
                      <a:pt x="7909" y="2385"/>
                      <a:pt x="-187" y="10767"/>
                      <a:pt x="3" y="20863"/>
                    </a:cubicBezTo>
                    <a:lnTo>
                      <a:pt x="289" y="35055"/>
                    </a:lnTo>
                    <a:cubicBezTo>
                      <a:pt x="289" y="37341"/>
                      <a:pt x="2194" y="39151"/>
                      <a:pt x="4385" y="391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07" name="图形 98">
                <a:extLst>
                  <a:ext uri="{FF2B5EF4-FFF2-40B4-BE49-F238E27FC236}">
                    <a16:creationId xmlns:a16="http://schemas.microsoft.com/office/drawing/2014/main" id="{8531035E-3870-25C7-9105-7A84CEBA2CB3}"/>
                  </a:ext>
                </a:extLst>
              </p:cNvPr>
              <p:cNvGrpSpPr/>
              <p:nvPr/>
            </p:nvGrpSpPr>
            <p:grpSpPr>
              <a:xfrm>
                <a:off x="75654" y="1222817"/>
                <a:ext cx="241907" cy="103443"/>
                <a:chOff x="75654" y="1222817"/>
                <a:chExt cx="241907" cy="103443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AF0A486F-C5ED-9D44-3EC7-447BDD69A48E}"/>
                    </a:ext>
                  </a:extLst>
                </p:cNvPr>
                <p:cNvSpPr/>
                <p:nvPr/>
              </p:nvSpPr>
              <p:spPr>
                <a:xfrm>
                  <a:off x="95535" y="1269123"/>
                  <a:ext cx="211740" cy="14275"/>
                </a:xfrm>
                <a:custGeom>
                  <a:avLst/>
                  <a:gdLst>
                    <a:gd name="connsiteX0" fmla="*/ 202692 w 211740"/>
                    <a:gd name="connsiteY0" fmla="*/ 9417 h 14275"/>
                    <a:gd name="connsiteX1" fmla="*/ 211741 w 211740"/>
                    <a:gd name="connsiteY1" fmla="*/ 4274 h 14275"/>
                    <a:gd name="connsiteX2" fmla="*/ 210026 w 211740"/>
                    <a:gd name="connsiteY2" fmla="*/ 3607 h 14275"/>
                    <a:gd name="connsiteX3" fmla="*/ 101441 w 211740"/>
                    <a:gd name="connsiteY3" fmla="*/ 654 h 14275"/>
                    <a:gd name="connsiteX4" fmla="*/ 1619 w 211740"/>
                    <a:gd name="connsiteY4" fmla="*/ 8751 h 14275"/>
                    <a:gd name="connsiteX5" fmla="*/ 0 w 211740"/>
                    <a:gd name="connsiteY5" fmla="*/ 9417 h 14275"/>
                    <a:gd name="connsiteX6" fmla="*/ 9811 w 211740"/>
                    <a:gd name="connsiteY6" fmla="*/ 14275 h 14275"/>
                    <a:gd name="connsiteX7" fmla="*/ 101632 w 211740"/>
                    <a:gd name="connsiteY7" fmla="*/ 7131 h 14275"/>
                    <a:gd name="connsiteX8" fmla="*/ 202692 w 211740"/>
                    <a:gd name="connsiteY8" fmla="*/ 9417 h 1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740" h="14275">
                      <a:moveTo>
                        <a:pt x="202692" y="9417"/>
                      </a:moveTo>
                      <a:cubicBezTo>
                        <a:pt x="205740" y="7798"/>
                        <a:pt x="208788" y="6084"/>
                        <a:pt x="211741" y="4274"/>
                      </a:cubicBezTo>
                      <a:cubicBezTo>
                        <a:pt x="211265" y="3893"/>
                        <a:pt x="210693" y="3607"/>
                        <a:pt x="210026" y="3607"/>
                      </a:cubicBezTo>
                      <a:cubicBezTo>
                        <a:pt x="174117" y="-108"/>
                        <a:pt x="137065" y="-679"/>
                        <a:pt x="101441" y="654"/>
                      </a:cubicBezTo>
                      <a:cubicBezTo>
                        <a:pt x="65913" y="1988"/>
                        <a:pt x="31718" y="5131"/>
                        <a:pt x="1619" y="8751"/>
                      </a:cubicBezTo>
                      <a:cubicBezTo>
                        <a:pt x="1048" y="8846"/>
                        <a:pt x="476" y="9036"/>
                        <a:pt x="0" y="9417"/>
                      </a:cubicBezTo>
                      <a:cubicBezTo>
                        <a:pt x="3239" y="11132"/>
                        <a:pt x="6477" y="12751"/>
                        <a:pt x="9811" y="14275"/>
                      </a:cubicBezTo>
                      <a:cubicBezTo>
                        <a:pt x="37910" y="11037"/>
                        <a:pt x="69152" y="8274"/>
                        <a:pt x="101632" y="7131"/>
                      </a:cubicBezTo>
                      <a:cubicBezTo>
                        <a:pt x="134874" y="5988"/>
                        <a:pt x="169259" y="6369"/>
                        <a:pt x="202692" y="9417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2E517D6-E5B0-F78F-F3C9-9A4DCC19A83D}"/>
                    </a:ext>
                  </a:extLst>
                </p:cNvPr>
                <p:cNvSpPr/>
                <p:nvPr/>
              </p:nvSpPr>
              <p:spPr>
                <a:xfrm>
                  <a:off x="75654" y="1222817"/>
                  <a:ext cx="241907" cy="73629"/>
                </a:xfrm>
                <a:custGeom>
                  <a:avLst/>
                  <a:gdLst>
                    <a:gd name="connsiteX0" fmla="*/ 53695 w 241907"/>
                    <a:gd name="connsiteY0" fmla="*/ 72677 h 73629"/>
                    <a:gd name="connsiteX1" fmla="*/ 9308 w 241907"/>
                    <a:gd name="connsiteY1" fmla="*/ 56580 h 73629"/>
                    <a:gd name="connsiteX2" fmla="*/ 68744 w 241907"/>
                    <a:gd name="connsiteY2" fmla="*/ 52389 h 73629"/>
                    <a:gd name="connsiteX3" fmla="*/ 77793 w 241907"/>
                    <a:gd name="connsiteY3" fmla="*/ 5812 h 73629"/>
                    <a:gd name="connsiteX4" fmla="*/ 121037 w 241907"/>
                    <a:gd name="connsiteY4" fmla="*/ 50198 h 73629"/>
                    <a:gd name="connsiteX5" fmla="*/ 171614 w 241907"/>
                    <a:gd name="connsiteY5" fmla="*/ 668 h 73629"/>
                    <a:gd name="connsiteX6" fmla="*/ 171138 w 241907"/>
                    <a:gd name="connsiteY6" fmla="*/ 55913 h 73629"/>
                    <a:gd name="connsiteX7" fmla="*/ 192188 w 241907"/>
                    <a:gd name="connsiteY7" fmla="*/ 42959 h 73629"/>
                    <a:gd name="connsiteX8" fmla="*/ 222383 w 241907"/>
                    <a:gd name="connsiteY8" fmla="*/ 33720 h 73629"/>
                    <a:gd name="connsiteX9" fmla="*/ 240099 w 241907"/>
                    <a:gd name="connsiteY9" fmla="*/ 47722 h 73629"/>
                    <a:gd name="connsiteX10" fmla="*/ 187902 w 241907"/>
                    <a:gd name="connsiteY10" fmla="*/ 73630 h 73629"/>
                    <a:gd name="connsiteX11" fmla="*/ 53695 w 241907"/>
                    <a:gd name="connsiteY11" fmla="*/ 72677 h 7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907" h="73629">
                      <a:moveTo>
                        <a:pt x="53695" y="72677"/>
                      </a:moveTo>
                      <a:cubicBezTo>
                        <a:pt x="53695" y="72677"/>
                        <a:pt x="24358" y="65343"/>
                        <a:pt x="9308" y="56580"/>
                      </a:cubicBezTo>
                      <a:cubicBezTo>
                        <a:pt x="-20124" y="39340"/>
                        <a:pt x="25882" y="30958"/>
                        <a:pt x="68744" y="52389"/>
                      </a:cubicBezTo>
                      <a:cubicBezTo>
                        <a:pt x="68744" y="52389"/>
                        <a:pt x="40931" y="6193"/>
                        <a:pt x="77793" y="5812"/>
                      </a:cubicBezTo>
                      <a:cubicBezTo>
                        <a:pt x="114560" y="5336"/>
                        <a:pt x="121037" y="50198"/>
                        <a:pt x="121037" y="50198"/>
                      </a:cubicBezTo>
                      <a:cubicBezTo>
                        <a:pt x="121037" y="50198"/>
                        <a:pt x="137610" y="-6761"/>
                        <a:pt x="171614" y="668"/>
                      </a:cubicBezTo>
                      <a:cubicBezTo>
                        <a:pt x="205619" y="8193"/>
                        <a:pt x="171138" y="55913"/>
                        <a:pt x="171138" y="55913"/>
                      </a:cubicBezTo>
                      <a:cubicBezTo>
                        <a:pt x="171138" y="55913"/>
                        <a:pt x="178091" y="48484"/>
                        <a:pt x="192188" y="42959"/>
                      </a:cubicBezTo>
                      <a:cubicBezTo>
                        <a:pt x="196189" y="41435"/>
                        <a:pt x="209524" y="35054"/>
                        <a:pt x="222383" y="33720"/>
                      </a:cubicBezTo>
                      <a:cubicBezTo>
                        <a:pt x="234479" y="32482"/>
                        <a:pt x="246576" y="35720"/>
                        <a:pt x="240099" y="47722"/>
                      </a:cubicBezTo>
                      <a:cubicBezTo>
                        <a:pt x="235908" y="55532"/>
                        <a:pt x="221716" y="64486"/>
                        <a:pt x="187902" y="73630"/>
                      </a:cubicBezTo>
                      <a:lnTo>
                        <a:pt x="53695" y="7267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1D38A76-AA24-6368-6AD2-3B04A5C4D9F7}"/>
                    </a:ext>
                  </a:extLst>
                </p:cNvPr>
                <p:cNvSpPr/>
                <p:nvPr/>
              </p:nvSpPr>
              <p:spPr>
                <a:xfrm>
                  <a:off x="209264" y="1234745"/>
                  <a:ext cx="42039" cy="52272"/>
                </a:xfrm>
                <a:custGeom>
                  <a:avLst/>
                  <a:gdLst>
                    <a:gd name="connsiteX0" fmla="*/ 37529 w 42039"/>
                    <a:gd name="connsiteY0" fmla="*/ 647 h 52272"/>
                    <a:gd name="connsiteX1" fmla="*/ 0 w 42039"/>
                    <a:gd name="connsiteY1" fmla="*/ 52272 h 52272"/>
                    <a:gd name="connsiteX2" fmla="*/ 37529 w 42039"/>
                    <a:gd name="connsiteY2" fmla="*/ 647 h 5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39" h="52272">
                      <a:moveTo>
                        <a:pt x="37529" y="647"/>
                      </a:moveTo>
                      <a:cubicBezTo>
                        <a:pt x="51340" y="5886"/>
                        <a:pt x="31909" y="41033"/>
                        <a:pt x="0" y="52272"/>
                      </a:cubicBezTo>
                      <a:cubicBezTo>
                        <a:pt x="2000" y="22840"/>
                        <a:pt x="23717" y="-4592"/>
                        <a:pt x="37529" y="64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C87616D-C3D6-ED27-A33C-F3C51011940F}"/>
                    </a:ext>
                  </a:extLst>
                </p:cNvPr>
                <p:cNvSpPr/>
                <p:nvPr/>
              </p:nvSpPr>
              <p:spPr>
                <a:xfrm>
                  <a:off x="249650" y="1266370"/>
                  <a:ext cx="55845" cy="22248"/>
                </a:xfrm>
                <a:custGeom>
                  <a:avLst/>
                  <a:gdLst>
                    <a:gd name="connsiteX0" fmla="*/ 55626 w 55845"/>
                    <a:gd name="connsiteY0" fmla="*/ 1217 h 22248"/>
                    <a:gd name="connsiteX1" fmla="*/ 0 w 55845"/>
                    <a:gd name="connsiteY1" fmla="*/ 21886 h 22248"/>
                    <a:gd name="connsiteX2" fmla="*/ 55626 w 55845"/>
                    <a:gd name="connsiteY2" fmla="*/ 1217 h 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845" h="22248">
                      <a:moveTo>
                        <a:pt x="55626" y="1217"/>
                      </a:moveTo>
                      <a:cubicBezTo>
                        <a:pt x="58960" y="5694"/>
                        <a:pt x="23527" y="25124"/>
                        <a:pt x="0" y="21886"/>
                      </a:cubicBezTo>
                      <a:cubicBezTo>
                        <a:pt x="15240" y="4836"/>
                        <a:pt x="52197" y="-3260"/>
                        <a:pt x="55626" y="1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1EB5BBC2-2522-A5E2-87FD-751786447526}"/>
                    </a:ext>
                  </a:extLst>
                </p:cNvPr>
                <p:cNvSpPr/>
                <p:nvPr/>
              </p:nvSpPr>
              <p:spPr>
                <a:xfrm>
                  <a:off x="148354" y="1236806"/>
                  <a:ext cx="33794" cy="52973"/>
                </a:xfrm>
                <a:custGeom>
                  <a:avLst/>
                  <a:gdLst>
                    <a:gd name="connsiteX0" fmla="*/ 3188 w 33794"/>
                    <a:gd name="connsiteY0" fmla="*/ 872 h 52973"/>
                    <a:gd name="connsiteX1" fmla="*/ 33764 w 33794"/>
                    <a:gd name="connsiteY1" fmla="*/ 52974 h 52973"/>
                    <a:gd name="connsiteX2" fmla="*/ 3188 w 33794"/>
                    <a:gd name="connsiteY2" fmla="*/ 872 h 5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94" h="52973">
                      <a:moveTo>
                        <a:pt x="3188" y="872"/>
                      </a:moveTo>
                      <a:cubicBezTo>
                        <a:pt x="-6718" y="6492"/>
                        <a:pt x="7284" y="40877"/>
                        <a:pt x="33764" y="52974"/>
                      </a:cubicBezTo>
                      <a:cubicBezTo>
                        <a:pt x="34716" y="18112"/>
                        <a:pt x="13094" y="-4843"/>
                        <a:pt x="3188" y="87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8EF68DB8-D51A-9BEE-BCDD-E5D777CFCC63}"/>
                    </a:ext>
                  </a:extLst>
                </p:cNvPr>
                <p:cNvSpPr/>
                <p:nvPr/>
              </p:nvSpPr>
              <p:spPr>
                <a:xfrm>
                  <a:off x="89823" y="1270168"/>
                  <a:ext cx="55623" cy="18833"/>
                </a:xfrm>
                <a:custGeom>
                  <a:avLst/>
                  <a:gdLst>
                    <a:gd name="connsiteX0" fmla="*/ 93 w 55623"/>
                    <a:gd name="connsiteY0" fmla="*/ 2848 h 18833"/>
                    <a:gd name="connsiteX1" fmla="*/ 55623 w 55623"/>
                    <a:gd name="connsiteY1" fmla="*/ 18278 h 18833"/>
                    <a:gd name="connsiteX2" fmla="*/ 93 w 55623"/>
                    <a:gd name="connsiteY2" fmla="*/ 2848 h 1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23" h="18833">
                      <a:moveTo>
                        <a:pt x="93" y="2848"/>
                      </a:moveTo>
                      <a:cubicBezTo>
                        <a:pt x="-2003" y="8372"/>
                        <a:pt x="31906" y="21707"/>
                        <a:pt x="55623" y="18278"/>
                      </a:cubicBezTo>
                      <a:cubicBezTo>
                        <a:pt x="27715" y="943"/>
                        <a:pt x="2664" y="-3725"/>
                        <a:pt x="93" y="284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6EF39D09-9BDF-6E75-04C2-274D11D81FB1}"/>
                    </a:ext>
                  </a:extLst>
                </p:cNvPr>
                <p:cNvSpPr/>
                <p:nvPr/>
              </p:nvSpPr>
              <p:spPr>
                <a:xfrm>
                  <a:off x="127917" y="1289113"/>
                  <a:ext cx="136591" cy="37147"/>
                </a:xfrm>
                <a:custGeom>
                  <a:avLst/>
                  <a:gdLst>
                    <a:gd name="connsiteX0" fmla="*/ 4004 w 136591"/>
                    <a:gd name="connsiteY0" fmla="*/ 0 h 37147"/>
                    <a:gd name="connsiteX1" fmla="*/ 132496 w 136591"/>
                    <a:gd name="connsiteY1" fmla="*/ 667 h 37147"/>
                    <a:gd name="connsiteX2" fmla="*/ 136592 w 136591"/>
                    <a:gd name="connsiteY2" fmla="*/ 4763 h 37147"/>
                    <a:gd name="connsiteX3" fmla="*/ 136592 w 136591"/>
                    <a:gd name="connsiteY3" fmla="*/ 18955 h 37147"/>
                    <a:gd name="connsiteX4" fmla="*/ 118304 w 136591"/>
                    <a:gd name="connsiteY4" fmla="*/ 37148 h 37147"/>
                    <a:gd name="connsiteX5" fmla="*/ 18196 w 136591"/>
                    <a:gd name="connsiteY5" fmla="*/ 36671 h 37147"/>
                    <a:gd name="connsiteX6" fmla="*/ 3 w 136591"/>
                    <a:gd name="connsiteY6" fmla="*/ 18288 h 37147"/>
                    <a:gd name="connsiteX7" fmla="*/ 3 w 136591"/>
                    <a:gd name="connsiteY7" fmla="*/ 4096 h 37147"/>
                    <a:gd name="connsiteX8" fmla="*/ 4004 w 136591"/>
                    <a:gd name="connsiteY8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591" h="37147">
                      <a:moveTo>
                        <a:pt x="4004" y="0"/>
                      </a:moveTo>
                      <a:lnTo>
                        <a:pt x="132496" y="667"/>
                      </a:lnTo>
                      <a:cubicBezTo>
                        <a:pt x="134782" y="667"/>
                        <a:pt x="136592" y="2477"/>
                        <a:pt x="136592" y="4763"/>
                      </a:cubicBezTo>
                      <a:lnTo>
                        <a:pt x="136592" y="18955"/>
                      </a:lnTo>
                      <a:cubicBezTo>
                        <a:pt x="136592" y="28956"/>
                        <a:pt x="128305" y="37148"/>
                        <a:pt x="118304" y="37148"/>
                      </a:cubicBezTo>
                      <a:lnTo>
                        <a:pt x="18196" y="36671"/>
                      </a:lnTo>
                      <a:cubicBezTo>
                        <a:pt x="8195" y="36576"/>
                        <a:pt x="-92" y="28385"/>
                        <a:pt x="3" y="18288"/>
                      </a:cubicBezTo>
                      <a:lnTo>
                        <a:pt x="3" y="4096"/>
                      </a:lnTo>
                      <a:cubicBezTo>
                        <a:pt x="-92" y="1905"/>
                        <a:pt x="1813" y="0"/>
                        <a:pt x="400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9CA5A3D-7A47-2B95-3256-B32B97D3FA7E}"/>
                </a:ext>
              </a:extLst>
            </p:cNvPr>
            <p:cNvSpPr/>
            <p:nvPr/>
          </p:nvSpPr>
          <p:spPr>
            <a:xfrm>
              <a:off x="6808895" y="3089371"/>
              <a:ext cx="244725" cy="387349"/>
            </a:xfrm>
            <a:custGeom>
              <a:avLst/>
              <a:gdLst>
                <a:gd name="connsiteX0" fmla="*/ 28139 w 197496"/>
                <a:gd name="connsiteY0" fmla="*/ 306614 h 312595"/>
                <a:gd name="connsiteX1" fmla="*/ 27091 w 197496"/>
                <a:gd name="connsiteY1" fmla="*/ 311948 h 312595"/>
                <a:gd name="connsiteX2" fmla="*/ 21757 w 197496"/>
                <a:gd name="connsiteY2" fmla="*/ 310900 h 312595"/>
                <a:gd name="connsiteX3" fmla="*/ 53570 w 197496"/>
                <a:gd name="connsiteY3" fmla="*/ 152499 h 312595"/>
                <a:gd name="connsiteX4" fmla="*/ 82241 w 197496"/>
                <a:gd name="connsiteY4" fmla="*/ 134592 h 312595"/>
                <a:gd name="connsiteX5" fmla="*/ 189778 w 197496"/>
                <a:gd name="connsiteY5" fmla="*/ 3719 h 312595"/>
                <a:gd name="connsiteX6" fmla="*/ 193778 w 197496"/>
                <a:gd name="connsiteY6" fmla="*/ 4 h 312595"/>
                <a:gd name="connsiteX7" fmla="*/ 197493 w 197496"/>
                <a:gd name="connsiteY7" fmla="*/ 4004 h 312595"/>
                <a:gd name="connsiteX8" fmla="*/ 86241 w 197496"/>
                <a:gd name="connsiteY8" fmla="*/ 141164 h 312595"/>
                <a:gd name="connsiteX9" fmla="*/ 57761 w 197496"/>
                <a:gd name="connsiteY9" fmla="*/ 158976 h 312595"/>
                <a:gd name="connsiteX10" fmla="*/ 28139 w 197496"/>
                <a:gd name="connsiteY10" fmla="*/ 306614 h 3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496" h="312595">
                  <a:moveTo>
                    <a:pt x="28139" y="306614"/>
                  </a:moveTo>
                  <a:cubicBezTo>
                    <a:pt x="29377" y="308423"/>
                    <a:pt x="28901" y="310805"/>
                    <a:pt x="27091" y="311948"/>
                  </a:cubicBezTo>
                  <a:cubicBezTo>
                    <a:pt x="25281" y="313091"/>
                    <a:pt x="22900" y="312709"/>
                    <a:pt x="21757" y="310900"/>
                  </a:cubicBezTo>
                  <a:cubicBezTo>
                    <a:pt x="21566" y="310614"/>
                    <a:pt x="-44061" y="214983"/>
                    <a:pt x="53570" y="152499"/>
                  </a:cubicBezTo>
                  <a:cubicBezTo>
                    <a:pt x="63095" y="146403"/>
                    <a:pt x="72811" y="140402"/>
                    <a:pt x="82241" y="134592"/>
                  </a:cubicBezTo>
                  <a:cubicBezTo>
                    <a:pt x="141867" y="97826"/>
                    <a:pt x="187492" y="69727"/>
                    <a:pt x="189778" y="3719"/>
                  </a:cubicBezTo>
                  <a:cubicBezTo>
                    <a:pt x="189873" y="1623"/>
                    <a:pt x="191683" y="-91"/>
                    <a:pt x="193778" y="4"/>
                  </a:cubicBezTo>
                  <a:cubicBezTo>
                    <a:pt x="195874" y="99"/>
                    <a:pt x="197588" y="1909"/>
                    <a:pt x="197493" y="4004"/>
                  </a:cubicBezTo>
                  <a:cubicBezTo>
                    <a:pt x="195017" y="74108"/>
                    <a:pt x="147963" y="103064"/>
                    <a:pt x="86241" y="141164"/>
                  </a:cubicBezTo>
                  <a:cubicBezTo>
                    <a:pt x="77192" y="146784"/>
                    <a:pt x="67763" y="152594"/>
                    <a:pt x="57761" y="158976"/>
                  </a:cubicBezTo>
                  <a:cubicBezTo>
                    <a:pt x="-33202" y="217269"/>
                    <a:pt x="27948" y="306328"/>
                    <a:pt x="28139" y="306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E00"/>
                </a:gs>
                <a:gs pos="100000">
                  <a:srgbClr val="F37C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DEF544E-44CA-F732-B1C3-78A19C2912DF}"/>
                </a:ext>
              </a:extLst>
            </p:cNvPr>
            <p:cNvSpPr/>
            <p:nvPr/>
          </p:nvSpPr>
          <p:spPr>
            <a:xfrm>
              <a:off x="7024083" y="3034535"/>
              <a:ext cx="223764" cy="499242"/>
            </a:xfrm>
            <a:custGeom>
              <a:avLst/>
              <a:gdLst>
                <a:gd name="connsiteX0" fmla="*/ 592 w 180580"/>
                <a:gd name="connsiteY0" fmla="*/ 10729 h 402894"/>
                <a:gd name="connsiteX1" fmla="*/ 4688 w 180580"/>
                <a:gd name="connsiteY1" fmla="*/ 633 h 402894"/>
                <a:gd name="connsiteX2" fmla="*/ 14785 w 180580"/>
                <a:gd name="connsiteY2" fmla="*/ 4728 h 402894"/>
                <a:gd name="connsiteX3" fmla="*/ 179948 w 180580"/>
                <a:gd name="connsiteY3" fmla="*/ 392205 h 402894"/>
                <a:gd name="connsiteX4" fmla="*/ 175852 w 180580"/>
                <a:gd name="connsiteY4" fmla="*/ 402302 h 402894"/>
                <a:gd name="connsiteX5" fmla="*/ 165756 w 180580"/>
                <a:gd name="connsiteY5" fmla="*/ 398206 h 402894"/>
                <a:gd name="connsiteX6" fmla="*/ 592 w 180580"/>
                <a:gd name="connsiteY6" fmla="*/ 10729 h 4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580" h="402894">
                  <a:moveTo>
                    <a:pt x="592" y="10729"/>
                  </a:moveTo>
                  <a:cubicBezTo>
                    <a:pt x="-1027" y="6824"/>
                    <a:pt x="783" y="2252"/>
                    <a:pt x="4688" y="633"/>
                  </a:cubicBezTo>
                  <a:cubicBezTo>
                    <a:pt x="8593" y="-1082"/>
                    <a:pt x="13165" y="823"/>
                    <a:pt x="14785" y="4728"/>
                  </a:cubicBezTo>
                  <a:lnTo>
                    <a:pt x="179948" y="392205"/>
                  </a:lnTo>
                  <a:cubicBezTo>
                    <a:pt x="181663" y="396111"/>
                    <a:pt x="179758" y="400683"/>
                    <a:pt x="175852" y="402302"/>
                  </a:cubicBezTo>
                  <a:cubicBezTo>
                    <a:pt x="171947" y="403921"/>
                    <a:pt x="167375" y="402111"/>
                    <a:pt x="165756" y="398206"/>
                  </a:cubicBezTo>
                  <a:lnTo>
                    <a:pt x="592" y="10729"/>
                  </a:lnTo>
                  <a:close/>
                </a:path>
              </a:pathLst>
            </a:custGeom>
            <a:solidFill>
              <a:srgbClr val="3C1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CE229C5-C348-C223-D8F8-C67D79BAE17D}"/>
                </a:ext>
              </a:extLst>
            </p:cNvPr>
            <p:cNvSpPr/>
            <p:nvPr/>
          </p:nvSpPr>
          <p:spPr>
            <a:xfrm>
              <a:off x="7054538" y="2983442"/>
              <a:ext cx="85146" cy="105003"/>
            </a:xfrm>
            <a:custGeom>
              <a:avLst/>
              <a:gdLst>
                <a:gd name="connsiteX0" fmla="*/ 875 w 68714"/>
                <a:gd name="connsiteY0" fmla="*/ 77489 h 84739"/>
                <a:gd name="connsiteX1" fmla="*/ 18 w 68714"/>
                <a:gd name="connsiteY1" fmla="*/ 74726 h 84739"/>
                <a:gd name="connsiteX2" fmla="*/ 32403 w 68714"/>
                <a:gd name="connsiteY2" fmla="*/ 3956 h 84739"/>
                <a:gd name="connsiteX3" fmla="*/ 21449 w 68714"/>
                <a:gd name="connsiteY3" fmla="*/ 62153 h 84739"/>
                <a:gd name="connsiteX4" fmla="*/ 67550 w 68714"/>
                <a:gd name="connsiteY4" fmla="*/ 61677 h 84739"/>
                <a:gd name="connsiteX5" fmla="*/ 3542 w 68714"/>
                <a:gd name="connsiteY5" fmla="*/ 83775 h 84739"/>
                <a:gd name="connsiteX6" fmla="*/ 113 w 68714"/>
                <a:gd name="connsiteY6" fmla="*/ 79584 h 84739"/>
                <a:gd name="connsiteX7" fmla="*/ 875 w 68714"/>
                <a:gd name="connsiteY7" fmla="*/ 77489 h 84739"/>
                <a:gd name="connsiteX8" fmla="*/ 875 w 68714"/>
                <a:gd name="connsiteY8" fmla="*/ 77489 h 84739"/>
                <a:gd name="connsiteX9" fmla="*/ 26878 w 68714"/>
                <a:gd name="connsiteY9" fmla="*/ 9385 h 84739"/>
                <a:gd name="connsiteX10" fmla="*/ 8495 w 68714"/>
                <a:gd name="connsiteY10" fmla="*/ 67773 h 84739"/>
                <a:gd name="connsiteX11" fmla="*/ 26878 w 68714"/>
                <a:gd name="connsiteY11" fmla="*/ 9385 h 84739"/>
                <a:gd name="connsiteX12" fmla="*/ 26878 w 68714"/>
                <a:gd name="connsiteY12" fmla="*/ 9385 h 84739"/>
                <a:gd name="connsiteX13" fmla="*/ 60311 w 68714"/>
                <a:gd name="connsiteY13" fmla="*/ 64344 h 84739"/>
                <a:gd name="connsiteX14" fmla="*/ 13067 w 68714"/>
                <a:gd name="connsiteY14" fmla="*/ 76727 h 84739"/>
                <a:gd name="connsiteX15" fmla="*/ 60311 w 68714"/>
                <a:gd name="connsiteY15" fmla="*/ 64344 h 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714" h="84739">
                  <a:moveTo>
                    <a:pt x="875" y="77489"/>
                  </a:moveTo>
                  <a:cubicBezTo>
                    <a:pt x="208" y="76727"/>
                    <a:pt x="-77" y="75774"/>
                    <a:pt x="18" y="74726"/>
                  </a:cubicBezTo>
                  <a:cubicBezTo>
                    <a:pt x="18" y="74441"/>
                    <a:pt x="8209" y="-20238"/>
                    <a:pt x="32403" y="3956"/>
                  </a:cubicBezTo>
                  <a:cubicBezTo>
                    <a:pt x="45643" y="17195"/>
                    <a:pt x="32593" y="44342"/>
                    <a:pt x="21449" y="62153"/>
                  </a:cubicBezTo>
                  <a:cubicBezTo>
                    <a:pt x="37737" y="52628"/>
                    <a:pt x="60692" y="43389"/>
                    <a:pt x="67550" y="61677"/>
                  </a:cubicBezTo>
                  <a:cubicBezTo>
                    <a:pt x="78885" y="91776"/>
                    <a:pt x="3733" y="83775"/>
                    <a:pt x="3542" y="83775"/>
                  </a:cubicBezTo>
                  <a:cubicBezTo>
                    <a:pt x="1447" y="83585"/>
                    <a:pt x="-77" y="81680"/>
                    <a:pt x="113" y="79584"/>
                  </a:cubicBezTo>
                  <a:cubicBezTo>
                    <a:pt x="113" y="78727"/>
                    <a:pt x="399" y="78060"/>
                    <a:pt x="875" y="77489"/>
                  </a:cubicBezTo>
                  <a:lnTo>
                    <a:pt x="875" y="77489"/>
                  </a:lnTo>
                  <a:close/>
                  <a:moveTo>
                    <a:pt x="26878" y="9385"/>
                  </a:moveTo>
                  <a:cubicBezTo>
                    <a:pt x="16877" y="-616"/>
                    <a:pt x="10495" y="48437"/>
                    <a:pt x="8495" y="67773"/>
                  </a:cubicBezTo>
                  <a:cubicBezTo>
                    <a:pt x="18496" y="53771"/>
                    <a:pt x="39070" y="21672"/>
                    <a:pt x="26878" y="9385"/>
                  </a:cubicBezTo>
                  <a:lnTo>
                    <a:pt x="26878" y="9385"/>
                  </a:lnTo>
                  <a:close/>
                  <a:moveTo>
                    <a:pt x="60311" y="64344"/>
                  </a:moveTo>
                  <a:cubicBezTo>
                    <a:pt x="54406" y="48723"/>
                    <a:pt x="24211" y="68630"/>
                    <a:pt x="13067" y="76727"/>
                  </a:cubicBezTo>
                  <a:cubicBezTo>
                    <a:pt x="30022" y="77870"/>
                    <a:pt x="65550" y="78441"/>
                    <a:pt x="60311" y="64344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6791042-D35E-B9E2-7B59-E21CC334F43C}"/>
                </a:ext>
              </a:extLst>
            </p:cNvPr>
            <p:cNvSpPr/>
            <p:nvPr/>
          </p:nvSpPr>
          <p:spPr>
            <a:xfrm>
              <a:off x="7038739" y="3073784"/>
              <a:ext cx="25747" cy="28007"/>
            </a:xfrm>
            <a:custGeom>
              <a:avLst/>
              <a:gdLst>
                <a:gd name="connsiteX0" fmla="*/ 13244 w 20778"/>
                <a:gd name="connsiteY0" fmla="*/ 2582 h 22602"/>
                <a:gd name="connsiteX1" fmla="*/ 18197 w 20778"/>
                <a:gd name="connsiteY1" fmla="*/ 200 h 22602"/>
                <a:gd name="connsiteX2" fmla="*/ 20578 w 20778"/>
                <a:gd name="connsiteY2" fmla="*/ 5154 h 22602"/>
                <a:gd name="connsiteX3" fmla="*/ 3624 w 20778"/>
                <a:gd name="connsiteY3" fmla="*/ 22584 h 22602"/>
                <a:gd name="connsiteX4" fmla="*/ 4 w 20778"/>
                <a:gd name="connsiteY4" fmla="*/ 18488 h 22602"/>
                <a:gd name="connsiteX5" fmla="*/ 4100 w 20778"/>
                <a:gd name="connsiteY5" fmla="*/ 14869 h 22602"/>
                <a:gd name="connsiteX6" fmla="*/ 13244 w 20778"/>
                <a:gd name="connsiteY6" fmla="*/ 2582 h 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78" h="22602">
                  <a:moveTo>
                    <a:pt x="13244" y="2582"/>
                  </a:moveTo>
                  <a:cubicBezTo>
                    <a:pt x="13910" y="581"/>
                    <a:pt x="16101" y="-466"/>
                    <a:pt x="18197" y="200"/>
                  </a:cubicBezTo>
                  <a:cubicBezTo>
                    <a:pt x="20197" y="867"/>
                    <a:pt x="21245" y="3058"/>
                    <a:pt x="20578" y="5154"/>
                  </a:cubicBezTo>
                  <a:cubicBezTo>
                    <a:pt x="20578" y="5249"/>
                    <a:pt x="14196" y="23251"/>
                    <a:pt x="3624" y="22584"/>
                  </a:cubicBezTo>
                  <a:cubicBezTo>
                    <a:pt x="1528" y="22489"/>
                    <a:pt x="-91" y="20584"/>
                    <a:pt x="4" y="18488"/>
                  </a:cubicBezTo>
                  <a:cubicBezTo>
                    <a:pt x="99" y="16393"/>
                    <a:pt x="2004" y="14774"/>
                    <a:pt x="4100" y="14869"/>
                  </a:cubicBezTo>
                  <a:cubicBezTo>
                    <a:pt x="8862" y="15155"/>
                    <a:pt x="13244" y="2582"/>
                    <a:pt x="13244" y="2582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8FF50AD-38D2-B3C7-B568-D2A6C0AE0BC8}"/>
                </a:ext>
              </a:extLst>
            </p:cNvPr>
            <p:cNvSpPr/>
            <p:nvPr/>
          </p:nvSpPr>
          <p:spPr>
            <a:xfrm>
              <a:off x="7037420" y="3074330"/>
              <a:ext cx="29353" cy="19794"/>
            </a:xfrm>
            <a:custGeom>
              <a:avLst/>
              <a:gdLst>
                <a:gd name="connsiteX0" fmla="*/ 16309 w 23688"/>
                <a:gd name="connsiteY0" fmla="*/ 2331 h 15974"/>
                <a:gd name="connsiteX1" fmla="*/ 21358 w 23688"/>
                <a:gd name="connsiteY1" fmla="*/ 331 h 15974"/>
                <a:gd name="connsiteX2" fmla="*/ 23358 w 23688"/>
                <a:gd name="connsiteY2" fmla="*/ 5379 h 15974"/>
                <a:gd name="connsiteX3" fmla="*/ 1927 w 23688"/>
                <a:gd name="connsiteY3" fmla="*/ 13571 h 15974"/>
                <a:gd name="connsiteX4" fmla="*/ 498 w 23688"/>
                <a:gd name="connsiteY4" fmla="*/ 8332 h 15974"/>
                <a:gd name="connsiteX5" fmla="*/ 5737 w 23688"/>
                <a:gd name="connsiteY5" fmla="*/ 6903 h 15974"/>
                <a:gd name="connsiteX6" fmla="*/ 16309 w 23688"/>
                <a:gd name="connsiteY6" fmla="*/ 2331 h 1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88" h="15974">
                  <a:moveTo>
                    <a:pt x="16309" y="2331"/>
                  </a:moveTo>
                  <a:cubicBezTo>
                    <a:pt x="17167" y="331"/>
                    <a:pt x="19453" y="-526"/>
                    <a:pt x="21358" y="331"/>
                  </a:cubicBezTo>
                  <a:cubicBezTo>
                    <a:pt x="23358" y="1188"/>
                    <a:pt x="24215" y="3474"/>
                    <a:pt x="23358" y="5379"/>
                  </a:cubicBezTo>
                  <a:cubicBezTo>
                    <a:pt x="23358" y="5379"/>
                    <a:pt x="16405" y="22048"/>
                    <a:pt x="1927" y="13571"/>
                  </a:cubicBezTo>
                  <a:cubicBezTo>
                    <a:pt x="117" y="12523"/>
                    <a:pt x="-550" y="10142"/>
                    <a:pt x="498" y="8332"/>
                  </a:cubicBezTo>
                  <a:cubicBezTo>
                    <a:pt x="1546" y="6522"/>
                    <a:pt x="3927" y="5856"/>
                    <a:pt x="5737" y="6903"/>
                  </a:cubicBezTo>
                  <a:cubicBezTo>
                    <a:pt x="12785" y="10904"/>
                    <a:pt x="16309" y="2331"/>
                    <a:pt x="16309" y="2331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83" name="图形 98">
              <a:extLst>
                <a:ext uri="{FF2B5EF4-FFF2-40B4-BE49-F238E27FC236}">
                  <a16:creationId xmlns:a16="http://schemas.microsoft.com/office/drawing/2014/main" id="{C9FBAC07-AB5E-CE29-C036-15BFF2BF9A1B}"/>
                </a:ext>
              </a:extLst>
            </p:cNvPr>
            <p:cNvGrpSpPr/>
            <p:nvPr/>
          </p:nvGrpSpPr>
          <p:grpSpPr>
            <a:xfrm>
              <a:off x="7029468" y="3158059"/>
              <a:ext cx="170559" cy="225782"/>
              <a:chOff x="353606" y="705604"/>
              <a:chExt cx="137643" cy="182209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FE3B056-514C-E21E-0347-A4BF6DFBB471}"/>
                  </a:ext>
                </a:extLst>
              </p:cNvPr>
              <p:cNvSpPr/>
              <p:nvPr/>
            </p:nvSpPr>
            <p:spPr>
              <a:xfrm>
                <a:off x="353606" y="705604"/>
                <a:ext cx="132567" cy="182209"/>
              </a:xfrm>
              <a:custGeom>
                <a:avLst/>
                <a:gdLst>
                  <a:gd name="connsiteX0" fmla="*/ 129596 w 132567"/>
                  <a:gd name="connsiteY0" fmla="*/ 141263 h 182209"/>
                  <a:gd name="connsiteX1" fmla="*/ 56 w 132567"/>
                  <a:gd name="connsiteY1" fmla="*/ 60777 h 182209"/>
                  <a:gd name="connsiteX2" fmla="*/ 52063 w 132567"/>
                  <a:gd name="connsiteY2" fmla="*/ 8 h 182209"/>
                  <a:gd name="connsiteX3" fmla="*/ 129596 w 132567"/>
                  <a:gd name="connsiteY3" fmla="*/ 141263 h 18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67" h="182209">
                    <a:moveTo>
                      <a:pt x="129596" y="141263"/>
                    </a:moveTo>
                    <a:cubicBezTo>
                      <a:pt x="111213" y="217559"/>
                      <a:pt x="-2896" y="185269"/>
                      <a:pt x="56" y="60777"/>
                    </a:cubicBezTo>
                    <a:cubicBezTo>
                      <a:pt x="1009" y="21058"/>
                      <a:pt x="27012" y="484"/>
                      <a:pt x="52063" y="8"/>
                    </a:cubicBezTo>
                    <a:cubicBezTo>
                      <a:pt x="111975" y="-945"/>
                      <a:pt x="142646" y="86971"/>
                      <a:pt x="129596" y="141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5" name="图形 98">
                <a:extLst>
                  <a:ext uri="{FF2B5EF4-FFF2-40B4-BE49-F238E27FC236}">
                    <a16:creationId xmlns:a16="http://schemas.microsoft.com/office/drawing/2014/main" id="{07D38FF5-C71F-0F17-8976-1BCF8B87BF32}"/>
                  </a:ext>
                </a:extLst>
              </p:cNvPr>
              <p:cNvGrpSpPr/>
              <p:nvPr/>
            </p:nvGrpSpPr>
            <p:grpSpPr>
              <a:xfrm>
                <a:off x="399900" y="733156"/>
                <a:ext cx="91350" cy="98471"/>
                <a:chOff x="399900" y="733156"/>
                <a:chExt cx="91350" cy="98471"/>
              </a:xfrm>
              <a:solidFill>
                <a:srgbClr val="DBC2AA"/>
              </a:solidFill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624DB847-FE99-E972-9692-B530BD4DDD87}"/>
                    </a:ext>
                  </a:extLst>
                </p:cNvPr>
                <p:cNvSpPr/>
                <p:nvPr/>
              </p:nvSpPr>
              <p:spPr>
                <a:xfrm>
                  <a:off x="413664" y="770852"/>
                  <a:ext cx="71302" cy="24586"/>
                </a:xfrm>
                <a:custGeom>
                  <a:avLst/>
                  <a:gdLst>
                    <a:gd name="connsiteX0" fmla="*/ 8389 w 71302"/>
                    <a:gd name="connsiteY0" fmla="*/ 23437 h 24586"/>
                    <a:gd name="connsiteX1" fmla="*/ 1150 w 71302"/>
                    <a:gd name="connsiteY1" fmla="*/ 22675 h 24586"/>
                    <a:gd name="connsiteX2" fmla="*/ 1912 w 71302"/>
                    <a:gd name="connsiteY2" fmla="*/ 15436 h 24586"/>
                    <a:gd name="connsiteX3" fmla="*/ 31820 w 71302"/>
                    <a:gd name="connsiteY3" fmla="*/ 2197 h 24586"/>
                    <a:gd name="connsiteX4" fmla="*/ 66872 w 71302"/>
                    <a:gd name="connsiteY4" fmla="*/ 1054 h 24586"/>
                    <a:gd name="connsiteX5" fmla="*/ 71254 w 71302"/>
                    <a:gd name="connsiteY5" fmla="*/ 6864 h 24586"/>
                    <a:gd name="connsiteX6" fmla="*/ 65443 w 71302"/>
                    <a:gd name="connsiteY6" fmla="*/ 11245 h 24586"/>
                    <a:gd name="connsiteX7" fmla="*/ 34011 w 71302"/>
                    <a:gd name="connsiteY7" fmla="*/ 12293 h 24586"/>
                    <a:gd name="connsiteX8" fmla="*/ 8389 w 71302"/>
                    <a:gd name="connsiteY8" fmla="*/ 23437 h 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02" h="24586">
                      <a:moveTo>
                        <a:pt x="8389" y="23437"/>
                      </a:moveTo>
                      <a:cubicBezTo>
                        <a:pt x="6198" y="25247"/>
                        <a:pt x="2959" y="24866"/>
                        <a:pt x="1150" y="22675"/>
                      </a:cubicBezTo>
                      <a:cubicBezTo>
                        <a:pt x="-660" y="20485"/>
                        <a:pt x="-279" y="17246"/>
                        <a:pt x="1912" y="15436"/>
                      </a:cubicBezTo>
                      <a:cubicBezTo>
                        <a:pt x="8293" y="10293"/>
                        <a:pt x="18771" y="5054"/>
                        <a:pt x="31820" y="2197"/>
                      </a:cubicBezTo>
                      <a:cubicBezTo>
                        <a:pt x="42107" y="6"/>
                        <a:pt x="54109" y="-851"/>
                        <a:pt x="66872" y="1054"/>
                      </a:cubicBezTo>
                      <a:cubicBezTo>
                        <a:pt x="69730" y="1435"/>
                        <a:pt x="71635" y="4102"/>
                        <a:pt x="71254" y="6864"/>
                      </a:cubicBezTo>
                      <a:cubicBezTo>
                        <a:pt x="70873" y="9721"/>
                        <a:pt x="68206" y="11626"/>
                        <a:pt x="65443" y="11245"/>
                      </a:cubicBezTo>
                      <a:cubicBezTo>
                        <a:pt x="53918" y="9626"/>
                        <a:pt x="43250" y="10293"/>
                        <a:pt x="34011" y="12293"/>
                      </a:cubicBezTo>
                      <a:cubicBezTo>
                        <a:pt x="22676" y="14770"/>
                        <a:pt x="13627" y="19151"/>
                        <a:pt x="8389" y="2343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96A28F47-F1FD-6751-08ED-CFCFA2A475ED}"/>
                    </a:ext>
                  </a:extLst>
                </p:cNvPr>
                <p:cNvSpPr/>
                <p:nvPr/>
              </p:nvSpPr>
              <p:spPr>
                <a:xfrm>
                  <a:off x="428697" y="812730"/>
                  <a:ext cx="62553" cy="18898"/>
                </a:xfrm>
                <a:custGeom>
                  <a:avLst/>
                  <a:gdLst>
                    <a:gd name="connsiteX0" fmla="*/ 7833 w 62553"/>
                    <a:gd name="connsiteY0" fmla="*/ 18136 h 18898"/>
                    <a:gd name="connsiteX1" fmla="*/ 785 w 62553"/>
                    <a:gd name="connsiteY1" fmla="*/ 16421 h 18898"/>
                    <a:gd name="connsiteX2" fmla="*/ 2499 w 62553"/>
                    <a:gd name="connsiteY2" fmla="*/ 9373 h 18898"/>
                    <a:gd name="connsiteX3" fmla="*/ 28502 w 62553"/>
                    <a:gd name="connsiteY3" fmla="*/ 1181 h 18898"/>
                    <a:gd name="connsiteX4" fmla="*/ 58030 w 62553"/>
                    <a:gd name="connsiteY4" fmla="*/ 800 h 18898"/>
                    <a:gd name="connsiteX5" fmla="*/ 62507 w 62553"/>
                    <a:gd name="connsiteY5" fmla="*/ 6515 h 18898"/>
                    <a:gd name="connsiteX6" fmla="*/ 56792 w 62553"/>
                    <a:gd name="connsiteY6" fmla="*/ 10992 h 18898"/>
                    <a:gd name="connsiteX7" fmla="*/ 30026 w 62553"/>
                    <a:gd name="connsiteY7" fmla="*/ 11278 h 18898"/>
                    <a:gd name="connsiteX8" fmla="*/ 30026 w 62553"/>
                    <a:gd name="connsiteY8" fmla="*/ 11278 h 18898"/>
                    <a:gd name="connsiteX9" fmla="*/ 7833 w 62553"/>
                    <a:gd name="connsiteY9" fmla="*/ 18136 h 18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553" h="18898">
                      <a:moveTo>
                        <a:pt x="7833" y="18136"/>
                      </a:moveTo>
                      <a:cubicBezTo>
                        <a:pt x="5452" y="19660"/>
                        <a:pt x="2213" y="18802"/>
                        <a:pt x="785" y="16421"/>
                      </a:cubicBezTo>
                      <a:cubicBezTo>
                        <a:pt x="-739" y="14040"/>
                        <a:pt x="23" y="10801"/>
                        <a:pt x="2499" y="9373"/>
                      </a:cubicBezTo>
                      <a:cubicBezTo>
                        <a:pt x="5357" y="7658"/>
                        <a:pt x="14691" y="3277"/>
                        <a:pt x="28502" y="1181"/>
                      </a:cubicBezTo>
                      <a:cubicBezTo>
                        <a:pt x="36789" y="-57"/>
                        <a:pt x="46695" y="-533"/>
                        <a:pt x="58030" y="800"/>
                      </a:cubicBezTo>
                      <a:cubicBezTo>
                        <a:pt x="60887" y="1086"/>
                        <a:pt x="62888" y="3658"/>
                        <a:pt x="62507" y="6515"/>
                      </a:cubicBezTo>
                      <a:cubicBezTo>
                        <a:pt x="62126" y="9373"/>
                        <a:pt x="59649" y="11373"/>
                        <a:pt x="56792" y="10992"/>
                      </a:cubicBezTo>
                      <a:cubicBezTo>
                        <a:pt x="46505" y="9754"/>
                        <a:pt x="37456" y="10135"/>
                        <a:pt x="30026" y="11278"/>
                      </a:cubicBezTo>
                      <a:lnTo>
                        <a:pt x="30026" y="11278"/>
                      </a:lnTo>
                      <a:cubicBezTo>
                        <a:pt x="17930" y="13183"/>
                        <a:pt x="10214" y="16707"/>
                        <a:pt x="7833" y="1813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EC0E6D4-4D6A-AA54-D804-D32635169BAC}"/>
                    </a:ext>
                  </a:extLst>
                </p:cNvPr>
                <p:cNvSpPr/>
                <p:nvPr/>
              </p:nvSpPr>
              <p:spPr>
                <a:xfrm>
                  <a:off x="399900" y="733156"/>
                  <a:ext cx="67503" cy="23182"/>
                </a:xfrm>
                <a:custGeom>
                  <a:avLst/>
                  <a:gdLst>
                    <a:gd name="connsiteX0" fmla="*/ 7960 w 67503"/>
                    <a:gd name="connsiteY0" fmla="*/ 22366 h 23182"/>
                    <a:gd name="connsiteX1" fmla="*/ 816 w 67503"/>
                    <a:gd name="connsiteY1" fmla="*/ 20842 h 23182"/>
                    <a:gd name="connsiteX2" fmla="*/ 2340 w 67503"/>
                    <a:gd name="connsiteY2" fmla="*/ 13698 h 23182"/>
                    <a:gd name="connsiteX3" fmla="*/ 23010 w 67503"/>
                    <a:gd name="connsiteY3" fmla="*/ 4173 h 23182"/>
                    <a:gd name="connsiteX4" fmla="*/ 62729 w 67503"/>
                    <a:gd name="connsiteY4" fmla="*/ 459 h 23182"/>
                    <a:gd name="connsiteX5" fmla="*/ 67491 w 67503"/>
                    <a:gd name="connsiteY5" fmla="*/ 5983 h 23182"/>
                    <a:gd name="connsiteX6" fmla="*/ 61967 w 67503"/>
                    <a:gd name="connsiteY6" fmla="*/ 10650 h 23182"/>
                    <a:gd name="connsiteX7" fmla="*/ 26058 w 67503"/>
                    <a:gd name="connsiteY7" fmla="*/ 13984 h 23182"/>
                    <a:gd name="connsiteX8" fmla="*/ 7960 w 67503"/>
                    <a:gd name="connsiteY8" fmla="*/ 22366 h 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503" h="23182">
                      <a:moveTo>
                        <a:pt x="7960" y="22366"/>
                      </a:moveTo>
                      <a:cubicBezTo>
                        <a:pt x="5579" y="23890"/>
                        <a:pt x="2436" y="23223"/>
                        <a:pt x="816" y="20842"/>
                      </a:cubicBezTo>
                      <a:cubicBezTo>
                        <a:pt x="-708" y="18461"/>
                        <a:pt x="-41" y="15318"/>
                        <a:pt x="2340" y="13698"/>
                      </a:cubicBezTo>
                      <a:cubicBezTo>
                        <a:pt x="6055" y="11317"/>
                        <a:pt x="12913" y="7221"/>
                        <a:pt x="23010" y="4173"/>
                      </a:cubicBezTo>
                      <a:cubicBezTo>
                        <a:pt x="33011" y="1125"/>
                        <a:pt x="46251" y="-970"/>
                        <a:pt x="62729" y="459"/>
                      </a:cubicBezTo>
                      <a:cubicBezTo>
                        <a:pt x="65586" y="649"/>
                        <a:pt x="67682" y="3221"/>
                        <a:pt x="67491" y="5983"/>
                      </a:cubicBezTo>
                      <a:cubicBezTo>
                        <a:pt x="67206" y="8841"/>
                        <a:pt x="64729" y="10936"/>
                        <a:pt x="61967" y="10650"/>
                      </a:cubicBezTo>
                      <a:cubicBezTo>
                        <a:pt x="47013" y="9412"/>
                        <a:pt x="35011" y="11222"/>
                        <a:pt x="26058" y="13984"/>
                      </a:cubicBezTo>
                      <a:cubicBezTo>
                        <a:pt x="17199" y="16842"/>
                        <a:pt x="11199" y="20366"/>
                        <a:pt x="7960" y="2236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343" name="TextBox 25">
            <a:extLst>
              <a:ext uri="{FF2B5EF4-FFF2-40B4-BE49-F238E27FC236}">
                <a16:creationId xmlns:a16="http://schemas.microsoft.com/office/drawing/2014/main" id="{0A51CFEB-9EEF-74AE-2BE0-095614565F31}"/>
              </a:ext>
            </a:extLst>
          </p:cNvPr>
          <p:cNvSpPr txBox="1"/>
          <p:nvPr/>
        </p:nvSpPr>
        <p:spPr>
          <a:xfrm>
            <a:off x="2844012" y="623185"/>
            <a:ext cx="35166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 algn="ctr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 cap="all" spc="300">
                <a:gradFill>
                  <a:gsLst>
                    <a:gs pos="3911">
                      <a:schemeClr val="bg1"/>
                    </a:gs>
                    <a:gs pos="100000">
                      <a:srgbClr val="FFD772"/>
                    </a:gs>
                  </a:gsLst>
                  <a:lin ang="5400000" scaled="1"/>
                </a:gradFill>
                <a:latin typeface="汉仪雅酷黑 75W" panose="020B0804020202020204" pitchFamily="34" charset="-122"/>
                <a:ea typeface="汉仪雅酷黑 75W" panose="020B0804020202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en-US" altLang="zh-CN" sz="1200" dirty="0">
                <a:latin typeface="MiSans Medium" panose="00000600000000000000" pitchFamily="2" charset="-122"/>
                <a:ea typeface="MiSans Medium" panose="00000600000000000000" pitchFamily="2" charset="-122"/>
                <a:cs typeface="创客贴金刚体" panose="00020600040101010101" pitchFamily="18" charset="-122"/>
                <a:sym typeface="HarmonyOS Sans SC Light" panose="00000400000000000000" pitchFamily="2" charset="-122"/>
              </a:rPr>
              <a:t>The New Year work plan</a:t>
            </a:r>
            <a:endParaRPr lang="zh-CN" altLang="en-US" sz="1200" dirty="0">
              <a:latin typeface="MiSans Medium" panose="00000600000000000000" pitchFamily="2" charset="-122"/>
              <a:ea typeface="MiSans Medium" panose="00000600000000000000" pitchFamily="2" charset="-122"/>
              <a:cs typeface="创客贴金刚体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8" name="矩形: 圆角 347">
            <a:extLst>
              <a:ext uri="{FF2B5EF4-FFF2-40B4-BE49-F238E27FC236}">
                <a16:creationId xmlns:a16="http://schemas.microsoft.com/office/drawing/2014/main" id="{57D0B2BC-7B3E-7AE2-D7E8-66F499654892}"/>
              </a:ext>
            </a:extLst>
          </p:cNvPr>
          <p:cNvSpPr/>
          <p:nvPr/>
        </p:nvSpPr>
        <p:spPr>
          <a:xfrm>
            <a:off x="2843807" y="573407"/>
            <a:ext cx="3456386" cy="296871"/>
          </a:xfrm>
          <a:prstGeom prst="roundRect">
            <a:avLst>
              <a:gd name="adj" fmla="val 50000"/>
            </a:avLst>
          </a:prstGeom>
          <a:noFill/>
          <a:ln w="12700" cap="flat">
            <a:gradFill>
              <a:gsLst>
                <a:gs pos="0">
                  <a:srgbClr val="F7DEA2">
                    <a:alpha val="34000"/>
                  </a:srgbClr>
                </a:gs>
                <a:gs pos="100000">
                  <a:srgbClr val="F7DEA2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64" name="组合 363">
            <a:extLst>
              <a:ext uri="{FF2B5EF4-FFF2-40B4-BE49-F238E27FC236}">
                <a16:creationId xmlns:a16="http://schemas.microsoft.com/office/drawing/2014/main" id="{D2BFD7DB-6A3D-44B6-0F27-7F29B19515FD}"/>
              </a:ext>
            </a:extLst>
          </p:cNvPr>
          <p:cNvGrpSpPr/>
          <p:nvPr/>
        </p:nvGrpSpPr>
        <p:grpSpPr>
          <a:xfrm>
            <a:off x="2804015" y="2356497"/>
            <a:ext cx="4021013" cy="197536"/>
            <a:chOff x="2804015" y="3169982"/>
            <a:chExt cx="4021013" cy="197536"/>
          </a:xfrm>
        </p:grpSpPr>
        <p:grpSp>
          <p:nvGrpSpPr>
            <p:cNvPr id="349" name="组合 348">
              <a:extLst>
                <a:ext uri="{FF2B5EF4-FFF2-40B4-BE49-F238E27FC236}">
                  <a16:creationId xmlns:a16="http://schemas.microsoft.com/office/drawing/2014/main" id="{46358F34-8E7E-CBE9-D1C2-8EE69F51E9F6}"/>
                </a:ext>
              </a:extLst>
            </p:cNvPr>
            <p:cNvGrpSpPr/>
            <p:nvPr/>
          </p:nvGrpSpPr>
          <p:grpSpPr>
            <a:xfrm>
              <a:off x="2804015" y="3170670"/>
              <a:ext cx="180846" cy="196848"/>
              <a:chOff x="3876625" y="4134316"/>
              <a:chExt cx="273863" cy="298097"/>
            </a:xfrm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B121EFD4-A893-D816-5E4D-FB2B75A931C1}"/>
                  </a:ext>
                </a:extLst>
              </p:cNvPr>
              <p:cNvSpPr/>
              <p:nvPr/>
            </p:nvSpPr>
            <p:spPr>
              <a:xfrm>
                <a:off x="3876625" y="4301239"/>
                <a:ext cx="273863" cy="131174"/>
              </a:xfrm>
              <a:custGeom>
                <a:avLst/>
                <a:gdLst>
                  <a:gd name="connsiteX0" fmla="*/ 136931 w 273863"/>
                  <a:gd name="connsiteY0" fmla="*/ 0 h 131174"/>
                  <a:gd name="connsiteX1" fmla="*/ 193416 w 273863"/>
                  <a:gd name="connsiteY1" fmla="*/ 8558 h 131174"/>
                  <a:gd name="connsiteX2" fmla="*/ 260170 w 273863"/>
                  <a:gd name="connsiteY2" fmla="*/ 41079 h 131174"/>
                  <a:gd name="connsiteX3" fmla="*/ 273863 w 273863"/>
                  <a:gd name="connsiteY3" fmla="*/ 68466 h 131174"/>
                  <a:gd name="connsiteX4" fmla="*/ 273863 w 273863"/>
                  <a:gd name="connsiteY4" fmla="*/ 69867 h 131174"/>
                  <a:gd name="connsiteX5" fmla="*/ 269687 w 273863"/>
                  <a:gd name="connsiteY5" fmla="*/ 76060 h 131174"/>
                  <a:gd name="connsiteX6" fmla="*/ 136631 w 273863"/>
                  <a:gd name="connsiteY6" fmla="*/ 131174 h 131174"/>
                  <a:gd name="connsiteX7" fmla="*/ 3575 w 273863"/>
                  <a:gd name="connsiteY7" fmla="*/ 76060 h 131174"/>
                  <a:gd name="connsiteX8" fmla="*/ 0 w 273863"/>
                  <a:gd name="connsiteY8" fmla="*/ 70758 h 131174"/>
                  <a:gd name="connsiteX9" fmla="*/ 0 w 273863"/>
                  <a:gd name="connsiteY9" fmla="*/ 68466 h 131174"/>
                  <a:gd name="connsiteX10" fmla="*/ 13693 w 273863"/>
                  <a:gd name="connsiteY10" fmla="*/ 41079 h 131174"/>
                  <a:gd name="connsiteX11" fmla="*/ 80447 w 273863"/>
                  <a:gd name="connsiteY11" fmla="*/ 8558 h 131174"/>
                  <a:gd name="connsiteX12" fmla="*/ 136931 w 273863"/>
                  <a:gd name="connsiteY12" fmla="*/ 0 h 13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3863" h="131174">
                    <a:moveTo>
                      <a:pt x="136931" y="0"/>
                    </a:moveTo>
                    <a:cubicBezTo>
                      <a:pt x="156077" y="71"/>
                      <a:pt x="175108" y="2954"/>
                      <a:pt x="193416" y="8558"/>
                    </a:cubicBezTo>
                    <a:cubicBezTo>
                      <a:pt x="217378" y="15405"/>
                      <a:pt x="241342" y="25675"/>
                      <a:pt x="260170" y="41079"/>
                    </a:cubicBezTo>
                    <a:cubicBezTo>
                      <a:pt x="268612" y="47691"/>
                      <a:pt x="273639" y="57745"/>
                      <a:pt x="273863" y="68466"/>
                    </a:cubicBezTo>
                    <a:lnTo>
                      <a:pt x="273863" y="69867"/>
                    </a:lnTo>
                    <a:lnTo>
                      <a:pt x="269687" y="76060"/>
                    </a:lnTo>
                    <a:cubicBezTo>
                      <a:pt x="235635" y="110112"/>
                      <a:pt x="188593" y="131174"/>
                      <a:pt x="136631" y="131174"/>
                    </a:cubicBezTo>
                    <a:cubicBezTo>
                      <a:pt x="84670" y="131174"/>
                      <a:pt x="37627" y="110112"/>
                      <a:pt x="3575" y="76060"/>
                    </a:cubicBezTo>
                    <a:lnTo>
                      <a:pt x="0" y="70758"/>
                    </a:lnTo>
                    <a:lnTo>
                      <a:pt x="0" y="68466"/>
                    </a:lnTo>
                    <a:cubicBezTo>
                      <a:pt x="224" y="57745"/>
                      <a:pt x="5251" y="47691"/>
                      <a:pt x="13693" y="41079"/>
                    </a:cubicBezTo>
                    <a:cubicBezTo>
                      <a:pt x="33943" y="26538"/>
                      <a:pt x="56516" y="15542"/>
                      <a:pt x="80447" y="8558"/>
                    </a:cubicBezTo>
                    <a:cubicBezTo>
                      <a:pt x="98812" y="3208"/>
                      <a:pt x="117807" y="330"/>
                      <a:pt x="13693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71BADBC-FFBD-D6A2-2D9D-7F3091E03501}"/>
                  </a:ext>
                </a:extLst>
              </p:cNvPr>
              <p:cNvSpPr/>
              <p:nvPr/>
            </p:nvSpPr>
            <p:spPr>
              <a:xfrm>
                <a:off x="3937194" y="4134316"/>
                <a:ext cx="146475" cy="77061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0528FAE7-DB39-656B-15F6-B9F2807CB4FA}"/>
                  </a:ext>
                </a:extLst>
              </p:cNvPr>
              <p:cNvSpPr/>
              <p:nvPr/>
            </p:nvSpPr>
            <p:spPr>
              <a:xfrm>
                <a:off x="3945133" y="4178856"/>
                <a:ext cx="136246" cy="104759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BA501E81-E144-082F-DC08-8CBAD57B25E1}"/>
                </a:ext>
              </a:extLst>
            </p:cNvPr>
            <p:cNvSpPr txBox="1"/>
            <p:nvPr/>
          </p:nvSpPr>
          <p:spPr>
            <a:xfrm>
              <a:off x="3054057" y="3205649"/>
              <a:ext cx="1771844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ctr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6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sz="1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</a:t>
              </a:r>
              <a:r>
                <a:rPr lang="zh-CN" altLang="en-US" sz="1000" b="1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人：</a:t>
              </a:r>
              <a:r>
                <a:rPr lang="en-US" altLang="zh-CN" sz="1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grpSp>
          <p:nvGrpSpPr>
            <p:cNvPr id="363" name="组合 362">
              <a:extLst>
                <a:ext uri="{FF2B5EF4-FFF2-40B4-BE49-F238E27FC236}">
                  <a16:creationId xmlns:a16="http://schemas.microsoft.com/office/drawing/2014/main" id="{2CF14902-1D8D-2780-24C5-70D50978BC69}"/>
                </a:ext>
              </a:extLst>
            </p:cNvPr>
            <p:cNvGrpSpPr/>
            <p:nvPr/>
          </p:nvGrpSpPr>
          <p:grpSpPr>
            <a:xfrm>
              <a:off x="4963864" y="3169982"/>
              <a:ext cx="1861164" cy="194866"/>
              <a:chOff x="5329180" y="3169982"/>
              <a:chExt cx="1861164" cy="194866"/>
            </a:xfrm>
          </p:grpSpPr>
          <p:grpSp>
            <p:nvGrpSpPr>
              <p:cNvPr id="354" name="组合 353">
                <a:extLst>
                  <a:ext uri="{FF2B5EF4-FFF2-40B4-BE49-F238E27FC236}">
                    <a16:creationId xmlns:a16="http://schemas.microsoft.com/office/drawing/2014/main" id="{A5ECFA60-C112-C79E-AE0F-104B36EBC409}"/>
                  </a:ext>
                </a:extLst>
              </p:cNvPr>
              <p:cNvGrpSpPr/>
              <p:nvPr/>
            </p:nvGrpSpPr>
            <p:grpSpPr>
              <a:xfrm>
                <a:off x="5329180" y="3169982"/>
                <a:ext cx="194866" cy="194866"/>
                <a:chOff x="6302832" y="5189791"/>
                <a:chExt cx="723900" cy="723900"/>
              </a:xfrm>
              <a:solidFill>
                <a:srgbClr val="C7121B"/>
              </a:solidFill>
              <a:effectLst/>
            </p:grpSpPr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4FD31251-EE54-34AC-47E3-A9DF9AB38AB7}"/>
                    </a:ext>
                  </a:extLst>
                </p:cNvPr>
                <p:cNvSpPr/>
                <p:nvPr/>
              </p:nvSpPr>
              <p:spPr>
                <a:xfrm>
                  <a:off x="6302832" y="5189791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1DCE276D-61D4-A5E2-BE4C-023280CA056B}"/>
                    </a:ext>
                  </a:extLst>
                </p:cNvPr>
                <p:cNvSpPr/>
                <p:nvPr/>
              </p:nvSpPr>
              <p:spPr>
                <a:xfrm>
                  <a:off x="6645732" y="5361241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186390FD-90E4-A9A9-255C-9DD410CDDB5D}"/>
                    </a:ext>
                  </a:extLst>
                </p:cNvPr>
                <p:cNvSpPr/>
                <p:nvPr/>
              </p:nvSpPr>
              <p:spPr>
                <a:xfrm>
                  <a:off x="6645732" y="52850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F948FE06-BAE8-8FBE-6A03-86FD08486DBC}"/>
                    </a:ext>
                  </a:extLst>
                </p:cNvPr>
                <p:cNvSpPr/>
                <p:nvPr/>
              </p:nvSpPr>
              <p:spPr>
                <a:xfrm>
                  <a:off x="6645732" y="57803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08999D7F-F494-F856-F519-A3E35C525B16}"/>
                    </a:ext>
                  </a:extLst>
                </p:cNvPr>
                <p:cNvSpPr/>
                <p:nvPr/>
              </p:nvSpPr>
              <p:spPr>
                <a:xfrm>
                  <a:off x="63980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5D7A227C-9257-8F0F-C2E9-B67401809A4F}"/>
                    </a:ext>
                  </a:extLst>
                </p:cNvPr>
                <p:cNvSpPr/>
                <p:nvPr/>
              </p:nvSpPr>
              <p:spPr>
                <a:xfrm>
                  <a:off x="68933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361" name="文本框 360">
                <a:extLst>
                  <a:ext uri="{FF2B5EF4-FFF2-40B4-BE49-F238E27FC236}">
                    <a16:creationId xmlns:a16="http://schemas.microsoft.com/office/drawing/2014/main" id="{7E6F4F8B-4DDF-05A0-3B64-DDBCFA6F40DC}"/>
                  </a:ext>
                </a:extLst>
              </p:cNvPr>
              <p:cNvSpPr txBox="1"/>
              <p:nvPr/>
            </p:nvSpPr>
            <p:spPr>
              <a:xfrm>
                <a:off x="5600749" y="3202925"/>
                <a:ext cx="1589595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lvl="0" algn="ctr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600" cap="all" spc="300">
                    <a:gradFill>
                      <a:gsLst>
                        <a:gs pos="3911">
                          <a:schemeClr val="bg1"/>
                        </a:gs>
                        <a:gs pos="100000">
                          <a:srgbClr val="FFD772"/>
                        </a:gs>
                      </a:gsLst>
                      <a:lin ang="5400000" scaled="1"/>
                    </a:gradFill>
                    <a:latin typeface="MiSans Medium" panose="00000600000000000000" pitchFamily="2" charset="-122"/>
                    <a:ea typeface="MiSans Medium" panose="00000600000000000000" pitchFamily="2" charset="-122"/>
                    <a:cs typeface="创客贴金刚体" panose="00020600040101010101" pitchFamily="18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 algn="l"/>
                <a:r>
                  <a:rPr lang="zh-CN" altLang="en-US" sz="1000" b="1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0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2023.01</a:t>
                </a:r>
                <a:endParaRPr lang="zh-CN" altLang="en-US" sz="1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0477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02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 237">
            <a:extLst>
              <a:ext uri="{FF2B5EF4-FFF2-40B4-BE49-F238E27FC236}">
                <a16:creationId xmlns:a16="http://schemas.microsoft.com/office/drawing/2014/main" id="{AC984A4D-9867-E461-A7B9-57F6F98A8815}"/>
              </a:ext>
            </a:extLst>
          </p:cNvPr>
          <p:cNvSpPr/>
          <p:nvPr/>
        </p:nvSpPr>
        <p:spPr>
          <a:xfrm>
            <a:off x="-9526" y="1559639"/>
            <a:ext cx="9182100" cy="3602911"/>
          </a:xfrm>
          <a:custGeom>
            <a:avLst/>
            <a:gdLst>
              <a:gd name="connsiteX0" fmla="*/ 0 w 9020175"/>
              <a:gd name="connsiteY0" fmla="*/ 3895725 h 3895725"/>
              <a:gd name="connsiteX1" fmla="*/ 4581525 w 9020175"/>
              <a:gd name="connsiteY1" fmla="*/ 942975 h 3895725"/>
              <a:gd name="connsiteX2" fmla="*/ 9020175 w 9020175"/>
              <a:gd name="connsiteY2" fmla="*/ 0 h 3895725"/>
              <a:gd name="connsiteX0-1" fmla="*/ 0 w 9020175"/>
              <a:gd name="connsiteY0-2" fmla="*/ 3895725 h 3895725"/>
              <a:gd name="connsiteX1-3" fmla="*/ 4581525 w 9020175"/>
              <a:gd name="connsiteY1-4" fmla="*/ 942975 h 3895725"/>
              <a:gd name="connsiteX2-5" fmla="*/ 9020175 w 9020175"/>
              <a:gd name="connsiteY2-6" fmla="*/ 0 h 3895725"/>
              <a:gd name="connsiteX0-7" fmla="*/ 0 w 9020175"/>
              <a:gd name="connsiteY0-8" fmla="*/ 3895725 h 3895725"/>
              <a:gd name="connsiteX1-9" fmla="*/ 4533900 w 9020175"/>
              <a:gd name="connsiteY1-10" fmla="*/ 771525 h 3895725"/>
              <a:gd name="connsiteX2-11" fmla="*/ 9020175 w 9020175"/>
              <a:gd name="connsiteY2-12" fmla="*/ 0 h 3895725"/>
              <a:gd name="connsiteX0-13" fmla="*/ 0 w 9020175"/>
              <a:gd name="connsiteY0-14" fmla="*/ 3896127 h 3896127"/>
              <a:gd name="connsiteX1-15" fmla="*/ 4533900 w 9020175"/>
              <a:gd name="connsiteY1-16" fmla="*/ 771927 h 3896127"/>
              <a:gd name="connsiteX2-17" fmla="*/ 9020175 w 9020175"/>
              <a:gd name="connsiteY2-18" fmla="*/ 402 h 3896127"/>
              <a:gd name="connsiteX0-19" fmla="*/ 0 w 9020175"/>
              <a:gd name="connsiteY0-20" fmla="*/ 3896127 h 3896127"/>
              <a:gd name="connsiteX1-21" fmla="*/ 4533900 w 9020175"/>
              <a:gd name="connsiteY1-22" fmla="*/ 771927 h 3896127"/>
              <a:gd name="connsiteX2-23" fmla="*/ 9020175 w 9020175"/>
              <a:gd name="connsiteY2-24" fmla="*/ 402 h 3896127"/>
              <a:gd name="connsiteX0-25" fmla="*/ 0 w 9163050"/>
              <a:gd name="connsiteY0-26" fmla="*/ 4067388 h 4067388"/>
              <a:gd name="connsiteX1-27" fmla="*/ 4676775 w 9163050"/>
              <a:gd name="connsiteY1-28" fmla="*/ 771738 h 4067388"/>
              <a:gd name="connsiteX2-29" fmla="*/ 9163050 w 9163050"/>
              <a:gd name="connsiteY2-30" fmla="*/ 213 h 4067388"/>
              <a:gd name="connsiteX0-31" fmla="*/ 0 w 9210675"/>
              <a:gd name="connsiteY0-32" fmla="*/ 4124556 h 4124556"/>
              <a:gd name="connsiteX1-33" fmla="*/ 4724400 w 9210675"/>
              <a:gd name="connsiteY1-34" fmla="*/ 771756 h 4124556"/>
              <a:gd name="connsiteX2-35" fmla="*/ 9210675 w 9210675"/>
              <a:gd name="connsiteY2-36" fmla="*/ 231 h 4124556"/>
              <a:gd name="connsiteX0-37" fmla="*/ 0 w 9182100"/>
              <a:gd name="connsiteY0-38" fmla="*/ 3921278 h 3921278"/>
              <a:gd name="connsiteX1-39" fmla="*/ 4724400 w 9182100"/>
              <a:gd name="connsiteY1-40" fmla="*/ 568478 h 3921278"/>
              <a:gd name="connsiteX2-41" fmla="*/ 9182100 w 9182100"/>
              <a:gd name="connsiteY2-42" fmla="*/ 6503 h 3921278"/>
              <a:gd name="connsiteX0-43" fmla="*/ 0 w 9182100"/>
              <a:gd name="connsiteY0-44" fmla="*/ 3969956 h 3969956"/>
              <a:gd name="connsiteX1-45" fmla="*/ 4724400 w 9182100"/>
              <a:gd name="connsiteY1-46" fmla="*/ 617156 h 3969956"/>
              <a:gd name="connsiteX2-47" fmla="*/ 9182100 w 9182100"/>
              <a:gd name="connsiteY2-48" fmla="*/ 55181 h 3969956"/>
              <a:gd name="connsiteX0-49" fmla="*/ 0 w 9182100"/>
              <a:gd name="connsiteY0-50" fmla="*/ 3978254 h 3978254"/>
              <a:gd name="connsiteX1-51" fmla="*/ 4724400 w 9182100"/>
              <a:gd name="connsiteY1-52" fmla="*/ 625454 h 3978254"/>
              <a:gd name="connsiteX2-53" fmla="*/ 9182100 w 9182100"/>
              <a:gd name="connsiteY2-54" fmla="*/ 63479 h 3978254"/>
              <a:gd name="connsiteX0-55" fmla="*/ 0 w 9182100"/>
              <a:gd name="connsiteY0-56" fmla="*/ 3994887 h 3994887"/>
              <a:gd name="connsiteX1-57" fmla="*/ 4724400 w 9182100"/>
              <a:gd name="connsiteY1-58" fmla="*/ 642087 h 3994887"/>
              <a:gd name="connsiteX2-59" fmla="*/ 9182100 w 9182100"/>
              <a:gd name="connsiteY2-60" fmla="*/ 80112 h 3994887"/>
            </a:gdLst>
            <a:ahLst/>
            <a:cxnLst>
              <a:cxn ang="0">
                <a:pos x="connsiteX0-55" y="connsiteY0-56"/>
              </a:cxn>
              <a:cxn ang="0">
                <a:pos x="connsiteX1-57" y="connsiteY1-58"/>
              </a:cxn>
              <a:cxn ang="0">
                <a:pos x="connsiteX2-59" y="connsiteY2-60"/>
              </a:cxn>
            </a:cxnLst>
            <a:rect l="l" t="t" r="r" b="b"/>
            <a:pathLst>
              <a:path w="9182100" h="3994887">
                <a:moveTo>
                  <a:pt x="0" y="3994887"/>
                </a:moveTo>
                <a:cubicBezTo>
                  <a:pt x="1215231" y="2805055"/>
                  <a:pt x="2908300" y="1380274"/>
                  <a:pt x="4724400" y="642087"/>
                </a:cubicBezTo>
                <a:cubicBezTo>
                  <a:pt x="6540500" y="-96100"/>
                  <a:pt x="8324056" y="-58795"/>
                  <a:pt x="9182100" y="80112"/>
                </a:cubicBezTo>
              </a:path>
            </a:pathLst>
          </a:custGeom>
          <a:ln w="1905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7DEA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A4AFD36-B613-05CA-5F72-8C21D149AD44}"/>
              </a:ext>
            </a:extLst>
          </p:cNvPr>
          <p:cNvSpPr/>
          <p:nvPr/>
        </p:nvSpPr>
        <p:spPr>
          <a:xfrm>
            <a:off x="1528772" y="3712324"/>
            <a:ext cx="216000" cy="216000"/>
          </a:xfrm>
          <a:prstGeom prst="ellipse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 w="63500" cap="flat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7DEA2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271CC67-90F0-A941-D7C3-FAF92653E081}"/>
              </a:ext>
            </a:extLst>
          </p:cNvPr>
          <p:cNvSpPr/>
          <p:nvPr/>
        </p:nvSpPr>
        <p:spPr>
          <a:xfrm>
            <a:off x="3016471" y="2791504"/>
            <a:ext cx="216000" cy="216000"/>
          </a:xfrm>
          <a:prstGeom prst="ellipse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 w="63500" cap="flat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7DEA2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552B42D-79CE-A0A6-8EBD-E4F08E7C750D}"/>
              </a:ext>
            </a:extLst>
          </p:cNvPr>
          <p:cNvSpPr/>
          <p:nvPr/>
        </p:nvSpPr>
        <p:spPr>
          <a:xfrm>
            <a:off x="4942297" y="1930579"/>
            <a:ext cx="216000" cy="216000"/>
          </a:xfrm>
          <a:prstGeom prst="ellipse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 w="63500" cap="flat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7DEA2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0BFECB6-E988-A82A-C074-6AD6E6D21B33}"/>
              </a:ext>
            </a:extLst>
          </p:cNvPr>
          <p:cNvSpPr/>
          <p:nvPr/>
        </p:nvSpPr>
        <p:spPr>
          <a:xfrm>
            <a:off x="6516241" y="1548407"/>
            <a:ext cx="216000" cy="216000"/>
          </a:xfrm>
          <a:prstGeom prst="ellipse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 w="63500" cap="flat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7DEA2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169CE4C-4EDB-BA14-A224-67A1FD66A617}"/>
              </a:ext>
            </a:extLst>
          </p:cNvPr>
          <p:cNvGrpSpPr/>
          <p:nvPr/>
        </p:nvGrpSpPr>
        <p:grpSpPr>
          <a:xfrm>
            <a:off x="663773" y="2355607"/>
            <a:ext cx="1149695" cy="1123950"/>
            <a:chOff x="1331640" y="1918189"/>
            <a:chExt cx="1149695" cy="1123950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3" name="椭圆形标注 243">
              <a:extLst>
                <a:ext uri="{FF2B5EF4-FFF2-40B4-BE49-F238E27FC236}">
                  <a16:creationId xmlns:a16="http://schemas.microsoft.com/office/drawing/2014/main" id="{BE72DF3F-9FB2-CB4D-31A5-C7F6901BD712}"/>
                </a:ext>
              </a:extLst>
            </p:cNvPr>
            <p:cNvSpPr/>
            <p:nvPr/>
          </p:nvSpPr>
          <p:spPr>
            <a:xfrm>
              <a:off x="1331640" y="1918189"/>
              <a:ext cx="1149695" cy="1123950"/>
            </a:xfrm>
            <a:prstGeom prst="wedgeEllipseCallout">
              <a:avLst>
                <a:gd name="adj1" fmla="val 23905"/>
                <a:gd name="adj2" fmla="val 58966"/>
              </a:avLst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TextBox 244">
              <a:extLst>
                <a:ext uri="{FF2B5EF4-FFF2-40B4-BE49-F238E27FC236}">
                  <a16:creationId xmlns:a16="http://schemas.microsoft.com/office/drawing/2014/main" id="{918CB9CB-F98C-20BA-FACE-2A05BE9728CF}"/>
                </a:ext>
              </a:extLst>
            </p:cNvPr>
            <p:cNvSpPr txBox="1"/>
            <p:nvPr/>
          </p:nvSpPr>
          <p:spPr>
            <a:xfrm>
              <a:off x="1521185" y="2254200"/>
              <a:ext cx="755335" cy="40011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C2900"/>
                      </a:gs>
                    </a:gsLst>
                    <a:lin ang="54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2018</a:t>
              </a:r>
              <a:endParaRPr lang="zh-CN" altLang="en-US" sz="2000" b="1" dirty="0">
                <a:gradFill>
                  <a:gsLst>
                    <a:gs pos="0">
                      <a:srgbClr val="FF0000"/>
                    </a:gs>
                    <a:gs pos="100000">
                      <a:srgbClr val="CC2900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C28858F-211F-B187-92F0-372D984F138B}"/>
              </a:ext>
            </a:extLst>
          </p:cNvPr>
          <p:cNvGrpSpPr/>
          <p:nvPr/>
        </p:nvGrpSpPr>
        <p:grpSpPr>
          <a:xfrm>
            <a:off x="3262880" y="2899504"/>
            <a:ext cx="1149695" cy="1123950"/>
            <a:chOff x="3694928" y="2635572"/>
            <a:chExt cx="1149695" cy="1123950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6" name="椭圆形标注 246">
              <a:extLst>
                <a:ext uri="{FF2B5EF4-FFF2-40B4-BE49-F238E27FC236}">
                  <a16:creationId xmlns:a16="http://schemas.microsoft.com/office/drawing/2014/main" id="{F9972B35-1E72-2CB5-0C7A-2488CD0037FA}"/>
                </a:ext>
              </a:extLst>
            </p:cNvPr>
            <p:cNvSpPr/>
            <p:nvPr/>
          </p:nvSpPr>
          <p:spPr>
            <a:xfrm>
              <a:off x="3694928" y="2635572"/>
              <a:ext cx="1149695" cy="1123950"/>
            </a:xfrm>
            <a:prstGeom prst="wedgeEllipseCallout">
              <a:avLst>
                <a:gd name="adj1" fmla="val -50658"/>
                <a:gd name="adj2" fmla="val -40187"/>
              </a:avLst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TextBox 247">
              <a:extLst>
                <a:ext uri="{FF2B5EF4-FFF2-40B4-BE49-F238E27FC236}">
                  <a16:creationId xmlns:a16="http://schemas.microsoft.com/office/drawing/2014/main" id="{B37D7C9F-6745-1187-B40C-74EB01888990}"/>
                </a:ext>
              </a:extLst>
            </p:cNvPr>
            <p:cNvSpPr txBox="1"/>
            <p:nvPr/>
          </p:nvSpPr>
          <p:spPr>
            <a:xfrm>
              <a:off x="3892107" y="2997492"/>
              <a:ext cx="755335" cy="40011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rgbClr val="FF0000"/>
                      </a:gs>
                      <a:gs pos="100000">
                        <a:srgbClr val="CC2900"/>
                      </a:gs>
                    </a:gsLst>
                    <a:lin ang="54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2019</a:t>
              </a:r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0B6B42F-F507-9C19-1B82-5C594BE721F9}"/>
              </a:ext>
            </a:extLst>
          </p:cNvPr>
          <p:cNvGrpSpPr/>
          <p:nvPr/>
        </p:nvGrpSpPr>
        <p:grpSpPr>
          <a:xfrm>
            <a:off x="3792602" y="906041"/>
            <a:ext cx="1149695" cy="1123950"/>
            <a:chOff x="4166431" y="757076"/>
            <a:chExt cx="1149695" cy="1123950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glow" dir="t"/>
          </a:scene3d>
        </p:grpSpPr>
        <p:sp>
          <p:nvSpPr>
            <p:cNvPr id="19" name="椭圆形标注 249">
              <a:extLst>
                <a:ext uri="{FF2B5EF4-FFF2-40B4-BE49-F238E27FC236}">
                  <a16:creationId xmlns:a16="http://schemas.microsoft.com/office/drawing/2014/main" id="{FC89DA5B-5201-185C-D768-571D9FD557EE}"/>
                </a:ext>
              </a:extLst>
            </p:cNvPr>
            <p:cNvSpPr/>
            <p:nvPr/>
          </p:nvSpPr>
          <p:spPr>
            <a:xfrm>
              <a:off x="4166431" y="757076"/>
              <a:ext cx="1149695" cy="1123950"/>
            </a:xfrm>
            <a:prstGeom prst="wedgeEllipseCallout">
              <a:avLst>
                <a:gd name="adj1" fmla="val 47102"/>
                <a:gd name="adj2" fmla="val 40322"/>
              </a:avLst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TextBox 250">
              <a:extLst>
                <a:ext uri="{FF2B5EF4-FFF2-40B4-BE49-F238E27FC236}">
                  <a16:creationId xmlns:a16="http://schemas.microsoft.com/office/drawing/2014/main" id="{5577CAF6-3183-C338-1755-2E563F9DF699}"/>
                </a:ext>
              </a:extLst>
            </p:cNvPr>
            <p:cNvSpPr txBox="1"/>
            <p:nvPr/>
          </p:nvSpPr>
          <p:spPr>
            <a:xfrm>
              <a:off x="4363610" y="1092282"/>
              <a:ext cx="755335" cy="40011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rgbClr val="FF0000"/>
                      </a:gs>
                      <a:gs pos="100000">
                        <a:srgbClr val="CC2900"/>
                      </a:gs>
                    </a:gsLst>
                    <a:lin ang="54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2020</a:t>
              </a:r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61F4984-4FBF-1C4D-57A3-850649CB5B7C}"/>
              </a:ext>
            </a:extLst>
          </p:cNvPr>
          <p:cNvGrpSpPr/>
          <p:nvPr/>
        </p:nvGrpSpPr>
        <p:grpSpPr>
          <a:xfrm>
            <a:off x="6732240" y="1735832"/>
            <a:ext cx="1149695" cy="1123950"/>
            <a:chOff x="7164288" y="1682700"/>
            <a:chExt cx="1149695" cy="1123950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2" name="椭圆形标注 252">
              <a:extLst>
                <a:ext uri="{FF2B5EF4-FFF2-40B4-BE49-F238E27FC236}">
                  <a16:creationId xmlns:a16="http://schemas.microsoft.com/office/drawing/2014/main" id="{C454D48C-D577-8F5A-68C6-A6837A108B07}"/>
                </a:ext>
              </a:extLst>
            </p:cNvPr>
            <p:cNvSpPr/>
            <p:nvPr/>
          </p:nvSpPr>
          <p:spPr>
            <a:xfrm>
              <a:off x="7164288" y="1682700"/>
              <a:ext cx="1149695" cy="1123950"/>
            </a:xfrm>
            <a:prstGeom prst="wedgeEllipseCallout">
              <a:avLst>
                <a:gd name="adj1" fmla="val -45687"/>
                <a:gd name="adj2" fmla="val -43577"/>
              </a:avLst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TextBox 253">
              <a:extLst>
                <a:ext uri="{FF2B5EF4-FFF2-40B4-BE49-F238E27FC236}">
                  <a16:creationId xmlns:a16="http://schemas.microsoft.com/office/drawing/2014/main" id="{BE7A1CDA-F6A3-BE4A-FA00-7BBD5E4A3F59}"/>
                </a:ext>
              </a:extLst>
            </p:cNvPr>
            <p:cNvSpPr txBox="1"/>
            <p:nvPr/>
          </p:nvSpPr>
          <p:spPr>
            <a:xfrm>
              <a:off x="7361467" y="2044620"/>
              <a:ext cx="793807" cy="40011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rgbClr val="FF0000"/>
                      </a:gs>
                      <a:gs pos="100000">
                        <a:srgbClr val="CC2900"/>
                      </a:gs>
                    </a:gsLst>
                    <a:lin ang="54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202X</a:t>
              </a:r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39FA370-A491-35CA-5C28-54F3C0355182}"/>
              </a:ext>
            </a:extLst>
          </p:cNvPr>
          <p:cNvGrpSpPr/>
          <p:nvPr/>
        </p:nvGrpSpPr>
        <p:grpSpPr>
          <a:xfrm>
            <a:off x="662344" y="1469224"/>
            <a:ext cx="2302247" cy="812972"/>
            <a:chOff x="-167890" y="3990109"/>
            <a:chExt cx="2302247" cy="812972"/>
          </a:xfrm>
        </p:grpSpPr>
        <p:sp>
          <p:nvSpPr>
            <p:cNvPr id="29" name="Rectangle 18">
              <a:extLst>
                <a:ext uri="{FF2B5EF4-FFF2-40B4-BE49-F238E27FC236}">
                  <a16:creationId xmlns:a16="http://schemas.microsoft.com/office/drawing/2014/main" id="{29E89EB8-201B-CD3D-DFED-0097F03CF2E1}"/>
                </a:ext>
              </a:extLst>
            </p:cNvPr>
            <p:cNvSpPr/>
            <p:nvPr/>
          </p:nvSpPr>
          <p:spPr>
            <a:xfrm>
              <a:off x="-167475" y="4249083"/>
              <a:ext cx="1953395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E214279-46D3-8AE6-C052-FA72613ABE67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897FA38-DB49-FFA9-9948-F191E8158713}"/>
              </a:ext>
            </a:extLst>
          </p:cNvPr>
          <p:cNvGrpSpPr/>
          <p:nvPr/>
        </p:nvGrpSpPr>
        <p:grpSpPr>
          <a:xfrm>
            <a:off x="5004840" y="549995"/>
            <a:ext cx="2302247" cy="812972"/>
            <a:chOff x="-167890" y="3990109"/>
            <a:chExt cx="2302247" cy="812972"/>
          </a:xfrm>
        </p:grpSpPr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A0F1AF2D-77B5-D57C-D518-708B0A5C773F}"/>
                </a:ext>
              </a:extLst>
            </p:cNvPr>
            <p:cNvSpPr/>
            <p:nvPr/>
          </p:nvSpPr>
          <p:spPr>
            <a:xfrm>
              <a:off x="-167475" y="4249083"/>
              <a:ext cx="1953395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EDBB85D-05F1-203B-45C4-2C891473852F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8AAEFA0-F781-E357-014B-3EE9FC4EF194}"/>
              </a:ext>
            </a:extLst>
          </p:cNvPr>
          <p:cNvGrpSpPr/>
          <p:nvPr/>
        </p:nvGrpSpPr>
        <p:grpSpPr>
          <a:xfrm>
            <a:off x="1248939" y="3928324"/>
            <a:ext cx="2302247" cy="812972"/>
            <a:chOff x="-501534" y="3990109"/>
            <a:chExt cx="2302247" cy="812972"/>
          </a:xfrm>
        </p:grpSpPr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5F4F47E7-AC91-93F7-7E68-7A3B80A45F91}"/>
                </a:ext>
              </a:extLst>
            </p:cNvPr>
            <p:cNvSpPr/>
            <p:nvPr/>
          </p:nvSpPr>
          <p:spPr>
            <a:xfrm>
              <a:off x="-167475" y="4249083"/>
              <a:ext cx="1953395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D47BDF4-D862-1895-973F-B51329E18E1C}"/>
                </a:ext>
              </a:extLst>
            </p:cNvPr>
            <p:cNvSpPr txBox="1"/>
            <p:nvPr/>
          </p:nvSpPr>
          <p:spPr>
            <a:xfrm>
              <a:off x="-501534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DDA055D-D2D4-0D67-EEF0-6E798F317BCC}"/>
              </a:ext>
            </a:extLst>
          </p:cNvPr>
          <p:cNvGrpSpPr/>
          <p:nvPr/>
        </p:nvGrpSpPr>
        <p:grpSpPr>
          <a:xfrm>
            <a:off x="4367448" y="2249421"/>
            <a:ext cx="2302247" cy="812972"/>
            <a:chOff x="-501534" y="3990109"/>
            <a:chExt cx="2302247" cy="812972"/>
          </a:xfrm>
        </p:grpSpPr>
        <p:sp>
          <p:nvSpPr>
            <p:cNvPr id="38" name="Rectangle 18">
              <a:extLst>
                <a:ext uri="{FF2B5EF4-FFF2-40B4-BE49-F238E27FC236}">
                  <a16:creationId xmlns:a16="http://schemas.microsoft.com/office/drawing/2014/main" id="{7CE6A6B8-587A-DADC-3DAA-8DC41BAA6C93}"/>
                </a:ext>
              </a:extLst>
            </p:cNvPr>
            <p:cNvSpPr/>
            <p:nvPr/>
          </p:nvSpPr>
          <p:spPr>
            <a:xfrm>
              <a:off x="-167475" y="4249083"/>
              <a:ext cx="1953395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699F0C7-C673-9866-2CCB-411E5EF8AC33}"/>
                </a:ext>
              </a:extLst>
            </p:cNvPr>
            <p:cNvSpPr txBox="1"/>
            <p:nvPr/>
          </p:nvSpPr>
          <p:spPr>
            <a:xfrm>
              <a:off x="-501534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6399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02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22604B0E-6F50-C8FA-272B-BECEEB41F6EC}"/>
              </a:ext>
            </a:extLst>
          </p:cNvPr>
          <p:cNvSpPr/>
          <p:nvPr/>
        </p:nvSpPr>
        <p:spPr>
          <a:xfrm>
            <a:off x="755650" y="2355726"/>
            <a:ext cx="685800" cy="68580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Group 59">
            <a:extLst>
              <a:ext uri="{FF2B5EF4-FFF2-40B4-BE49-F238E27FC236}">
                <a16:creationId xmlns:a16="http://schemas.microsoft.com/office/drawing/2014/main" id="{63CD2975-0834-BDE4-053B-F072F3B166B7}"/>
              </a:ext>
            </a:extLst>
          </p:cNvPr>
          <p:cNvGrpSpPr/>
          <p:nvPr/>
        </p:nvGrpSpPr>
        <p:grpSpPr>
          <a:xfrm>
            <a:off x="924421" y="2535212"/>
            <a:ext cx="348258" cy="348854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10" name="AutoShape 7">
              <a:extLst>
                <a:ext uri="{FF2B5EF4-FFF2-40B4-BE49-F238E27FC236}">
                  <a16:creationId xmlns:a16="http://schemas.microsoft.com/office/drawing/2014/main" id="{05B51337-CA71-7422-8009-DAA8BD383955}"/>
                </a:ext>
              </a:extLst>
            </p:cNvPr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AutoShape 8">
              <a:extLst>
                <a:ext uri="{FF2B5EF4-FFF2-40B4-BE49-F238E27FC236}">
                  <a16:creationId xmlns:a16="http://schemas.microsoft.com/office/drawing/2014/main" id="{5073DDDF-61A9-D956-67D1-80C2178259FA}"/>
                </a:ext>
              </a:extLst>
            </p:cNvPr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AutoShape 9">
              <a:extLst>
                <a:ext uri="{FF2B5EF4-FFF2-40B4-BE49-F238E27FC236}">
                  <a16:creationId xmlns:a16="http://schemas.microsoft.com/office/drawing/2014/main" id="{B43EEA4D-5F1D-0041-FCEF-A6FDD6BD5465}"/>
                </a:ext>
              </a:extLst>
            </p:cNvPr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AutoShape 10">
              <a:extLst>
                <a:ext uri="{FF2B5EF4-FFF2-40B4-BE49-F238E27FC236}">
                  <a16:creationId xmlns:a16="http://schemas.microsoft.com/office/drawing/2014/main" id="{61B496D2-2532-3BA5-FEA2-31A76123BB81}"/>
                </a:ext>
              </a:extLst>
            </p:cNvPr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AutoShape 11">
              <a:extLst>
                <a:ext uri="{FF2B5EF4-FFF2-40B4-BE49-F238E27FC236}">
                  <a16:creationId xmlns:a16="http://schemas.microsoft.com/office/drawing/2014/main" id="{8BD63402-A5A0-D646-60CC-D99FE7825BDE}"/>
                </a:ext>
              </a:extLst>
            </p:cNvPr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AutoShape 12">
              <a:extLst>
                <a:ext uri="{FF2B5EF4-FFF2-40B4-BE49-F238E27FC236}">
                  <a16:creationId xmlns:a16="http://schemas.microsoft.com/office/drawing/2014/main" id="{88AF4895-232A-F5AF-1498-4CB3717FA07E}"/>
                </a:ext>
              </a:extLst>
            </p:cNvPr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AutoShape 13">
              <a:extLst>
                <a:ext uri="{FF2B5EF4-FFF2-40B4-BE49-F238E27FC236}">
                  <a16:creationId xmlns:a16="http://schemas.microsoft.com/office/drawing/2014/main" id="{10D3C776-AAB3-74B7-F5C4-03001CD3B423}"/>
                </a:ext>
              </a:extLst>
            </p:cNvPr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AutoShape 14">
              <a:extLst>
                <a:ext uri="{FF2B5EF4-FFF2-40B4-BE49-F238E27FC236}">
                  <a16:creationId xmlns:a16="http://schemas.microsoft.com/office/drawing/2014/main" id="{90818E9D-F6FE-5275-C63C-33C1C7A41E3C}"/>
                </a:ext>
              </a:extLst>
            </p:cNvPr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AutoShape 15">
              <a:extLst>
                <a:ext uri="{FF2B5EF4-FFF2-40B4-BE49-F238E27FC236}">
                  <a16:creationId xmlns:a16="http://schemas.microsoft.com/office/drawing/2014/main" id="{2A31A14D-6D8A-EA08-59CF-AC482A295896}"/>
                </a:ext>
              </a:extLst>
            </p:cNvPr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Rounded Rectangle 8">
            <a:extLst>
              <a:ext uri="{FF2B5EF4-FFF2-40B4-BE49-F238E27FC236}">
                <a16:creationId xmlns:a16="http://schemas.microsoft.com/office/drawing/2014/main" id="{7066F126-BF7D-181C-E4FD-15AE38058C3D}"/>
              </a:ext>
            </a:extLst>
          </p:cNvPr>
          <p:cNvSpPr/>
          <p:nvPr/>
        </p:nvSpPr>
        <p:spPr>
          <a:xfrm>
            <a:off x="4538836" y="2355726"/>
            <a:ext cx="685800" cy="68580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Group 69">
            <a:extLst>
              <a:ext uri="{FF2B5EF4-FFF2-40B4-BE49-F238E27FC236}">
                <a16:creationId xmlns:a16="http://schemas.microsoft.com/office/drawing/2014/main" id="{DDC3A5C7-AF8E-6765-63F9-ECC021E61D5C}"/>
              </a:ext>
            </a:extLst>
          </p:cNvPr>
          <p:cNvGrpSpPr/>
          <p:nvPr/>
        </p:nvGrpSpPr>
        <p:grpSpPr>
          <a:xfrm>
            <a:off x="4712526" y="2524199"/>
            <a:ext cx="348258" cy="348854"/>
            <a:chOff x="7287419" y="3505994"/>
            <a:chExt cx="464344" cy="465138"/>
          </a:xfrm>
          <a:solidFill>
            <a:schemeClr val="bg2"/>
          </a:solidFill>
        </p:grpSpPr>
        <p:sp>
          <p:nvSpPr>
            <p:cNvPr id="22" name="AutoShape 37">
              <a:extLst>
                <a:ext uri="{FF2B5EF4-FFF2-40B4-BE49-F238E27FC236}">
                  <a16:creationId xmlns:a16="http://schemas.microsoft.com/office/drawing/2014/main" id="{31FCA63E-FC2B-4A3E-1D6D-B71C3BC6A299}"/>
                </a:ext>
              </a:extLst>
            </p:cNvPr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AutoShape 38">
              <a:extLst>
                <a:ext uri="{FF2B5EF4-FFF2-40B4-BE49-F238E27FC236}">
                  <a16:creationId xmlns:a16="http://schemas.microsoft.com/office/drawing/2014/main" id="{9A08A4D6-71F3-B6EF-209D-39D392B3AD77}"/>
                </a:ext>
              </a:extLst>
            </p:cNvPr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AutoShape 39">
              <a:extLst>
                <a:ext uri="{FF2B5EF4-FFF2-40B4-BE49-F238E27FC236}">
                  <a16:creationId xmlns:a16="http://schemas.microsoft.com/office/drawing/2014/main" id="{4E2A10B8-2309-2A66-1796-7592BF327546}"/>
                </a:ext>
              </a:extLst>
            </p:cNvPr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AutoShape 40">
              <a:extLst>
                <a:ext uri="{FF2B5EF4-FFF2-40B4-BE49-F238E27FC236}">
                  <a16:creationId xmlns:a16="http://schemas.microsoft.com/office/drawing/2014/main" id="{B57621AD-C926-08AC-56DA-6F9745F2C25C}"/>
                </a:ext>
              </a:extLst>
            </p:cNvPr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AutoShape 41">
              <a:extLst>
                <a:ext uri="{FF2B5EF4-FFF2-40B4-BE49-F238E27FC236}">
                  <a16:creationId xmlns:a16="http://schemas.microsoft.com/office/drawing/2014/main" id="{A9C4CE3A-18C4-A0D7-900E-F40F626D311E}"/>
                </a:ext>
              </a:extLst>
            </p:cNvPr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AutoShape 42">
              <a:extLst>
                <a:ext uri="{FF2B5EF4-FFF2-40B4-BE49-F238E27FC236}">
                  <a16:creationId xmlns:a16="http://schemas.microsoft.com/office/drawing/2014/main" id="{7E69A241-0E4B-F83D-FB46-BC2BA8DBE6D0}"/>
                </a:ext>
              </a:extLst>
            </p:cNvPr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9" name="Rounded Rectangle 9">
            <a:extLst>
              <a:ext uri="{FF2B5EF4-FFF2-40B4-BE49-F238E27FC236}">
                <a16:creationId xmlns:a16="http://schemas.microsoft.com/office/drawing/2014/main" id="{2DD8F1B8-3A05-B83E-56C9-5C769B33B7B8}"/>
              </a:ext>
            </a:extLst>
          </p:cNvPr>
          <p:cNvSpPr/>
          <p:nvPr/>
        </p:nvSpPr>
        <p:spPr>
          <a:xfrm>
            <a:off x="4538836" y="3407606"/>
            <a:ext cx="685800" cy="68580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0" name="Group 76">
            <a:extLst>
              <a:ext uri="{FF2B5EF4-FFF2-40B4-BE49-F238E27FC236}">
                <a16:creationId xmlns:a16="http://schemas.microsoft.com/office/drawing/2014/main" id="{0DA7BE3A-8F1B-D9A6-5B00-3CFF592D6DD5}"/>
              </a:ext>
            </a:extLst>
          </p:cNvPr>
          <p:cNvGrpSpPr/>
          <p:nvPr/>
        </p:nvGrpSpPr>
        <p:grpSpPr>
          <a:xfrm>
            <a:off x="4703997" y="3576377"/>
            <a:ext cx="348258" cy="348258"/>
            <a:chOff x="7287419" y="2577307"/>
            <a:chExt cx="464344" cy="464344"/>
          </a:xfrm>
          <a:solidFill>
            <a:schemeClr val="bg2"/>
          </a:solidFill>
        </p:grpSpPr>
        <p:sp>
          <p:nvSpPr>
            <p:cNvPr id="31" name="AutoShape 56">
              <a:extLst>
                <a:ext uri="{FF2B5EF4-FFF2-40B4-BE49-F238E27FC236}">
                  <a16:creationId xmlns:a16="http://schemas.microsoft.com/office/drawing/2014/main" id="{B73D2698-2977-6433-0AF8-2D35F9FE9714}"/>
                </a:ext>
              </a:extLst>
            </p:cNvPr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AutoShape 57">
              <a:extLst>
                <a:ext uri="{FF2B5EF4-FFF2-40B4-BE49-F238E27FC236}">
                  <a16:creationId xmlns:a16="http://schemas.microsoft.com/office/drawing/2014/main" id="{C81F1F92-C39E-2C20-57DC-143DBC1DEBB6}"/>
                </a:ext>
              </a:extLst>
            </p:cNvPr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AutoShape 58">
              <a:extLst>
                <a:ext uri="{FF2B5EF4-FFF2-40B4-BE49-F238E27FC236}">
                  <a16:creationId xmlns:a16="http://schemas.microsoft.com/office/drawing/2014/main" id="{7C277ADD-2812-5D3F-46FA-5A365A89CC5C}"/>
                </a:ext>
              </a:extLst>
            </p:cNvPr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5" name="Rounded Rectangle 4">
            <a:extLst>
              <a:ext uri="{FF2B5EF4-FFF2-40B4-BE49-F238E27FC236}">
                <a16:creationId xmlns:a16="http://schemas.microsoft.com/office/drawing/2014/main" id="{6C5840F2-19BC-7B9B-BD40-B31F41E05BF3}"/>
              </a:ext>
            </a:extLst>
          </p:cNvPr>
          <p:cNvSpPr/>
          <p:nvPr/>
        </p:nvSpPr>
        <p:spPr>
          <a:xfrm>
            <a:off x="755650" y="1308243"/>
            <a:ext cx="685800" cy="68580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6" name="Group 80">
            <a:extLst>
              <a:ext uri="{FF2B5EF4-FFF2-40B4-BE49-F238E27FC236}">
                <a16:creationId xmlns:a16="http://schemas.microsoft.com/office/drawing/2014/main" id="{663AAB53-3201-1754-7028-648F20091860}"/>
              </a:ext>
            </a:extLst>
          </p:cNvPr>
          <p:cNvGrpSpPr/>
          <p:nvPr/>
        </p:nvGrpSpPr>
        <p:grpSpPr>
          <a:xfrm>
            <a:off x="978892" y="1477014"/>
            <a:ext cx="239316" cy="348854"/>
            <a:chOff x="3582988" y="3510757"/>
            <a:chExt cx="319088" cy="465138"/>
          </a:xfrm>
          <a:solidFill>
            <a:schemeClr val="bg2"/>
          </a:solidFill>
        </p:grpSpPr>
        <p:sp>
          <p:nvSpPr>
            <p:cNvPr id="37" name="AutoShape 113">
              <a:extLst>
                <a:ext uri="{FF2B5EF4-FFF2-40B4-BE49-F238E27FC236}">
                  <a16:creationId xmlns:a16="http://schemas.microsoft.com/office/drawing/2014/main" id="{5EFDFEFF-6818-AE3B-BC3B-FD6F32742C17}"/>
                </a:ext>
              </a:extLst>
            </p:cNvPr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AutoShape 114">
              <a:extLst>
                <a:ext uri="{FF2B5EF4-FFF2-40B4-BE49-F238E27FC236}">
                  <a16:creationId xmlns:a16="http://schemas.microsoft.com/office/drawing/2014/main" id="{FE4C08CD-5A3E-A37F-9542-1DAD5AAFE29D}"/>
                </a:ext>
              </a:extLst>
            </p:cNvPr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0" name="Rounded Rectangle 7">
            <a:extLst>
              <a:ext uri="{FF2B5EF4-FFF2-40B4-BE49-F238E27FC236}">
                <a16:creationId xmlns:a16="http://schemas.microsoft.com/office/drawing/2014/main" id="{B1E79FCE-55D4-1EF6-9F12-2F7D47C4A791}"/>
              </a:ext>
            </a:extLst>
          </p:cNvPr>
          <p:cNvSpPr/>
          <p:nvPr/>
        </p:nvSpPr>
        <p:spPr>
          <a:xfrm>
            <a:off x="4538836" y="1308243"/>
            <a:ext cx="685800" cy="68580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1" name="Group 83">
            <a:extLst>
              <a:ext uri="{FF2B5EF4-FFF2-40B4-BE49-F238E27FC236}">
                <a16:creationId xmlns:a16="http://schemas.microsoft.com/office/drawing/2014/main" id="{785269C7-B098-026E-082A-C7966F1EE8BE}"/>
              </a:ext>
            </a:extLst>
          </p:cNvPr>
          <p:cNvGrpSpPr/>
          <p:nvPr/>
        </p:nvGrpSpPr>
        <p:grpSpPr>
          <a:xfrm>
            <a:off x="4711931" y="1477014"/>
            <a:ext cx="348854" cy="348258"/>
            <a:chOff x="2581275" y="2582069"/>
            <a:chExt cx="465138" cy="464344"/>
          </a:xfrm>
          <a:solidFill>
            <a:schemeClr val="bg2"/>
          </a:solidFill>
        </p:grpSpPr>
        <p:sp>
          <p:nvSpPr>
            <p:cNvPr id="42" name="AutoShape 128">
              <a:extLst>
                <a:ext uri="{FF2B5EF4-FFF2-40B4-BE49-F238E27FC236}">
                  <a16:creationId xmlns:a16="http://schemas.microsoft.com/office/drawing/2014/main" id="{A7DB48B1-A1A6-191E-0CF4-426EBD26A752}"/>
                </a:ext>
              </a:extLst>
            </p:cNvPr>
            <p:cNvSpPr/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AutoShape 129">
              <a:extLst>
                <a:ext uri="{FF2B5EF4-FFF2-40B4-BE49-F238E27FC236}">
                  <a16:creationId xmlns:a16="http://schemas.microsoft.com/office/drawing/2014/main" id="{37916AD2-8547-117B-2A51-669F8BB3C42A}"/>
                </a:ext>
              </a:extLst>
            </p:cNvPr>
            <p:cNvSpPr/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5" name="Rounded Rectangle 6">
            <a:extLst>
              <a:ext uri="{FF2B5EF4-FFF2-40B4-BE49-F238E27FC236}">
                <a16:creationId xmlns:a16="http://schemas.microsoft.com/office/drawing/2014/main" id="{7F1ED5F1-40D6-8984-8221-A96FBC46C7CD}"/>
              </a:ext>
            </a:extLst>
          </p:cNvPr>
          <p:cNvSpPr/>
          <p:nvPr/>
        </p:nvSpPr>
        <p:spPr>
          <a:xfrm>
            <a:off x="755650" y="3407606"/>
            <a:ext cx="685800" cy="68580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6" name="Group 86">
            <a:extLst>
              <a:ext uri="{FF2B5EF4-FFF2-40B4-BE49-F238E27FC236}">
                <a16:creationId xmlns:a16="http://schemas.microsoft.com/office/drawing/2014/main" id="{B91304EF-4098-4A1A-D4AD-86D3A6EC7943}"/>
              </a:ext>
            </a:extLst>
          </p:cNvPr>
          <p:cNvGrpSpPr/>
          <p:nvPr/>
        </p:nvGrpSpPr>
        <p:grpSpPr>
          <a:xfrm>
            <a:off x="929778" y="3576377"/>
            <a:ext cx="348258" cy="348258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47" name="AutoShape 136">
              <a:extLst>
                <a:ext uri="{FF2B5EF4-FFF2-40B4-BE49-F238E27FC236}">
                  <a16:creationId xmlns:a16="http://schemas.microsoft.com/office/drawing/2014/main" id="{1DFDFF87-82BA-9941-EBFA-F3EAF21CECD9}"/>
                </a:ext>
              </a:extLst>
            </p:cNvPr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AutoShape 137">
              <a:extLst>
                <a:ext uri="{FF2B5EF4-FFF2-40B4-BE49-F238E27FC236}">
                  <a16:creationId xmlns:a16="http://schemas.microsoft.com/office/drawing/2014/main" id="{14984E3C-0233-768D-39ED-4A4545F662B6}"/>
                </a:ext>
              </a:extLst>
            </p:cNvPr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AutoShape 138">
              <a:extLst>
                <a:ext uri="{FF2B5EF4-FFF2-40B4-BE49-F238E27FC236}">
                  <a16:creationId xmlns:a16="http://schemas.microsoft.com/office/drawing/2014/main" id="{5B1A10B5-EFE4-3AFC-2237-5E0F7BC2107D}"/>
                </a:ext>
              </a:extLst>
            </p:cNvPr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adFill>
              <a:gsLst>
                <a:gs pos="0">
                  <a:srgbClr val="CC2900"/>
                </a:gs>
                <a:gs pos="5000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A53EF5E-B22E-3516-D27D-F4E0F22D80D0}"/>
              </a:ext>
            </a:extLst>
          </p:cNvPr>
          <p:cNvGrpSpPr/>
          <p:nvPr/>
        </p:nvGrpSpPr>
        <p:grpSpPr>
          <a:xfrm>
            <a:off x="1495623" y="1254820"/>
            <a:ext cx="2819971" cy="792646"/>
            <a:chOff x="-167890" y="3990109"/>
            <a:chExt cx="2819971" cy="792646"/>
          </a:xfrm>
        </p:grpSpPr>
        <p:sp>
          <p:nvSpPr>
            <p:cNvPr id="63" name="Rectangle 18">
              <a:extLst>
                <a:ext uri="{FF2B5EF4-FFF2-40B4-BE49-F238E27FC236}">
                  <a16:creationId xmlns:a16="http://schemas.microsoft.com/office/drawing/2014/main" id="{9C7D10B4-88E9-EADC-F423-09AF191A8F03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8F34021-C406-015B-98C9-F9957D8FCECE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13C71AF-848D-7529-C6C1-8ACCBE4291A4}"/>
              </a:ext>
            </a:extLst>
          </p:cNvPr>
          <p:cNvGrpSpPr/>
          <p:nvPr/>
        </p:nvGrpSpPr>
        <p:grpSpPr>
          <a:xfrm>
            <a:off x="5290964" y="1254820"/>
            <a:ext cx="2819971" cy="792646"/>
            <a:chOff x="-167890" y="3990109"/>
            <a:chExt cx="2819971" cy="792646"/>
          </a:xfrm>
        </p:grpSpPr>
        <p:sp>
          <p:nvSpPr>
            <p:cNvPr id="66" name="Rectangle 18">
              <a:extLst>
                <a:ext uri="{FF2B5EF4-FFF2-40B4-BE49-F238E27FC236}">
                  <a16:creationId xmlns:a16="http://schemas.microsoft.com/office/drawing/2014/main" id="{A3CC3988-9742-1630-A627-83959AAF32EC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A880C94-7E60-6B88-D921-5D3E37D374CF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471AC40-E6A4-53C8-4498-12D46DE2DD17}"/>
              </a:ext>
            </a:extLst>
          </p:cNvPr>
          <p:cNvGrpSpPr/>
          <p:nvPr/>
        </p:nvGrpSpPr>
        <p:grpSpPr>
          <a:xfrm>
            <a:off x="1495623" y="2302303"/>
            <a:ext cx="2819971" cy="792646"/>
            <a:chOff x="-167890" y="3990109"/>
            <a:chExt cx="2819971" cy="792646"/>
          </a:xfrm>
        </p:grpSpPr>
        <p:sp>
          <p:nvSpPr>
            <p:cNvPr id="69" name="Rectangle 18">
              <a:extLst>
                <a:ext uri="{FF2B5EF4-FFF2-40B4-BE49-F238E27FC236}">
                  <a16:creationId xmlns:a16="http://schemas.microsoft.com/office/drawing/2014/main" id="{5DBACF2D-E842-35A9-3C51-88633FABD675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96ADD2F-722B-BFF7-E76A-519226EE7DBC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D92BEF8-A12C-CA2A-5FC5-3F045B482B41}"/>
              </a:ext>
            </a:extLst>
          </p:cNvPr>
          <p:cNvGrpSpPr/>
          <p:nvPr/>
        </p:nvGrpSpPr>
        <p:grpSpPr>
          <a:xfrm>
            <a:off x="5290964" y="2302303"/>
            <a:ext cx="2819971" cy="792646"/>
            <a:chOff x="-167890" y="3990109"/>
            <a:chExt cx="2819971" cy="792646"/>
          </a:xfrm>
        </p:grpSpPr>
        <p:sp>
          <p:nvSpPr>
            <p:cNvPr id="72" name="Rectangle 18">
              <a:extLst>
                <a:ext uri="{FF2B5EF4-FFF2-40B4-BE49-F238E27FC236}">
                  <a16:creationId xmlns:a16="http://schemas.microsoft.com/office/drawing/2014/main" id="{5675A7DA-671C-5BA9-E1BA-7C27E35882AF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F7BF15C-00D8-93F2-DB27-3DBFF0AAA29F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C62BBE6-BE4A-6970-408E-39C213C35B24}"/>
              </a:ext>
            </a:extLst>
          </p:cNvPr>
          <p:cNvGrpSpPr/>
          <p:nvPr/>
        </p:nvGrpSpPr>
        <p:grpSpPr>
          <a:xfrm>
            <a:off x="1495623" y="3349786"/>
            <a:ext cx="2302247" cy="1023479"/>
            <a:chOff x="-167890" y="3990109"/>
            <a:chExt cx="2302247" cy="1023479"/>
          </a:xfrm>
        </p:grpSpPr>
        <p:sp>
          <p:nvSpPr>
            <p:cNvPr id="75" name="Rectangle 18">
              <a:extLst>
                <a:ext uri="{FF2B5EF4-FFF2-40B4-BE49-F238E27FC236}">
                  <a16:creationId xmlns:a16="http://schemas.microsoft.com/office/drawing/2014/main" id="{7EB05202-CF80-606C-DE38-A18B766F40FB}"/>
                </a:ext>
              </a:extLst>
            </p:cNvPr>
            <p:cNvSpPr/>
            <p:nvPr/>
          </p:nvSpPr>
          <p:spPr>
            <a:xfrm>
              <a:off x="-167475" y="4249083"/>
              <a:ext cx="2211866" cy="76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878B0E1-D4AA-1592-981F-EC45EB3B7B65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6BF7873-BED1-F7DC-834A-C3F81731DD8B}"/>
              </a:ext>
            </a:extLst>
          </p:cNvPr>
          <p:cNvGrpSpPr/>
          <p:nvPr/>
        </p:nvGrpSpPr>
        <p:grpSpPr>
          <a:xfrm>
            <a:off x="5290964" y="3349786"/>
            <a:ext cx="2302247" cy="1023479"/>
            <a:chOff x="-167890" y="3990109"/>
            <a:chExt cx="2302247" cy="1023479"/>
          </a:xfrm>
        </p:grpSpPr>
        <p:sp>
          <p:nvSpPr>
            <p:cNvPr id="78" name="Rectangle 18">
              <a:extLst>
                <a:ext uri="{FF2B5EF4-FFF2-40B4-BE49-F238E27FC236}">
                  <a16:creationId xmlns:a16="http://schemas.microsoft.com/office/drawing/2014/main" id="{F8C7281B-2E70-AAF6-57DA-EB866130CFBB}"/>
                </a:ext>
              </a:extLst>
            </p:cNvPr>
            <p:cNvSpPr/>
            <p:nvPr/>
          </p:nvSpPr>
          <p:spPr>
            <a:xfrm>
              <a:off x="-167475" y="4249083"/>
              <a:ext cx="1944917" cy="76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2D17871-915C-7945-EEF8-E23BC751F242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03826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02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ED8F55D-93F0-8107-3715-A15C5BA9248C}"/>
              </a:ext>
            </a:extLst>
          </p:cNvPr>
          <p:cNvCxnSpPr>
            <a:cxnSpLocks/>
          </p:cNvCxnSpPr>
          <p:nvPr/>
        </p:nvCxnSpPr>
        <p:spPr>
          <a:xfrm flipV="1">
            <a:off x="1058727" y="987574"/>
            <a:ext cx="0" cy="2016224"/>
          </a:xfrm>
          <a:prstGeom prst="line">
            <a:avLst/>
          </a:prstGeom>
          <a:ln w="25400" cap="rnd">
            <a:solidFill>
              <a:srgbClr val="F7D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CE39151-FB35-FF0B-C28E-8F3E70F98BF1}"/>
              </a:ext>
            </a:extLst>
          </p:cNvPr>
          <p:cNvCxnSpPr>
            <a:cxnSpLocks/>
          </p:cNvCxnSpPr>
          <p:nvPr/>
        </p:nvCxnSpPr>
        <p:spPr>
          <a:xfrm flipV="1">
            <a:off x="8039857" y="987574"/>
            <a:ext cx="0" cy="2016224"/>
          </a:xfrm>
          <a:prstGeom prst="line">
            <a:avLst/>
          </a:prstGeom>
          <a:ln w="25400" cap="rnd">
            <a:solidFill>
              <a:srgbClr val="F7D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EBA7383A-A777-739A-FB6A-266FDDF584AC}"/>
              </a:ext>
            </a:extLst>
          </p:cNvPr>
          <p:cNvCxnSpPr>
            <a:cxnSpLocks/>
          </p:cNvCxnSpPr>
          <p:nvPr/>
        </p:nvCxnSpPr>
        <p:spPr>
          <a:xfrm flipH="1">
            <a:off x="1058727" y="3000772"/>
            <a:ext cx="6984702" cy="0"/>
          </a:xfrm>
          <a:prstGeom prst="line">
            <a:avLst/>
          </a:prstGeom>
          <a:ln w="25400" cap="rnd">
            <a:solidFill>
              <a:srgbClr val="F7D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4392737-97FD-73CE-3A7C-D0A0DA9FE5EE}"/>
              </a:ext>
            </a:extLst>
          </p:cNvPr>
          <p:cNvGrpSpPr/>
          <p:nvPr/>
        </p:nvGrpSpPr>
        <p:grpSpPr>
          <a:xfrm>
            <a:off x="1058727" y="987574"/>
            <a:ext cx="6984702" cy="279686"/>
            <a:chOff x="1058727" y="987574"/>
            <a:chExt cx="6984702" cy="279686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9503A52-25B5-20B0-A0FA-61142AB692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8727" y="987574"/>
              <a:ext cx="6984702" cy="0"/>
            </a:xfrm>
            <a:prstGeom prst="line">
              <a:avLst/>
            </a:prstGeom>
            <a:ln w="25400" cap="rnd">
              <a:solidFill>
                <a:srgbClr val="F7DE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D6C2260-3A63-3443-A404-F7B18124C38B}"/>
                </a:ext>
              </a:extLst>
            </p:cNvPr>
            <p:cNvGrpSpPr/>
            <p:nvPr/>
          </p:nvGrpSpPr>
          <p:grpSpPr>
            <a:xfrm>
              <a:off x="1072246" y="987574"/>
              <a:ext cx="458109" cy="279686"/>
              <a:chOff x="755650" y="1004304"/>
              <a:chExt cx="695927" cy="424879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3C6D3DE-8EDA-E54C-D4E3-4E928B0514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650" y="1429183"/>
                <a:ext cx="126743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221D38FA-67B9-A232-AF8F-81F30245B4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2393" y="1149497"/>
                <a:ext cx="0" cy="279686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A132CEAB-5373-8851-79EC-6C4A4AC0A9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2393" y="1144147"/>
                <a:ext cx="126743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ADD81D74-490B-A917-B8CD-7156AE3712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2393" y="1286443"/>
                <a:ext cx="254318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91F3F49B-8DEF-B02D-B963-7DC21C882A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6711" y="1006757"/>
                <a:ext cx="0" cy="279686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C8513EE8-7151-CF94-59AD-12EFC5BC02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36711" y="1153517"/>
                <a:ext cx="314866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B15EF6D3-C414-930D-2198-C44237EA58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51577" y="1004304"/>
                <a:ext cx="0" cy="145193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FCC2FBD-D6C7-081D-D65A-17727F179E63}"/>
                </a:ext>
              </a:extLst>
            </p:cNvPr>
            <p:cNvGrpSpPr/>
            <p:nvPr/>
          </p:nvGrpSpPr>
          <p:grpSpPr>
            <a:xfrm flipH="1">
              <a:off x="7554985" y="987574"/>
              <a:ext cx="465252" cy="279686"/>
              <a:chOff x="755650" y="1004304"/>
              <a:chExt cx="695927" cy="424879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8BCAC4A7-9BD2-49F1-EF1E-575432BA43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650" y="1429183"/>
                <a:ext cx="126743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7C93E297-3685-EA82-C6D3-1359C2779B1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2393" y="1149497"/>
                <a:ext cx="0" cy="279686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8EFF2B60-AB14-C3E4-4CA2-2E2FE54AF4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2393" y="1144147"/>
                <a:ext cx="126743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E1A7EB14-26E0-0298-B2AA-84262D3E0F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2393" y="1286443"/>
                <a:ext cx="254318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3469B62D-1EDB-B62B-D12E-CC3337CADA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6711" y="1006757"/>
                <a:ext cx="0" cy="279686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85B629F-088E-2314-B0E3-45FC640504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36711" y="1153517"/>
                <a:ext cx="314866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2CDED185-E276-6EC1-98D4-C7D6DE9791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51577" y="1004304"/>
                <a:ext cx="0" cy="145193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539EAE0-230D-71F5-8D4F-EF473D59FBEA}"/>
              </a:ext>
            </a:extLst>
          </p:cNvPr>
          <p:cNvGrpSpPr/>
          <p:nvPr/>
        </p:nvGrpSpPr>
        <p:grpSpPr>
          <a:xfrm flipV="1">
            <a:off x="1058727" y="2679335"/>
            <a:ext cx="6984702" cy="315268"/>
            <a:chOff x="1058727" y="987574"/>
            <a:chExt cx="6984702" cy="279686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61DD46CA-EF0F-B736-F3A6-2807C47DA9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8727" y="987574"/>
              <a:ext cx="6984702" cy="0"/>
            </a:xfrm>
            <a:prstGeom prst="line">
              <a:avLst/>
            </a:prstGeom>
            <a:ln w="25400" cap="rnd">
              <a:solidFill>
                <a:srgbClr val="F7DE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6B935B4-64F7-3FF1-75B4-43FBCE7C432C}"/>
                </a:ext>
              </a:extLst>
            </p:cNvPr>
            <p:cNvGrpSpPr/>
            <p:nvPr/>
          </p:nvGrpSpPr>
          <p:grpSpPr>
            <a:xfrm>
              <a:off x="1072246" y="987574"/>
              <a:ext cx="458109" cy="279686"/>
              <a:chOff x="755650" y="1004304"/>
              <a:chExt cx="695927" cy="424879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97460CF3-58D4-FEB0-11EB-5E4732DAB2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650" y="1429183"/>
                <a:ext cx="126743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127481F-257F-E031-616A-D8174AB704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2393" y="1149497"/>
                <a:ext cx="0" cy="279686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592BEF70-8140-A4D6-80E7-E6BD99AE3B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2393" y="1144147"/>
                <a:ext cx="126743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3F9685F4-1A2D-62B3-434D-3754FBAA17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2393" y="1286443"/>
                <a:ext cx="254318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E62D503C-ADDE-27C0-6DA5-F6B930313A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6711" y="1006757"/>
                <a:ext cx="0" cy="279686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6A8AF99F-9233-51A2-A42B-79831FA23A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36711" y="1153517"/>
                <a:ext cx="314866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8408C320-AE72-34CE-839F-A12BD1DD1F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51577" y="1004304"/>
                <a:ext cx="0" cy="145193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771EBD3-4C5B-279C-2BF7-CA309EE42D5B}"/>
                </a:ext>
              </a:extLst>
            </p:cNvPr>
            <p:cNvGrpSpPr/>
            <p:nvPr/>
          </p:nvGrpSpPr>
          <p:grpSpPr>
            <a:xfrm flipH="1">
              <a:off x="7554985" y="987574"/>
              <a:ext cx="465252" cy="279686"/>
              <a:chOff x="755650" y="1004304"/>
              <a:chExt cx="695927" cy="424879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D22AA26E-9945-3D09-DF9A-9F1E2AE34C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650" y="1429183"/>
                <a:ext cx="126743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DCCB3655-489F-1CD2-04CC-696A073FE41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2393" y="1149497"/>
                <a:ext cx="0" cy="279686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2A7B27EA-A9C4-B07F-42A5-9F87D22BE3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2393" y="1144147"/>
                <a:ext cx="126743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2E9CBE2C-44B0-0B71-CB45-DA96CE7E80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2393" y="1286443"/>
                <a:ext cx="254318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C53CDCF7-C538-5364-6BB2-F900551B08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6711" y="1006757"/>
                <a:ext cx="0" cy="279686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2B49856A-678B-0835-472B-ED88BA2676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36711" y="1153517"/>
                <a:ext cx="314866" cy="0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72572E08-8420-D4C6-93BE-E82EB56D64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51577" y="1004304"/>
                <a:ext cx="0" cy="145193"/>
              </a:xfrm>
              <a:prstGeom prst="line">
                <a:avLst/>
              </a:prstGeom>
              <a:ln w="25400" cap="rnd">
                <a:solidFill>
                  <a:srgbClr val="F7DE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57AB84E-BE68-CC76-3EC0-2BDC81A49A2F}"/>
              </a:ext>
            </a:extLst>
          </p:cNvPr>
          <p:cNvGrpSpPr/>
          <p:nvPr/>
        </p:nvGrpSpPr>
        <p:grpSpPr>
          <a:xfrm>
            <a:off x="2336219" y="1317439"/>
            <a:ext cx="4474574" cy="1254311"/>
            <a:chOff x="-994984" y="3990109"/>
            <a:chExt cx="4474574" cy="1254311"/>
          </a:xfrm>
        </p:grpSpPr>
        <p:sp>
          <p:nvSpPr>
            <p:cNvPr id="60" name="Rectangle 18">
              <a:extLst>
                <a:ext uri="{FF2B5EF4-FFF2-40B4-BE49-F238E27FC236}">
                  <a16:creationId xmlns:a16="http://schemas.microsoft.com/office/drawing/2014/main" id="{704ED6AF-5910-4F69-0497-1365ADC32AFB}"/>
                </a:ext>
              </a:extLst>
            </p:cNvPr>
            <p:cNvSpPr/>
            <p:nvPr/>
          </p:nvSpPr>
          <p:spPr>
            <a:xfrm>
              <a:off x="-994984" y="4249083"/>
              <a:ext cx="4474574" cy="995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53E0E9C-B887-FF93-1A27-4A24C8281EB8}"/>
                </a:ext>
              </a:extLst>
            </p:cNvPr>
            <p:cNvSpPr txBox="1"/>
            <p:nvPr/>
          </p:nvSpPr>
          <p:spPr>
            <a:xfrm>
              <a:off x="79253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C56D7FC-236B-74CE-6F28-5FD3AAE10166}"/>
              </a:ext>
            </a:extLst>
          </p:cNvPr>
          <p:cNvGrpSpPr/>
          <p:nvPr/>
        </p:nvGrpSpPr>
        <p:grpSpPr>
          <a:xfrm>
            <a:off x="1382943" y="998297"/>
            <a:ext cx="750022" cy="1290332"/>
            <a:chOff x="1382943" y="998297"/>
            <a:chExt cx="750022" cy="1290332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0A0AA7F-DA19-F3D1-F97A-8AA5F67322D5}"/>
                </a:ext>
              </a:extLst>
            </p:cNvPr>
            <p:cNvSpPr/>
            <p:nvPr/>
          </p:nvSpPr>
          <p:spPr>
            <a:xfrm>
              <a:off x="1689258" y="1728142"/>
              <a:ext cx="137320" cy="560487"/>
            </a:xfrm>
            <a:custGeom>
              <a:avLst/>
              <a:gdLst>
                <a:gd name="connsiteX0" fmla="*/ 110680 w 182117"/>
                <a:gd name="connsiteY0" fmla="*/ 436721 h 743330"/>
                <a:gd name="connsiteX1" fmla="*/ 110680 w 182117"/>
                <a:gd name="connsiteY1" fmla="*/ 391192 h 743330"/>
                <a:gd name="connsiteX2" fmla="*/ 166783 w 182117"/>
                <a:gd name="connsiteY2" fmla="*/ 318135 h 743330"/>
                <a:gd name="connsiteX3" fmla="*/ 110680 w 182117"/>
                <a:gd name="connsiteY3" fmla="*/ 245078 h 743330"/>
                <a:gd name="connsiteX4" fmla="*/ 110680 w 182117"/>
                <a:gd name="connsiteY4" fmla="*/ 0 h 743330"/>
                <a:gd name="connsiteX5" fmla="*/ 71533 w 182117"/>
                <a:gd name="connsiteY5" fmla="*/ 0 h 743330"/>
                <a:gd name="connsiteX6" fmla="*/ 71533 w 182117"/>
                <a:gd name="connsiteY6" fmla="*/ 245078 h 743330"/>
                <a:gd name="connsiteX7" fmla="*/ 15430 w 182117"/>
                <a:gd name="connsiteY7" fmla="*/ 318135 h 743330"/>
                <a:gd name="connsiteX8" fmla="*/ 71533 w 182117"/>
                <a:gd name="connsiteY8" fmla="*/ 391192 h 743330"/>
                <a:gd name="connsiteX9" fmla="*/ 71533 w 182117"/>
                <a:gd name="connsiteY9" fmla="*/ 436721 h 743330"/>
                <a:gd name="connsiteX10" fmla="*/ 0 w 182117"/>
                <a:gd name="connsiteY10" fmla="*/ 525589 h 743330"/>
                <a:gd name="connsiteX11" fmla="*/ 0 w 182117"/>
                <a:gd name="connsiteY11" fmla="*/ 743331 h 743330"/>
                <a:gd name="connsiteX12" fmla="*/ 25813 w 182117"/>
                <a:gd name="connsiteY12" fmla="*/ 743331 h 743330"/>
                <a:gd name="connsiteX13" fmla="*/ 25813 w 182117"/>
                <a:gd name="connsiteY13" fmla="*/ 588931 h 743330"/>
                <a:gd name="connsiteX14" fmla="*/ 40005 w 182117"/>
                <a:gd name="connsiteY14" fmla="*/ 588931 h 743330"/>
                <a:gd name="connsiteX15" fmla="*/ 40005 w 182117"/>
                <a:gd name="connsiteY15" fmla="*/ 743331 h 743330"/>
                <a:gd name="connsiteX16" fmla="*/ 64579 w 182117"/>
                <a:gd name="connsiteY16" fmla="*/ 743331 h 743330"/>
                <a:gd name="connsiteX17" fmla="*/ 64579 w 182117"/>
                <a:gd name="connsiteY17" fmla="*/ 588931 h 743330"/>
                <a:gd name="connsiteX18" fmla="*/ 78772 w 182117"/>
                <a:gd name="connsiteY18" fmla="*/ 588931 h 743330"/>
                <a:gd name="connsiteX19" fmla="*/ 78772 w 182117"/>
                <a:gd name="connsiteY19" fmla="*/ 743331 h 743330"/>
                <a:gd name="connsiteX20" fmla="*/ 103346 w 182117"/>
                <a:gd name="connsiteY20" fmla="*/ 743331 h 743330"/>
                <a:gd name="connsiteX21" fmla="*/ 103346 w 182117"/>
                <a:gd name="connsiteY21" fmla="*/ 588931 h 743330"/>
                <a:gd name="connsiteX22" fmla="*/ 117538 w 182117"/>
                <a:gd name="connsiteY22" fmla="*/ 588931 h 743330"/>
                <a:gd name="connsiteX23" fmla="*/ 117538 w 182117"/>
                <a:gd name="connsiteY23" fmla="*/ 743331 h 743330"/>
                <a:gd name="connsiteX24" fmla="*/ 142113 w 182117"/>
                <a:gd name="connsiteY24" fmla="*/ 743331 h 743330"/>
                <a:gd name="connsiteX25" fmla="*/ 142113 w 182117"/>
                <a:gd name="connsiteY25" fmla="*/ 588931 h 743330"/>
                <a:gd name="connsiteX26" fmla="*/ 156305 w 182117"/>
                <a:gd name="connsiteY26" fmla="*/ 588931 h 743330"/>
                <a:gd name="connsiteX27" fmla="*/ 156305 w 182117"/>
                <a:gd name="connsiteY27" fmla="*/ 743331 h 743330"/>
                <a:gd name="connsiteX28" fmla="*/ 181165 w 182117"/>
                <a:gd name="connsiteY28" fmla="*/ 743331 h 743330"/>
                <a:gd name="connsiteX29" fmla="*/ 182118 w 182117"/>
                <a:gd name="connsiteY29" fmla="*/ 525589 h 743330"/>
                <a:gd name="connsiteX30" fmla="*/ 110680 w 182117"/>
                <a:gd name="connsiteY30" fmla="*/ 436721 h 74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2117" h="743330">
                  <a:moveTo>
                    <a:pt x="110680" y="436721"/>
                  </a:moveTo>
                  <a:lnTo>
                    <a:pt x="110680" y="391192"/>
                  </a:lnTo>
                  <a:cubicBezTo>
                    <a:pt x="142970" y="382524"/>
                    <a:pt x="166783" y="353187"/>
                    <a:pt x="166783" y="318135"/>
                  </a:cubicBezTo>
                  <a:cubicBezTo>
                    <a:pt x="166783" y="283083"/>
                    <a:pt x="142970" y="253746"/>
                    <a:pt x="110680" y="245078"/>
                  </a:cubicBezTo>
                  <a:lnTo>
                    <a:pt x="110680" y="0"/>
                  </a:lnTo>
                  <a:lnTo>
                    <a:pt x="71533" y="0"/>
                  </a:lnTo>
                  <a:lnTo>
                    <a:pt x="71533" y="245078"/>
                  </a:lnTo>
                  <a:cubicBezTo>
                    <a:pt x="39243" y="253746"/>
                    <a:pt x="15430" y="283083"/>
                    <a:pt x="15430" y="318135"/>
                  </a:cubicBezTo>
                  <a:cubicBezTo>
                    <a:pt x="15430" y="353187"/>
                    <a:pt x="39243" y="382524"/>
                    <a:pt x="71533" y="391192"/>
                  </a:cubicBezTo>
                  <a:lnTo>
                    <a:pt x="71533" y="436721"/>
                  </a:lnTo>
                  <a:cubicBezTo>
                    <a:pt x="30670" y="445675"/>
                    <a:pt x="0" y="482060"/>
                    <a:pt x="0" y="525589"/>
                  </a:cubicBezTo>
                  <a:lnTo>
                    <a:pt x="0" y="743331"/>
                  </a:lnTo>
                  <a:lnTo>
                    <a:pt x="25813" y="743331"/>
                  </a:lnTo>
                  <a:lnTo>
                    <a:pt x="25813" y="588931"/>
                  </a:lnTo>
                  <a:lnTo>
                    <a:pt x="40005" y="588931"/>
                  </a:lnTo>
                  <a:lnTo>
                    <a:pt x="40005" y="743331"/>
                  </a:lnTo>
                  <a:lnTo>
                    <a:pt x="64579" y="743331"/>
                  </a:lnTo>
                  <a:lnTo>
                    <a:pt x="64579" y="588931"/>
                  </a:lnTo>
                  <a:lnTo>
                    <a:pt x="78772" y="588931"/>
                  </a:lnTo>
                  <a:lnTo>
                    <a:pt x="78772" y="743331"/>
                  </a:lnTo>
                  <a:lnTo>
                    <a:pt x="103346" y="743331"/>
                  </a:lnTo>
                  <a:lnTo>
                    <a:pt x="103346" y="588931"/>
                  </a:lnTo>
                  <a:lnTo>
                    <a:pt x="117538" y="588931"/>
                  </a:lnTo>
                  <a:lnTo>
                    <a:pt x="117538" y="743331"/>
                  </a:lnTo>
                  <a:lnTo>
                    <a:pt x="142113" y="743331"/>
                  </a:lnTo>
                  <a:lnTo>
                    <a:pt x="142113" y="588931"/>
                  </a:lnTo>
                  <a:lnTo>
                    <a:pt x="156305" y="588931"/>
                  </a:lnTo>
                  <a:lnTo>
                    <a:pt x="156305" y="743331"/>
                  </a:lnTo>
                  <a:lnTo>
                    <a:pt x="181165" y="743331"/>
                  </a:lnTo>
                  <a:lnTo>
                    <a:pt x="182118" y="525589"/>
                  </a:lnTo>
                  <a:cubicBezTo>
                    <a:pt x="182118" y="481965"/>
                    <a:pt x="151543" y="445675"/>
                    <a:pt x="110680" y="43672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5E1A209-23CC-E9AC-A263-3D3B22DB7572}"/>
                </a:ext>
              </a:extLst>
            </p:cNvPr>
            <p:cNvSpPr/>
            <p:nvPr/>
          </p:nvSpPr>
          <p:spPr>
            <a:xfrm>
              <a:off x="1700893" y="998297"/>
              <a:ext cx="114123" cy="237372"/>
            </a:xfrm>
            <a:custGeom>
              <a:avLst/>
              <a:gdLst>
                <a:gd name="connsiteX0" fmla="*/ 42302 w 114123"/>
                <a:gd name="connsiteY0" fmla="*/ 0 h 237372"/>
                <a:gd name="connsiteX1" fmla="*/ 71821 w 114123"/>
                <a:gd name="connsiteY1" fmla="*/ 0 h 237372"/>
                <a:gd name="connsiteX2" fmla="*/ 71821 w 114123"/>
                <a:gd name="connsiteY2" fmla="*/ 100913 h 237372"/>
                <a:gd name="connsiteX3" fmla="*/ 114123 w 114123"/>
                <a:gd name="connsiteY3" fmla="*/ 155998 h 237372"/>
                <a:gd name="connsiteX4" fmla="*/ 71821 w 114123"/>
                <a:gd name="connsiteY4" fmla="*/ 211085 h 237372"/>
                <a:gd name="connsiteX5" fmla="*/ 71821 w 114123"/>
                <a:gd name="connsiteY5" fmla="*/ 237372 h 237372"/>
                <a:gd name="connsiteX6" fmla="*/ 42302 w 114123"/>
                <a:gd name="connsiteY6" fmla="*/ 237372 h 237372"/>
                <a:gd name="connsiteX7" fmla="*/ 42302 w 114123"/>
                <a:gd name="connsiteY7" fmla="*/ 211085 h 237372"/>
                <a:gd name="connsiteX8" fmla="*/ 0 w 114123"/>
                <a:gd name="connsiteY8" fmla="*/ 155998 h 237372"/>
                <a:gd name="connsiteX9" fmla="*/ 42302 w 114123"/>
                <a:gd name="connsiteY9" fmla="*/ 100913 h 23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123" h="237372">
                  <a:moveTo>
                    <a:pt x="42302" y="0"/>
                  </a:moveTo>
                  <a:lnTo>
                    <a:pt x="71821" y="0"/>
                  </a:lnTo>
                  <a:lnTo>
                    <a:pt x="71821" y="100913"/>
                  </a:lnTo>
                  <a:cubicBezTo>
                    <a:pt x="96168" y="107448"/>
                    <a:pt x="114123" y="129568"/>
                    <a:pt x="114123" y="155998"/>
                  </a:cubicBezTo>
                  <a:cubicBezTo>
                    <a:pt x="114123" y="182428"/>
                    <a:pt x="96168" y="204549"/>
                    <a:pt x="71821" y="211085"/>
                  </a:cubicBezTo>
                  <a:lnTo>
                    <a:pt x="71821" y="237372"/>
                  </a:lnTo>
                  <a:lnTo>
                    <a:pt x="42302" y="237372"/>
                  </a:lnTo>
                  <a:lnTo>
                    <a:pt x="42302" y="211085"/>
                  </a:lnTo>
                  <a:cubicBezTo>
                    <a:pt x="17956" y="204549"/>
                    <a:pt x="0" y="182428"/>
                    <a:pt x="0" y="155998"/>
                  </a:cubicBezTo>
                  <a:cubicBezTo>
                    <a:pt x="0" y="129568"/>
                    <a:pt x="17956" y="107448"/>
                    <a:pt x="42302" y="100913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4ED8CE0-D4AB-9103-8E8A-FDF7713CA95F}"/>
                </a:ext>
              </a:extLst>
            </p:cNvPr>
            <p:cNvSpPr/>
            <p:nvPr/>
          </p:nvSpPr>
          <p:spPr>
            <a:xfrm>
              <a:off x="1382943" y="1233154"/>
              <a:ext cx="750022" cy="498435"/>
            </a:xfrm>
            <a:custGeom>
              <a:avLst/>
              <a:gdLst>
                <a:gd name="connsiteX0" fmla="*/ 994696 w 994695"/>
                <a:gd name="connsiteY0" fmla="*/ 330041 h 661035"/>
                <a:gd name="connsiteX1" fmla="*/ 994696 w 994695"/>
                <a:gd name="connsiteY1" fmla="*/ 330041 h 661035"/>
                <a:gd name="connsiteX2" fmla="*/ 664940 w 994695"/>
                <a:gd name="connsiteY2" fmla="*/ 65913 h 661035"/>
                <a:gd name="connsiteX3" fmla="*/ 664940 w 994695"/>
                <a:gd name="connsiteY3" fmla="*/ 25146 h 661035"/>
                <a:gd name="connsiteX4" fmla="*/ 635413 w 994695"/>
                <a:gd name="connsiteY4" fmla="*/ 0 h 661035"/>
                <a:gd name="connsiteX5" fmla="*/ 359188 w 994695"/>
                <a:gd name="connsiteY5" fmla="*/ 0 h 661035"/>
                <a:gd name="connsiteX6" fmla="*/ 329660 w 994695"/>
                <a:gd name="connsiteY6" fmla="*/ 25146 h 661035"/>
                <a:gd name="connsiteX7" fmla="*/ 329660 w 994695"/>
                <a:gd name="connsiteY7" fmla="*/ 65913 h 661035"/>
                <a:gd name="connsiteX8" fmla="*/ 0 w 994695"/>
                <a:gd name="connsiteY8" fmla="*/ 330041 h 661035"/>
                <a:gd name="connsiteX9" fmla="*/ 0 w 994695"/>
                <a:gd name="connsiteY9" fmla="*/ 330041 h 661035"/>
                <a:gd name="connsiteX10" fmla="*/ 0 w 994695"/>
                <a:gd name="connsiteY10" fmla="*/ 330517 h 661035"/>
                <a:gd name="connsiteX11" fmla="*/ 0 w 994695"/>
                <a:gd name="connsiteY11" fmla="*/ 330994 h 661035"/>
                <a:gd name="connsiteX12" fmla="*/ 0 w 994695"/>
                <a:gd name="connsiteY12" fmla="*/ 330994 h 661035"/>
                <a:gd name="connsiteX13" fmla="*/ 329660 w 994695"/>
                <a:gd name="connsiteY13" fmla="*/ 595122 h 661035"/>
                <a:gd name="connsiteX14" fmla="*/ 329660 w 994695"/>
                <a:gd name="connsiteY14" fmla="*/ 635889 h 661035"/>
                <a:gd name="connsiteX15" fmla="*/ 359188 w 994695"/>
                <a:gd name="connsiteY15" fmla="*/ 661035 h 661035"/>
                <a:gd name="connsiteX16" fmla="*/ 635413 w 994695"/>
                <a:gd name="connsiteY16" fmla="*/ 661035 h 661035"/>
                <a:gd name="connsiteX17" fmla="*/ 664940 w 994695"/>
                <a:gd name="connsiteY17" fmla="*/ 635889 h 661035"/>
                <a:gd name="connsiteX18" fmla="*/ 664940 w 994695"/>
                <a:gd name="connsiteY18" fmla="*/ 595122 h 661035"/>
                <a:gd name="connsiteX19" fmla="*/ 994601 w 994695"/>
                <a:gd name="connsiteY19" fmla="*/ 330994 h 661035"/>
                <a:gd name="connsiteX20" fmla="*/ 994601 w 994695"/>
                <a:gd name="connsiteY20" fmla="*/ 330994 h 661035"/>
                <a:gd name="connsiteX21" fmla="*/ 994601 w 994695"/>
                <a:gd name="connsiteY21" fmla="*/ 330517 h 661035"/>
                <a:gd name="connsiteX22" fmla="*/ 994696 w 994695"/>
                <a:gd name="connsiteY22" fmla="*/ 330041 h 661035"/>
                <a:gd name="connsiteX23" fmla="*/ 631031 w 994695"/>
                <a:gd name="connsiteY23" fmla="*/ 618839 h 661035"/>
                <a:gd name="connsiteX24" fmla="*/ 612648 w 994695"/>
                <a:gd name="connsiteY24" fmla="*/ 634174 h 661035"/>
                <a:gd name="connsiteX25" fmla="*/ 382048 w 994695"/>
                <a:gd name="connsiteY25" fmla="*/ 634174 h 661035"/>
                <a:gd name="connsiteX26" fmla="*/ 363665 w 994695"/>
                <a:gd name="connsiteY26" fmla="*/ 618839 h 661035"/>
                <a:gd name="connsiteX27" fmla="*/ 363665 w 994695"/>
                <a:gd name="connsiteY27" fmla="*/ 607886 h 661035"/>
                <a:gd name="connsiteX28" fmla="*/ 631126 w 994695"/>
                <a:gd name="connsiteY28" fmla="*/ 607886 h 661035"/>
                <a:gd name="connsiteX29" fmla="*/ 631126 w 994695"/>
                <a:gd name="connsiteY29" fmla="*/ 618839 h 661035"/>
                <a:gd name="connsiteX30" fmla="*/ 243745 w 994695"/>
                <a:gd name="connsiteY30" fmla="*/ 537686 h 661035"/>
                <a:gd name="connsiteX31" fmla="*/ 224600 w 994695"/>
                <a:gd name="connsiteY31" fmla="*/ 527685 h 661035"/>
                <a:gd name="connsiteX32" fmla="*/ 206502 w 994695"/>
                <a:gd name="connsiteY32" fmla="*/ 516922 h 661035"/>
                <a:gd name="connsiteX33" fmla="*/ 197930 w 994695"/>
                <a:gd name="connsiteY33" fmla="*/ 511207 h 661035"/>
                <a:gd name="connsiteX34" fmla="*/ 189548 w 994695"/>
                <a:gd name="connsiteY34" fmla="*/ 505396 h 661035"/>
                <a:gd name="connsiteX35" fmla="*/ 132969 w 994695"/>
                <a:gd name="connsiteY35" fmla="*/ 453295 h 661035"/>
                <a:gd name="connsiteX36" fmla="*/ 84296 w 994695"/>
                <a:gd name="connsiteY36" fmla="*/ 330422 h 661035"/>
                <a:gd name="connsiteX37" fmla="*/ 132969 w 994695"/>
                <a:gd name="connsiteY37" fmla="*/ 207550 h 661035"/>
                <a:gd name="connsiteX38" fmla="*/ 189548 w 994695"/>
                <a:gd name="connsiteY38" fmla="*/ 155448 h 661035"/>
                <a:gd name="connsiteX39" fmla="*/ 197930 w 994695"/>
                <a:gd name="connsiteY39" fmla="*/ 149638 h 661035"/>
                <a:gd name="connsiteX40" fmla="*/ 206502 w 994695"/>
                <a:gd name="connsiteY40" fmla="*/ 143923 h 661035"/>
                <a:gd name="connsiteX41" fmla="*/ 224600 w 994695"/>
                <a:gd name="connsiteY41" fmla="*/ 133159 h 661035"/>
                <a:gd name="connsiteX42" fmla="*/ 243745 w 994695"/>
                <a:gd name="connsiteY42" fmla="*/ 123158 h 661035"/>
                <a:gd name="connsiteX43" fmla="*/ 264033 w 994695"/>
                <a:gd name="connsiteY43" fmla="*/ 114205 h 661035"/>
                <a:gd name="connsiteX44" fmla="*/ 251079 w 994695"/>
                <a:gd name="connsiteY44" fmla="*/ 127254 h 661035"/>
                <a:gd name="connsiteX45" fmla="*/ 238601 w 994695"/>
                <a:gd name="connsiteY45" fmla="*/ 140208 h 661035"/>
                <a:gd name="connsiteX46" fmla="*/ 215837 w 994695"/>
                <a:gd name="connsiteY46" fmla="*/ 166402 h 661035"/>
                <a:gd name="connsiteX47" fmla="*/ 179546 w 994695"/>
                <a:gd name="connsiteY47" fmla="*/ 220027 h 661035"/>
                <a:gd name="connsiteX48" fmla="*/ 148971 w 994695"/>
                <a:gd name="connsiteY48" fmla="*/ 330041 h 661035"/>
                <a:gd name="connsiteX49" fmla="*/ 148971 w 994695"/>
                <a:gd name="connsiteY49" fmla="*/ 330041 h 661035"/>
                <a:gd name="connsiteX50" fmla="*/ 148971 w 994695"/>
                <a:gd name="connsiteY50" fmla="*/ 330517 h 661035"/>
                <a:gd name="connsiteX51" fmla="*/ 148971 w 994695"/>
                <a:gd name="connsiteY51" fmla="*/ 330994 h 661035"/>
                <a:gd name="connsiteX52" fmla="*/ 148971 w 994695"/>
                <a:gd name="connsiteY52" fmla="*/ 330994 h 661035"/>
                <a:gd name="connsiteX53" fmla="*/ 179546 w 994695"/>
                <a:gd name="connsiteY53" fmla="*/ 441007 h 661035"/>
                <a:gd name="connsiteX54" fmla="*/ 215837 w 994695"/>
                <a:gd name="connsiteY54" fmla="*/ 494633 h 661035"/>
                <a:gd name="connsiteX55" fmla="*/ 238601 w 994695"/>
                <a:gd name="connsiteY55" fmla="*/ 520827 h 661035"/>
                <a:gd name="connsiteX56" fmla="*/ 251079 w 994695"/>
                <a:gd name="connsiteY56" fmla="*/ 533781 h 661035"/>
                <a:gd name="connsiteX57" fmla="*/ 264033 w 994695"/>
                <a:gd name="connsiteY57" fmla="*/ 546830 h 661035"/>
                <a:gd name="connsiteX58" fmla="*/ 243745 w 994695"/>
                <a:gd name="connsiteY58" fmla="*/ 537686 h 661035"/>
                <a:gd name="connsiteX59" fmla="*/ 291941 w 994695"/>
                <a:gd name="connsiteY59" fmla="*/ 330517 h 661035"/>
                <a:gd name="connsiteX60" fmla="*/ 291941 w 994695"/>
                <a:gd name="connsiteY60" fmla="*/ 330994 h 661035"/>
                <a:gd name="connsiteX61" fmla="*/ 291941 w 994695"/>
                <a:gd name="connsiteY61" fmla="*/ 330994 h 661035"/>
                <a:gd name="connsiteX62" fmla="*/ 307181 w 994695"/>
                <a:gd name="connsiteY62" fmla="*/ 444341 h 661035"/>
                <a:gd name="connsiteX63" fmla="*/ 325184 w 994695"/>
                <a:gd name="connsiteY63" fmla="*/ 501396 h 661035"/>
                <a:gd name="connsiteX64" fmla="*/ 351568 w 994695"/>
                <a:gd name="connsiteY64" fmla="*/ 558546 h 661035"/>
                <a:gd name="connsiteX65" fmla="*/ 320707 w 994695"/>
                <a:gd name="connsiteY65" fmla="*/ 534734 h 661035"/>
                <a:gd name="connsiteX66" fmla="*/ 313849 w 994695"/>
                <a:gd name="connsiteY66" fmla="*/ 528352 h 661035"/>
                <a:gd name="connsiteX67" fmla="*/ 307467 w 994695"/>
                <a:gd name="connsiteY67" fmla="*/ 521780 h 661035"/>
                <a:gd name="connsiteX68" fmla="*/ 301181 w 994695"/>
                <a:gd name="connsiteY68" fmla="*/ 515112 h 661035"/>
                <a:gd name="connsiteX69" fmla="*/ 295370 w 994695"/>
                <a:gd name="connsiteY69" fmla="*/ 508349 h 661035"/>
                <a:gd name="connsiteX70" fmla="*/ 257651 w 994695"/>
                <a:gd name="connsiteY70" fmla="*/ 451580 h 661035"/>
                <a:gd name="connsiteX71" fmla="*/ 227171 w 994695"/>
                <a:gd name="connsiteY71" fmla="*/ 330517 h 661035"/>
                <a:gd name="connsiteX72" fmla="*/ 257651 w 994695"/>
                <a:gd name="connsiteY72" fmla="*/ 209455 h 661035"/>
                <a:gd name="connsiteX73" fmla="*/ 295370 w 994695"/>
                <a:gd name="connsiteY73" fmla="*/ 152686 h 661035"/>
                <a:gd name="connsiteX74" fmla="*/ 301181 w 994695"/>
                <a:gd name="connsiteY74" fmla="*/ 145923 h 661035"/>
                <a:gd name="connsiteX75" fmla="*/ 307467 w 994695"/>
                <a:gd name="connsiteY75" fmla="*/ 139255 h 661035"/>
                <a:gd name="connsiteX76" fmla="*/ 313849 w 994695"/>
                <a:gd name="connsiteY76" fmla="*/ 132683 h 661035"/>
                <a:gd name="connsiteX77" fmla="*/ 320707 w 994695"/>
                <a:gd name="connsiteY77" fmla="*/ 126302 h 661035"/>
                <a:gd name="connsiteX78" fmla="*/ 351568 w 994695"/>
                <a:gd name="connsiteY78" fmla="*/ 102489 h 661035"/>
                <a:gd name="connsiteX79" fmla="*/ 325184 w 994695"/>
                <a:gd name="connsiteY79" fmla="*/ 159639 h 661035"/>
                <a:gd name="connsiteX80" fmla="*/ 307181 w 994695"/>
                <a:gd name="connsiteY80" fmla="*/ 216694 h 661035"/>
                <a:gd name="connsiteX81" fmla="*/ 291941 w 994695"/>
                <a:gd name="connsiteY81" fmla="*/ 330041 h 661035"/>
                <a:gd name="connsiteX82" fmla="*/ 291941 w 994695"/>
                <a:gd name="connsiteY82" fmla="*/ 330041 h 661035"/>
                <a:gd name="connsiteX83" fmla="*/ 291941 w 994695"/>
                <a:gd name="connsiteY83" fmla="*/ 330517 h 661035"/>
                <a:gd name="connsiteX84" fmla="*/ 451390 w 994695"/>
                <a:gd name="connsiteY84" fmla="*/ 330517 h 661035"/>
                <a:gd name="connsiteX85" fmla="*/ 451390 w 994695"/>
                <a:gd name="connsiteY85" fmla="*/ 330994 h 661035"/>
                <a:gd name="connsiteX86" fmla="*/ 451390 w 994695"/>
                <a:gd name="connsiteY86" fmla="*/ 330994 h 661035"/>
                <a:gd name="connsiteX87" fmla="*/ 452723 w 994695"/>
                <a:gd name="connsiteY87" fmla="*/ 449294 h 661035"/>
                <a:gd name="connsiteX88" fmla="*/ 450247 w 994695"/>
                <a:gd name="connsiteY88" fmla="*/ 570357 h 661035"/>
                <a:gd name="connsiteX89" fmla="*/ 433864 w 994695"/>
                <a:gd name="connsiteY89" fmla="*/ 541306 h 661035"/>
                <a:gd name="connsiteX90" fmla="*/ 420910 w 994695"/>
                <a:gd name="connsiteY90" fmla="*/ 511778 h 661035"/>
                <a:gd name="connsiteX91" fmla="*/ 401955 w 994695"/>
                <a:gd name="connsiteY91" fmla="*/ 451866 h 661035"/>
                <a:gd name="connsiteX92" fmla="*/ 386620 w 994695"/>
                <a:gd name="connsiteY92" fmla="*/ 330613 h 661035"/>
                <a:gd name="connsiteX93" fmla="*/ 401955 w 994695"/>
                <a:gd name="connsiteY93" fmla="*/ 209359 h 661035"/>
                <a:gd name="connsiteX94" fmla="*/ 420910 w 994695"/>
                <a:gd name="connsiteY94" fmla="*/ 149447 h 661035"/>
                <a:gd name="connsiteX95" fmla="*/ 433864 w 994695"/>
                <a:gd name="connsiteY95" fmla="*/ 119920 h 661035"/>
                <a:gd name="connsiteX96" fmla="*/ 450247 w 994695"/>
                <a:gd name="connsiteY96" fmla="*/ 90869 h 661035"/>
                <a:gd name="connsiteX97" fmla="*/ 452723 w 994695"/>
                <a:gd name="connsiteY97" fmla="*/ 211931 h 661035"/>
                <a:gd name="connsiteX98" fmla="*/ 451390 w 994695"/>
                <a:gd name="connsiteY98" fmla="*/ 330232 h 661035"/>
                <a:gd name="connsiteX99" fmla="*/ 451390 w 994695"/>
                <a:gd name="connsiteY99" fmla="*/ 330232 h 661035"/>
                <a:gd name="connsiteX100" fmla="*/ 451390 w 994695"/>
                <a:gd name="connsiteY100" fmla="*/ 330517 h 661035"/>
                <a:gd name="connsiteX101" fmla="*/ 728377 w 994695"/>
                <a:gd name="connsiteY101" fmla="*/ 546735 h 661035"/>
                <a:gd name="connsiteX102" fmla="*/ 741331 w 994695"/>
                <a:gd name="connsiteY102" fmla="*/ 533686 h 661035"/>
                <a:gd name="connsiteX103" fmla="*/ 753809 w 994695"/>
                <a:gd name="connsiteY103" fmla="*/ 520732 h 661035"/>
                <a:gd name="connsiteX104" fmla="*/ 776573 w 994695"/>
                <a:gd name="connsiteY104" fmla="*/ 494538 h 661035"/>
                <a:gd name="connsiteX105" fmla="*/ 812864 w 994695"/>
                <a:gd name="connsiteY105" fmla="*/ 440912 h 661035"/>
                <a:gd name="connsiteX106" fmla="*/ 843439 w 994695"/>
                <a:gd name="connsiteY106" fmla="*/ 330898 h 661035"/>
                <a:gd name="connsiteX107" fmla="*/ 843439 w 994695"/>
                <a:gd name="connsiteY107" fmla="*/ 330898 h 661035"/>
                <a:gd name="connsiteX108" fmla="*/ 843439 w 994695"/>
                <a:gd name="connsiteY108" fmla="*/ 330422 h 661035"/>
                <a:gd name="connsiteX109" fmla="*/ 843439 w 994695"/>
                <a:gd name="connsiteY109" fmla="*/ 329946 h 661035"/>
                <a:gd name="connsiteX110" fmla="*/ 843439 w 994695"/>
                <a:gd name="connsiteY110" fmla="*/ 329946 h 661035"/>
                <a:gd name="connsiteX111" fmla="*/ 812864 w 994695"/>
                <a:gd name="connsiteY111" fmla="*/ 219932 h 661035"/>
                <a:gd name="connsiteX112" fmla="*/ 776573 w 994695"/>
                <a:gd name="connsiteY112" fmla="*/ 166306 h 661035"/>
                <a:gd name="connsiteX113" fmla="*/ 753809 w 994695"/>
                <a:gd name="connsiteY113" fmla="*/ 140113 h 661035"/>
                <a:gd name="connsiteX114" fmla="*/ 741331 w 994695"/>
                <a:gd name="connsiteY114" fmla="*/ 127159 h 661035"/>
                <a:gd name="connsiteX115" fmla="*/ 728377 w 994695"/>
                <a:gd name="connsiteY115" fmla="*/ 114109 h 661035"/>
                <a:gd name="connsiteX116" fmla="*/ 748665 w 994695"/>
                <a:gd name="connsiteY116" fmla="*/ 123063 h 661035"/>
                <a:gd name="connsiteX117" fmla="*/ 767810 w 994695"/>
                <a:gd name="connsiteY117" fmla="*/ 133064 h 661035"/>
                <a:gd name="connsiteX118" fmla="*/ 785908 w 994695"/>
                <a:gd name="connsiteY118" fmla="*/ 143827 h 661035"/>
                <a:gd name="connsiteX119" fmla="*/ 794480 w 994695"/>
                <a:gd name="connsiteY119" fmla="*/ 149542 h 661035"/>
                <a:gd name="connsiteX120" fmla="*/ 802862 w 994695"/>
                <a:gd name="connsiteY120" fmla="*/ 155353 h 661035"/>
                <a:gd name="connsiteX121" fmla="*/ 859441 w 994695"/>
                <a:gd name="connsiteY121" fmla="*/ 207454 h 661035"/>
                <a:gd name="connsiteX122" fmla="*/ 908114 w 994695"/>
                <a:gd name="connsiteY122" fmla="*/ 330327 h 661035"/>
                <a:gd name="connsiteX123" fmla="*/ 859441 w 994695"/>
                <a:gd name="connsiteY123" fmla="*/ 453200 h 661035"/>
                <a:gd name="connsiteX124" fmla="*/ 802862 w 994695"/>
                <a:gd name="connsiteY124" fmla="*/ 505301 h 661035"/>
                <a:gd name="connsiteX125" fmla="*/ 794480 w 994695"/>
                <a:gd name="connsiteY125" fmla="*/ 511111 h 661035"/>
                <a:gd name="connsiteX126" fmla="*/ 785908 w 994695"/>
                <a:gd name="connsiteY126" fmla="*/ 516827 h 661035"/>
                <a:gd name="connsiteX127" fmla="*/ 767810 w 994695"/>
                <a:gd name="connsiteY127" fmla="*/ 527590 h 661035"/>
                <a:gd name="connsiteX128" fmla="*/ 748665 w 994695"/>
                <a:gd name="connsiteY128" fmla="*/ 537591 h 661035"/>
                <a:gd name="connsiteX129" fmla="*/ 728377 w 994695"/>
                <a:gd name="connsiteY129" fmla="*/ 546735 h 661035"/>
                <a:gd name="connsiteX130" fmla="*/ 700469 w 994695"/>
                <a:gd name="connsiteY130" fmla="*/ 330041 h 661035"/>
                <a:gd name="connsiteX131" fmla="*/ 700469 w 994695"/>
                <a:gd name="connsiteY131" fmla="*/ 330041 h 661035"/>
                <a:gd name="connsiteX132" fmla="*/ 685229 w 994695"/>
                <a:gd name="connsiteY132" fmla="*/ 216694 h 661035"/>
                <a:gd name="connsiteX133" fmla="*/ 667226 w 994695"/>
                <a:gd name="connsiteY133" fmla="*/ 159639 h 661035"/>
                <a:gd name="connsiteX134" fmla="*/ 640842 w 994695"/>
                <a:gd name="connsiteY134" fmla="*/ 102489 h 661035"/>
                <a:gd name="connsiteX135" fmla="*/ 671703 w 994695"/>
                <a:gd name="connsiteY135" fmla="*/ 126302 h 661035"/>
                <a:gd name="connsiteX136" fmla="*/ 678561 w 994695"/>
                <a:gd name="connsiteY136" fmla="*/ 132683 h 661035"/>
                <a:gd name="connsiteX137" fmla="*/ 684943 w 994695"/>
                <a:gd name="connsiteY137" fmla="*/ 139255 h 661035"/>
                <a:gd name="connsiteX138" fmla="*/ 691229 w 994695"/>
                <a:gd name="connsiteY138" fmla="*/ 145923 h 661035"/>
                <a:gd name="connsiteX139" fmla="*/ 697040 w 994695"/>
                <a:gd name="connsiteY139" fmla="*/ 152686 h 661035"/>
                <a:gd name="connsiteX140" fmla="*/ 734759 w 994695"/>
                <a:gd name="connsiteY140" fmla="*/ 209455 h 661035"/>
                <a:gd name="connsiteX141" fmla="*/ 765239 w 994695"/>
                <a:gd name="connsiteY141" fmla="*/ 330517 h 661035"/>
                <a:gd name="connsiteX142" fmla="*/ 734759 w 994695"/>
                <a:gd name="connsiteY142" fmla="*/ 451580 h 661035"/>
                <a:gd name="connsiteX143" fmla="*/ 697040 w 994695"/>
                <a:gd name="connsiteY143" fmla="*/ 508349 h 661035"/>
                <a:gd name="connsiteX144" fmla="*/ 691229 w 994695"/>
                <a:gd name="connsiteY144" fmla="*/ 515112 h 661035"/>
                <a:gd name="connsiteX145" fmla="*/ 684943 w 994695"/>
                <a:gd name="connsiteY145" fmla="*/ 521780 h 661035"/>
                <a:gd name="connsiteX146" fmla="*/ 678561 w 994695"/>
                <a:gd name="connsiteY146" fmla="*/ 528352 h 661035"/>
                <a:gd name="connsiteX147" fmla="*/ 671703 w 994695"/>
                <a:gd name="connsiteY147" fmla="*/ 534734 h 661035"/>
                <a:gd name="connsiteX148" fmla="*/ 640842 w 994695"/>
                <a:gd name="connsiteY148" fmla="*/ 558546 h 661035"/>
                <a:gd name="connsiteX149" fmla="*/ 667226 w 994695"/>
                <a:gd name="connsiteY149" fmla="*/ 501396 h 661035"/>
                <a:gd name="connsiteX150" fmla="*/ 685229 w 994695"/>
                <a:gd name="connsiteY150" fmla="*/ 444341 h 661035"/>
                <a:gd name="connsiteX151" fmla="*/ 700469 w 994695"/>
                <a:gd name="connsiteY151" fmla="*/ 330994 h 661035"/>
                <a:gd name="connsiteX152" fmla="*/ 700469 w 994695"/>
                <a:gd name="connsiteY152" fmla="*/ 330994 h 661035"/>
                <a:gd name="connsiteX153" fmla="*/ 700469 w 994695"/>
                <a:gd name="connsiteY153" fmla="*/ 330517 h 661035"/>
                <a:gd name="connsiteX154" fmla="*/ 700469 w 994695"/>
                <a:gd name="connsiteY154" fmla="*/ 330041 h 661035"/>
                <a:gd name="connsiteX155" fmla="*/ 541020 w 994695"/>
                <a:gd name="connsiteY155" fmla="*/ 330041 h 661035"/>
                <a:gd name="connsiteX156" fmla="*/ 541020 w 994695"/>
                <a:gd name="connsiteY156" fmla="*/ 330041 h 661035"/>
                <a:gd name="connsiteX157" fmla="*/ 539687 w 994695"/>
                <a:gd name="connsiteY157" fmla="*/ 211741 h 661035"/>
                <a:gd name="connsiteX158" fmla="*/ 542163 w 994695"/>
                <a:gd name="connsiteY158" fmla="*/ 90678 h 661035"/>
                <a:gd name="connsiteX159" fmla="*/ 558546 w 994695"/>
                <a:gd name="connsiteY159" fmla="*/ 119729 h 661035"/>
                <a:gd name="connsiteX160" fmla="*/ 571500 w 994695"/>
                <a:gd name="connsiteY160" fmla="*/ 149257 h 661035"/>
                <a:gd name="connsiteX161" fmla="*/ 590455 w 994695"/>
                <a:gd name="connsiteY161" fmla="*/ 209169 h 661035"/>
                <a:gd name="connsiteX162" fmla="*/ 605790 w 994695"/>
                <a:gd name="connsiteY162" fmla="*/ 330422 h 661035"/>
                <a:gd name="connsiteX163" fmla="*/ 590455 w 994695"/>
                <a:gd name="connsiteY163" fmla="*/ 451675 h 661035"/>
                <a:gd name="connsiteX164" fmla="*/ 571500 w 994695"/>
                <a:gd name="connsiteY164" fmla="*/ 511588 h 661035"/>
                <a:gd name="connsiteX165" fmla="*/ 558546 w 994695"/>
                <a:gd name="connsiteY165" fmla="*/ 541115 h 661035"/>
                <a:gd name="connsiteX166" fmla="*/ 542163 w 994695"/>
                <a:gd name="connsiteY166" fmla="*/ 570167 h 661035"/>
                <a:gd name="connsiteX167" fmla="*/ 539687 w 994695"/>
                <a:gd name="connsiteY167" fmla="*/ 449104 h 661035"/>
                <a:gd name="connsiteX168" fmla="*/ 541020 w 994695"/>
                <a:gd name="connsiteY168" fmla="*/ 330803 h 661035"/>
                <a:gd name="connsiteX169" fmla="*/ 541020 w 994695"/>
                <a:gd name="connsiteY169" fmla="*/ 330803 h 661035"/>
                <a:gd name="connsiteX170" fmla="*/ 541020 w 994695"/>
                <a:gd name="connsiteY170" fmla="*/ 330327 h 661035"/>
                <a:gd name="connsiteX171" fmla="*/ 541020 w 994695"/>
                <a:gd name="connsiteY171" fmla="*/ 330041 h 661035"/>
                <a:gd name="connsiteX172" fmla="*/ 631031 w 994695"/>
                <a:gd name="connsiteY172" fmla="*/ 53150 h 661035"/>
                <a:gd name="connsiteX173" fmla="*/ 363665 w 994695"/>
                <a:gd name="connsiteY173" fmla="*/ 53150 h 661035"/>
                <a:gd name="connsiteX174" fmla="*/ 363665 w 994695"/>
                <a:gd name="connsiteY174" fmla="*/ 42196 h 661035"/>
                <a:gd name="connsiteX175" fmla="*/ 382048 w 994695"/>
                <a:gd name="connsiteY175" fmla="*/ 26860 h 661035"/>
                <a:gd name="connsiteX176" fmla="*/ 612648 w 994695"/>
                <a:gd name="connsiteY176" fmla="*/ 26860 h 661035"/>
                <a:gd name="connsiteX177" fmla="*/ 631031 w 994695"/>
                <a:gd name="connsiteY177" fmla="*/ 42196 h 661035"/>
                <a:gd name="connsiteX178" fmla="*/ 631031 w 994695"/>
                <a:gd name="connsiteY178" fmla="*/ 53150 h 66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994695" h="661035">
                  <a:moveTo>
                    <a:pt x="994696" y="330041"/>
                  </a:moveTo>
                  <a:lnTo>
                    <a:pt x="994696" y="330041"/>
                  </a:lnTo>
                  <a:cubicBezTo>
                    <a:pt x="993934" y="205835"/>
                    <a:pt x="853345" y="104394"/>
                    <a:pt x="664940" y="65913"/>
                  </a:cubicBezTo>
                  <a:lnTo>
                    <a:pt x="664940" y="25146"/>
                  </a:lnTo>
                  <a:cubicBezTo>
                    <a:pt x="664940" y="15049"/>
                    <a:pt x="651701" y="0"/>
                    <a:pt x="635413" y="0"/>
                  </a:cubicBezTo>
                  <a:lnTo>
                    <a:pt x="359188" y="0"/>
                  </a:lnTo>
                  <a:cubicBezTo>
                    <a:pt x="342900" y="0"/>
                    <a:pt x="329660" y="15049"/>
                    <a:pt x="329660" y="25146"/>
                  </a:cubicBezTo>
                  <a:lnTo>
                    <a:pt x="329660" y="65913"/>
                  </a:lnTo>
                  <a:cubicBezTo>
                    <a:pt x="141256" y="104394"/>
                    <a:pt x="667" y="205835"/>
                    <a:pt x="0" y="330041"/>
                  </a:cubicBezTo>
                  <a:lnTo>
                    <a:pt x="0" y="330041"/>
                  </a:lnTo>
                  <a:cubicBezTo>
                    <a:pt x="0" y="330232"/>
                    <a:pt x="0" y="330327"/>
                    <a:pt x="0" y="330517"/>
                  </a:cubicBezTo>
                  <a:cubicBezTo>
                    <a:pt x="0" y="330708"/>
                    <a:pt x="0" y="330803"/>
                    <a:pt x="0" y="330994"/>
                  </a:cubicBezTo>
                  <a:lnTo>
                    <a:pt x="0" y="330994"/>
                  </a:lnTo>
                  <a:cubicBezTo>
                    <a:pt x="762" y="455200"/>
                    <a:pt x="141351" y="556641"/>
                    <a:pt x="329660" y="595122"/>
                  </a:cubicBezTo>
                  <a:lnTo>
                    <a:pt x="329660" y="635889"/>
                  </a:lnTo>
                  <a:cubicBezTo>
                    <a:pt x="329660" y="645986"/>
                    <a:pt x="342900" y="661035"/>
                    <a:pt x="359188" y="661035"/>
                  </a:cubicBezTo>
                  <a:lnTo>
                    <a:pt x="635413" y="661035"/>
                  </a:lnTo>
                  <a:cubicBezTo>
                    <a:pt x="651701" y="661035"/>
                    <a:pt x="664940" y="645986"/>
                    <a:pt x="664940" y="635889"/>
                  </a:cubicBezTo>
                  <a:lnTo>
                    <a:pt x="664940" y="595122"/>
                  </a:lnTo>
                  <a:cubicBezTo>
                    <a:pt x="853345" y="556641"/>
                    <a:pt x="993934" y="455200"/>
                    <a:pt x="994601" y="330994"/>
                  </a:cubicBezTo>
                  <a:lnTo>
                    <a:pt x="994601" y="330994"/>
                  </a:lnTo>
                  <a:cubicBezTo>
                    <a:pt x="994601" y="330803"/>
                    <a:pt x="994601" y="330708"/>
                    <a:pt x="994601" y="330517"/>
                  </a:cubicBezTo>
                  <a:cubicBezTo>
                    <a:pt x="994601" y="330327"/>
                    <a:pt x="994696" y="330136"/>
                    <a:pt x="994696" y="330041"/>
                  </a:cubicBezTo>
                  <a:close/>
                  <a:moveTo>
                    <a:pt x="631031" y="618839"/>
                  </a:moveTo>
                  <a:cubicBezTo>
                    <a:pt x="631031" y="625126"/>
                    <a:pt x="622745" y="634174"/>
                    <a:pt x="612648" y="634174"/>
                  </a:cubicBezTo>
                  <a:lnTo>
                    <a:pt x="382048" y="634174"/>
                  </a:lnTo>
                  <a:cubicBezTo>
                    <a:pt x="371856" y="634174"/>
                    <a:pt x="363665" y="625126"/>
                    <a:pt x="363665" y="618839"/>
                  </a:cubicBezTo>
                  <a:lnTo>
                    <a:pt x="363665" y="607886"/>
                  </a:lnTo>
                  <a:lnTo>
                    <a:pt x="631126" y="607886"/>
                  </a:lnTo>
                  <a:lnTo>
                    <a:pt x="631126" y="618839"/>
                  </a:lnTo>
                  <a:close/>
                  <a:moveTo>
                    <a:pt x="243745" y="537686"/>
                  </a:moveTo>
                  <a:cubicBezTo>
                    <a:pt x="237363" y="534448"/>
                    <a:pt x="230791" y="531209"/>
                    <a:pt x="224600" y="527685"/>
                  </a:cubicBezTo>
                  <a:cubicBezTo>
                    <a:pt x="218504" y="524161"/>
                    <a:pt x="212312" y="520636"/>
                    <a:pt x="206502" y="516922"/>
                  </a:cubicBezTo>
                  <a:cubicBezTo>
                    <a:pt x="203549" y="515017"/>
                    <a:pt x="200787" y="513112"/>
                    <a:pt x="197930" y="511207"/>
                  </a:cubicBezTo>
                  <a:cubicBezTo>
                    <a:pt x="195072" y="509302"/>
                    <a:pt x="192214" y="507397"/>
                    <a:pt x="189548" y="505396"/>
                  </a:cubicBezTo>
                  <a:cubicBezTo>
                    <a:pt x="167545" y="489585"/>
                    <a:pt x="148590" y="472059"/>
                    <a:pt x="132969" y="453295"/>
                  </a:cubicBezTo>
                  <a:cubicBezTo>
                    <a:pt x="101822" y="415861"/>
                    <a:pt x="84487" y="373285"/>
                    <a:pt x="84296" y="330422"/>
                  </a:cubicBezTo>
                  <a:cubicBezTo>
                    <a:pt x="84487" y="287560"/>
                    <a:pt x="101822" y="244983"/>
                    <a:pt x="132969" y="207550"/>
                  </a:cubicBezTo>
                  <a:cubicBezTo>
                    <a:pt x="148685" y="188786"/>
                    <a:pt x="167640" y="171164"/>
                    <a:pt x="189548" y="155448"/>
                  </a:cubicBezTo>
                  <a:cubicBezTo>
                    <a:pt x="192214" y="153448"/>
                    <a:pt x="195072" y="151543"/>
                    <a:pt x="197930" y="149638"/>
                  </a:cubicBezTo>
                  <a:cubicBezTo>
                    <a:pt x="200787" y="147733"/>
                    <a:pt x="203644" y="145828"/>
                    <a:pt x="206502" y="143923"/>
                  </a:cubicBezTo>
                  <a:cubicBezTo>
                    <a:pt x="212312" y="140208"/>
                    <a:pt x="218504" y="136684"/>
                    <a:pt x="224600" y="133159"/>
                  </a:cubicBezTo>
                  <a:cubicBezTo>
                    <a:pt x="230696" y="129635"/>
                    <a:pt x="237363" y="126492"/>
                    <a:pt x="243745" y="123158"/>
                  </a:cubicBezTo>
                  <a:cubicBezTo>
                    <a:pt x="250412" y="120015"/>
                    <a:pt x="257175" y="117062"/>
                    <a:pt x="264033" y="114205"/>
                  </a:cubicBezTo>
                  <a:cubicBezTo>
                    <a:pt x="259842" y="118681"/>
                    <a:pt x="255270" y="122873"/>
                    <a:pt x="251079" y="127254"/>
                  </a:cubicBezTo>
                  <a:cubicBezTo>
                    <a:pt x="246983" y="131636"/>
                    <a:pt x="242697" y="135922"/>
                    <a:pt x="238601" y="140208"/>
                  </a:cubicBezTo>
                  <a:cubicBezTo>
                    <a:pt x="230600" y="148876"/>
                    <a:pt x="222885" y="157544"/>
                    <a:pt x="215837" y="166402"/>
                  </a:cubicBezTo>
                  <a:cubicBezTo>
                    <a:pt x="201644" y="184023"/>
                    <a:pt x="189452" y="201835"/>
                    <a:pt x="179546" y="220027"/>
                  </a:cubicBezTo>
                  <a:cubicBezTo>
                    <a:pt x="159830" y="255937"/>
                    <a:pt x="149257" y="292989"/>
                    <a:pt x="148971" y="330041"/>
                  </a:cubicBezTo>
                  <a:lnTo>
                    <a:pt x="148971" y="330041"/>
                  </a:lnTo>
                  <a:cubicBezTo>
                    <a:pt x="148971" y="330232"/>
                    <a:pt x="148971" y="330327"/>
                    <a:pt x="148971" y="330517"/>
                  </a:cubicBezTo>
                  <a:cubicBezTo>
                    <a:pt x="148971" y="330708"/>
                    <a:pt x="148971" y="330803"/>
                    <a:pt x="148971" y="330994"/>
                  </a:cubicBezTo>
                  <a:lnTo>
                    <a:pt x="148971" y="330994"/>
                  </a:lnTo>
                  <a:cubicBezTo>
                    <a:pt x="149257" y="368046"/>
                    <a:pt x="159830" y="405098"/>
                    <a:pt x="179546" y="441007"/>
                  </a:cubicBezTo>
                  <a:cubicBezTo>
                    <a:pt x="189452" y="459200"/>
                    <a:pt x="201644" y="477012"/>
                    <a:pt x="215837" y="494633"/>
                  </a:cubicBezTo>
                  <a:cubicBezTo>
                    <a:pt x="222885" y="503396"/>
                    <a:pt x="230600" y="512064"/>
                    <a:pt x="238601" y="520827"/>
                  </a:cubicBezTo>
                  <a:cubicBezTo>
                    <a:pt x="242602" y="525113"/>
                    <a:pt x="246888" y="529400"/>
                    <a:pt x="251079" y="533781"/>
                  </a:cubicBezTo>
                  <a:cubicBezTo>
                    <a:pt x="255365" y="538067"/>
                    <a:pt x="259842" y="542353"/>
                    <a:pt x="264033" y="546830"/>
                  </a:cubicBezTo>
                  <a:cubicBezTo>
                    <a:pt x="257080" y="543878"/>
                    <a:pt x="250317" y="540830"/>
                    <a:pt x="243745" y="537686"/>
                  </a:cubicBezTo>
                  <a:close/>
                  <a:moveTo>
                    <a:pt x="291941" y="330517"/>
                  </a:moveTo>
                  <a:cubicBezTo>
                    <a:pt x="291941" y="330708"/>
                    <a:pt x="291941" y="330803"/>
                    <a:pt x="291941" y="330994"/>
                  </a:cubicBezTo>
                  <a:lnTo>
                    <a:pt x="291941" y="330994"/>
                  </a:lnTo>
                  <a:cubicBezTo>
                    <a:pt x="292227" y="368617"/>
                    <a:pt x="297656" y="406527"/>
                    <a:pt x="307181" y="444341"/>
                  </a:cubicBezTo>
                  <a:cubicBezTo>
                    <a:pt x="311944" y="463391"/>
                    <a:pt x="317945" y="482441"/>
                    <a:pt x="325184" y="501396"/>
                  </a:cubicBezTo>
                  <a:cubicBezTo>
                    <a:pt x="332327" y="520446"/>
                    <a:pt x="341090" y="539305"/>
                    <a:pt x="351568" y="558546"/>
                  </a:cubicBezTo>
                  <a:cubicBezTo>
                    <a:pt x="340328" y="551212"/>
                    <a:pt x="329851" y="543211"/>
                    <a:pt x="320707" y="534734"/>
                  </a:cubicBezTo>
                  <a:cubicBezTo>
                    <a:pt x="318421" y="532638"/>
                    <a:pt x="316040" y="530543"/>
                    <a:pt x="313849" y="528352"/>
                  </a:cubicBezTo>
                  <a:lnTo>
                    <a:pt x="307467" y="521780"/>
                  </a:lnTo>
                  <a:cubicBezTo>
                    <a:pt x="305372" y="519589"/>
                    <a:pt x="303181" y="517398"/>
                    <a:pt x="301181" y="515112"/>
                  </a:cubicBezTo>
                  <a:lnTo>
                    <a:pt x="295370" y="508349"/>
                  </a:lnTo>
                  <a:cubicBezTo>
                    <a:pt x="280035" y="490252"/>
                    <a:pt x="267653" y="471107"/>
                    <a:pt x="257651" y="451580"/>
                  </a:cubicBezTo>
                  <a:cubicBezTo>
                    <a:pt x="237935" y="412623"/>
                    <a:pt x="227362" y="371761"/>
                    <a:pt x="227171" y="330517"/>
                  </a:cubicBezTo>
                  <a:cubicBezTo>
                    <a:pt x="227362" y="289274"/>
                    <a:pt x="237935" y="248412"/>
                    <a:pt x="257651" y="209455"/>
                  </a:cubicBezTo>
                  <a:cubicBezTo>
                    <a:pt x="267653" y="189928"/>
                    <a:pt x="280035" y="170878"/>
                    <a:pt x="295370" y="152686"/>
                  </a:cubicBezTo>
                  <a:lnTo>
                    <a:pt x="301181" y="145923"/>
                  </a:lnTo>
                  <a:cubicBezTo>
                    <a:pt x="303181" y="143732"/>
                    <a:pt x="305276" y="141446"/>
                    <a:pt x="307467" y="139255"/>
                  </a:cubicBezTo>
                  <a:lnTo>
                    <a:pt x="313849" y="132683"/>
                  </a:lnTo>
                  <a:cubicBezTo>
                    <a:pt x="316135" y="130492"/>
                    <a:pt x="318421" y="128397"/>
                    <a:pt x="320707" y="126302"/>
                  </a:cubicBezTo>
                  <a:cubicBezTo>
                    <a:pt x="329851" y="117824"/>
                    <a:pt x="340233" y="109823"/>
                    <a:pt x="351568" y="102489"/>
                  </a:cubicBezTo>
                  <a:cubicBezTo>
                    <a:pt x="340995" y="121729"/>
                    <a:pt x="332327" y="140589"/>
                    <a:pt x="325184" y="159639"/>
                  </a:cubicBezTo>
                  <a:cubicBezTo>
                    <a:pt x="317945" y="178594"/>
                    <a:pt x="312039" y="197644"/>
                    <a:pt x="307181" y="216694"/>
                  </a:cubicBezTo>
                  <a:cubicBezTo>
                    <a:pt x="297656" y="254508"/>
                    <a:pt x="292227" y="292417"/>
                    <a:pt x="291941" y="330041"/>
                  </a:cubicBezTo>
                  <a:lnTo>
                    <a:pt x="291941" y="330041"/>
                  </a:lnTo>
                  <a:cubicBezTo>
                    <a:pt x="291941" y="330136"/>
                    <a:pt x="291941" y="330327"/>
                    <a:pt x="291941" y="330517"/>
                  </a:cubicBezTo>
                  <a:close/>
                  <a:moveTo>
                    <a:pt x="451390" y="330517"/>
                  </a:moveTo>
                  <a:lnTo>
                    <a:pt x="451390" y="330994"/>
                  </a:lnTo>
                  <a:lnTo>
                    <a:pt x="451390" y="330994"/>
                  </a:lnTo>
                  <a:lnTo>
                    <a:pt x="452723" y="449294"/>
                  </a:lnTo>
                  <a:cubicBezTo>
                    <a:pt x="452914" y="489299"/>
                    <a:pt x="452819" y="529304"/>
                    <a:pt x="450247" y="570357"/>
                  </a:cubicBezTo>
                  <a:cubicBezTo>
                    <a:pt x="443960" y="560832"/>
                    <a:pt x="438626" y="551117"/>
                    <a:pt x="433864" y="541306"/>
                  </a:cubicBezTo>
                  <a:cubicBezTo>
                    <a:pt x="429006" y="531495"/>
                    <a:pt x="424815" y="521684"/>
                    <a:pt x="420910" y="511778"/>
                  </a:cubicBezTo>
                  <a:cubicBezTo>
                    <a:pt x="413099" y="491966"/>
                    <a:pt x="407003" y="471964"/>
                    <a:pt x="401955" y="451866"/>
                  </a:cubicBezTo>
                  <a:cubicBezTo>
                    <a:pt x="392144" y="411766"/>
                    <a:pt x="386715" y="371380"/>
                    <a:pt x="386620" y="330613"/>
                  </a:cubicBezTo>
                  <a:cubicBezTo>
                    <a:pt x="386715" y="289846"/>
                    <a:pt x="392144" y="249365"/>
                    <a:pt x="401955" y="209359"/>
                  </a:cubicBezTo>
                  <a:cubicBezTo>
                    <a:pt x="407003" y="189262"/>
                    <a:pt x="413099" y="169259"/>
                    <a:pt x="420910" y="149447"/>
                  </a:cubicBezTo>
                  <a:cubicBezTo>
                    <a:pt x="424815" y="139541"/>
                    <a:pt x="429006" y="129635"/>
                    <a:pt x="433864" y="119920"/>
                  </a:cubicBezTo>
                  <a:cubicBezTo>
                    <a:pt x="438626" y="110109"/>
                    <a:pt x="443960" y="100394"/>
                    <a:pt x="450247" y="90869"/>
                  </a:cubicBezTo>
                  <a:cubicBezTo>
                    <a:pt x="452914" y="131826"/>
                    <a:pt x="452914" y="171831"/>
                    <a:pt x="452723" y="211931"/>
                  </a:cubicBezTo>
                  <a:lnTo>
                    <a:pt x="451390" y="330232"/>
                  </a:lnTo>
                  <a:lnTo>
                    <a:pt x="451390" y="330232"/>
                  </a:lnTo>
                  <a:lnTo>
                    <a:pt x="451390" y="330517"/>
                  </a:lnTo>
                  <a:close/>
                  <a:moveTo>
                    <a:pt x="728377" y="546735"/>
                  </a:moveTo>
                  <a:cubicBezTo>
                    <a:pt x="732568" y="542258"/>
                    <a:pt x="737140" y="538067"/>
                    <a:pt x="741331" y="533686"/>
                  </a:cubicBezTo>
                  <a:cubicBezTo>
                    <a:pt x="745426" y="529304"/>
                    <a:pt x="749713" y="525018"/>
                    <a:pt x="753809" y="520732"/>
                  </a:cubicBezTo>
                  <a:cubicBezTo>
                    <a:pt x="761810" y="512064"/>
                    <a:pt x="769525" y="503396"/>
                    <a:pt x="776573" y="494538"/>
                  </a:cubicBezTo>
                  <a:cubicBezTo>
                    <a:pt x="790766" y="476917"/>
                    <a:pt x="802958" y="459105"/>
                    <a:pt x="812864" y="440912"/>
                  </a:cubicBezTo>
                  <a:cubicBezTo>
                    <a:pt x="832580" y="405003"/>
                    <a:pt x="843153" y="367951"/>
                    <a:pt x="843439" y="330898"/>
                  </a:cubicBezTo>
                  <a:lnTo>
                    <a:pt x="843439" y="330898"/>
                  </a:lnTo>
                  <a:cubicBezTo>
                    <a:pt x="843439" y="330708"/>
                    <a:pt x="843439" y="330613"/>
                    <a:pt x="843439" y="330422"/>
                  </a:cubicBezTo>
                  <a:cubicBezTo>
                    <a:pt x="843439" y="330232"/>
                    <a:pt x="843439" y="330136"/>
                    <a:pt x="843439" y="329946"/>
                  </a:cubicBezTo>
                  <a:lnTo>
                    <a:pt x="843439" y="329946"/>
                  </a:lnTo>
                  <a:cubicBezTo>
                    <a:pt x="843153" y="292894"/>
                    <a:pt x="832580" y="255842"/>
                    <a:pt x="812864" y="219932"/>
                  </a:cubicBezTo>
                  <a:cubicBezTo>
                    <a:pt x="802958" y="201740"/>
                    <a:pt x="790766" y="183928"/>
                    <a:pt x="776573" y="166306"/>
                  </a:cubicBezTo>
                  <a:cubicBezTo>
                    <a:pt x="769525" y="157544"/>
                    <a:pt x="761810" y="148876"/>
                    <a:pt x="753809" y="140113"/>
                  </a:cubicBezTo>
                  <a:cubicBezTo>
                    <a:pt x="749808" y="135827"/>
                    <a:pt x="745522" y="131540"/>
                    <a:pt x="741331" y="127159"/>
                  </a:cubicBezTo>
                  <a:cubicBezTo>
                    <a:pt x="737045" y="122873"/>
                    <a:pt x="732568" y="118586"/>
                    <a:pt x="728377" y="114109"/>
                  </a:cubicBezTo>
                  <a:cubicBezTo>
                    <a:pt x="735235" y="116967"/>
                    <a:pt x="741998" y="120015"/>
                    <a:pt x="748665" y="123063"/>
                  </a:cubicBezTo>
                  <a:cubicBezTo>
                    <a:pt x="755047" y="126302"/>
                    <a:pt x="761619" y="129540"/>
                    <a:pt x="767810" y="133064"/>
                  </a:cubicBezTo>
                  <a:cubicBezTo>
                    <a:pt x="773906" y="136588"/>
                    <a:pt x="780098" y="140113"/>
                    <a:pt x="785908" y="143827"/>
                  </a:cubicBezTo>
                  <a:cubicBezTo>
                    <a:pt x="788861" y="145732"/>
                    <a:pt x="791623" y="147638"/>
                    <a:pt x="794480" y="149542"/>
                  </a:cubicBezTo>
                  <a:cubicBezTo>
                    <a:pt x="797338" y="151448"/>
                    <a:pt x="800195" y="153352"/>
                    <a:pt x="802862" y="155353"/>
                  </a:cubicBezTo>
                  <a:cubicBezTo>
                    <a:pt x="824865" y="171164"/>
                    <a:pt x="843820" y="188690"/>
                    <a:pt x="859441" y="207454"/>
                  </a:cubicBezTo>
                  <a:cubicBezTo>
                    <a:pt x="890588" y="244888"/>
                    <a:pt x="907923" y="287465"/>
                    <a:pt x="908114" y="330327"/>
                  </a:cubicBezTo>
                  <a:cubicBezTo>
                    <a:pt x="907923" y="373190"/>
                    <a:pt x="890588" y="415766"/>
                    <a:pt x="859441" y="453200"/>
                  </a:cubicBezTo>
                  <a:cubicBezTo>
                    <a:pt x="843820" y="471964"/>
                    <a:pt x="824770" y="489585"/>
                    <a:pt x="802862" y="505301"/>
                  </a:cubicBezTo>
                  <a:cubicBezTo>
                    <a:pt x="800195" y="507302"/>
                    <a:pt x="797338" y="509207"/>
                    <a:pt x="794480" y="511111"/>
                  </a:cubicBezTo>
                  <a:cubicBezTo>
                    <a:pt x="791623" y="513017"/>
                    <a:pt x="788765" y="514921"/>
                    <a:pt x="785908" y="516827"/>
                  </a:cubicBezTo>
                  <a:cubicBezTo>
                    <a:pt x="780098" y="520541"/>
                    <a:pt x="773906" y="524065"/>
                    <a:pt x="767810" y="527590"/>
                  </a:cubicBezTo>
                  <a:cubicBezTo>
                    <a:pt x="761714" y="531114"/>
                    <a:pt x="755047" y="534257"/>
                    <a:pt x="748665" y="537591"/>
                  </a:cubicBezTo>
                  <a:cubicBezTo>
                    <a:pt x="741998" y="540830"/>
                    <a:pt x="735235" y="543878"/>
                    <a:pt x="728377" y="546735"/>
                  </a:cubicBezTo>
                  <a:close/>
                  <a:moveTo>
                    <a:pt x="700469" y="330041"/>
                  </a:moveTo>
                  <a:lnTo>
                    <a:pt x="700469" y="330041"/>
                  </a:lnTo>
                  <a:cubicBezTo>
                    <a:pt x="700183" y="292417"/>
                    <a:pt x="694754" y="254508"/>
                    <a:pt x="685229" y="216694"/>
                  </a:cubicBezTo>
                  <a:cubicBezTo>
                    <a:pt x="680466" y="197644"/>
                    <a:pt x="674465" y="178594"/>
                    <a:pt x="667226" y="159639"/>
                  </a:cubicBezTo>
                  <a:cubicBezTo>
                    <a:pt x="660083" y="140589"/>
                    <a:pt x="651320" y="121729"/>
                    <a:pt x="640842" y="102489"/>
                  </a:cubicBezTo>
                  <a:cubicBezTo>
                    <a:pt x="652082" y="109823"/>
                    <a:pt x="662559" y="117824"/>
                    <a:pt x="671703" y="126302"/>
                  </a:cubicBezTo>
                  <a:cubicBezTo>
                    <a:pt x="673989" y="128397"/>
                    <a:pt x="676370" y="130492"/>
                    <a:pt x="678561" y="132683"/>
                  </a:cubicBezTo>
                  <a:lnTo>
                    <a:pt x="684943" y="139255"/>
                  </a:lnTo>
                  <a:cubicBezTo>
                    <a:pt x="687038" y="141446"/>
                    <a:pt x="689229" y="143637"/>
                    <a:pt x="691229" y="145923"/>
                  </a:cubicBezTo>
                  <a:lnTo>
                    <a:pt x="697040" y="152686"/>
                  </a:lnTo>
                  <a:cubicBezTo>
                    <a:pt x="712375" y="170783"/>
                    <a:pt x="724757" y="189928"/>
                    <a:pt x="734759" y="209455"/>
                  </a:cubicBezTo>
                  <a:cubicBezTo>
                    <a:pt x="754475" y="248412"/>
                    <a:pt x="765048" y="289274"/>
                    <a:pt x="765239" y="330517"/>
                  </a:cubicBezTo>
                  <a:cubicBezTo>
                    <a:pt x="765048" y="371761"/>
                    <a:pt x="754475" y="412623"/>
                    <a:pt x="734759" y="451580"/>
                  </a:cubicBezTo>
                  <a:cubicBezTo>
                    <a:pt x="724757" y="471107"/>
                    <a:pt x="712375" y="490157"/>
                    <a:pt x="697040" y="508349"/>
                  </a:cubicBezTo>
                  <a:lnTo>
                    <a:pt x="691229" y="515112"/>
                  </a:lnTo>
                  <a:cubicBezTo>
                    <a:pt x="689229" y="517303"/>
                    <a:pt x="687134" y="519589"/>
                    <a:pt x="684943" y="521780"/>
                  </a:cubicBezTo>
                  <a:lnTo>
                    <a:pt x="678561" y="528352"/>
                  </a:lnTo>
                  <a:cubicBezTo>
                    <a:pt x="676275" y="530543"/>
                    <a:pt x="673989" y="532638"/>
                    <a:pt x="671703" y="534734"/>
                  </a:cubicBezTo>
                  <a:cubicBezTo>
                    <a:pt x="662559" y="543211"/>
                    <a:pt x="652177" y="551212"/>
                    <a:pt x="640842" y="558546"/>
                  </a:cubicBezTo>
                  <a:cubicBezTo>
                    <a:pt x="651415" y="539305"/>
                    <a:pt x="660083" y="520446"/>
                    <a:pt x="667226" y="501396"/>
                  </a:cubicBezTo>
                  <a:cubicBezTo>
                    <a:pt x="674465" y="482441"/>
                    <a:pt x="680371" y="463391"/>
                    <a:pt x="685229" y="444341"/>
                  </a:cubicBezTo>
                  <a:cubicBezTo>
                    <a:pt x="694754" y="406527"/>
                    <a:pt x="700183" y="368617"/>
                    <a:pt x="700469" y="330994"/>
                  </a:cubicBezTo>
                  <a:lnTo>
                    <a:pt x="700469" y="330994"/>
                  </a:lnTo>
                  <a:cubicBezTo>
                    <a:pt x="700469" y="330803"/>
                    <a:pt x="700469" y="330708"/>
                    <a:pt x="700469" y="330517"/>
                  </a:cubicBezTo>
                  <a:cubicBezTo>
                    <a:pt x="700469" y="330327"/>
                    <a:pt x="700469" y="330136"/>
                    <a:pt x="700469" y="330041"/>
                  </a:cubicBezTo>
                  <a:close/>
                  <a:moveTo>
                    <a:pt x="541020" y="330041"/>
                  </a:moveTo>
                  <a:lnTo>
                    <a:pt x="541020" y="330041"/>
                  </a:lnTo>
                  <a:lnTo>
                    <a:pt x="539687" y="211741"/>
                  </a:lnTo>
                  <a:cubicBezTo>
                    <a:pt x="539496" y="171736"/>
                    <a:pt x="539591" y="131731"/>
                    <a:pt x="542163" y="90678"/>
                  </a:cubicBezTo>
                  <a:cubicBezTo>
                    <a:pt x="548450" y="100203"/>
                    <a:pt x="553784" y="109919"/>
                    <a:pt x="558546" y="119729"/>
                  </a:cubicBezTo>
                  <a:cubicBezTo>
                    <a:pt x="563404" y="129540"/>
                    <a:pt x="567595" y="139351"/>
                    <a:pt x="571500" y="149257"/>
                  </a:cubicBezTo>
                  <a:cubicBezTo>
                    <a:pt x="579311" y="169069"/>
                    <a:pt x="585407" y="189071"/>
                    <a:pt x="590455" y="209169"/>
                  </a:cubicBezTo>
                  <a:cubicBezTo>
                    <a:pt x="600266" y="249269"/>
                    <a:pt x="605695" y="289655"/>
                    <a:pt x="605790" y="330422"/>
                  </a:cubicBezTo>
                  <a:cubicBezTo>
                    <a:pt x="605695" y="371189"/>
                    <a:pt x="600266" y="411671"/>
                    <a:pt x="590455" y="451675"/>
                  </a:cubicBezTo>
                  <a:cubicBezTo>
                    <a:pt x="585407" y="471773"/>
                    <a:pt x="579311" y="491776"/>
                    <a:pt x="571500" y="511588"/>
                  </a:cubicBezTo>
                  <a:cubicBezTo>
                    <a:pt x="567595" y="521494"/>
                    <a:pt x="563404" y="531400"/>
                    <a:pt x="558546" y="541115"/>
                  </a:cubicBezTo>
                  <a:cubicBezTo>
                    <a:pt x="553784" y="550926"/>
                    <a:pt x="548450" y="560642"/>
                    <a:pt x="542163" y="570167"/>
                  </a:cubicBezTo>
                  <a:cubicBezTo>
                    <a:pt x="539496" y="529209"/>
                    <a:pt x="539496" y="489204"/>
                    <a:pt x="539687" y="449104"/>
                  </a:cubicBezTo>
                  <a:lnTo>
                    <a:pt x="541020" y="330803"/>
                  </a:lnTo>
                  <a:lnTo>
                    <a:pt x="541020" y="330803"/>
                  </a:lnTo>
                  <a:lnTo>
                    <a:pt x="541020" y="330327"/>
                  </a:lnTo>
                  <a:lnTo>
                    <a:pt x="541020" y="330041"/>
                  </a:lnTo>
                  <a:close/>
                  <a:moveTo>
                    <a:pt x="631031" y="53150"/>
                  </a:moveTo>
                  <a:lnTo>
                    <a:pt x="363665" y="53150"/>
                  </a:lnTo>
                  <a:lnTo>
                    <a:pt x="363665" y="42196"/>
                  </a:lnTo>
                  <a:cubicBezTo>
                    <a:pt x="363665" y="35909"/>
                    <a:pt x="371951" y="26860"/>
                    <a:pt x="382048" y="26860"/>
                  </a:cubicBezTo>
                  <a:lnTo>
                    <a:pt x="612648" y="26860"/>
                  </a:lnTo>
                  <a:cubicBezTo>
                    <a:pt x="622840" y="26860"/>
                    <a:pt x="631031" y="35909"/>
                    <a:pt x="631031" y="42196"/>
                  </a:cubicBezTo>
                  <a:lnTo>
                    <a:pt x="631031" y="5315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622E6E0-4397-DEB9-03E3-C9EFA575C451}"/>
              </a:ext>
            </a:extLst>
          </p:cNvPr>
          <p:cNvGrpSpPr/>
          <p:nvPr/>
        </p:nvGrpSpPr>
        <p:grpSpPr>
          <a:xfrm>
            <a:off x="6947822" y="998297"/>
            <a:ext cx="750022" cy="1290332"/>
            <a:chOff x="1382943" y="998297"/>
            <a:chExt cx="750022" cy="1290332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BF6FF3F-E688-B4BA-DE26-E96428F5A3BA}"/>
                </a:ext>
              </a:extLst>
            </p:cNvPr>
            <p:cNvSpPr/>
            <p:nvPr/>
          </p:nvSpPr>
          <p:spPr>
            <a:xfrm>
              <a:off x="1689258" y="1728142"/>
              <a:ext cx="137320" cy="560487"/>
            </a:xfrm>
            <a:custGeom>
              <a:avLst/>
              <a:gdLst>
                <a:gd name="connsiteX0" fmla="*/ 110680 w 182117"/>
                <a:gd name="connsiteY0" fmla="*/ 436721 h 743330"/>
                <a:gd name="connsiteX1" fmla="*/ 110680 w 182117"/>
                <a:gd name="connsiteY1" fmla="*/ 391192 h 743330"/>
                <a:gd name="connsiteX2" fmla="*/ 166783 w 182117"/>
                <a:gd name="connsiteY2" fmla="*/ 318135 h 743330"/>
                <a:gd name="connsiteX3" fmla="*/ 110680 w 182117"/>
                <a:gd name="connsiteY3" fmla="*/ 245078 h 743330"/>
                <a:gd name="connsiteX4" fmla="*/ 110680 w 182117"/>
                <a:gd name="connsiteY4" fmla="*/ 0 h 743330"/>
                <a:gd name="connsiteX5" fmla="*/ 71533 w 182117"/>
                <a:gd name="connsiteY5" fmla="*/ 0 h 743330"/>
                <a:gd name="connsiteX6" fmla="*/ 71533 w 182117"/>
                <a:gd name="connsiteY6" fmla="*/ 245078 h 743330"/>
                <a:gd name="connsiteX7" fmla="*/ 15430 w 182117"/>
                <a:gd name="connsiteY7" fmla="*/ 318135 h 743330"/>
                <a:gd name="connsiteX8" fmla="*/ 71533 w 182117"/>
                <a:gd name="connsiteY8" fmla="*/ 391192 h 743330"/>
                <a:gd name="connsiteX9" fmla="*/ 71533 w 182117"/>
                <a:gd name="connsiteY9" fmla="*/ 436721 h 743330"/>
                <a:gd name="connsiteX10" fmla="*/ 0 w 182117"/>
                <a:gd name="connsiteY10" fmla="*/ 525589 h 743330"/>
                <a:gd name="connsiteX11" fmla="*/ 0 w 182117"/>
                <a:gd name="connsiteY11" fmla="*/ 743331 h 743330"/>
                <a:gd name="connsiteX12" fmla="*/ 25813 w 182117"/>
                <a:gd name="connsiteY12" fmla="*/ 743331 h 743330"/>
                <a:gd name="connsiteX13" fmla="*/ 25813 w 182117"/>
                <a:gd name="connsiteY13" fmla="*/ 588931 h 743330"/>
                <a:gd name="connsiteX14" fmla="*/ 40005 w 182117"/>
                <a:gd name="connsiteY14" fmla="*/ 588931 h 743330"/>
                <a:gd name="connsiteX15" fmla="*/ 40005 w 182117"/>
                <a:gd name="connsiteY15" fmla="*/ 743331 h 743330"/>
                <a:gd name="connsiteX16" fmla="*/ 64579 w 182117"/>
                <a:gd name="connsiteY16" fmla="*/ 743331 h 743330"/>
                <a:gd name="connsiteX17" fmla="*/ 64579 w 182117"/>
                <a:gd name="connsiteY17" fmla="*/ 588931 h 743330"/>
                <a:gd name="connsiteX18" fmla="*/ 78772 w 182117"/>
                <a:gd name="connsiteY18" fmla="*/ 588931 h 743330"/>
                <a:gd name="connsiteX19" fmla="*/ 78772 w 182117"/>
                <a:gd name="connsiteY19" fmla="*/ 743331 h 743330"/>
                <a:gd name="connsiteX20" fmla="*/ 103346 w 182117"/>
                <a:gd name="connsiteY20" fmla="*/ 743331 h 743330"/>
                <a:gd name="connsiteX21" fmla="*/ 103346 w 182117"/>
                <a:gd name="connsiteY21" fmla="*/ 588931 h 743330"/>
                <a:gd name="connsiteX22" fmla="*/ 117538 w 182117"/>
                <a:gd name="connsiteY22" fmla="*/ 588931 h 743330"/>
                <a:gd name="connsiteX23" fmla="*/ 117538 w 182117"/>
                <a:gd name="connsiteY23" fmla="*/ 743331 h 743330"/>
                <a:gd name="connsiteX24" fmla="*/ 142113 w 182117"/>
                <a:gd name="connsiteY24" fmla="*/ 743331 h 743330"/>
                <a:gd name="connsiteX25" fmla="*/ 142113 w 182117"/>
                <a:gd name="connsiteY25" fmla="*/ 588931 h 743330"/>
                <a:gd name="connsiteX26" fmla="*/ 156305 w 182117"/>
                <a:gd name="connsiteY26" fmla="*/ 588931 h 743330"/>
                <a:gd name="connsiteX27" fmla="*/ 156305 w 182117"/>
                <a:gd name="connsiteY27" fmla="*/ 743331 h 743330"/>
                <a:gd name="connsiteX28" fmla="*/ 181165 w 182117"/>
                <a:gd name="connsiteY28" fmla="*/ 743331 h 743330"/>
                <a:gd name="connsiteX29" fmla="*/ 182118 w 182117"/>
                <a:gd name="connsiteY29" fmla="*/ 525589 h 743330"/>
                <a:gd name="connsiteX30" fmla="*/ 110680 w 182117"/>
                <a:gd name="connsiteY30" fmla="*/ 436721 h 74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2117" h="743330">
                  <a:moveTo>
                    <a:pt x="110680" y="436721"/>
                  </a:moveTo>
                  <a:lnTo>
                    <a:pt x="110680" y="391192"/>
                  </a:lnTo>
                  <a:cubicBezTo>
                    <a:pt x="142970" y="382524"/>
                    <a:pt x="166783" y="353187"/>
                    <a:pt x="166783" y="318135"/>
                  </a:cubicBezTo>
                  <a:cubicBezTo>
                    <a:pt x="166783" y="283083"/>
                    <a:pt x="142970" y="253746"/>
                    <a:pt x="110680" y="245078"/>
                  </a:cubicBezTo>
                  <a:lnTo>
                    <a:pt x="110680" y="0"/>
                  </a:lnTo>
                  <a:lnTo>
                    <a:pt x="71533" y="0"/>
                  </a:lnTo>
                  <a:lnTo>
                    <a:pt x="71533" y="245078"/>
                  </a:lnTo>
                  <a:cubicBezTo>
                    <a:pt x="39243" y="253746"/>
                    <a:pt x="15430" y="283083"/>
                    <a:pt x="15430" y="318135"/>
                  </a:cubicBezTo>
                  <a:cubicBezTo>
                    <a:pt x="15430" y="353187"/>
                    <a:pt x="39243" y="382524"/>
                    <a:pt x="71533" y="391192"/>
                  </a:cubicBezTo>
                  <a:lnTo>
                    <a:pt x="71533" y="436721"/>
                  </a:lnTo>
                  <a:cubicBezTo>
                    <a:pt x="30670" y="445675"/>
                    <a:pt x="0" y="482060"/>
                    <a:pt x="0" y="525589"/>
                  </a:cubicBezTo>
                  <a:lnTo>
                    <a:pt x="0" y="743331"/>
                  </a:lnTo>
                  <a:lnTo>
                    <a:pt x="25813" y="743331"/>
                  </a:lnTo>
                  <a:lnTo>
                    <a:pt x="25813" y="588931"/>
                  </a:lnTo>
                  <a:lnTo>
                    <a:pt x="40005" y="588931"/>
                  </a:lnTo>
                  <a:lnTo>
                    <a:pt x="40005" y="743331"/>
                  </a:lnTo>
                  <a:lnTo>
                    <a:pt x="64579" y="743331"/>
                  </a:lnTo>
                  <a:lnTo>
                    <a:pt x="64579" y="588931"/>
                  </a:lnTo>
                  <a:lnTo>
                    <a:pt x="78772" y="588931"/>
                  </a:lnTo>
                  <a:lnTo>
                    <a:pt x="78772" y="743331"/>
                  </a:lnTo>
                  <a:lnTo>
                    <a:pt x="103346" y="743331"/>
                  </a:lnTo>
                  <a:lnTo>
                    <a:pt x="103346" y="588931"/>
                  </a:lnTo>
                  <a:lnTo>
                    <a:pt x="117538" y="588931"/>
                  </a:lnTo>
                  <a:lnTo>
                    <a:pt x="117538" y="743331"/>
                  </a:lnTo>
                  <a:lnTo>
                    <a:pt x="142113" y="743331"/>
                  </a:lnTo>
                  <a:lnTo>
                    <a:pt x="142113" y="588931"/>
                  </a:lnTo>
                  <a:lnTo>
                    <a:pt x="156305" y="588931"/>
                  </a:lnTo>
                  <a:lnTo>
                    <a:pt x="156305" y="743331"/>
                  </a:lnTo>
                  <a:lnTo>
                    <a:pt x="181165" y="743331"/>
                  </a:lnTo>
                  <a:lnTo>
                    <a:pt x="182118" y="525589"/>
                  </a:lnTo>
                  <a:cubicBezTo>
                    <a:pt x="182118" y="481965"/>
                    <a:pt x="151543" y="445675"/>
                    <a:pt x="110680" y="43672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956F9B7-F92A-831A-36D9-E80408671091}"/>
                </a:ext>
              </a:extLst>
            </p:cNvPr>
            <p:cNvSpPr/>
            <p:nvPr/>
          </p:nvSpPr>
          <p:spPr>
            <a:xfrm>
              <a:off x="1700893" y="998297"/>
              <a:ext cx="114123" cy="237372"/>
            </a:xfrm>
            <a:custGeom>
              <a:avLst/>
              <a:gdLst>
                <a:gd name="connsiteX0" fmla="*/ 42302 w 114123"/>
                <a:gd name="connsiteY0" fmla="*/ 0 h 237372"/>
                <a:gd name="connsiteX1" fmla="*/ 71821 w 114123"/>
                <a:gd name="connsiteY1" fmla="*/ 0 h 237372"/>
                <a:gd name="connsiteX2" fmla="*/ 71821 w 114123"/>
                <a:gd name="connsiteY2" fmla="*/ 100913 h 237372"/>
                <a:gd name="connsiteX3" fmla="*/ 114123 w 114123"/>
                <a:gd name="connsiteY3" fmla="*/ 155998 h 237372"/>
                <a:gd name="connsiteX4" fmla="*/ 71821 w 114123"/>
                <a:gd name="connsiteY4" fmla="*/ 211085 h 237372"/>
                <a:gd name="connsiteX5" fmla="*/ 71821 w 114123"/>
                <a:gd name="connsiteY5" fmla="*/ 237372 h 237372"/>
                <a:gd name="connsiteX6" fmla="*/ 42302 w 114123"/>
                <a:gd name="connsiteY6" fmla="*/ 237372 h 237372"/>
                <a:gd name="connsiteX7" fmla="*/ 42302 w 114123"/>
                <a:gd name="connsiteY7" fmla="*/ 211085 h 237372"/>
                <a:gd name="connsiteX8" fmla="*/ 0 w 114123"/>
                <a:gd name="connsiteY8" fmla="*/ 155998 h 237372"/>
                <a:gd name="connsiteX9" fmla="*/ 42302 w 114123"/>
                <a:gd name="connsiteY9" fmla="*/ 100913 h 23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123" h="237372">
                  <a:moveTo>
                    <a:pt x="42302" y="0"/>
                  </a:moveTo>
                  <a:lnTo>
                    <a:pt x="71821" y="0"/>
                  </a:lnTo>
                  <a:lnTo>
                    <a:pt x="71821" y="100913"/>
                  </a:lnTo>
                  <a:cubicBezTo>
                    <a:pt x="96168" y="107448"/>
                    <a:pt x="114123" y="129568"/>
                    <a:pt x="114123" y="155998"/>
                  </a:cubicBezTo>
                  <a:cubicBezTo>
                    <a:pt x="114123" y="182428"/>
                    <a:pt x="96168" y="204549"/>
                    <a:pt x="71821" y="211085"/>
                  </a:cubicBezTo>
                  <a:lnTo>
                    <a:pt x="71821" y="237372"/>
                  </a:lnTo>
                  <a:lnTo>
                    <a:pt x="42302" y="237372"/>
                  </a:lnTo>
                  <a:lnTo>
                    <a:pt x="42302" y="211085"/>
                  </a:lnTo>
                  <a:cubicBezTo>
                    <a:pt x="17956" y="204549"/>
                    <a:pt x="0" y="182428"/>
                    <a:pt x="0" y="155998"/>
                  </a:cubicBezTo>
                  <a:cubicBezTo>
                    <a:pt x="0" y="129568"/>
                    <a:pt x="17956" y="107448"/>
                    <a:pt x="42302" y="100913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7C49993-DF0D-EF3B-3B89-C6DE972E877E}"/>
                </a:ext>
              </a:extLst>
            </p:cNvPr>
            <p:cNvSpPr/>
            <p:nvPr/>
          </p:nvSpPr>
          <p:spPr>
            <a:xfrm>
              <a:off x="1382943" y="1233154"/>
              <a:ext cx="750022" cy="498435"/>
            </a:xfrm>
            <a:custGeom>
              <a:avLst/>
              <a:gdLst>
                <a:gd name="connsiteX0" fmla="*/ 994696 w 994695"/>
                <a:gd name="connsiteY0" fmla="*/ 330041 h 661035"/>
                <a:gd name="connsiteX1" fmla="*/ 994696 w 994695"/>
                <a:gd name="connsiteY1" fmla="*/ 330041 h 661035"/>
                <a:gd name="connsiteX2" fmla="*/ 664940 w 994695"/>
                <a:gd name="connsiteY2" fmla="*/ 65913 h 661035"/>
                <a:gd name="connsiteX3" fmla="*/ 664940 w 994695"/>
                <a:gd name="connsiteY3" fmla="*/ 25146 h 661035"/>
                <a:gd name="connsiteX4" fmla="*/ 635413 w 994695"/>
                <a:gd name="connsiteY4" fmla="*/ 0 h 661035"/>
                <a:gd name="connsiteX5" fmla="*/ 359188 w 994695"/>
                <a:gd name="connsiteY5" fmla="*/ 0 h 661035"/>
                <a:gd name="connsiteX6" fmla="*/ 329660 w 994695"/>
                <a:gd name="connsiteY6" fmla="*/ 25146 h 661035"/>
                <a:gd name="connsiteX7" fmla="*/ 329660 w 994695"/>
                <a:gd name="connsiteY7" fmla="*/ 65913 h 661035"/>
                <a:gd name="connsiteX8" fmla="*/ 0 w 994695"/>
                <a:gd name="connsiteY8" fmla="*/ 330041 h 661035"/>
                <a:gd name="connsiteX9" fmla="*/ 0 w 994695"/>
                <a:gd name="connsiteY9" fmla="*/ 330041 h 661035"/>
                <a:gd name="connsiteX10" fmla="*/ 0 w 994695"/>
                <a:gd name="connsiteY10" fmla="*/ 330517 h 661035"/>
                <a:gd name="connsiteX11" fmla="*/ 0 w 994695"/>
                <a:gd name="connsiteY11" fmla="*/ 330994 h 661035"/>
                <a:gd name="connsiteX12" fmla="*/ 0 w 994695"/>
                <a:gd name="connsiteY12" fmla="*/ 330994 h 661035"/>
                <a:gd name="connsiteX13" fmla="*/ 329660 w 994695"/>
                <a:gd name="connsiteY13" fmla="*/ 595122 h 661035"/>
                <a:gd name="connsiteX14" fmla="*/ 329660 w 994695"/>
                <a:gd name="connsiteY14" fmla="*/ 635889 h 661035"/>
                <a:gd name="connsiteX15" fmla="*/ 359188 w 994695"/>
                <a:gd name="connsiteY15" fmla="*/ 661035 h 661035"/>
                <a:gd name="connsiteX16" fmla="*/ 635413 w 994695"/>
                <a:gd name="connsiteY16" fmla="*/ 661035 h 661035"/>
                <a:gd name="connsiteX17" fmla="*/ 664940 w 994695"/>
                <a:gd name="connsiteY17" fmla="*/ 635889 h 661035"/>
                <a:gd name="connsiteX18" fmla="*/ 664940 w 994695"/>
                <a:gd name="connsiteY18" fmla="*/ 595122 h 661035"/>
                <a:gd name="connsiteX19" fmla="*/ 994601 w 994695"/>
                <a:gd name="connsiteY19" fmla="*/ 330994 h 661035"/>
                <a:gd name="connsiteX20" fmla="*/ 994601 w 994695"/>
                <a:gd name="connsiteY20" fmla="*/ 330994 h 661035"/>
                <a:gd name="connsiteX21" fmla="*/ 994601 w 994695"/>
                <a:gd name="connsiteY21" fmla="*/ 330517 h 661035"/>
                <a:gd name="connsiteX22" fmla="*/ 994696 w 994695"/>
                <a:gd name="connsiteY22" fmla="*/ 330041 h 661035"/>
                <a:gd name="connsiteX23" fmla="*/ 631031 w 994695"/>
                <a:gd name="connsiteY23" fmla="*/ 618839 h 661035"/>
                <a:gd name="connsiteX24" fmla="*/ 612648 w 994695"/>
                <a:gd name="connsiteY24" fmla="*/ 634174 h 661035"/>
                <a:gd name="connsiteX25" fmla="*/ 382048 w 994695"/>
                <a:gd name="connsiteY25" fmla="*/ 634174 h 661035"/>
                <a:gd name="connsiteX26" fmla="*/ 363665 w 994695"/>
                <a:gd name="connsiteY26" fmla="*/ 618839 h 661035"/>
                <a:gd name="connsiteX27" fmla="*/ 363665 w 994695"/>
                <a:gd name="connsiteY27" fmla="*/ 607886 h 661035"/>
                <a:gd name="connsiteX28" fmla="*/ 631126 w 994695"/>
                <a:gd name="connsiteY28" fmla="*/ 607886 h 661035"/>
                <a:gd name="connsiteX29" fmla="*/ 631126 w 994695"/>
                <a:gd name="connsiteY29" fmla="*/ 618839 h 661035"/>
                <a:gd name="connsiteX30" fmla="*/ 243745 w 994695"/>
                <a:gd name="connsiteY30" fmla="*/ 537686 h 661035"/>
                <a:gd name="connsiteX31" fmla="*/ 224600 w 994695"/>
                <a:gd name="connsiteY31" fmla="*/ 527685 h 661035"/>
                <a:gd name="connsiteX32" fmla="*/ 206502 w 994695"/>
                <a:gd name="connsiteY32" fmla="*/ 516922 h 661035"/>
                <a:gd name="connsiteX33" fmla="*/ 197930 w 994695"/>
                <a:gd name="connsiteY33" fmla="*/ 511207 h 661035"/>
                <a:gd name="connsiteX34" fmla="*/ 189548 w 994695"/>
                <a:gd name="connsiteY34" fmla="*/ 505396 h 661035"/>
                <a:gd name="connsiteX35" fmla="*/ 132969 w 994695"/>
                <a:gd name="connsiteY35" fmla="*/ 453295 h 661035"/>
                <a:gd name="connsiteX36" fmla="*/ 84296 w 994695"/>
                <a:gd name="connsiteY36" fmla="*/ 330422 h 661035"/>
                <a:gd name="connsiteX37" fmla="*/ 132969 w 994695"/>
                <a:gd name="connsiteY37" fmla="*/ 207550 h 661035"/>
                <a:gd name="connsiteX38" fmla="*/ 189548 w 994695"/>
                <a:gd name="connsiteY38" fmla="*/ 155448 h 661035"/>
                <a:gd name="connsiteX39" fmla="*/ 197930 w 994695"/>
                <a:gd name="connsiteY39" fmla="*/ 149638 h 661035"/>
                <a:gd name="connsiteX40" fmla="*/ 206502 w 994695"/>
                <a:gd name="connsiteY40" fmla="*/ 143923 h 661035"/>
                <a:gd name="connsiteX41" fmla="*/ 224600 w 994695"/>
                <a:gd name="connsiteY41" fmla="*/ 133159 h 661035"/>
                <a:gd name="connsiteX42" fmla="*/ 243745 w 994695"/>
                <a:gd name="connsiteY42" fmla="*/ 123158 h 661035"/>
                <a:gd name="connsiteX43" fmla="*/ 264033 w 994695"/>
                <a:gd name="connsiteY43" fmla="*/ 114205 h 661035"/>
                <a:gd name="connsiteX44" fmla="*/ 251079 w 994695"/>
                <a:gd name="connsiteY44" fmla="*/ 127254 h 661035"/>
                <a:gd name="connsiteX45" fmla="*/ 238601 w 994695"/>
                <a:gd name="connsiteY45" fmla="*/ 140208 h 661035"/>
                <a:gd name="connsiteX46" fmla="*/ 215837 w 994695"/>
                <a:gd name="connsiteY46" fmla="*/ 166402 h 661035"/>
                <a:gd name="connsiteX47" fmla="*/ 179546 w 994695"/>
                <a:gd name="connsiteY47" fmla="*/ 220027 h 661035"/>
                <a:gd name="connsiteX48" fmla="*/ 148971 w 994695"/>
                <a:gd name="connsiteY48" fmla="*/ 330041 h 661035"/>
                <a:gd name="connsiteX49" fmla="*/ 148971 w 994695"/>
                <a:gd name="connsiteY49" fmla="*/ 330041 h 661035"/>
                <a:gd name="connsiteX50" fmla="*/ 148971 w 994695"/>
                <a:gd name="connsiteY50" fmla="*/ 330517 h 661035"/>
                <a:gd name="connsiteX51" fmla="*/ 148971 w 994695"/>
                <a:gd name="connsiteY51" fmla="*/ 330994 h 661035"/>
                <a:gd name="connsiteX52" fmla="*/ 148971 w 994695"/>
                <a:gd name="connsiteY52" fmla="*/ 330994 h 661035"/>
                <a:gd name="connsiteX53" fmla="*/ 179546 w 994695"/>
                <a:gd name="connsiteY53" fmla="*/ 441007 h 661035"/>
                <a:gd name="connsiteX54" fmla="*/ 215837 w 994695"/>
                <a:gd name="connsiteY54" fmla="*/ 494633 h 661035"/>
                <a:gd name="connsiteX55" fmla="*/ 238601 w 994695"/>
                <a:gd name="connsiteY55" fmla="*/ 520827 h 661035"/>
                <a:gd name="connsiteX56" fmla="*/ 251079 w 994695"/>
                <a:gd name="connsiteY56" fmla="*/ 533781 h 661035"/>
                <a:gd name="connsiteX57" fmla="*/ 264033 w 994695"/>
                <a:gd name="connsiteY57" fmla="*/ 546830 h 661035"/>
                <a:gd name="connsiteX58" fmla="*/ 243745 w 994695"/>
                <a:gd name="connsiteY58" fmla="*/ 537686 h 661035"/>
                <a:gd name="connsiteX59" fmla="*/ 291941 w 994695"/>
                <a:gd name="connsiteY59" fmla="*/ 330517 h 661035"/>
                <a:gd name="connsiteX60" fmla="*/ 291941 w 994695"/>
                <a:gd name="connsiteY60" fmla="*/ 330994 h 661035"/>
                <a:gd name="connsiteX61" fmla="*/ 291941 w 994695"/>
                <a:gd name="connsiteY61" fmla="*/ 330994 h 661035"/>
                <a:gd name="connsiteX62" fmla="*/ 307181 w 994695"/>
                <a:gd name="connsiteY62" fmla="*/ 444341 h 661035"/>
                <a:gd name="connsiteX63" fmla="*/ 325184 w 994695"/>
                <a:gd name="connsiteY63" fmla="*/ 501396 h 661035"/>
                <a:gd name="connsiteX64" fmla="*/ 351568 w 994695"/>
                <a:gd name="connsiteY64" fmla="*/ 558546 h 661035"/>
                <a:gd name="connsiteX65" fmla="*/ 320707 w 994695"/>
                <a:gd name="connsiteY65" fmla="*/ 534734 h 661035"/>
                <a:gd name="connsiteX66" fmla="*/ 313849 w 994695"/>
                <a:gd name="connsiteY66" fmla="*/ 528352 h 661035"/>
                <a:gd name="connsiteX67" fmla="*/ 307467 w 994695"/>
                <a:gd name="connsiteY67" fmla="*/ 521780 h 661035"/>
                <a:gd name="connsiteX68" fmla="*/ 301181 w 994695"/>
                <a:gd name="connsiteY68" fmla="*/ 515112 h 661035"/>
                <a:gd name="connsiteX69" fmla="*/ 295370 w 994695"/>
                <a:gd name="connsiteY69" fmla="*/ 508349 h 661035"/>
                <a:gd name="connsiteX70" fmla="*/ 257651 w 994695"/>
                <a:gd name="connsiteY70" fmla="*/ 451580 h 661035"/>
                <a:gd name="connsiteX71" fmla="*/ 227171 w 994695"/>
                <a:gd name="connsiteY71" fmla="*/ 330517 h 661035"/>
                <a:gd name="connsiteX72" fmla="*/ 257651 w 994695"/>
                <a:gd name="connsiteY72" fmla="*/ 209455 h 661035"/>
                <a:gd name="connsiteX73" fmla="*/ 295370 w 994695"/>
                <a:gd name="connsiteY73" fmla="*/ 152686 h 661035"/>
                <a:gd name="connsiteX74" fmla="*/ 301181 w 994695"/>
                <a:gd name="connsiteY74" fmla="*/ 145923 h 661035"/>
                <a:gd name="connsiteX75" fmla="*/ 307467 w 994695"/>
                <a:gd name="connsiteY75" fmla="*/ 139255 h 661035"/>
                <a:gd name="connsiteX76" fmla="*/ 313849 w 994695"/>
                <a:gd name="connsiteY76" fmla="*/ 132683 h 661035"/>
                <a:gd name="connsiteX77" fmla="*/ 320707 w 994695"/>
                <a:gd name="connsiteY77" fmla="*/ 126302 h 661035"/>
                <a:gd name="connsiteX78" fmla="*/ 351568 w 994695"/>
                <a:gd name="connsiteY78" fmla="*/ 102489 h 661035"/>
                <a:gd name="connsiteX79" fmla="*/ 325184 w 994695"/>
                <a:gd name="connsiteY79" fmla="*/ 159639 h 661035"/>
                <a:gd name="connsiteX80" fmla="*/ 307181 w 994695"/>
                <a:gd name="connsiteY80" fmla="*/ 216694 h 661035"/>
                <a:gd name="connsiteX81" fmla="*/ 291941 w 994695"/>
                <a:gd name="connsiteY81" fmla="*/ 330041 h 661035"/>
                <a:gd name="connsiteX82" fmla="*/ 291941 w 994695"/>
                <a:gd name="connsiteY82" fmla="*/ 330041 h 661035"/>
                <a:gd name="connsiteX83" fmla="*/ 291941 w 994695"/>
                <a:gd name="connsiteY83" fmla="*/ 330517 h 661035"/>
                <a:gd name="connsiteX84" fmla="*/ 451390 w 994695"/>
                <a:gd name="connsiteY84" fmla="*/ 330517 h 661035"/>
                <a:gd name="connsiteX85" fmla="*/ 451390 w 994695"/>
                <a:gd name="connsiteY85" fmla="*/ 330994 h 661035"/>
                <a:gd name="connsiteX86" fmla="*/ 451390 w 994695"/>
                <a:gd name="connsiteY86" fmla="*/ 330994 h 661035"/>
                <a:gd name="connsiteX87" fmla="*/ 452723 w 994695"/>
                <a:gd name="connsiteY87" fmla="*/ 449294 h 661035"/>
                <a:gd name="connsiteX88" fmla="*/ 450247 w 994695"/>
                <a:gd name="connsiteY88" fmla="*/ 570357 h 661035"/>
                <a:gd name="connsiteX89" fmla="*/ 433864 w 994695"/>
                <a:gd name="connsiteY89" fmla="*/ 541306 h 661035"/>
                <a:gd name="connsiteX90" fmla="*/ 420910 w 994695"/>
                <a:gd name="connsiteY90" fmla="*/ 511778 h 661035"/>
                <a:gd name="connsiteX91" fmla="*/ 401955 w 994695"/>
                <a:gd name="connsiteY91" fmla="*/ 451866 h 661035"/>
                <a:gd name="connsiteX92" fmla="*/ 386620 w 994695"/>
                <a:gd name="connsiteY92" fmla="*/ 330613 h 661035"/>
                <a:gd name="connsiteX93" fmla="*/ 401955 w 994695"/>
                <a:gd name="connsiteY93" fmla="*/ 209359 h 661035"/>
                <a:gd name="connsiteX94" fmla="*/ 420910 w 994695"/>
                <a:gd name="connsiteY94" fmla="*/ 149447 h 661035"/>
                <a:gd name="connsiteX95" fmla="*/ 433864 w 994695"/>
                <a:gd name="connsiteY95" fmla="*/ 119920 h 661035"/>
                <a:gd name="connsiteX96" fmla="*/ 450247 w 994695"/>
                <a:gd name="connsiteY96" fmla="*/ 90869 h 661035"/>
                <a:gd name="connsiteX97" fmla="*/ 452723 w 994695"/>
                <a:gd name="connsiteY97" fmla="*/ 211931 h 661035"/>
                <a:gd name="connsiteX98" fmla="*/ 451390 w 994695"/>
                <a:gd name="connsiteY98" fmla="*/ 330232 h 661035"/>
                <a:gd name="connsiteX99" fmla="*/ 451390 w 994695"/>
                <a:gd name="connsiteY99" fmla="*/ 330232 h 661035"/>
                <a:gd name="connsiteX100" fmla="*/ 451390 w 994695"/>
                <a:gd name="connsiteY100" fmla="*/ 330517 h 661035"/>
                <a:gd name="connsiteX101" fmla="*/ 728377 w 994695"/>
                <a:gd name="connsiteY101" fmla="*/ 546735 h 661035"/>
                <a:gd name="connsiteX102" fmla="*/ 741331 w 994695"/>
                <a:gd name="connsiteY102" fmla="*/ 533686 h 661035"/>
                <a:gd name="connsiteX103" fmla="*/ 753809 w 994695"/>
                <a:gd name="connsiteY103" fmla="*/ 520732 h 661035"/>
                <a:gd name="connsiteX104" fmla="*/ 776573 w 994695"/>
                <a:gd name="connsiteY104" fmla="*/ 494538 h 661035"/>
                <a:gd name="connsiteX105" fmla="*/ 812864 w 994695"/>
                <a:gd name="connsiteY105" fmla="*/ 440912 h 661035"/>
                <a:gd name="connsiteX106" fmla="*/ 843439 w 994695"/>
                <a:gd name="connsiteY106" fmla="*/ 330898 h 661035"/>
                <a:gd name="connsiteX107" fmla="*/ 843439 w 994695"/>
                <a:gd name="connsiteY107" fmla="*/ 330898 h 661035"/>
                <a:gd name="connsiteX108" fmla="*/ 843439 w 994695"/>
                <a:gd name="connsiteY108" fmla="*/ 330422 h 661035"/>
                <a:gd name="connsiteX109" fmla="*/ 843439 w 994695"/>
                <a:gd name="connsiteY109" fmla="*/ 329946 h 661035"/>
                <a:gd name="connsiteX110" fmla="*/ 843439 w 994695"/>
                <a:gd name="connsiteY110" fmla="*/ 329946 h 661035"/>
                <a:gd name="connsiteX111" fmla="*/ 812864 w 994695"/>
                <a:gd name="connsiteY111" fmla="*/ 219932 h 661035"/>
                <a:gd name="connsiteX112" fmla="*/ 776573 w 994695"/>
                <a:gd name="connsiteY112" fmla="*/ 166306 h 661035"/>
                <a:gd name="connsiteX113" fmla="*/ 753809 w 994695"/>
                <a:gd name="connsiteY113" fmla="*/ 140113 h 661035"/>
                <a:gd name="connsiteX114" fmla="*/ 741331 w 994695"/>
                <a:gd name="connsiteY114" fmla="*/ 127159 h 661035"/>
                <a:gd name="connsiteX115" fmla="*/ 728377 w 994695"/>
                <a:gd name="connsiteY115" fmla="*/ 114109 h 661035"/>
                <a:gd name="connsiteX116" fmla="*/ 748665 w 994695"/>
                <a:gd name="connsiteY116" fmla="*/ 123063 h 661035"/>
                <a:gd name="connsiteX117" fmla="*/ 767810 w 994695"/>
                <a:gd name="connsiteY117" fmla="*/ 133064 h 661035"/>
                <a:gd name="connsiteX118" fmla="*/ 785908 w 994695"/>
                <a:gd name="connsiteY118" fmla="*/ 143827 h 661035"/>
                <a:gd name="connsiteX119" fmla="*/ 794480 w 994695"/>
                <a:gd name="connsiteY119" fmla="*/ 149542 h 661035"/>
                <a:gd name="connsiteX120" fmla="*/ 802862 w 994695"/>
                <a:gd name="connsiteY120" fmla="*/ 155353 h 661035"/>
                <a:gd name="connsiteX121" fmla="*/ 859441 w 994695"/>
                <a:gd name="connsiteY121" fmla="*/ 207454 h 661035"/>
                <a:gd name="connsiteX122" fmla="*/ 908114 w 994695"/>
                <a:gd name="connsiteY122" fmla="*/ 330327 h 661035"/>
                <a:gd name="connsiteX123" fmla="*/ 859441 w 994695"/>
                <a:gd name="connsiteY123" fmla="*/ 453200 h 661035"/>
                <a:gd name="connsiteX124" fmla="*/ 802862 w 994695"/>
                <a:gd name="connsiteY124" fmla="*/ 505301 h 661035"/>
                <a:gd name="connsiteX125" fmla="*/ 794480 w 994695"/>
                <a:gd name="connsiteY125" fmla="*/ 511111 h 661035"/>
                <a:gd name="connsiteX126" fmla="*/ 785908 w 994695"/>
                <a:gd name="connsiteY126" fmla="*/ 516827 h 661035"/>
                <a:gd name="connsiteX127" fmla="*/ 767810 w 994695"/>
                <a:gd name="connsiteY127" fmla="*/ 527590 h 661035"/>
                <a:gd name="connsiteX128" fmla="*/ 748665 w 994695"/>
                <a:gd name="connsiteY128" fmla="*/ 537591 h 661035"/>
                <a:gd name="connsiteX129" fmla="*/ 728377 w 994695"/>
                <a:gd name="connsiteY129" fmla="*/ 546735 h 661035"/>
                <a:gd name="connsiteX130" fmla="*/ 700469 w 994695"/>
                <a:gd name="connsiteY130" fmla="*/ 330041 h 661035"/>
                <a:gd name="connsiteX131" fmla="*/ 700469 w 994695"/>
                <a:gd name="connsiteY131" fmla="*/ 330041 h 661035"/>
                <a:gd name="connsiteX132" fmla="*/ 685229 w 994695"/>
                <a:gd name="connsiteY132" fmla="*/ 216694 h 661035"/>
                <a:gd name="connsiteX133" fmla="*/ 667226 w 994695"/>
                <a:gd name="connsiteY133" fmla="*/ 159639 h 661035"/>
                <a:gd name="connsiteX134" fmla="*/ 640842 w 994695"/>
                <a:gd name="connsiteY134" fmla="*/ 102489 h 661035"/>
                <a:gd name="connsiteX135" fmla="*/ 671703 w 994695"/>
                <a:gd name="connsiteY135" fmla="*/ 126302 h 661035"/>
                <a:gd name="connsiteX136" fmla="*/ 678561 w 994695"/>
                <a:gd name="connsiteY136" fmla="*/ 132683 h 661035"/>
                <a:gd name="connsiteX137" fmla="*/ 684943 w 994695"/>
                <a:gd name="connsiteY137" fmla="*/ 139255 h 661035"/>
                <a:gd name="connsiteX138" fmla="*/ 691229 w 994695"/>
                <a:gd name="connsiteY138" fmla="*/ 145923 h 661035"/>
                <a:gd name="connsiteX139" fmla="*/ 697040 w 994695"/>
                <a:gd name="connsiteY139" fmla="*/ 152686 h 661035"/>
                <a:gd name="connsiteX140" fmla="*/ 734759 w 994695"/>
                <a:gd name="connsiteY140" fmla="*/ 209455 h 661035"/>
                <a:gd name="connsiteX141" fmla="*/ 765239 w 994695"/>
                <a:gd name="connsiteY141" fmla="*/ 330517 h 661035"/>
                <a:gd name="connsiteX142" fmla="*/ 734759 w 994695"/>
                <a:gd name="connsiteY142" fmla="*/ 451580 h 661035"/>
                <a:gd name="connsiteX143" fmla="*/ 697040 w 994695"/>
                <a:gd name="connsiteY143" fmla="*/ 508349 h 661035"/>
                <a:gd name="connsiteX144" fmla="*/ 691229 w 994695"/>
                <a:gd name="connsiteY144" fmla="*/ 515112 h 661035"/>
                <a:gd name="connsiteX145" fmla="*/ 684943 w 994695"/>
                <a:gd name="connsiteY145" fmla="*/ 521780 h 661035"/>
                <a:gd name="connsiteX146" fmla="*/ 678561 w 994695"/>
                <a:gd name="connsiteY146" fmla="*/ 528352 h 661035"/>
                <a:gd name="connsiteX147" fmla="*/ 671703 w 994695"/>
                <a:gd name="connsiteY147" fmla="*/ 534734 h 661035"/>
                <a:gd name="connsiteX148" fmla="*/ 640842 w 994695"/>
                <a:gd name="connsiteY148" fmla="*/ 558546 h 661035"/>
                <a:gd name="connsiteX149" fmla="*/ 667226 w 994695"/>
                <a:gd name="connsiteY149" fmla="*/ 501396 h 661035"/>
                <a:gd name="connsiteX150" fmla="*/ 685229 w 994695"/>
                <a:gd name="connsiteY150" fmla="*/ 444341 h 661035"/>
                <a:gd name="connsiteX151" fmla="*/ 700469 w 994695"/>
                <a:gd name="connsiteY151" fmla="*/ 330994 h 661035"/>
                <a:gd name="connsiteX152" fmla="*/ 700469 w 994695"/>
                <a:gd name="connsiteY152" fmla="*/ 330994 h 661035"/>
                <a:gd name="connsiteX153" fmla="*/ 700469 w 994695"/>
                <a:gd name="connsiteY153" fmla="*/ 330517 h 661035"/>
                <a:gd name="connsiteX154" fmla="*/ 700469 w 994695"/>
                <a:gd name="connsiteY154" fmla="*/ 330041 h 661035"/>
                <a:gd name="connsiteX155" fmla="*/ 541020 w 994695"/>
                <a:gd name="connsiteY155" fmla="*/ 330041 h 661035"/>
                <a:gd name="connsiteX156" fmla="*/ 541020 w 994695"/>
                <a:gd name="connsiteY156" fmla="*/ 330041 h 661035"/>
                <a:gd name="connsiteX157" fmla="*/ 539687 w 994695"/>
                <a:gd name="connsiteY157" fmla="*/ 211741 h 661035"/>
                <a:gd name="connsiteX158" fmla="*/ 542163 w 994695"/>
                <a:gd name="connsiteY158" fmla="*/ 90678 h 661035"/>
                <a:gd name="connsiteX159" fmla="*/ 558546 w 994695"/>
                <a:gd name="connsiteY159" fmla="*/ 119729 h 661035"/>
                <a:gd name="connsiteX160" fmla="*/ 571500 w 994695"/>
                <a:gd name="connsiteY160" fmla="*/ 149257 h 661035"/>
                <a:gd name="connsiteX161" fmla="*/ 590455 w 994695"/>
                <a:gd name="connsiteY161" fmla="*/ 209169 h 661035"/>
                <a:gd name="connsiteX162" fmla="*/ 605790 w 994695"/>
                <a:gd name="connsiteY162" fmla="*/ 330422 h 661035"/>
                <a:gd name="connsiteX163" fmla="*/ 590455 w 994695"/>
                <a:gd name="connsiteY163" fmla="*/ 451675 h 661035"/>
                <a:gd name="connsiteX164" fmla="*/ 571500 w 994695"/>
                <a:gd name="connsiteY164" fmla="*/ 511588 h 661035"/>
                <a:gd name="connsiteX165" fmla="*/ 558546 w 994695"/>
                <a:gd name="connsiteY165" fmla="*/ 541115 h 661035"/>
                <a:gd name="connsiteX166" fmla="*/ 542163 w 994695"/>
                <a:gd name="connsiteY166" fmla="*/ 570167 h 661035"/>
                <a:gd name="connsiteX167" fmla="*/ 539687 w 994695"/>
                <a:gd name="connsiteY167" fmla="*/ 449104 h 661035"/>
                <a:gd name="connsiteX168" fmla="*/ 541020 w 994695"/>
                <a:gd name="connsiteY168" fmla="*/ 330803 h 661035"/>
                <a:gd name="connsiteX169" fmla="*/ 541020 w 994695"/>
                <a:gd name="connsiteY169" fmla="*/ 330803 h 661035"/>
                <a:gd name="connsiteX170" fmla="*/ 541020 w 994695"/>
                <a:gd name="connsiteY170" fmla="*/ 330327 h 661035"/>
                <a:gd name="connsiteX171" fmla="*/ 541020 w 994695"/>
                <a:gd name="connsiteY171" fmla="*/ 330041 h 661035"/>
                <a:gd name="connsiteX172" fmla="*/ 631031 w 994695"/>
                <a:gd name="connsiteY172" fmla="*/ 53150 h 661035"/>
                <a:gd name="connsiteX173" fmla="*/ 363665 w 994695"/>
                <a:gd name="connsiteY173" fmla="*/ 53150 h 661035"/>
                <a:gd name="connsiteX174" fmla="*/ 363665 w 994695"/>
                <a:gd name="connsiteY174" fmla="*/ 42196 h 661035"/>
                <a:gd name="connsiteX175" fmla="*/ 382048 w 994695"/>
                <a:gd name="connsiteY175" fmla="*/ 26860 h 661035"/>
                <a:gd name="connsiteX176" fmla="*/ 612648 w 994695"/>
                <a:gd name="connsiteY176" fmla="*/ 26860 h 661035"/>
                <a:gd name="connsiteX177" fmla="*/ 631031 w 994695"/>
                <a:gd name="connsiteY177" fmla="*/ 42196 h 661035"/>
                <a:gd name="connsiteX178" fmla="*/ 631031 w 994695"/>
                <a:gd name="connsiteY178" fmla="*/ 53150 h 66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994695" h="661035">
                  <a:moveTo>
                    <a:pt x="994696" y="330041"/>
                  </a:moveTo>
                  <a:lnTo>
                    <a:pt x="994696" y="330041"/>
                  </a:lnTo>
                  <a:cubicBezTo>
                    <a:pt x="993934" y="205835"/>
                    <a:pt x="853345" y="104394"/>
                    <a:pt x="664940" y="65913"/>
                  </a:cubicBezTo>
                  <a:lnTo>
                    <a:pt x="664940" y="25146"/>
                  </a:lnTo>
                  <a:cubicBezTo>
                    <a:pt x="664940" y="15049"/>
                    <a:pt x="651701" y="0"/>
                    <a:pt x="635413" y="0"/>
                  </a:cubicBezTo>
                  <a:lnTo>
                    <a:pt x="359188" y="0"/>
                  </a:lnTo>
                  <a:cubicBezTo>
                    <a:pt x="342900" y="0"/>
                    <a:pt x="329660" y="15049"/>
                    <a:pt x="329660" y="25146"/>
                  </a:cubicBezTo>
                  <a:lnTo>
                    <a:pt x="329660" y="65913"/>
                  </a:lnTo>
                  <a:cubicBezTo>
                    <a:pt x="141256" y="104394"/>
                    <a:pt x="667" y="205835"/>
                    <a:pt x="0" y="330041"/>
                  </a:cubicBezTo>
                  <a:lnTo>
                    <a:pt x="0" y="330041"/>
                  </a:lnTo>
                  <a:cubicBezTo>
                    <a:pt x="0" y="330232"/>
                    <a:pt x="0" y="330327"/>
                    <a:pt x="0" y="330517"/>
                  </a:cubicBezTo>
                  <a:cubicBezTo>
                    <a:pt x="0" y="330708"/>
                    <a:pt x="0" y="330803"/>
                    <a:pt x="0" y="330994"/>
                  </a:cubicBezTo>
                  <a:lnTo>
                    <a:pt x="0" y="330994"/>
                  </a:lnTo>
                  <a:cubicBezTo>
                    <a:pt x="762" y="455200"/>
                    <a:pt x="141351" y="556641"/>
                    <a:pt x="329660" y="595122"/>
                  </a:cubicBezTo>
                  <a:lnTo>
                    <a:pt x="329660" y="635889"/>
                  </a:lnTo>
                  <a:cubicBezTo>
                    <a:pt x="329660" y="645986"/>
                    <a:pt x="342900" y="661035"/>
                    <a:pt x="359188" y="661035"/>
                  </a:cubicBezTo>
                  <a:lnTo>
                    <a:pt x="635413" y="661035"/>
                  </a:lnTo>
                  <a:cubicBezTo>
                    <a:pt x="651701" y="661035"/>
                    <a:pt x="664940" y="645986"/>
                    <a:pt x="664940" y="635889"/>
                  </a:cubicBezTo>
                  <a:lnTo>
                    <a:pt x="664940" y="595122"/>
                  </a:lnTo>
                  <a:cubicBezTo>
                    <a:pt x="853345" y="556641"/>
                    <a:pt x="993934" y="455200"/>
                    <a:pt x="994601" y="330994"/>
                  </a:cubicBezTo>
                  <a:lnTo>
                    <a:pt x="994601" y="330994"/>
                  </a:lnTo>
                  <a:cubicBezTo>
                    <a:pt x="994601" y="330803"/>
                    <a:pt x="994601" y="330708"/>
                    <a:pt x="994601" y="330517"/>
                  </a:cubicBezTo>
                  <a:cubicBezTo>
                    <a:pt x="994601" y="330327"/>
                    <a:pt x="994696" y="330136"/>
                    <a:pt x="994696" y="330041"/>
                  </a:cubicBezTo>
                  <a:close/>
                  <a:moveTo>
                    <a:pt x="631031" y="618839"/>
                  </a:moveTo>
                  <a:cubicBezTo>
                    <a:pt x="631031" y="625126"/>
                    <a:pt x="622745" y="634174"/>
                    <a:pt x="612648" y="634174"/>
                  </a:cubicBezTo>
                  <a:lnTo>
                    <a:pt x="382048" y="634174"/>
                  </a:lnTo>
                  <a:cubicBezTo>
                    <a:pt x="371856" y="634174"/>
                    <a:pt x="363665" y="625126"/>
                    <a:pt x="363665" y="618839"/>
                  </a:cubicBezTo>
                  <a:lnTo>
                    <a:pt x="363665" y="607886"/>
                  </a:lnTo>
                  <a:lnTo>
                    <a:pt x="631126" y="607886"/>
                  </a:lnTo>
                  <a:lnTo>
                    <a:pt x="631126" y="618839"/>
                  </a:lnTo>
                  <a:close/>
                  <a:moveTo>
                    <a:pt x="243745" y="537686"/>
                  </a:moveTo>
                  <a:cubicBezTo>
                    <a:pt x="237363" y="534448"/>
                    <a:pt x="230791" y="531209"/>
                    <a:pt x="224600" y="527685"/>
                  </a:cubicBezTo>
                  <a:cubicBezTo>
                    <a:pt x="218504" y="524161"/>
                    <a:pt x="212312" y="520636"/>
                    <a:pt x="206502" y="516922"/>
                  </a:cubicBezTo>
                  <a:cubicBezTo>
                    <a:pt x="203549" y="515017"/>
                    <a:pt x="200787" y="513112"/>
                    <a:pt x="197930" y="511207"/>
                  </a:cubicBezTo>
                  <a:cubicBezTo>
                    <a:pt x="195072" y="509302"/>
                    <a:pt x="192214" y="507397"/>
                    <a:pt x="189548" y="505396"/>
                  </a:cubicBezTo>
                  <a:cubicBezTo>
                    <a:pt x="167545" y="489585"/>
                    <a:pt x="148590" y="472059"/>
                    <a:pt x="132969" y="453295"/>
                  </a:cubicBezTo>
                  <a:cubicBezTo>
                    <a:pt x="101822" y="415861"/>
                    <a:pt x="84487" y="373285"/>
                    <a:pt x="84296" y="330422"/>
                  </a:cubicBezTo>
                  <a:cubicBezTo>
                    <a:pt x="84487" y="287560"/>
                    <a:pt x="101822" y="244983"/>
                    <a:pt x="132969" y="207550"/>
                  </a:cubicBezTo>
                  <a:cubicBezTo>
                    <a:pt x="148685" y="188786"/>
                    <a:pt x="167640" y="171164"/>
                    <a:pt x="189548" y="155448"/>
                  </a:cubicBezTo>
                  <a:cubicBezTo>
                    <a:pt x="192214" y="153448"/>
                    <a:pt x="195072" y="151543"/>
                    <a:pt x="197930" y="149638"/>
                  </a:cubicBezTo>
                  <a:cubicBezTo>
                    <a:pt x="200787" y="147733"/>
                    <a:pt x="203644" y="145828"/>
                    <a:pt x="206502" y="143923"/>
                  </a:cubicBezTo>
                  <a:cubicBezTo>
                    <a:pt x="212312" y="140208"/>
                    <a:pt x="218504" y="136684"/>
                    <a:pt x="224600" y="133159"/>
                  </a:cubicBezTo>
                  <a:cubicBezTo>
                    <a:pt x="230696" y="129635"/>
                    <a:pt x="237363" y="126492"/>
                    <a:pt x="243745" y="123158"/>
                  </a:cubicBezTo>
                  <a:cubicBezTo>
                    <a:pt x="250412" y="120015"/>
                    <a:pt x="257175" y="117062"/>
                    <a:pt x="264033" y="114205"/>
                  </a:cubicBezTo>
                  <a:cubicBezTo>
                    <a:pt x="259842" y="118681"/>
                    <a:pt x="255270" y="122873"/>
                    <a:pt x="251079" y="127254"/>
                  </a:cubicBezTo>
                  <a:cubicBezTo>
                    <a:pt x="246983" y="131636"/>
                    <a:pt x="242697" y="135922"/>
                    <a:pt x="238601" y="140208"/>
                  </a:cubicBezTo>
                  <a:cubicBezTo>
                    <a:pt x="230600" y="148876"/>
                    <a:pt x="222885" y="157544"/>
                    <a:pt x="215837" y="166402"/>
                  </a:cubicBezTo>
                  <a:cubicBezTo>
                    <a:pt x="201644" y="184023"/>
                    <a:pt x="189452" y="201835"/>
                    <a:pt x="179546" y="220027"/>
                  </a:cubicBezTo>
                  <a:cubicBezTo>
                    <a:pt x="159830" y="255937"/>
                    <a:pt x="149257" y="292989"/>
                    <a:pt x="148971" y="330041"/>
                  </a:cubicBezTo>
                  <a:lnTo>
                    <a:pt x="148971" y="330041"/>
                  </a:lnTo>
                  <a:cubicBezTo>
                    <a:pt x="148971" y="330232"/>
                    <a:pt x="148971" y="330327"/>
                    <a:pt x="148971" y="330517"/>
                  </a:cubicBezTo>
                  <a:cubicBezTo>
                    <a:pt x="148971" y="330708"/>
                    <a:pt x="148971" y="330803"/>
                    <a:pt x="148971" y="330994"/>
                  </a:cubicBezTo>
                  <a:lnTo>
                    <a:pt x="148971" y="330994"/>
                  </a:lnTo>
                  <a:cubicBezTo>
                    <a:pt x="149257" y="368046"/>
                    <a:pt x="159830" y="405098"/>
                    <a:pt x="179546" y="441007"/>
                  </a:cubicBezTo>
                  <a:cubicBezTo>
                    <a:pt x="189452" y="459200"/>
                    <a:pt x="201644" y="477012"/>
                    <a:pt x="215837" y="494633"/>
                  </a:cubicBezTo>
                  <a:cubicBezTo>
                    <a:pt x="222885" y="503396"/>
                    <a:pt x="230600" y="512064"/>
                    <a:pt x="238601" y="520827"/>
                  </a:cubicBezTo>
                  <a:cubicBezTo>
                    <a:pt x="242602" y="525113"/>
                    <a:pt x="246888" y="529400"/>
                    <a:pt x="251079" y="533781"/>
                  </a:cubicBezTo>
                  <a:cubicBezTo>
                    <a:pt x="255365" y="538067"/>
                    <a:pt x="259842" y="542353"/>
                    <a:pt x="264033" y="546830"/>
                  </a:cubicBezTo>
                  <a:cubicBezTo>
                    <a:pt x="257080" y="543878"/>
                    <a:pt x="250317" y="540830"/>
                    <a:pt x="243745" y="537686"/>
                  </a:cubicBezTo>
                  <a:close/>
                  <a:moveTo>
                    <a:pt x="291941" y="330517"/>
                  </a:moveTo>
                  <a:cubicBezTo>
                    <a:pt x="291941" y="330708"/>
                    <a:pt x="291941" y="330803"/>
                    <a:pt x="291941" y="330994"/>
                  </a:cubicBezTo>
                  <a:lnTo>
                    <a:pt x="291941" y="330994"/>
                  </a:lnTo>
                  <a:cubicBezTo>
                    <a:pt x="292227" y="368617"/>
                    <a:pt x="297656" y="406527"/>
                    <a:pt x="307181" y="444341"/>
                  </a:cubicBezTo>
                  <a:cubicBezTo>
                    <a:pt x="311944" y="463391"/>
                    <a:pt x="317945" y="482441"/>
                    <a:pt x="325184" y="501396"/>
                  </a:cubicBezTo>
                  <a:cubicBezTo>
                    <a:pt x="332327" y="520446"/>
                    <a:pt x="341090" y="539305"/>
                    <a:pt x="351568" y="558546"/>
                  </a:cubicBezTo>
                  <a:cubicBezTo>
                    <a:pt x="340328" y="551212"/>
                    <a:pt x="329851" y="543211"/>
                    <a:pt x="320707" y="534734"/>
                  </a:cubicBezTo>
                  <a:cubicBezTo>
                    <a:pt x="318421" y="532638"/>
                    <a:pt x="316040" y="530543"/>
                    <a:pt x="313849" y="528352"/>
                  </a:cubicBezTo>
                  <a:lnTo>
                    <a:pt x="307467" y="521780"/>
                  </a:lnTo>
                  <a:cubicBezTo>
                    <a:pt x="305372" y="519589"/>
                    <a:pt x="303181" y="517398"/>
                    <a:pt x="301181" y="515112"/>
                  </a:cubicBezTo>
                  <a:lnTo>
                    <a:pt x="295370" y="508349"/>
                  </a:lnTo>
                  <a:cubicBezTo>
                    <a:pt x="280035" y="490252"/>
                    <a:pt x="267653" y="471107"/>
                    <a:pt x="257651" y="451580"/>
                  </a:cubicBezTo>
                  <a:cubicBezTo>
                    <a:pt x="237935" y="412623"/>
                    <a:pt x="227362" y="371761"/>
                    <a:pt x="227171" y="330517"/>
                  </a:cubicBezTo>
                  <a:cubicBezTo>
                    <a:pt x="227362" y="289274"/>
                    <a:pt x="237935" y="248412"/>
                    <a:pt x="257651" y="209455"/>
                  </a:cubicBezTo>
                  <a:cubicBezTo>
                    <a:pt x="267653" y="189928"/>
                    <a:pt x="280035" y="170878"/>
                    <a:pt x="295370" y="152686"/>
                  </a:cubicBezTo>
                  <a:lnTo>
                    <a:pt x="301181" y="145923"/>
                  </a:lnTo>
                  <a:cubicBezTo>
                    <a:pt x="303181" y="143732"/>
                    <a:pt x="305276" y="141446"/>
                    <a:pt x="307467" y="139255"/>
                  </a:cubicBezTo>
                  <a:lnTo>
                    <a:pt x="313849" y="132683"/>
                  </a:lnTo>
                  <a:cubicBezTo>
                    <a:pt x="316135" y="130492"/>
                    <a:pt x="318421" y="128397"/>
                    <a:pt x="320707" y="126302"/>
                  </a:cubicBezTo>
                  <a:cubicBezTo>
                    <a:pt x="329851" y="117824"/>
                    <a:pt x="340233" y="109823"/>
                    <a:pt x="351568" y="102489"/>
                  </a:cubicBezTo>
                  <a:cubicBezTo>
                    <a:pt x="340995" y="121729"/>
                    <a:pt x="332327" y="140589"/>
                    <a:pt x="325184" y="159639"/>
                  </a:cubicBezTo>
                  <a:cubicBezTo>
                    <a:pt x="317945" y="178594"/>
                    <a:pt x="312039" y="197644"/>
                    <a:pt x="307181" y="216694"/>
                  </a:cubicBezTo>
                  <a:cubicBezTo>
                    <a:pt x="297656" y="254508"/>
                    <a:pt x="292227" y="292417"/>
                    <a:pt x="291941" y="330041"/>
                  </a:cubicBezTo>
                  <a:lnTo>
                    <a:pt x="291941" y="330041"/>
                  </a:lnTo>
                  <a:cubicBezTo>
                    <a:pt x="291941" y="330136"/>
                    <a:pt x="291941" y="330327"/>
                    <a:pt x="291941" y="330517"/>
                  </a:cubicBezTo>
                  <a:close/>
                  <a:moveTo>
                    <a:pt x="451390" y="330517"/>
                  </a:moveTo>
                  <a:lnTo>
                    <a:pt x="451390" y="330994"/>
                  </a:lnTo>
                  <a:lnTo>
                    <a:pt x="451390" y="330994"/>
                  </a:lnTo>
                  <a:lnTo>
                    <a:pt x="452723" y="449294"/>
                  </a:lnTo>
                  <a:cubicBezTo>
                    <a:pt x="452914" y="489299"/>
                    <a:pt x="452819" y="529304"/>
                    <a:pt x="450247" y="570357"/>
                  </a:cubicBezTo>
                  <a:cubicBezTo>
                    <a:pt x="443960" y="560832"/>
                    <a:pt x="438626" y="551117"/>
                    <a:pt x="433864" y="541306"/>
                  </a:cubicBezTo>
                  <a:cubicBezTo>
                    <a:pt x="429006" y="531495"/>
                    <a:pt x="424815" y="521684"/>
                    <a:pt x="420910" y="511778"/>
                  </a:cubicBezTo>
                  <a:cubicBezTo>
                    <a:pt x="413099" y="491966"/>
                    <a:pt x="407003" y="471964"/>
                    <a:pt x="401955" y="451866"/>
                  </a:cubicBezTo>
                  <a:cubicBezTo>
                    <a:pt x="392144" y="411766"/>
                    <a:pt x="386715" y="371380"/>
                    <a:pt x="386620" y="330613"/>
                  </a:cubicBezTo>
                  <a:cubicBezTo>
                    <a:pt x="386715" y="289846"/>
                    <a:pt x="392144" y="249365"/>
                    <a:pt x="401955" y="209359"/>
                  </a:cubicBezTo>
                  <a:cubicBezTo>
                    <a:pt x="407003" y="189262"/>
                    <a:pt x="413099" y="169259"/>
                    <a:pt x="420910" y="149447"/>
                  </a:cubicBezTo>
                  <a:cubicBezTo>
                    <a:pt x="424815" y="139541"/>
                    <a:pt x="429006" y="129635"/>
                    <a:pt x="433864" y="119920"/>
                  </a:cubicBezTo>
                  <a:cubicBezTo>
                    <a:pt x="438626" y="110109"/>
                    <a:pt x="443960" y="100394"/>
                    <a:pt x="450247" y="90869"/>
                  </a:cubicBezTo>
                  <a:cubicBezTo>
                    <a:pt x="452914" y="131826"/>
                    <a:pt x="452914" y="171831"/>
                    <a:pt x="452723" y="211931"/>
                  </a:cubicBezTo>
                  <a:lnTo>
                    <a:pt x="451390" y="330232"/>
                  </a:lnTo>
                  <a:lnTo>
                    <a:pt x="451390" y="330232"/>
                  </a:lnTo>
                  <a:lnTo>
                    <a:pt x="451390" y="330517"/>
                  </a:lnTo>
                  <a:close/>
                  <a:moveTo>
                    <a:pt x="728377" y="546735"/>
                  </a:moveTo>
                  <a:cubicBezTo>
                    <a:pt x="732568" y="542258"/>
                    <a:pt x="737140" y="538067"/>
                    <a:pt x="741331" y="533686"/>
                  </a:cubicBezTo>
                  <a:cubicBezTo>
                    <a:pt x="745426" y="529304"/>
                    <a:pt x="749713" y="525018"/>
                    <a:pt x="753809" y="520732"/>
                  </a:cubicBezTo>
                  <a:cubicBezTo>
                    <a:pt x="761810" y="512064"/>
                    <a:pt x="769525" y="503396"/>
                    <a:pt x="776573" y="494538"/>
                  </a:cubicBezTo>
                  <a:cubicBezTo>
                    <a:pt x="790766" y="476917"/>
                    <a:pt x="802958" y="459105"/>
                    <a:pt x="812864" y="440912"/>
                  </a:cubicBezTo>
                  <a:cubicBezTo>
                    <a:pt x="832580" y="405003"/>
                    <a:pt x="843153" y="367951"/>
                    <a:pt x="843439" y="330898"/>
                  </a:cubicBezTo>
                  <a:lnTo>
                    <a:pt x="843439" y="330898"/>
                  </a:lnTo>
                  <a:cubicBezTo>
                    <a:pt x="843439" y="330708"/>
                    <a:pt x="843439" y="330613"/>
                    <a:pt x="843439" y="330422"/>
                  </a:cubicBezTo>
                  <a:cubicBezTo>
                    <a:pt x="843439" y="330232"/>
                    <a:pt x="843439" y="330136"/>
                    <a:pt x="843439" y="329946"/>
                  </a:cubicBezTo>
                  <a:lnTo>
                    <a:pt x="843439" y="329946"/>
                  </a:lnTo>
                  <a:cubicBezTo>
                    <a:pt x="843153" y="292894"/>
                    <a:pt x="832580" y="255842"/>
                    <a:pt x="812864" y="219932"/>
                  </a:cubicBezTo>
                  <a:cubicBezTo>
                    <a:pt x="802958" y="201740"/>
                    <a:pt x="790766" y="183928"/>
                    <a:pt x="776573" y="166306"/>
                  </a:cubicBezTo>
                  <a:cubicBezTo>
                    <a:pt x="769525" y="157544"/>
                    <a:pt x="761810" y="148876"/>
                    <a:pt x="753809" y="140113"/>
                  </a:cubicBezTo>
                  <a:cubicBezTo>
                    <a:pt x="749808" y="135827"/>
                    <a:pt x="745522" y="131540"/>
                    <a:pt x="741331" y="127159"/>
                  </a:cubicBezTo>
                  <a:cubicBezTo>
                    <a:pt x="737045" y="122873"/>
                    <a:pt x="732568" y="118586"/>
                    <a:pt x="728377" y="114109"/>
                  </a:cubicBezTo>
                  <a:cubicBezTo>
                    <a:pt x="735235" y="116967"/>
                    <a:pt x="741998" y="120015"/>
                    <a:pt x="748665" y="123063"/>
                  </a:cubicBezTo>
                  <a:cubicBezTo>
                    <a:pt x="755047" y="126302"/>
                    <a:pt x="761619" y="129540"/>
                    <a:pt x="767810" y="133064"/>
                  </a:cubicBezTo>
                  <a:cubicBezTo>
                    <a:pt x="773906" y="136588"/>
                    <a:pt x="780098" y="140113"/>
                    <a:pt x="785908" y="143827"/>
                  </a:cubicBezTo>
                  <a:cubicBezTo>
                    <a:pt x="788861" y="145732"/>
                    <a:pt x="791623" y="147638"/>
                    <a:pt x="794480" y="149542"/>
                  </a:cubicBezTo>
                  <a:cubicBezTo>
                    <a:pt x="797338" y="151448"/>
                    <a:pt x="800195" y="153352"/>
                    <a:pt x="802862" y="155353"/>
                  </a:cubicBezTo>
                  <a:cubicBezTo>
                    <a:pt x="824865" y="171164"/>
                    <a:pt x="843820" y="188690"/>
                    <a:pt x="859441" y="207454"/>
                  </a:cubicBezTo>
                  <a:cubicBezTo>
                    <a:pt x="890588" y="244888"/>
                    <a:pt x="907923" y="287465"/>
                    <a:pt x="908114" y="330327"/>
                  </a:cubicBezTo>
                  <a:cubicBezTo>
                    <a:pt x="907923" y="373190"/>
                    <a:pt x="890588" y="415766"/>
                    <a:pt x="859441" y="453200"/>
                  </a:cubicBezTo>
                  <a:cubicBezTo>
                    <a:pt x="843820" y="471964"/>
                    <a:pt x="824770" y="489585"/>
                    <a:pt x="802862" y="505301"/>
                  </a:cubicBezTo>
                  <a:cubicBezTo>
                    <a:pt x="800195" y="507302"/>
                    <a:pt x="797338" y="509207"/>
                    <a:pt x="794480" y="511111"/>
                  </a:cubicBezTo>
                  <a:cubicBezTo>
                    <a:pt x="791623" y="513017"/>
                    <a:pt x="788765" y="514921"/>
                    <a:pt x="785908" y="516827"/>
                  </a:cubicBezTo>
                  <a:cubicBezTo>
                    <a:pt x="780098" y="520541"/>
                    <a:pt x="773906" y="524065"/>
                    <a:pt x="767810" y="527590"/>
                  </a:cubicBezTo>
                  <a:cubicBezTo>
                    <a:pt x="761714" y="531114"/>
                    <a:pt x="755047" y="534257"/>
                    <a:pt x="748665" y="537591"/>
                  </a:cubicBezTo>
                  <a:cubicBezTo>
                    <a:pt x="741998" y="540830"/>
                    <a:pt x="735235" y="543878"/>
                    <a:pt x="728377" y="546735"/>
                  </a:cubicBezTo>
                  <a:close/>
                  <a:moveTo>
                    <a:pt x="700469" y="330041"/>
                  </a:moveTo>
                  <a:lnTo>
                    <a:pt x="700469" y="330041"/>
                  </a:lnTo>
                  <a:cubicBezTo>
                    <a:pt x="700183" y="292417"/>
                    <a:pt x="694754" y="254508"/>
                    <a:pt x="685229" y="216694"/>
                  </a:cubicBezTo>
                  <a:cubicBezTo>
                    <a:pt x="680466" y="197644"/>
                    <a:pt x="674465" y="178594"/>
                    <a:pt x="667226" y="159639"/>
                  </a:cubicBezTo>
                  <a:cubicBezTo>
                    <a:pt x="660083" y="140589"/>
                    <a:pt x="651320" y="121729"/>
                    <a:pt x="640842" y="102489"/>
                  </a:cubicBezTo>
                  <a:cubicBezTo>
                    <a:pt x="652082" y="109823"/>
                    <a:pt x="662559" y="117824"/>
                    <a:pt x="671703" y="126302"/>
                  </a:cubicBezTo>
                  <a:cubicBezTo>
                    <a:pt x="673989" y="128397"/>
                    <a:pt x="676370" y="130492"/>
                    <a:pt x="678561" y="132683"/>
                  </a:cubicBezTo>
                  <a:lnTo>
                    <a:pt x="684943" y="139255"/>
                  </a:lnTo>
                  <a:cubicBezTo>
                    <a:pt x="687038" y="141446"/>
                    <a:pt x="689229" y="143637"/>
                    <a:pt x="691229" y="145923"/>
                  </a:cubicBezTo>
                  <a:lnTo>
                    <a:pt x="697040" y="152686"/>
                  </a:lnTo>
                  <a:cubicBezTo>
                    <a:pt x="712375" y="170783"/>
                    <a:pt x="724757" y="189928"/>
                    <a:pt x="734759" y="209455"/>
                  </a:cubicBezTo>
                  <a:cubicBezTo>
                    <a:pt x="754475" y="248412"/>
                    <a:pt x="765048" y="289274"/>
                    <a:pt x="765239" y="330517"/>
                  </a:cubicBezTo>
                  <a:cubicBezTo>
                    <a:pt x="765048" y="371761"/>
                    <a:pt x="754475" y="412623"/>
                    <a:pt x="734759" y="451580"/>
                  </a:cubicBezTo>
                  <a:cubicBezTo>
                    <a:pt x="724757" y="471107"/>
                    <a:pt x="712375" y="490157"/>
                    <a:pt x="697040" y="508349"/>
                  </a:cubicBezTo>
                  <a:lnTo>
                    <a:pt x="691229" y="515112"/>
                  </a:lnTo>
                  <a:cubicBezTo>
                    <a:pt x="689229" y="517303"/>
                    <a:pt x="687134" y="519589"/>
                    <a:pt x="684943" y="521780"/>
                  </a:cubicBezTo>
                  <a:lnTo>
                    <a:pt x="678561" y="528352"/>
                  </a:lnTo>
                  <a:cubicBezTo>
                    <a:pt x="676275" y="530543"/>
                    <a:pt x="673989" y="532638"/>
                    <a:pt x="671703" y="534734"/>
                  </a:cubicBezTo>
                  <a:cubicBezTo>
                    <a:pt x="662559" y="543211"/>
                    <a:pt x="652177" y="551212"/>
                    <a:pt x="640842" y="558546"/>
                  </a:cubicBezTo>
                  <a:cubicBezTo>
                    <a:pt x="651415" y="539305"/>
                    <a:pt x="660083" y="520446"/>
                    <a:pt x="667226" y="501396"/>
                  </a:cubicBezTo>
                  <a:cubicBezTo>
                    <a:pt x="674465" y="482441"/>
                    <a:pt x="680371" y="463391"/>
                    <a:pt x="685229" y="444341"/>
                  </a:cubicBezTo>
                  <a:cubicBezTo>
                    <a:pt x="694754" y="406527"/>
                    <a:pt x="700183" y="368617"/>
                    <a:pt x="700469" y="330994"/>
                  </a:cubicBezTo>
                  <a:lnTo>
                    <a:pt x="700469" y="330994"/>
                  </a:lnTo>
                  <a:cubicBezTo>
                    <a:pt x="700469" y="330803"/>
                    <a:pt x="700469" y="330708"/>
                    <a:pt x="700469" y="330517"/>
                  </a:cubicBezTo>
                  <a:cubicBezTo>
                    <a:pt x="700469" y="330327"/>
                    <a:pt x="700469" y="330136"/>
                    <a:pt x="700469" y="330041"/>
                  </a:cubicBezTo>
                  <a:close/>
                  <a:moveTo>
                    <a:pt x="541020" y="330041"/>
                  </a:moveTo>
                  <a:lnTo>
                    <a:pt x="541020" y="330041"/>
                  </a:lnTo>
                  <a:lnTo>
                    <a:pt x="539687" y="211741"/>
                  </a:lnTo>
                  <a:cubicBezTo>
                    <a:pt x="539496" y="171736"/>
                    <a:pt x="539591" y="131731"/>
                    <a:pt x="542163" y="90678"/>
                  </a:cubicBezTo>
                  <a:cubicBezTo>
                    <a:pt x="548450" y="100203"/>
                    <a:pt x="553784" y="109919"/>
                    <a:pt x="558546" y="119729"/>
                  </a:cubicBezTo>
                  <a:cubicBezTo>
                    <a:pt x="563404" y="129540"/>
                    <a:pt x="567595" y="139351"/>
                    <a:pt x="571500" y="149257"/>
                  </a:cubicBezTo>
                  <a:cubicBezTo>
                    <a:pt x="579311" y="169069"/>
                    <a:pt x="585407" y="189071"/>
                    <a:pt x="590455" y="209169"/>
                  </a:cubicBezTo>
                  <a:cubicBezTo>
                    <a:pt x="600266" y="249269"/>
                    <a:pt x="605695" y="289655"/>
                    <a:pt x="605790" y="330422"/>
                  </a:cubicBezTo>
                  <a:cubicBezTo>
                    <a:pt x="605695" y="371189"/>
                    <a:pt x="600266" y="411671"/>
                    <a:pt x="590455" y="451675"/>
                  </a:cubicBezTo>
                  <a:cubicBezTo>
                    <a:pt x="585407" y="471773"/>
                    <a:pt x="579311" y="491776"/>
                    <a:pt x="571500" y="511588"/>
                  </a:cubicBezTo>
                  <a:cubicBezTo>
                    <a:pt x="567595" y="521494"/>
                    <a:pt x="563404" y="531400"/>
                    <a:pt x="558546" y="541115"/>
                  </a:cubicBezTo>
                  <a:cubicBezTo>
                    <a:pt x="553784" y="550926"/>
                    <a:pt x="548450" y="560642"/>
                    <a:pt x="542163" y="570167"/>
                  </a:cubicBezTo>
                  <a:cubicBezTo>
                    <a:pt x="539496" y="529209"/>
                    <a:pt x="539496" y="489204"/>
                    <a:pt x="539687" y="449104"/>
                  </a:cubicBezTo>
                  <a:lnTo>
                    <a:pt x="541020" y="330803"/>
                  </a:lnTo>
                  <a:lnTo>
                    <a:pt x="541020" y="330803"/>
                  </a:lnTo>
                  <a:lnTo>
                    <a:pt x="541020" y="330327"/>
                  </a:lnTo>
                  <a:lnTo>
                    <a:pt x="541020" y="330041"/>
                  </a:lnTo>
                  <a:close/>
                  <a:moveTo>
                    <a:pt x="631031" y="53150"/>
                  </a:moveTo>
                  <a:lnTo>
                    <a:pt x="363665" y="53150"/>
                  </a:lnTo>
                  <a:lnTo>
                    <a:pt x="363665" y="42196"/>
                  </a:lnTo>
                  <a:cubicBezTo>
                    <a:pt x="363665" y="35909"/>
                    <a:pt x="371951" y="26860"/>
                    <a:pt x="382048" y="26860"/>
                  </a:cubicBezTo>
                  <a:lnTo>
                    <a:pt x="612648" y="26860"/>
                  </a:lnTo>
                  <a:cubicBezTo>
                    <a:pt x="622840" y="26860"/>
                    <a:pt x="631031" y="35909"/>
                    <a:pt x="631031" y="42196"/>
                  </a:cubicBezTo>
                  <a:lnTo>
                    <a:pt x="631031" y="5315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74" name="椭圆 73">
            <a:extLst>
              <a:ext uri="{FF2B5EF4-FFF2-40B4-BE49-F238E27FC236}">
                <a16:creationId xmlns:a16="http://schemas.microsoft.com/office/drawing/2014/main" id="{4F891058-420D-F216-6321-6A5503913316}"/>
              </a:ext>
            </a:extLst>
          </p:cNvPr>
          <p:cNvSpPr/>
          <p:nvPr/>
        </p:nvSpPr>
        <p:spPr>
          <a:xfrm>
            <a:off x="1072246" y="3415636"/>
            <a:ext cx="769302" cy="769302"/>
          </a:xfrm>
          <a:prstGeom prst="ellipse">
            <a:avLst/>
          </a:prstGeom>
          <a:noFill/>
          <a:ln w="12700" cap="flat">
            <a:gradFill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36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5" name="balloons_150047">
            <a:extLst>
              <a:ext uri="{FF2B5EF4-FFF2-40B4-BE49-F238E27FC236}">
                <a16:creationId xmlns:a16="http://schemas.microsoft.com/office/drawing/2014/main" id="{C4B356C8-CD6A-5166-CEC3-9C4D7EB1E4D2}"/>
              </a:ext>
            </a:extLst>
          </p:cNvPr>
          <p:cNvSpPr/>
          <p:nvPr/>
        </p:nvSpPr>
        <p:spPr>
          <a:xfrm>
            <a:off x="4419998" y="3631373"/>
            <a:ext cx="407353" cy="406781"/>
          </a:xfrm>
          <a:custGeom>
            <a:avLst/>
            <a:gdLst>
              <a:gd name="connsiteX0" fmla="*/ 340251 w 607614"/>
              <a:gd name="connsiteY0" fmla="*/ 475561 h 606761"/>
              <a:gd name="connsiteX1" fmla="*/ 353902 w 607614"/>
              <a:gd name="connsiteY1" fmla="*/ 475561 h 606761"/>
              <a:gd name="connsiteX2" fmla="*/ 353902 w 607614"/>
              <a:gd name="connsiteY2" fmla="*/ 489992 h 606761"/>
              <a:gd name="connsiteX3" fmla="*/ 340251 w 607614"/>
              <a:gd name="connsiteY3" fmla="*/ 504424 h 606761"/>
              <a:gd name="connsiteX4" fmla="*/ 332667 w 607614"/>
              <a:gd name="connsiteY4" fmla="*/ 507462 h 606761"/>
              <a:gd name="connsiteX5" fmla="*/ 325841 w 607614"/>
              <a:gd name="connsiteY5" fmla="*/ 504424 h 606761"/>
              <a:gd name="connsiteX6" fmla="*/ 325841 w 607614"/>
              <a:gd name="connsiteY6" fmla="*/ 489992 h 606761"/>
              <a:gd name="connsiteX7" fmla="*/ 253712 w 607614"/>
              <a:gd name="connsiteY7" fmla="*/ 475561 h 606761"/>
              <a:gd name="connsiteX8" fmla="*/ 267363 w 607614"/>
              <a:gd name="connsiteY8" fmla="*/ 475561 h 606761"/>
              <a:gd name="connsiteX9" fmla="*/ 281773 w 607614"/>
              <a:gd name="connsiteY9" fmla="*/ 489992 h 606761"/>
              <a:gd name="connsiteX10" fmla="*/ 281773 w 607614"/>
              <a:gd name="connsiteY10" fmla="*/ 504424 h 606761"/>
              <a:gd name="connsiteX11" fmla="*/ 274947 w 607614"/>
              <a:gd name="connsiteY11" fmla="*/ 507462 h 606761"/>
              <a:gd name="connsiteX12" fmla="*/ 267363 w 607614"/>
              <a:gd name="connsiteY12" fmla="*/ 504424 h 606761"/>
              <a:gd name="connsiteX13" fmla="*/ 253712 w 607614"/>
              <a:gd name="connsiteY13" fmla="*/ 489992 h 606761"/>
              <a:gd name="connsiteX14" fmla="*/ 253712 w 607614"/>
              <a:gd name="connsiteY14" fmla="*/ 475561 h 606761"/>
              <a:gd name="connsiteX15" fmla="*/ 382820 w 607614"/>
              <a:gd name="connsiteY15" fmla="*/ 432308 h 606761"/>
              <a:gd name="connsiteX16" fmla="*/ 397289 w 607614"/>
              <a:gd name="connsiteY16" fmla="*/ 432308 h 606761"/>
              <a:gd name="connsiteX17" fmla="*/ 397289 w 607614"/>
              <a:gd name="connsiteY17" fmla="*/ 446739 h 606761"/>
              <a:gd name="connsiteX18" fmla="*/ 382820 w 607614"/>
              <a:gd name="connsiteY18" fmla="*/ 461171 h 606761"/>
              <a:gd name="connsiteX19" fmla="*/ 375967 w 607614"/>
              <a:gd name="connsiteY19" fmla="*/ 464209 h 606761"/>
              <a:gd name="connsiteX20" fmla="*/ 368352 w 607614"/>
              <a:gd name="connsiteY20" fmla="*/ 461171 h 606761"/>
              <a:gd name="connsiteX21" fmla="*/ 368352 w 607614"/>
              <a:gd name="connsiteY21" fmla="*/ 446739 h 606761"/>
              <a:gd name="connsiteX22" fmla="*/ 210435 w 607614"/>
              <a:gd name="connsiteY22" fmla="*/ 432308 h 606761"/>
              <a:gd name="connsiteX23" fmla="*/ 224855 w 607614"/>
              <a:gd name="connsiteY23" fmla="*/ 432308 h 606761"/>
              <a:gd name="connsiteX24" fmla="*/ 239275 w 607614"/>
              <a:gd name="connsiteY24" fmla="*/ 446739 h 606761"/>
              <a:gd name="connsiteX25" fmla="*/ 239275 w 607614"/>
              <a:gd name="connsiteY25" fmla="*/ 461171 h 606761"/>
              <a:gd name="connsiteX26" fmla="*/ 231686 w 607614"/>
              <a:gd name="connsiteY26" fmla="*/ 464209 h 606761"/>
              <a:gd name="connsiteX27" fmla="*/ 224855 w 607614"/>
              <a:gd name="connsiteY27" fmla="*/ 461171 h 606761"/>
              <a:gd name="connsiteX28" fmla="*/ 210435 w 607614"/>
              <a:gd name="connsiteY28" fmla="*/ 446739 h 606761"/>
              <a:gd name="connsiteX29" fmla="*/ 210435 w 607614"/>
              <a:gd name="connsiteY29" fmla="*/ 432308 h 606761"/>
              <a:gd name="connsiteX30" fmla="*/ 426134 w 607614"/>
              <a:gd name="connsiteY30" fmla="*/ 389898 h 606761"/>
              <a:gd name="connsiteX31" fmla="*/ 440554 w 607614"/>
              <a:gd name="connsiteY31" fmla="*/ 389898 h 606761"/>
              <a:gd name="connsiteX32" fmla="*/ 440554 w 607614"/>
              <a:gd name="connsiteY32" fmla="*/ 404291 h 606761"/>
              <a:gd name="connsiteX33" fmla="*/ 426134 w 607614"/>
              <a:gd name="connsiteY33" fmla="*/ 418683 h 606761"/>
              <a:gd name="connsiteX34" fmla="*/ 418544 w 607614"/>
              <a:gd name="connsiteY34" fmla="*/ 420956 h 606761"/>
              <a:gd name="connsiteX35" fmla="*/ 411714 w 607614"/>
              <a:gd name="connsiteY35" fmla="*/ 418683 h 606761"/>
              <a:gd name="connsiteX36" fmla="*/ 411714 w 607614"/>
              <a:gd name="connsiteY36" fmla="*/ 404291 h 606761"/>
              <a:gd name="connsiteX37" fmla="*/ 167073 w 607614"/>
              <a:gd name="connsiteY37" fmla="*/ 389898 h 606761"/>
              <a:gd name="connsiteX38" fmla="*/ 181541 w 607614"/>
              <a:gd name="connsiteY38" fmla="*/ 389898 h 606761"/>
              <a:gd name="connsiteX39" fmla="*/ 196010 w 607614"/>
              <a:gd name="connsiteY39" fmla="*/ 404291 h 606761"/>
              <a:gd name="connsiteX40" fmla="*/ 196010 w 607614"/>
              <a:gd name="connsiteY40" fmla="*/ 418683 h 606761"/>
              <a:gd name="connsiteX41" fmla="*/ 189156 w 607614"/>
              <a:gd name="connsiteY41" fmla="*/ 420956 h 606761"/>
              <a:gd name="connsiteX42" fmla="*/ 181541 w 607614"/>
              <a:gd name="connsiteY42" fmla="*/ 418683 h 606761"/>
              <a:gd name="connsiteX43" fmla="*/ 167073 w 607614"/>
              <a:gd name="connsiteY43" fmla="*/ 404291 h 606761"/>
              <a:gd name="connsiteX44" fmla="*/ 167073 w 607614"/>
              <a:gd name="connsiteY44" fmla="*/ 389898 h 606761"/>
              <a:gd name="connsiteX45" fmla="*/ 88116 w 607614"/>
              <a:gd name="connsiteY45" fmla="*/ 103932 h 606761"/>
              <a:gd name="connsiteX46" fmla="*/ 73683 w 607614"/>
              <a:gd name="connsiteY46" fmla="*/ 104690 h 606761"/>
              <a:gd name="connsiteX47" fmla="*/ 48616 w 607614"/>
              <a:gd name="connsiteY47" fmla="*/ 166898 h 606761"/>
              <a:gd name="connsiteX48" fmla="*/ 59251 w 607614"/>
              <a:gd name="connsiteY48" fmla="*/ 176760 h 606761"/>
              <a:gd name="connsiteX49" fmla="*/ 69126 w 607614"/>
              <a:gd name="connsiteY49" fmla="*/ 166898 h 606761"/>
              <a:gd name="connsiteX50" fmla="*/ 88116 w 607614"/>
              <a:gd name="connsiteY50" fmla="*/ 118346 h 606761"/>
              <a:gd name="connsiteX51" fmla="*/ 88116 w 607614"/>
              <a:gd name="connsiteY51" fmla="*/ 103932 h 606761"/>
              <a:gd name="connsiteX52" fmla="*/ 241539 w 607614"/>
              <a:gd name="connsiteY52" fmla="*/ 78120 h 606761"/>
              <a:gd name="connsiteX53" fmla="*/ 227871 w 607614"/>
              <a:gd name="connsiteY53" fmla="*/ 81154 h 606761"/>
              <a:gd name="connsiteX54" fmla="*/ 212683 w 607614"/>
              <a:gd name="connsiteY54" fmla="*/ 131212 h 606761"/>
              <a:gd name="connsiteX55" fmla="*/ 222555 w 607614"/>
              <a:gd name="connsiteY55" fmla="*/ 141830 h 606761"/>
              <a:gd name="connsiteX56" fmla="*/ 233186 w 607614"/>
              <a:gd name="connsiteY56" fmla="*/ 131212 h 606761"/>
              <a:gd name="connsiteX57" fmla="*/ 244577 w 607614"/>
              <a:gd name="connsiteY57" fmla="*/ 92531 h 606761"/>
              <a:gd name="connsiteX58" fmla="*/ 241539 w 607614"/>
              <a:gd name="connsiteY58" fmla="*/ 78120 h 606761"/>
              <a:gd name="connsiteX59" fmla="*/ 476199 w 607614"/>
              <a:gd name="connsiteY59" fmla="*/ 40207 h 606761"/>
              <a:gd name="connsiteX60" fmla="*/ 607614 w 607614"/>
              <a:gd name="connsiteY60" fmla="*/ 191933 h 606761"/>
              <a:gd name="connsiteX61" fmla="*/ 510382 w 607614"/>
              <a:gd name="connsiteY61" fmla="*/ 338348 h 606761"/>
              <a:gd name="connsiteX62" fmla="*/ 521777 w 607614"/>
              <a:gd name="connsiteY62" fmla="*/ 364141 h 606761"/>
              <a:gd name="connsiteX63" fmla="*/ 479997 w 607614"/>
              <a:gd name="connsiteY63" fmla="*/ 364141 h 606761"/>
              <a:gd name="connsiteX64" fmla="*/ 468603 w 607614"/>
              <a:gd name="connsiteY64" fmla="*/ 375521 h 606761"/>
              <a:gd name="connsiteX65" fmla="*/ 461766 w 607614"/>
              <a:gd name="connsiteY65" fmla="*/ 378555 h 606761"/>
              <a:gd name="connsiteX66" fmla="*/ 454170 w 607614"/>
              <a:gd name="connsiteY66" fmla="*/ 375521 h 606761"/>
              <a:gd name="connsiteX67" fmla="*/ 452651 w 607614"/>
              <a:gd name="connsiteY67" fmla="*/ 364141 h 606761"/>
              <a:gd name="connsiteX68" fmla="*/ 429862 w 607614"/>
              <a:gd name="connsiteY68" fmla="*/ 364141 h 606761"/>
              <a:gd name="connsiteX69" fmla="*/ 441257 w 607614"/>
              <a:gd name="connsiteY69" fmla="*/ 338348 h 606761"/>
              <a:gd name="connsiteX70" fmla="*/ 410112 w 607614"/>
              <a:gd name="connsiteY70" fmla="*/ 323175 h 606761"/>
              <a:gd name="connsiteX71" fmla="*/ 476199 w 607614"/>
              <a:gd name="connsiteY71" fmla="*/ 172208 h 606761"/>
              <a:gd name="connsiteX72" fmla="*/ 435180 w 607614"/>
              <a:gd name="connsiteY72" fmla="*/ 47793 h 606761"/>
              <a:gd name="connsiteX73" fmla="*/ 476199 w 607614"/>
              <a:gd name="connsiteY73" fmla="*/ 40207 h 606761"/>
              <a:gd name="connsiteX74" fmla="*/ 131415 w 607614"/>
              <a:gd name="connsiteY74" fmla="*/ 40207 h 606761"/>
              <a:gd name="connsiteX75" fmla="*/ 172435 w 607614"/>
              <a:gd name="connsiteY75" fmla="*/ 47793 h 606761"/>
              <a:gd name="connsiteX76" fmla="*/ 131415 w 607614"/>
              <a:gd name="connsiteY76" fmla="*/ 172208 h 606761"/>
              <a:gd name="connsiteX77" fmla="*/ 197502 w 607614"/>
              <a:gd name="connsiteY77" fmla="*/ 323175 h 606761"/>
              <a:gd name="connsiteX78" fmla="*/ 166358 w 607614"/>
              <a:gd name="connsiteY78" fmla="*/ 338348 h 606761"/>
              <a:gd name="connsiteX79" fmla="*/ 177752 w 607614"/>
              <a:gd name="connsiteY79" fmla="*/ 364141 h 606761"/>
              <a:gd name="connsiteX80" fmla="*/ 154963 w 607614"/>
              <a:gd name="connsiteY80" fmla="*/ 364141 h 606761"/>
              <a:gd name="connsiteX81" fmla="*/ 153444 w 607614"/>
              <a:gd name="connsiteY81" fmla="*/ 375521 h 606761"/>
              <a:gd name="connsiteX82" fmla="*/ 145848 w 607614"/>
              <a:gd name="connsiteY82" fmla="*/ 378555 h 606761"/>
              <a:gd name="connsiteX83" fmla="*/ 139011 w 607614"/>
              <a:gd name="connsiteY83" fmla="*/ 375521 h 606761"/>
              <a:gd name="connsiteX84" fmla="*/ 127617 w 607614"/>
              <a:gd name="connsiteY84" fmla="*/ 364141 h 606761"/>
              <a:gd name="connsiteX85" fmla="*/ 85837 w 607614"/>
              <a:gd name="connsiteY85" fmla="*/ 364141 h 606761"/>
              <a:gd name="connsiteX86" fmla="*/ 97232 w 607614"/>
              <a:gd name="connsiteY86" fmla="*/ 338348 h 606761"/>
              <a:gd name="connsiteX87" fmla="*/ 0 w 607614"/>
              <a:gd name="connsiteY87" fmla="*/ 191933 h 606761"/>
              <a:gd name="connsiteX88" fmla="*/ 131415 w 607614"/>
              <a:gd name="connsiteY88" fmla="*/ 40207 h 606761"/>
              <a:gd name="connsiteX89" fmla="*/ 303807 w 607614"/>
              <a:gd name="connsiteY89" fmla="*/ 40198 h 606761"/>
              <a:gd name="connsiteX90" fmla="*/ 267358 w 607614"/>
              <a:gd name="connsiteY90" fmla="*/ 47782 h 606761"/>
              <a:gd name="connsiteX91" fmla="*/ 262042 w 607614"/>
              <a:gd name="connsiteY91" fmla="*/ 61435 h 606761"/>
              <a:gd name="connsiteX92" fmla="*/ 271154 w 607614"/>
              <a:gd name="connsiteY92" fmla="*/ 67502 h 606761"/>
              <a:gd name="connsiteX93" fmla="*/ 274951 w 607614"/>
              <a:gd name="connsiteY93" fmla="*/ 66744 h 606761"/>
              <a:gd name="connsiteX94" fmla="*/ 303807 w 607614"/>
              <a:gd name="connsiteY94" fmla="*/ 60676 h 606761"/>
              <a:gd name="connsiteX95" fmla="*/ 313679 w 607614"/>
              <a:gd name="connsiteY95" fmla="*/ 50816 h 606761"/>
              <a:gd name="connsiteX96" fmla="*/ 303807 w 607614"/>
              <a:gd name="connsiteY96" fmla="*/ 40198 h 606761"/>
              <a:gd name="connsiteX97" fmla="*/ 303807 w 607614"/>
              <a:gd name="connsiteY97" fmla="*/ 0 h 606761"/>
              <a:gd name="connsiteX98" fmla="*/ 455680 w 607614"/>
              <a:gd name="connsiteY98" fmla="*/ 172168 h 606761"/>
              <a:gd name="connsiteX99" fmla="*/ 338738 w 607614"/>
              <a:gd name="connsiteY99" fmla="*/ 339028 h 606761"/>
              <a:gd name="connsiteX100" fmla="*/ 350128 w 607614"/>
              <a:gd name="connsiteY100" fmla="*/ 364057 h 606761"/>
              <a:gd name="connsiteX101" fmla="*/ 313679 w 607614"/>
              <a:gd name="connsiteY101" fmla="*/ 364057 h 606761"/>
              <a:gd name="connsiteX102" fmla="*/ 324310 w 607614"/>
              <a:gd name="connsiteY102" fmla="*/ 524848 h 606761"/>
              <a:gd name="connsiteX103" fmla="*/ 324310 w 607614"/>
              <a:gd name="connsiteY103" fmla="*/ 527124 h 606761"/>
              <a:gd name="connsiteX104" fmla="*/ 324310 w 607614"/>
              <a:gd name="connsiteY104" fmla="*/ 596901 h 606761"/>
              <a:gd name="connsiteX105" fmla="*/ 313679 w 607614"/>
              <a:gd name="connsiteY105" fmla="*/ 606761 h 606761"/>
              <a:gd name="connsiteX106" fmla="*/ 303807 w 607614"/>
              <a:gd name="connsiteY106" fmla="*/ 596901 h 606761"/>
              <a:gd name="connsiteX107" fmla="*/ 303807 w 607614"/>
              <a:gd name="connsiteY107" fmla="*/ 526365 h 606761"/>
              <a:gd name="connsiteX108" fmla="*/ 303807 w 607614"/>
              <a:gd name="connsiteY108" fmla="*/ 525607 h 606761"/>
              <a:gd name="connsiteX109" fmla="*/ 293935 w 607614"/>
              <a:gd name="connsiteY109" fmla="*/ 364057 h 606761"/>
              <a:gd name="connsiteX110" fmla="*/ 257486 w 607614"/>
              <a:gd name="connsiteY110" fmla="*/ 364057 h 606761"/>
              <a:gd name="connsiteX111" fmla="*/ 268876 w 607614"/>
              <a:gd name="connsiteY111" fmla="*/ 339028 h 606761"/>
              <a:gd name="connsiteX112" fmla="*/ 151934 w 607614"/>
              <a:gd name="connsiteY112" fmla="*/ 172168 h 606761"/>
              <a:gd name="connsiteX113" fmla="*/ 303807 w 607614"/>
              <a:gd name="connsiteY113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7614" h="606761">
                <a:moveTo>
                  <a:pt x="340251" y="475561"/>
                </a:moveTo>
                <a:cubicBezTo>
                  <a:pt x="344043" y="471763"/>
                  <a:pt x="350110" y="471763"/>
                  <a:pt x="353902" y="475561"/>
                </a:cubicBezTo>
                <a:cubicBezTo>
                  <a:pt x="358452" y="479359"/>
                  <a:pt x="358452" y="486195"/>
                  <a:pt x="353902" y="489992"/>
                </a:cubicBezTo>
                <a:lnTo>
                  <a:pt x="340251" y="504424"/>
                </a:lnTo>
                <a:cubicBezTo>
                  <a:pt x="337976" y="505943"/>
                  <a:pt x="335700" y="507462"/>
                  <a:pt x="332667" y="507462"/>
                </a:cubicBezTo>
                <a:cubicBezTo>
                  <a:pt x="330392" y="507462"/>
                  <a:pt x="327358" y="505943"/>
                  <a:pt x="325841" y="504424"/>
                </a:cubicBezTo>
                <a:cubicBezTo>
                  <a:pt x="321291" y="499866"/>
                  <a:pt x="321291" y="493790"/>
                  <a:pt x="325841" y="489992"/>
                </a:cubicBezTo>
                <a:close/>
                <a:moveTo>
                  <a:pt x="253712" y="475561"/>
                </a:moveTo>
                <a:cubicBezTo>
                  <a:pt x="257504" y="471763"/>
                  <a:pt x="263571" y="471763"/>
                  <a:pt x="267363" y="475561"/>
                </a:cubicBezTo>
                <a:lnTo>
                  <a:pt x="281773" y="489992"/>
                </a:lnTo>
                <a:cubicBezTo>
                  <a:pt x="286323" y="493790"/>
                  <a:pt x="286323" y="499866"/>
                  <a:pt x="281773" y="504424"/>
                </a:cubicBezTo>
                <a:cubicBezTo>
                  <a:pt x="280256" y="505943"/>
                  <a:pt x="277222" y="507462"/>
                  <a:pt x="274947" y="507462"/>
                </a:cubicBezTo>
                <a:cubicBezTo>
                  <a:pt x="271914" y="507462"/>
                  <a:pt x="269639" y="505943"/>
                  <a:pt x="267363" y="504424"/>
                </a:cubicBezTo>
                <a:lnTo>
                  <a:pt x="253712" y="489992"/>
                </a:lnTo>
                <a:cubicBezTo>
                  <a:pt x="249162" y="486195"/>
                  <a:pt x="249162" y="479359"/>
                  <a:pt x="253712" y="475561"/>
                </a:cubicBezTo>
                <a:close/>
                <a:moveTo>
                  <a:pt x="382820" y="432308"/>
                </a:moveTo>
                <a:cubicBezTo>
                  <a:pt x="386628" y="428510"/>
                  <a:pt x="393481" y="428510"/>
                  <a:pt x="397289" y="432308"/>
                </a:cubicBezTo>
                <a:cubicBezTo>
                  <a:pt x="401096" y="436865"/>
                  <a:pt x="401096" y="442942"/>
                  <a:pt x="397289" y="446739"/>
                </a:cubicBezTo>
                <a:lnTo>
                  <a:pt x="382820" y="461171"/>
                </a:lnTo>
                <a:cubicBezTo>
                  <a:pt x="381297" y="463449"/>
                  <a:pt x="378251" y="464209"/>
                  <a:pt x="375967" y="464209"/>
                </a:cubicBezTo>
                <a:cubicBezTo>
                  <a:pt x="372921" y="464209"/>
                  <a:pt x="370636" y="463449"/>
                  <a:pt x="368352" y="461171"/>
                </a:cubicBezTo>
                <a:cubicBezTo>
                  <a:pt x="364544" y="457373"/>
                  <a:pt x="364544" y="450537"/>
                  <a:pt x="368352" y="446739"/>
                </a:cubicBezTo>
                <a:close/>
                <a:moveTo>
                  <a:pt x="210435" y="432308"/>
                </a:moveTo>
                <a:cubicBezTo>
                  <a:pt x="214230" y="428510"/>
                  <a:pt x="221060" y="428510"/>
                  <a:pt x="224855" y="432308"/>
                </a:cubicBezTo>
                <a:lnTo>
                  <a:pt x="239275" y="446739"/>
                </a:lnTo>
                <a:cubicBezTo>
                  <a:pt x="243070" y="450537"/>
                  <a:pt x="243070" y="457373"/>
                  <a:pt x="239275" y="461171"/>
                </a:cubicBezTo>
                <a:cubicBezTo>
                  <a:pt x="236998" y="463449"/>
                  <a:pt x="234722" y="464209"/>
                  <a:pt x="231686" y="464209"/>
                </a:cubicBezTo>
                <a:cubicBezTo>
                  <a:pt x="229409" y="464209"/>
                  <a:pt x="226373" y="463449"/>
                  <a:pt x="224855" y="461171"/>
                </a:cubicBezTo>
                <a:lnTo>
                  <a:pt x="210435" y="446739"/>
                </a:lnTo>
                <a:cubicBezTo>
                  <a:pt x="206640" y="442942"/>
                  <a:pt x="206640" y="436865"/>
                  <a:pt x="210435" y="432308"/>
                </a:cubicBezTo>
                <a:close/>
                <a:moveTo>
                  <a:pt x="426134" y="389898"/>
                </a:moveTo>
                <a:cubicBezTo>
                  <a:pt x="429929" y="386110"/>
                  <a:pt x="436001" y="386110"/>
                  <a:pt x="440554" y="389898"/>
                </a:cubicBezTo>
                <a:cubicBezTo>
                  <a:pt x="444349" y="393685"/>
                  <a:pt x="444349" y="399745"/>
                  <a:pt x="440554" y="404291"/>
                </a:cubicBezTo>
                <a:lnTo>
                  <a:pt x="426134" y="418683"/>
                </a:lnTo>
                <a:cubicBezTo>
                  <a:pt x="423857" y="420198"/>
                  <a:pt x="421580" y="420956"/>
                  <a:pt x="418544" y="420956"/>
                </a:cubicBezTo>
                <a:cubicBezTo>
                  <a:pt x="416268" y="420956"/>
                  <a:pt x="413232" y="420198"/>
                  <a:pt x="411714" y="418683"/>
                </a:cubicBezTo>
                <a:cubicBezTo>
                  <a:pt x="407919" y="414138"/>
                  <a:pt x="407919" y="408078"/>
                  <a:pt x="411714" y="404291"/>
                </a:cubicBezTo>
                <a:close/>
                <a:moveTo>
                  <a:pt x="167073" y="389898"/>
                </a:moveTo>
                <a:cubicBezTo>
                  <a:pt x="171642" y="386110"/>
                  <a:pt x="177734" y="386110"/>
                  <a:pt x="181541" y="389898"/>
                </a:cubicBezTo>
                <a:lnTo>
                  <a:pt x="196010" y="404291"/>
                </a:lnTo>
                <a:cubicBezTo>
                  <a:pt x="199817" y="408078"/>
                  <a:pt x="199817" y="414138"/>
                  <a:pt x="196010" y="418683"/>
                </a:cubicBezTo>
                <a:cubicBezTo>
                  <a:pt x="194487" y="420198"/>
                  <a:pt x="191441" y="420956"/>
                  <a:pt x="189156" y="420956"/>
                </a:cubicBezTo>
                <a:cubicBezTo>
                  <a:pt x="186110" y="420956"/>
                  <a:pt x="183826" y="420198"/>
                  <a:pt x="181541" y="418683"/>
                </a:cubicBezTo>
                <a:lnTo>
                  <a:pt x="167073" y="404291"/>
                </a:lnTo>
                <a:cubicBezTo>
                  <a:pt x="163265" y="399745"/>
                  <a:pt x="163265" y="393685"/>
                  <a:pt x="167073" y="389898"/>
                </a:cubicBezTo>
                <a:close/>
                <a:moveTo>
                  <a:pt x="88116" y="103932"/>
                </a:moveTo>
                <a:cubicBezTo>
                  <a:pt x="83558" y="100139"/>
                  <a:pt x="77481" y="100139"/>
                  <a:pt x="73683" y="104690"/>
                </a:cubicBezTo>
                <a:cubicBezTo>
                  <a:pt x="57731" y="121380"/>
                  <a:pt x="48616" y="144139"/>
                  <a:pt x="48616" y="166898"/>
                </a:cubicBezTo>
                <a:cubicBezTo>
                  <a:pt x="48616" y="172208"/>
                  <a:pt x="53174" y="176760"/>
                  <a:pt x="59251" y="176760"/>
                </a:cubicBezTo>
                <a:cubicBezTo>
                  <a:pt x="64568" y="176760"/>
                  <a:pt x="69126" y="172208"/>
                  <a:pt x="69126" y="166898"/>
                </a:cubicBezTo>
                <a:cubicBezTo>
                  <a:pt x="69126" y="148691"/>
                  <a:pt x="75962" y="131242"/>
                  <a:pt x="88116" y="118346"/>
                </a:cubicBezTo>
                <a:cubicBezTo>
                  <a:pt x="91914" y="113794"/>
                  <a:pt x="91914" y="107725"/>
                  <a:pt x="88116" y="103932"/>
                </a:cubicBezTo>
                <a:close/>
                <a:moveTo>
                  <a:pt x="241539" y="78120"/>
                </a:moveTo>
                <a:cubicBezTo>
                  <a:pt x="236983" y="75087"/>
                  <a:pt x="230908" y="76604"/>
                  <a:pt x="227871" y="81154"/>
                </a:cubicBezTo>
                <a:cubicBezTo>
                  <a:pt x="217999" y="96323"/>
                  <a:pt x="212683" y="113768"/>
                  <a:pt x="212683" y="131212"/>
                </a:cubicBezTo>
                <a:cubicBezTo>
                  <a:pt x="212683" y="137280"/>
                  <a:pt x="217239" y="141830"/>
                  <a:pt x="222555" y="141830"/>
                </a:cubicBezTo>
                <a:cubicBezTo>
                  <a:pt x="228630" y="141830"/>
                  <a:pt x="233186" y="137280"/>
                  <a:pt x="233186" y="131212"/>
                </a:cubicBezTo>
                <a:cubicBezTo>
                  <a:pt x="233186" y="117560"/>
                  <a:pt x="236983" y="103908"/>
                  <a:pt x="244577" y="92531"/>
                </a:cubicBezTo>
                <a:cubicBezTo>
                  <a:pt x="247614" y="87980"/>
                  <a:pt x="246855" y="81154"/>
                  <a:pt x="241539" y="78120"/>
                </a:cubicBezTo>
                <a:close/>
                <a:moveTo>
                  <a:pt x="476199" y="40207"/>
                </a:moveTo>
                <a:cubicBezTo>
                  <a:pt x="548363" y="40207"/>
                  <a:pt x="607614" y="108483"/>
                  <a:pt x="607614" y="191933"/>
                </a:cubicBezTo>
                <a:cubicBezTo>
                  <a:pt x="607614" y="260209"/>
                  <a:pt x="567354" y="320899"/>
                  <a:pt x="510382" y="338348"/>
                </a:cubicBezTo>
                <a:lnTo>
                  <a:pt x="521777" y="364141"/>
                </a:lnTo>
                <a:lnTo>
                  <a:pt x="479997" y="364141"/>
                </a:lnTo>
                <a:lnTo>
                  <a:pt x="468603" y="375521"/>
                </a:lnTo>
                <a:cubicBezTo>
                  <a:pt x="467084" y="377796"/>
                  <a:pt x="464045" y="378555"/>
                  <a:pt x="461766" y="378555"/>
                </a:cubicBezTo>
                <a:cubicBezTo>
                  <a:pt x="458728" y="378555"/>
                  <a:pt x="456449" y="377796"/>
                  <a:pt x="454170" y="375521"/>
                </a:cubicBezTo>
                <a:cubicBezTo>
                  <a:pt x="451132" y="372486"/>
                  <a:pt x="451132" y="367934"/>
                  <a:pt x="452651" y="364141"/>
                </a:cubicBezTo>
                <a:lnTo>
                  <a:pt x="429862" y="364141"/>
                </a:lnTo>
                <a:lnTo>
                  <a:pt x="441257" y="338348"/>
                </a:lnTo>
                <a:cubicBezTo>
                  <a:pt x="430622" y="335313"/>
                  <a:pt x="419987" y="330003"/>
                  <a:pt x="410112" y="323175"/>
                </a:cubicBezTo>
                <a:cubicBezTo>
                  <a:pt x="450372" y="287520"/>
                  <a:pt x="476199" y="232898"/>
                  <a:pt x="476199" y="172208"/>
                </a:cubicBezTo>
                <a:cubicBezTo>
                  <a:pt x="476199" y="124415"/>
                  <a:pt x="460247" y="81173"/>
                  <a:pt x="435180" y="47793"/>
                </a:cubicBezTo>
                <a:cubicBezTo>
                  <a:pt x="448093" y="43242"/>
                  <a:pt x="461766" y="40207"/>
                  <a:pt x="476199" y="40207"/>
                </a:cubicBezTo>
                <a:close/>
                <a:moveTo>
                  <a:pt x="131415" y="40207"/>
                </a:moveTo>
                <a:cubicBezTo>
                  <a:pt x="145848" y="40207"/>
                  <a:pt x="159521" y="43242"/>
                  <a:pt x="172435" y="47793"/>
                </a:cubicBezTo>
                <a:cubicBezTo>
                  <a:pt x="147367" y="81173"/>
                  <a:pt x="131415" y="124415"/>
                  <a:pt x="131415" y="172208"/>
                </a:cubicBezTo>
                <a:cubicBezTo>
                  <a:pt x="131415" y="232898"/>
                  <a:pt x="157242" y="287520"/>
                  <a:pt x="197502" y="323175"/>
                </a:cubicBezTo>
                <a:cubicBezTo>
                  <a:pt x="187627" y="330003"/>
                  <a:pt x="176992" y="335313"/>
                  <a:pt x="166358" y="338348"/>
                </a:cubicBezTo>
                <a:lnTo>
                  <a:pt x="177752" y="364141"/>
                </a:lnTo>
                <a:lnTo>
                  <a:pt x="154963" y="364141"/>
                </a:lnTo>
                <a:cubicBezTo>
                  <a:pt x="156482" y="367934"/>
                  <a:pt x="156482" y="372486"/>
                  <a:pt x="153444" y="375521"/>
                </a:cubicBezTo>
                <a:cubicBezTo>
                  <a:pt x="151165" y="377796"/>
                  <a:pt x="148886" y="378555"/>
                  <a:pt x="145848" y="378555"/>
                </a:cubicBezTo>
                <a:cubicBezTo>
                  <a:pt x="143569" y="378555"/>
                  <a:pt x="140530" y="377796"/>
                  <a:pt x="139011" y="375521"/>
                </a:cubicBezTo>
                <a:lnTo>
                  <a:pt x="127617" y="364141"/>
                </a:lnTo>
                <a:lnTo>
                  <a:pt x="85837" y="364141"/>
                </a:lnTo>
                <a:lnTo>
                  <a:pt x="97232" y="338348"/>
                </a:lnTo>
                <a:cubicBezTo>
                  <a:pt x="40260" y="320899"/>
                  <a:pt x="0" y="260209"/>
                  <a:pt x="0" y="191933"/>
                </a:cubicBezTo>
                <a:cubicBezTo>
                  <a:pt x="0" y="108483"/>
                  <a:pt x="59251" y="40207"/>
                  <a:pt x="131415" y="40207"/>
                </a:cubicBezTo>
                <a:close/>
                <a:moveTo>
                  <a:pt x="303807" y="40198"/>
                </a:moveTo>
                <a:cubicBezTo>
                  <a:pt x="290898" y="40198"/>
                  <a:pt x="278748" y="43232"/>
                  <a:pt x="267358" y="47782"/>
                </a:cubicBezTo>
                <a:cubicBezTo>
                  <a:pt x="262042" y="50058"/>
                  <a:pt x="259764" y="56125"/>
                  <a:pt x="262042" y="61435"/>
                </a:cubicBezTo>
                <a:cubicBezTo>
                  <a:pt x="263561" y="65227"/>
                  <a:pt x="267358" y="67502"/>
                  <a:pt x="271154" y="67502"/>
                </a:cubicBezTo>
                <a:cubicBezTo>
                  <a:pt x="272673" y="67502"/>
                  <a:pt x="274192" y="67502"/>
                  <a:pt x="274951" y="66744"/>
                </a:cubicBezTo>
                <a:cubicBezTo>
                  <a:pt x="284064" y="62951"/>
                  <a:pt x="293935" y="60676"/>
                  <a:pt x="303807" y="60676"/>
                </a:cubicBezTo>
                <a:cubicBezTo>
                  <a:pt x="309123" y="60676"/>
                  <a:pt x="313679" y="56125"/>
                  <a:pt x="313679" y="50816"/>
                </a:cubicBezTo>
                <a:cubicBezTo>
                  <a:pt x="313679" y="44749"/>
                  <a:pt x="309123" y="40198"/>
                  <a:pt x="303807" y="40198"/>
                </a:cubicBezTo>
                <a:close/>
                <a:moveTo>
                  <a:pt x="303807" y="0"/>
                </a:moveTo>
                <a:cubicBezTo>
                  <a:pt x="387337" y="0"/>
                  <a:pt x="455680" y="77362"/>
                  <a:pt x="455680" y="172168"/>
                </a:cubicBezTo>
                <a:cubicBezTo>
                  <a:pt x="455680" y="251806"/>
                  <a:pt x="407081" y="320825"/>
                  <a:pt x="338738" y="339028"/>
                </a:cubicBezTo>
                <a:lnTo>
                  <a:pt x="350128" y="364057"/>
                </a:lnTo>
                <a:lnTo>
                  <a:pt x="313679" y="364057"/>
                </a:lnTo>
                <a:lnTo>
                  <a:pt x="324310" y="524848"/>
                </a:lnTo>
                <a:cubicBezTo>
                  <a:pt x="324310" y="525607"/>
                  <a:pt x="324310" y="526365"/>
                  <a:pt x="324310" y="527124"/>
                </a:cubicBezTo>
                <a:lnTo>
                  <a:pt x="324310" y="596901"/>
                </a:lnTo>
                <a:cubicBezTo>
                  <a:pt x="324310" y="602210"/>
                  <a:pt x="319754" y="606761"/>
                  <a:pt x="313679" y="606761"/>
                </a:cubicBezTo>
                <a:cubicBezTo>
                  <a:pt x="308363" y="606761"/>
                  <a:pt x="303807" y="602210"/>
                  <a:pt x="303807" y="596901"/>
                </a:cubicBezTo>
                <a:lnTo>
                  <a:pt x="303807" y="526365"/>
                </a:lnTo>
                <a:cubicBezTo>
                  <a:pt x="303807" y="525607"/>
                  <a:pt x="303807" y="525607"/>
                  <a:pt x="303807" y="525607"/>
                </a:cubicBezTo>
                <a:lnTo>
                  <a:pt x="293935" y="364057"/>
                </a:lnTo>
                <a:lnTo>
                  <a:pt x="257486" y="364057"/>
                </a:lnTo>
                <a:lnTo>
                  <a:pt x="268876" y="339028"/>
                </a:lnTo>
                <a:cubicBezTo>
                  <a:pt x="200533" y="320825"/>
                  <a:pt x="151934" y="251806"/>
                  <a:pt x="151934" y="172168"/>
                </a:cubicBezTo>
                <a:cubicBezTo>
                  <a:pt x="151934" y="77362"/>
                  <a:pt x="220277" y="0"/>
                  <a:pt x="303807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6" name="iconfont-11464-5383808">
            <a:extLst>
              <a:ext uri="{FF2B5EF4-FFF2-40B4-BE49-F238E27FC236}">
                <a16:creationId xmlns:a16="http://schemas.microsoft.com/office/drawing/2014/main" id="{D32CAEB1-FBEA-7706-6650-E0D298889D82}"/>
              </a:ext>
            </a:extLst>
          </p:cNvPr>
          <p:cNvSpPr/>
          <p:nvPr/>
        </p:nvSpPr>
        <p:spPr>
          <a:xfrm>
            <a:off x="1248168" y="3614400"/>
            <a:ext cx="418098" cy="323147"/>
          </a:xfrm>
          <a:custGeom>
            <a:avLst/>
            <a:gdLst>
              <a:gd name="connsiteX0" fmla="*/ 479515 w 609540"/>
              <a:gd name="connsiteY0" fmla="*/ 79862 h 471112"/>
              <a:gd name="connsiteX1" fmla="*/ 565135 w 609540"/>
              <a:gd name="connsiteY1" fmla="*/ 149295 h 471112"/>
              <a:gd name="connsiteX2" fmla="*/ 525278 w 609540"/>
              <a:gd name="connsiteY2" fmla="*/ 252064 h 471112"/>
              <a:gd name="connsiteX3" fmla="*/ 526564 w 609540"/>
              <a:gd name="connsiteY3" fmla="*/ 265827 h 471112"/>
              <a:gd name="connsiteX4" fmla="*/ 609279 w 609540"/>
              <a:gd name="connsiteY4" fmla="*/ 368643 h 471112"/>
              <a:gd name="connsiteX5" fmla="*/ 589850 w 609540"/>
              <a:gd name="connsiteY5" fmla="*/ 391406 h 471112"/>
              <a:gd name="connsiteX6" fmla="*/ 530278 w 609540"/>
              <a:gd name="connsiteY6" fmla="*/ 391406 h 471112"/>
              <a:gd name="connsiteX7" fmla="*/ 426705 w 609540"/>
              <a:gd name="connsiteY7" fmla="*/ 266208 h 471112"/>
              <a:gd name="connsiteX8" fmla="*/ 479087 w 609540"/>
              <a:gd name="connsiteY8" fmla="*/ 137723 h 471112"/>
              <a:gd name="connsiteX9" fmla="*/ 467849 w 609540"/>
              <a:gd name="connsiteY9" fmla="*/ 79958 h 471112"/>
              <a:gd name="connsiteX10" fmla="*/ 479515 w 609540"/>
              <a:gd name="connsiteY10" fmla="*/ 79862 h 471112"/>
              <a:gd name="connsiteX11" fmla="*/ 140131 w 609540"/>
              <a:gd name="connsiteY11" fmla="*/ 79862 h 471112"/>
              <a:gd name="connsiteX12" fmla="*/ 141512 w 609540"/>
              <a:gd name="connsiteY12" fmla="*/ 79958 h 471112"/>
              <a:gd name="connsiteX13" fmla="*/ 182750 w 609540"/>
              <a:gd name="connsiteY13" fmla="*/ 266255 h 471112"/>
              <a:gd name="connsiteX14" fmla="*/ 182703 w 609540"/>
              <a:gd name="connsiteY14" fmla="*/ 266255 h 471112"/>
              <a:gd name="connsiteX15" fmla="*/ 79225 w 609540"/>
              <a:gd name="connsiteY15" fmla="*/ 391454 h 471112"/>
              <a:gd name="connsiteX16" fmla="*/ 19701 w 609540"/>
              <a:gd name="connsiteY16" fmla="*/ 391454 h 471112"/>
              <a:gd name="connsiteX17" fmla="*/ 272 w 609540"/>
              <a:gd name="connsiteY17" fmla="*/ 368643 h 471112"/>
              <a:gd name="connsiteX18" fmla="*/ 82987 w 609540"/>
              <a:gd name="connsiteY18" fmla="*/ 265827 h 471112"/>
              <a:gd name="connsiteX19" fmla="*/ 84321 w 609540"/>
              <a:gd name="connsiteY19" fmla="*/ 252064 h 471112"/>
              <a:gd name="connsiteX20" fmla="*/ 45844 w 609540"/>
              <a:gd name="connsiteY20" fmla="*/ 144438 h 471112"/>
              <a:gd name="connsiteX21" fmla="*/ 140131 w 609540"/>
              <a:gd name="connsiteY21" fmla="*/ 79862 h 471112"/>
              <a:gd name="connsiteX22" fmla="*/ 312419 w 609540"/>
              <a:gd name="connsiteY22" fmla="*/ 209 h 471112"/>
              <a:gd name="connsiteX23" fmla="*/ 446289 w 609540"/>
              <a:gd name="connsiteY23" fmla="*/ 138475 h 471112"/>
              <a:gd name="connsiteX24" fmla="*/ 381616 w 609540"/>
              <a:gd name="connsiteY24" fmla="*/ 260451 h 471112"/>
              <a:gd name="connsiteX25" fmla="*/ 383521 w 609540"/>
              <a:gd name="connsiteY25" fmla="*/ 281312 h 471112"/>
              <a:gd name="connsiteX26" fmla="*/ 508439 w 609540"/>
              <a:gd name="connsiteY26" fmla="*/ 436629 h 471112"/>
              <a:gd name="connsiteX27" fmla="*/ 479197 w 609540"/>
              <a:gd name="connsiteY27" fmla="*/ 471112 h 471112"/>
              <a:gd name="connsiteX28" fmla="*/ 130352 w 609540"/>
              <a:gd name="connsiteY28" fmla="*/ 471112 h 471112"/>
              <a:gd name="connsiteX29" fmla="*/ 101064 w 609540"/>
              <a:gd name="connsiteY29" fmla="*/ 436629 h 471112"/>
              <a:gd name="connsiteX30" fmla="*/ 225981 w 609540"/>
              <a:gd name="connsiteY30" fmla="*/ 281265 h 471112"/>
              <a:gd name="connsiteX31" fmla="*/ 227934 w 609540"/>
              <a:gd name="connsiteY31" fmla="*/ 260451 h 471112"/>
              <a:gd name="connsiteX32" fmla="*/ 170118 w 609540"/>
              <a:gd name="connsiteY32" fmla="*/ 97848 h 471112"/>
              <a:gd name="connsiteX33" fmla="*/ 312419 w 609540"/>
              <a:gd name="connsiteY33" fmla="*/ 209 h 47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9540" h="471112">
                <a:moveTo>
                  <a:pt x="479515" y="79862"/>
                </a:moveTo>
                <a:cubicBezTo>
                  <a:pt x="520135" y="81958"/>
                  <a:pt x="554707" y="110007"/>
                  <a:pt x="565135" y="149295"/>
                </a:cubicBezTo>
                <a:cubicBezTo>
                  <a:pt x="575564" y="188584"/>
                  <a:pt x="559469" y="230110"/>
                  <a:pt x="525278" y="252064"/>
                </a:cubicBezTo>
                <a:cubicBezTo>
                  <a:pt x="519992" y="255493"/>
                  <a:pt x="520706" y="263446"/>
                  <a:pt x="526564" y="265827"/>
                </a:cubicBezTo>
                <a:cubicBezTo>
                  <a:pt x="569897" y="283685"/>
                  <a:pt x="601088" y="322497"/>
                  <a:pt x="609279" y="368643"/>
                </a:cubicBezTo>
                <a:cubicBezTo>
                  <a:pt x="611231" y="380596"/>
                  <a:pt x="601993" y="391502"/>
                  <a:pt x="589850" y="391406"/>
                </a:cubicBezTo>
                <a:lnTo>
                  <a:pt x="530278" y="391406"/>
                </a:lnTo>
                <a:cubicBezTo>
                  <a:pt x="511373" y="338879"/>
                  <a:pt x="474753" y="294591"/>
                  <a:pt x="426705" y="266208"/>
                </a:cubicBezTo>
                <a:cubicBezTo>
                  <a:pt x="461229" y="232491"/>
                  <a:pt x="480230" y="185964"/>
                  <a:pt x="479087" y="137723"/>
                </a:cubicBezTo>
                <a:cubicBezTo>
                  <a:pt x="478706" y="117960"/>
                  <a:pt x="474896" y="98435"/>
                  <a:pt x="467849" y="79958"/>
                </a:cubicBezTo>
                <a:cubicBezTo>
                  <a:pt x="471753" y="79672"/>
                  <a:pt x="475658" y="79672"/>
                  <a:pt x="479515" y="79862"/>
                </a:cubicBezTo>
                <a:close/>
                <a:moveTo>
                  <a:pt x="140131" y="79862"/>
                </a:moveTo>
                <a:lnTo>
                  <a:pt x="141512" y="79958"/>
                </a:lnTo>
                <a:cubicBezTo>
                  <a:pt x="117178" y="144724"/>
                  <a:pt x="133369" y="217776"/>
                  <a:pt x="182750" y="266255"/>
                </a:cubicBezTo>
                <a:lnTo>
                  <a:pt x="182703" y="266255"/>
                </a:lnTo>
                <a:cubicBezTo>
                  <a:pt x="134702" y="294686"/>
                  <a:pt x="98130" y="338974"/>
                  <a:pt x="79225" y="391454"/>
                </a:cubicBezTo>
                <a:lnTo>
                  <a:pt x="19701" y="391454"/>
                </a:lnTo>
                <a:cubicBezTo>
                  <a:pt x="7558" y="391549"/>
                  <a:pt x="-1728" y="380596"/>
                  <a:pt x="272" y="368643"/>
                </a:cubicBezTo>
                <a:cubicBezTo>
                  <a:pt x="8463" y="322450"/>
                  <a:pt x="39653" y="283685"/>
                  <a:pt x="82987" y="265827"/>
                </a:cubicBezTo>
                <a:cubicBezTo>
                  <a:pt x="88844" y="263446"/>
                  <a:pt x="89606" y="255493"/>
                  <a:pt x="84321" y="252064"/>
                </a:cubicBezTo>
                <a:cubicBezTo>
                  <a:pt x="48558" y="229110"/>
                  <a:pt x="32749" y="184917"/>
                  <a:pt x="45844" y="144438"/>
                </a:cubicBezTo>
                <a:cubicBezTo>
                  <a:pt x="58987" y="104007"/>
                  <a:pt x="97702" y="77481"/>
                  <a:pt x="140131" y="79862"/>
                </a:cubicBezTo>
                <a:close/>
                <a:moveTo>
                  <a:pt x="312419" y="209"/>
                </a:moveTo>
                <a:cubicBezTo>
                  <a:pt x="385950" y="4067"/>
                  <a:pt x="444622" y="64840"/>
                  <a:pt x="446289" y="138475"/>
                </a:cubicBezTo>
                <a:cubicBezTo>
                  <a:pt x="447385" y="187580"/>
                  <a:pt x="422906" y="233779"/>
                  <a:pt x="381616" y="260451"/>
                </a:cubicBezTo>
                <a:cubicBezTo>
                  <a:pt x="373520" y="265595"/>
                  <a:pt x="374663" y="277740"/>
                  <a:pt x="383521" y="281312"/>
                </a:cubicBezTo>
                <a:cubicBezTo>
                  <a:pt x="449004" y="308318"/>
                  <a:pt x="496104" y="366901"/>
                  <a:pt x="508439" y="436629"/>
                </a:cubicBezTo>
                <a:cubicBezTo>
                  <a:pt x="511534" y="454728"/>
                  <a:pt x="497533" y="471207"/>
                  <a:pt x="479197" y="471112"/>
                </a:cubicBezTo>
                <a:lnTo>
                  <a:pt x="130352" y="471112"/>
                </a:lnTo>
                <a:cubicBezTo>
                  <a:pt x="111969" y="471207"/>
                  <a:pt x="97968" y="454728"/>
                  <a:pt x="101064" y="436629"/>
                </a:cubicBezTo>
                <a:cubicBezTo>
                  <a:pt x="113398" y="366901"/>
                  <a:pt x="160498" y="308270"/>
                  <a:pt x="225981" y="281265"/>
                </a:cubicBezTo>
                <a:cubicBezTo>
                  <a:pt x="234792" y="277645"/>
                  <a:pt x="235935" y="265643"/>
                  <a:pt x="227934" y="260451"/>
                </a:cubicBezTo>
                <a:cubicBezTo>
                  <a:pt x="174023" y="225635"/>
                  <a:pt x="150307" y="158907"/>
                  <a:pt x="170118" y="97848"/>
                </a:cubicBezTo>
                <a:cubicBezTo>
                  <a:pt x="189930" y="36787"/>
                  <a:pt x="248317" y="-3268"/>
                  <a:pt x="312419" y="209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1B39C13-54F0-BB65-D3C6-3E2397D23D3B}"/>
              </a:ext>
            </a:extLst>
          </p:cNvPr>
          <p:cNvGrpSpPr/>
          <p:nvPr/>
        </p:nvGrpSpPr>
        <p:grpSpPr>
          <a:xfrm>
            <a:off x="1907704" y="3415636"/>
            <a:ext cx="2302247" cy="1023479"/>
            <a:chOff x="-167890" y="3990109"/>
            <a:chExt cx="2302247" cy="1023479"/>
          </a:xfrm>
        </p:grpSpPr>
        <p:sp>
          <p:nvSpPr>
            <p:cNvPr id="78" name="Rectangle 18">
              <a:extLst>
                <a:ext uri="{FF2B5EF4-FFF2-40B4-BE49-F238E27FC236}">
                  <a16:creationId xmlns:a16="http://schemas.microsoft.com/office/drawing/2014/main" id="{51F5DBF1-72FB-3723-39F1-0B172CA0C186}"/>
                </a:ext>
              </a:extLst>
            </p:cNvPr>
            <p:cNvSpPr/>
            <p:nvPr/>
          </p:nvSpPr>
          <p:spPr>
            <a:xfrm>
              <a:off x="-167475" y="4249083"/>
              <a:ext cx="2196679" cy="76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1BCCE1F-ECE1-AD00-959D-EAA0E70DE74C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sp>
        <p:nvSpPr>
          <p:cNvPr id="80" name="椭圆 79">
            <a:extLst>
              <a:ext uri="{FF2B5EF4-FFF2-40B4-BE49-F238E27FC236}">
                <a16:creationId xmlns:a16="http://schemas.microsoft.com/office/drawing/2014/main" id="{984D1FC3-5137-B239-71E9-452B70E1666A}"/>
              </a:ext>
            </a:extLst>
          </p:cNvPr>
          <p:cNvSpPr/>
          <p:nvPr/>
        </p:nvSpPr>
        <p:spPr>
          <a:xfrm>
            <a:off x="4228855" y="3415636"/>
            <a:ext cx="769302" cy="769302"/>
          </a:xfrm>
          <a:prstGeom prst="ellipse">
            <a:avLst/>
          </a:prstGeom>
          <a:noFill/>
          <a:ln w="12700" cap="flat">
            <a:gradFill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36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D9B2814-9722-4C66-FB4E-E9EDA32F1D96}"/>
              </a:ext>
            </a:extLst>
          </p:cNvPr>
          <p:cNvGrpSpPr/>
          <p:nvPr/>
        </p:nvGrpSpPr>
        <p:grpSpPr>
          <a:xfrm>
            <a:off x="5064313" y="3415636"/>
            <a:ext cx="2302247" cy="1023479"/>
            <a:chOff x="-167890" y="3990109"/>
            <a:chExt cx="2302247" cy="1023479"/>
          </a:xfrm>
        </p:grpSpPr>
        <p:sp>
          <p:nvSpPr>
            <p:cNvPr id="83" name="Rectangle 18">
              <a:extLst>
                <a:ext uri="{FF2B5EF4-FFF2-40B4-BE49-F238E27FC236}">
                  <a16:creationId xmlns:a16="http://schemas.microsoft.com/office/drawing/2014/main" id="{300B21EC-B8DA-EFA1-46B6-0CD2F82E6E80}"/>
                </a:ext>
              </a:extLst>
            </p:cNvPr>
            <p:cNvSpPr/>
            <p:nvPr/>
          </p:nvSpPr>
          <p:spPr>
            <a:xfrm>
              <a:off x="-167475" y="4249083"/>
              <a:ext cx="2196679" cy="76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41599C28-2128-1344-41F8-3B58DC5E4B7D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851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FF4B4E73-21F1-97D6-C3A7-97F2730EDD04}"/>
              </a:ext>
            </a:extLst>
          </p:cNvPr>
          <p:cNvSpPr/>
          <p:nvPr/>
        </p:nvSpPr>
        <p:spPr>
          <a:xfrm>
            <a:off x="2879511" y="162663"/>
            <a:ext cx="3400590" cy="3400590"/>
          </a:xfrm>
          <a:prstGeom prst="ellipse">
            <a:avLst/>
          </a:prstGeom>
          <a:solidFill>
            <a:srgbClr val="CB2900"/>
          </a:solidFill>
          <a:ln w="12700" cap="flat">
            <a:gradFill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36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8618B75-D5B6-6B1F-7194-7C8CDA841DA2}"/>
              </a:ext>
            </a:extLst>
          </p:cNvPr>
          <p:cNvSpPr/>
          <p:nvPr/>
        </p:nvSpPr>
        <p:spPr>
          <a:xfrm>
            <a:off x="3617453" y="900605"/>
            <a:ext cx="1924706" cy="192470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B4B834-ECF8-AD3D-0E49-E503AAB6F3AE}"/>
              </a:ext>
            </a:extLst>
          </p:cNvPr>
          <p:cNvGrpSpPr/>
          <p:nvPr/>
        </p:nvGrpSpPr>
        <p:grpSpPr>
          <a:xfrm>
            <a:off x="3457532" y="812679"/>
            <a:ext cx="571661" cy="571661"/>
            <a:chOff x="3721924" y="1007601"/>
            <a:chExt cx="571661" cy="57166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9998213-451E-5C77-D1BA-5F7280A9BE3B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0">
                  <a:srgbClr val="F7DEA2"/>
                </a:gs>
                <a:gs pos="74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" name="TextBox 25">
              <a:extLst>
                <a:ext uri="{FF2B5EF4-FFF2-40B4-BE49-F238E27FC236}">
                  <a16:creationId xmlns:a16="http://schemas.microsoft.com/office/drawing/2014/main" id="{E5A60D15-8185-6598-0462-DBB6B0154C5C}"/>
                </a:ext>
              </a:extLst>
            </p:cNvPr>
            <p:cNvSpPr txBox="1"/>
            <p:nvPr/>
          </p:nvSpPr>
          <p:spPr>
            <a:xfrm>
              <a:off x="3779933" y="1171504"/>
              <a:ext cx="4257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400" dirty="0">
                  <a:sym typeface="HarmonyOS Sans SC Light" panose="00000400000000000000" pitchFamily="2" charset="-122"/>
                </a:rPr>
                <a:t>03</a:t>
              </a:r>
              <a:endParaRPr lang="zh-CN" altLang="en-US" sz="1400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9C5290A-3B90-1034-5F09-8897C5103E2B}"/>
              </a:ext>
            </a:extLst>
          </p:cNvPr>
          <p:cNvSpPr txBox="1"/>
          <p:nvPr/>
        </p:nvSpPr>
        <p:spPr>
          <a:xfrm>
            <a:off x="4019487" y="1567126"/>
            <a:ext cx="115493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600" b="1" dirty="0">
              <a:gradFill>
                <a:gsLst>
                  <a:gs pos="0">
                    <a:srgbClr val="FF0000">
                      <a:alpha val="19000"/>
                    </a:srgbClr>
                  </a:gs>
                  <a:gs pos="100000">
                    <a:srgbClr val="FF000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标题文本</a:t>
            </a:r>
          </a:p>
        </p:txBody>
      </p:sp>
      <p:grpSp>
        <p:nvGrpSpPr>
          <p:cNvPr id="543" name="组合 542">
            <a:extLst>
              <a:ext uri="{FF2B5EF4-FFF2-40B4-BE49-F238E27FC236}">
                <a16:creationId xmlns:a16="http://schemas.microsoft.com/office/drawing/2014/main" id="{F256E1D4-57E3-CC6E-A987-8FEF63306291}"/>
              </a:ext>
            </a:extLst>
          </p:cNvPr>
          <p:cNvGrpSpPr/>
          <p:nvPr/>
        </p:nvGrpSpPr>
        <p:grpSpPr>
          <a:xfrm>
            <a:off x="3194404" y="2821623"/>
            <a:ext cx="2755780" cy="2521674"/>
            <a:chOff x="3275856" y="1131590"/>
            <a:chExt cx="2755780" cy="2521674"/>
          </a:xfrm>
        </p:grpSpPr>
        <p:grpSp>
          <p:nvGrpSpPr>
            <p:cNvPr id="544" name="图形 214">
              <a:extLst>
                <a:ext uri="{FF2B5EF4-FFF2-40B4-BE49-F238E27FC236}">
                  <a16:creationId xmlns:a16="http://schemas.microsoft.com/office/drawing/2014/main" id="{0736CA13-9658-5F5D-1F22-8D9AB47AC715}"/>
                </a:ext>
              </a:extLst>
            </p:cNvPr>
            <p:cNvGrpSpPr/>
            <p:nvPr/>
          </p:nvGrpSpPr>
          <p:grpSpPr>
            <a:xfrm>
              <a:off x="5558460" y="1701877"/>
              <a:ext cx="410051" cy="858492"/>
              <a:chOff x="60769" y="570261"/>
              <a:chExt cx="410051" cy="858492"/>
            </a:xfrm>
          </p:grpSpPr>
          <p:grpSp>
            <p:nvGrpSpPr>
              <p:cNvPr id="674" name="图形 214">
                <a:extLst>
                  <a:ext uri="{FF2B5EF4-FFF2-40B4-BE49-F238E27FC236}">
                    <a16:creationId xmlns:a16="http://schemas.microsoft.com/office/drawing/2014/main" id="{14B5D6D9-0CF1-C340-46F3-83A71C979CFA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01A2AAC0-F6CE-72A5-2037-639A87BE7D2A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BD606169-E51F-A954-02BC-0B82F4DD6B9E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4E8041C0-6FC3-F69F-FD63-E9C24EEC10AE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D1FD5184-3A68-97E4-D81B-F91A8BE10FED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0" name="图形 214">
                  <a:extLst>
                    <a:ext uri="{FF2B5EF4-FFF2-40B4-BE49-F238E27FC236}">
                      <a16:creationId xmlns:a16="http://schemas.microsoft.com/office/drawing/2014/main" id="{48F000A4-AD5E-D533-B646-B6D72B563D96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701" name="任意多边形: 形状 700">
                    <a:extLst>
                      <a:ext uri="{FF2B5EF4-FFF2-40B4-BE49-F238E27FC236}">
                        <a16:creationId xmlns:a16="http://schemas.microsoft.com/office/drawing/2014/main" id="{C8C9D971-E0B2-DA8F-A68D-D8EE534A0E6B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任意多边形: 形状 701">
                    <a:extLst>
                      <a:ext uri="{FF2B5EF4-FFF2-40B4-BE49-F238E27FC236}">
                        <a16:creationId xmlns:a16="http://schemas.microsoft.com/office/drawing/2014/main" id="{797F7287-96B6-956A-24AA-CAC7D3476125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任意多边形: 形状 702">
                    <a:extLst>
                      <a:ext uri="{FF2B5EF4-FFF2-40B4-BE49-F238E27FC236}">
                        <a16:creationId xmlns:a16="http://schemas.microsoft.com/office/drawing/2014/main" id="{D7A47563-87A2-C50A-CE07-BC08789F37EE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75" name="图形 214">
                <a:extLst>
                  <a:ext uri="{FF2B5EF4-FFF2-40B4-BE49-F238E27FC236}">
                    <a16:creationId xmlns:a16="http://schemas.microsoft.com/office/drawing/2014/main" id="{C3FD3932-29F1-6576-E5FD-F09E713B8C12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63FDCF1C-236F-BED8-F99C-985DE82486FE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1926502E-8D45-2BDF-1D8F-0D9786E52CD0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878FCF73-69C9-432B-1B55-F4DA463643D0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8081CE28-9114-EDF1-059E-1A3CA92951A3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DDFE9264-8B36-E901-312A-9A6282C17401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7595F25D-AA7F-C855-5266-2A929B27D604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6862F9E8-4792-7A0B-8879-8B0C524EDF9A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093466C2-D5B0-A706-20F1-D0CB35AE2464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AC1A3CFF-8D4E-49BF-084E-D196FB40CA48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B535DA26-2154-2673-849F-3603DCEF3361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78" name="图形 214">
                <a:extLst>
                  <a:ext uri="{FF2B5EF4-FFF2-40B4-BE49-F238E27FC236}">
                    <a16:creationId xmlns:a16="http://schemas.microsoft.com/office/drawing/2014/main" id="{BE2506D4-E40F-4732-F1AD-C0D2FC641757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628AF94-487B-81FF-7C24-A4EDCC2E1511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8A63E08-1A08-E840-430D-D169D3A678B8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:a16="http://schemas.microsoft.com/office/drawing/2014/main" id="{67DE1B8D-1995-170B-DFF8-3E58291D5B40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:a16="http://schemas.microsoft.com/office/drawing/2014/main" id="{42B3D4A6-6419-E563-2754-A481A42CBB7A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81D003E3-E67B-AFBA-E29C-A73F0F298D61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27C5A63-5C05-88AA-AA72-44B005A5B997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773FA0D1-7F35-1533-CD42-96BE5216793F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30C823A-510E-0D34-7AB8-3E76C75CE9CC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9CE28904-06FC-B7C1-41A5-64BA77BE27C8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5" name="图形 214">
              <a:extLst>
                <a:ext uri="{FF2B5EF4-FFF2-40B4-BE49-F238E27FC236}">
                  <a16:creationId xmlns:a16="http://schemas.microsoft.com/office/drawing/2014/main" id="{24D453B5-F35A-FCA3-E438-DB4281BDF3C4}"/>
                </a:ext>
              </a:extLst>
            </p:cNvPr>
            <p:cNvGrpSpPr/>
            <p:nvPr/>
          </p:nvGrpSpPr>
          <p:grpSpPr>
            <a:xfrm>
              <a:off x="3336696" y="1701877"/>
              <a:ext cx="410051" cy="858492"/>
              <a:chOff x="60769" y="570261"/>
              <a:chExt cx="410051" cy="858492"/>
            </a:xfrm>
          </p:grpSpPr>
          <p:grpSp>
            <p:nvGrpSpPr>
              <p:cNvPr id="644" name="图形 214">
                <a:extLst>
                  <a:ext uri="{FF2B5EF4-FFF2-40B4-BE49-F238E27FC236}">
                    <a16:creationId xmlns:a16="http://schemas.microsoft.com/office/drawing/2014/main" id="{5A4D0D7A-929A-AF19-F5A8-2E4C1F016F99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8F62DE54-5A92-ECA4-B0DF-BB2BF145052E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B2DAB776-6104-D6D8-7FF3-A7B858421CD8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C86986F9-4AB9-8499-ECE2-D72B74A330A4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93AE759A-786B-AD2F-1A70-511C29B8A6EA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70" name="图形 214">
                  <a:extLst>
                    <a:ext uri="{FF2B5EF4-FFF2-40B4-BE49-F238E27FC236}">
                      <a16:creationId xmlns:a16="http://schemas.microsoft.com/office/drawing/2014/main" id="{AC8317C1-6579-8AC4-4629-3C48FE4C143C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2B0A04BA-702B-83FD-730C-077B06970CE6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00FC19B3-C050-45AF-CF99-463A13839561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DFBB0CAB-B3FA-9F7C-D6E0-4818D543472B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45" name="图形 214">
                <a:extLst>
                  <a:ext uri="{FF2B5EF4-FFF2-40B4-BE49-F238E27FC236}">
                    <a16:creationId xmlns:a16="http://schemas.microsoft.com/office/drawing/2014/main" id="{FF31DA9E-E8E8-6BB0-AB55-D509995E8613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789AFEC9-A006-AA00-5F60-B39E5E8AEEAC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65342B72-4035-3B02-5774-D63D2E85F074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4FBEF52-75A2-1679-12EC-BC3CF0F64B32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2D9E7DC2-97AA-3CCF-5E6D-2C240BAF2ACA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E2A5910F-37D8-17CA-1934-DCAC65E0B594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E68BF436-D317-202E-B1D1-C51FCB41181C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34F11178-288E-BFAF-4784-B79EA3485E65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3EAA0A43-680D-CAB7-A159-A4EACBE69253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20D6624E-C1C7-1B4C-E73B-98FB474A6F2F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28615B5-006A-5736-88A3-BD9A26AB8C94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48" name="图形 214">
                <a:extLst>
                  <a:ext uri="{FF2B5EF4-FFF2-40B4-BE49-F238E27FC236}">
                    <a16:creationId xmlns:a16="http://schemas.microsoft.com/office/drawing/2014/main" id="{EC74911E-B915-466D-9D7C-01D1B5B48E33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3F66B486-5B3C-A21F-8DCF-E213E38C4A2E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CB189938-6CDE-AC44-F76C-E1E624BF30AC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C65A95D6-991F-881B-2F4A-A3F661A6154C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AB41100F-6FC9-F9A3-E37E-2EEBF95EAE92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F19A396A-C55B-7E0A-ED00-16A3ACB33B54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90B4002F-F68E-FF69-1BB1-EF0E15AE5E29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8A4613DC-B884-CDD9-BA8C-35F981EF320B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8929BFDC-089A-1561-0DEF-205AF48BB14A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D1B6AE5-D5B0-3D84-5999-52428EDC58AE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6" name="图形 214">
              <a:extLst>
                <a:ext uri="{FF2B5EF4-FFF2-40B4-BE49-F238E27FC236}">
                  <a16:creationId xmlns:a16="http://schemas.microsoft.com/office/drawing/2014/main" id="{A6F0226B-D3EB-40EA-2F3C-5C897AF99190}"/>
                </a:ext>
              </a:extLst>
            </p:cNvPr>
            <p:cNvGrpSpPr/>
            <p:nvPr/>
          </p:nvGrpSpPr>
          <p:grpSpPr>
            <a:xfrm>
              <a:off x="3796754" y="1833608"/>
              <a:ext cx="1714118" cy="1600009"/>
              <a:chOff x="520827" y="701992"/>
              <a:chExt cx="1714118" cy="1600009"/>
            </a:xfrm>
            <a:solidFill>
              <a:srgbClr val="E6AF33"/>
            </a:solidFill>
          </p:grpSpPr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F58B1A0E-6907-EDC6-BEDD-650927FFFB6D}"/>
                  </a:ext>
                </a:extLst>
              </p:cNvPr>
              <p:cNvSpPr/>
              <p:nvPr/>
            </p:nvSpPr>
            <p:spPr>
              <a:xfrm>
                <a:off x="520827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289B3970-F5A8-C0BC-EA8E-3AA63B793C1F}"/>
                  </a:ext>
                </a:extLst>
              </p:cNvPr>
              <p:cNvSpPr/>
              <p:nvPr/>
            </p:nvSpPr>
            <p:spPr>
              <a:xfrm>
                <a:off x="2145506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972A9C0-D5E2-9F9C-F504-4844CD4AE123}"/>
                </a:ext>
              </a:extLst>
            </p:cNvPr>
            <p:cNvSpPr/>
            <p:nvPr/>
          </p:nvSpPr>
          <p:spPr>
            <a:xfrm>
              <a:off x="5453342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1 w 15430"/>
                <a:gd name="connsiteY1" fmla="*/ 0 h 1588008"/>
                <a:gd name="connsiteX2" fmla="*/ 15431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1" y="0"/>
                  </a:lnTo>
                  <a:lnTo>
                    <a:pt x="15431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C108E9C-80A6-F908-14B6-B10E4F16BF77}"/>
                </a:ext>
              </a:extLst>
            </p:cNvPr>
            <p:cNvSpPr/>
            <p:nvPr/>
          </p:nvSpPr>
          <p:spPr>
            <a:xfrm>
              <a:off x="3836187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0 w 15430"/>
                <a:gd name="connsiteY1" fmla="*/ 0 h 1588008"/>
                <a:gd name="connsiteX2" fmla="*/ 15430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0" y="0"/>
                  </a:lnTo>
                  <a:lnTo>
                    <a:pt x="15430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01EA1A6-9E99-CE2A-E648-2673F70B69D3}"/>
                </a:ext>
              </a:extLst>
            </p:cNvPr>
            <p:cNvSpPr/>
            <p:nvPr/>
          </p:nvSpPr>
          <p:spPr>
            <a:xfrm>
              <a:off x="3884765" y="1855134"/>
              <a:ext cx="1538192" cy="1561338"/>
            </a:xfrm>
            <a:custGeom>
              <a:avLst/>
              <a:gdLst>
                <a:gd name="connsiteX0" fmla="*/ 0 w 1538192"/>
                <a:gd name="connsiteY0" fmla="*/ 0 h 1561338"/>
                <a:gd name="connsiteX1" fmla="*/ 1538192 w 1538192"/>
                <a:gd name="connsiteY1" fmla="*/ 0 h 1561338"/>
                <a:gd name="connsiteX2" fmla="*/ 1538192 w 1538192"/>
                <a:gd name="connsiteY2" fmla="*/ 1561338 h 1561338"/>
                <a:gd name="connsiteX3" fmla="*/ 0 w 1538192"/>
                <a:gd name="connsiteY3" fmla="*/ 1561338 h 15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92" h="1561338">
                  <a:moveTo>
                    <a:pt x="0" y="0"/>
                  </a:moveTo>
                  <a:lnTo>
                    <a:pt x="1538192" y="0"/>
                  </a:lnTo>
                  <a:lnTo>
                    <a:pt x="1538192" y="1561338"/>
                  </a:lnTo>
                  <a:lnTo>
                    <a:pt x="0" y="1561338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50" name="图形 214">
              <a:extLst>
                <a:ext uri="{FF2B5EF4-FFF2-40B4-BE49-F238E27FC236}">
                  <a16:creationId xmlns:a16="http://schemas.microsoft.com/office/drawing/2014/main" id="{AEEB5588-6B48-FE7B-B7A9-B976FC41D2D7}"/>
                </a:ext>
              </a:extLst>
            </p:cNvPr>
            <p:cNvGrpSpPr/>
            <p:nvPr/>
          </p:nvGrpSpPr>
          <p:grpSpPr>
            <a:xfrm>
              <a:off x="3945473" y="1863516"/>
              <a:ext cx="1427416" cy="1570101"/>
              <a:chOff x="664178" y="717899"/>
              <a:chExt cx="1427416" cy="1570101"/>
            </a:xfrm>
            <a:solidFill>
              <a:srgbClr val="731602"/>
            </a:solidFill>
          </p:grpSpPr>
          <p:grpSp>
            <p:nvGrpSpPr>
              <p:cNvPr id="580" name="图形 214">
                <a:extLst>
                  <a:ext uri="{FF2B5EF4-FFF2-40B4-BE49-F238E27FC236}">
                    <a16:creationId xmlns:a16="http://schemas.microsoft.com/office/drawing/2014/main" id="{6E47A3E6-9EC3-4A5F-DA83-37AD6296A2E9}"/>
                  </a:ext>
                </a:extLst>
              </p:cNvPr>
              <p:cNvGrpSpPr/>
              <p:nvPr/>
            </p:nvGrpSpPr>
            <p:grpSpPr>
              <a:xfrm>
                <a:off x="664178" y="770572"/>
                <a:ext cx="1427416" cy="1467231"/>
                <a:chOff x="664178" y="770572"/>
                <a:chExt cx="1427416" cy="1467231"/>
              </a:xfrm>
              <a:solidFill>
                <a:srgbClr val="731602"/>
              </a:solidFill>
            </p:grpSpPr>
            <p:grpSp>
              <p:nvGrpSpPr>
                <p:cNvPr id="582" name="图形 214">
                  <a:extLst>
                    <a:ext uri="{FF2B5EF4-FFF2-40B4-BE49-F238E27FC236}">
                      <a16:creationId xmlns:a16="http://schemas.microsoft.com/office/drawing/2014/main" id="{777C6A27-45DF-56EA-D1BC-F4666B5DE0A7}"/>
                    </a:ext>
                  </a:extLst>
                </p:cNvPr>
                <p:cNvGrpSpPr/>
                <p:nvPr/>
              </p:nvGrpSpPr>
              <p:grpSpPr>
                <a:xfrm>
                  <a:off x="664178" y="770572"/>
                  <a:ext cx="668178" cy="1467231"/>
                  <a:chOff x="664178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613" name="任意多边形: 形状 612">
                    <a:extLst>
                      <a:ext uri="{FF2B5EF4-FFF2-40B4-BE49-F238E27FC236}">
                        <a16:creationId xmlns:a16="http://schemas.microsoft.com/office/drawing/2014/main" id="{0E458B31-3804-01A8-E166-EF2A4FECFB0C}"/>
                      </a:ext>
                    </a:extLst>
                  </p:cNvPr>
                  <p:cNvSpPr/>
                  <p:nvPr/>
                </p:nvSpPr>
                <p:spPr>
                  <a:xfrm>
                    <a:off x="664178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4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4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4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4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614" name="图形 214">
                    <a:extLst>
                      <a:ext uri="{FF2B5EF4-FFF2-40B4-BE49-F238E27FC236}">
                        <a16:creationId xmlns:a16="http://schemas.microsoft.com/office/drawing/2014/main" id="{AAF5CF5E-FAFA-9DB2-6C6B-4B86BE0564B2}"/>
                      </a:ext>
                    </a:extLst>
                  </p:cNvPr>
                  <p:cNvGrpSpPr/>
                  <p:nvPr/>
                </p:nvGrpSpPr>
                <p:grpSpPr>
                  <a:xfrm>
                    <a:off x="698944" y="1991105"/>
                    <a:ext cx="203644" cy="213074"/>
                    <a:chOff x="698944" y="1991105"/>
                    <a:chExt cx="203644" cy="213074"/>
                  </a:xfrm>
                  <a:solidFill>
                    <a:srgbClr val="731602"/>
                  </a:solidFill>
                </p:grpSpPr>
                <p:sp>
                  <p:nvSpPr>
                    <p:cNvPr id="636" name="任意多边形: 形状 635">
                      <a:extLst>
                        <a:ext uri="{FF2B5EF4-FFF2-40B4-BE49-F238E27FC236}">
                          <a16:creationId xmlns:a16="http://schemas.microsoft.com/office/drawing/2014/main" id="{164621C0-5CE7-F811-E1C7-BBDCE84D58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944" y="1991105"/>
                      <a:ext cx="203644" cy="213074"/>
                    </a:xfrm>
                    <a:custGeom>
                      <a:avLst/>
                      <a:gdLst>
                        <a:gd name="connsiteX0" fmla="*/ 198501 w 203644"/>
                        <a:gd name="connsiteY0" fmla="*/ 202406 h 213074"/>
                        <a:gd name="connsiteX1" fmla="*/ 203645 w 203644"/>
                        <a:gd name="connsiteY1" fmla="*/ 207740 h 213074"/>
                        <a:gd name="connsiteX2" fmla="*/ 198501 w 203644"/>
                        <a:gd name="connsiteY2" fmla="*/ 213074 h 213074"/>
                        <a:gd name="connsiteX3" fmla="*/ 95631 w 203644"/>
                        <a:gd name="connsiteY3" fmla="*/ 213074 h 213074"/>
                        <a:gd name="connsiteX4" fmla="*/ 90488 w 203644"/>
                        <a:gd name="connsiteY4" fmla="*/ 207740 h 213074"/>
                        <a:gd name="connsiteX5" fmla="*/ 90488 w 203644"/>
                        <a:gd name="connsiteY5" fmla="*/ 207264 h 213074"/>
                        <a:gd name="connsiteX6" fmla="*/ 90678 w 203644"/>
                        <a:gd name="connsiteY6" fmla="*/ 156210 h 213074"/>
                        <a:gd name="connsiteX7" fmla="*/ 60484 w 203644"/>
                        <a:gd name="connsiteY7" fmla="*/ 156210 h 213074"/>
                        <a:gd name="connsiteX8" fmla="*/ 55340 w 203644"/>
                        <a:gd name="connsiteY8" fmla="*/ 150876 h 213074"/>
                        <a:gd name="connsiteX9" fmla="*/ 55340 w 203644"/>
                        <a:gd name="connsiteY9" fmla="*/ 150400 h 213074"/>
                        <a:gd name="connsiteX10" fmla="*/ 55435 w 203644"/>
                        <a:gd name="connsiteY10" fmla="*/ 120015 h 213074"/>
                        <a:gd name="connsiteX11" fmla="*/ 5144 w 203644"/>
                        <a:gd name="connsiteY11" fmla="*/ 120015 h 213074"/>
                        <a:gd name="connsiteX12" fmla="*/ 0 w 203644"/>
                        <a:gd name="connsiteY12" fmla="*/ 114776 h 213074"/>
                        <a:gd name="connsiteX13" fmla="*/ 0 w 203644"/>
                        <a:gd name="connsiteY13" fmla="*/ 5239 h 213074"/>
                        <a:gd name="connsiteX14" fmla="*/ 5144 w 203644"/>
                        <a:gd name="connsiteY14" fmla="*/ 0 h 213074"/>
                        <a:gd name="connsiteX15" fmla="*/ 10287 w 203644"/>
                        <a:gd name="connsiteY15" fmla="*/ 5239 h 213074"/>
                        <a:gd name="connsiteX16" fmla="*/ 10287 w 203644"/>
                        <a:gd name="connsiteY16" fmla="*/ 109538 h 213074"/>
                        <a:gd name="connsiteX17" fmla="*/ 60674 w 203644"/>
                        <a:gd name="connsiteY17" fmla="*/ 109538 h 213074"/>
                        <a:gd name="connsiteX18" fmla="*/ 65818 w 203644"/>
                        <a:gd name="connsiteY18" fmla="*/ 114872 h 213074"/>
                        <a:gd name="connsiteX19" fmla="*/ 65723 w 203644"/>
                        <a:gd name="connsiteY19" fmla="*/ 145733 h 213074"/>
                        <a:gd name="connsiteX20" fmla="*/ 95917 w 203644"/>
                        <a:gd name="connsiteY20" fmla="*/ 145733 h 213074"/>
                        <a:gd name="connsiteX21" fmla="*/ 95917 w 203644"/>
                        <a:gd name="connsiteY21" fmla="*/ 145733 h 213074"/>
                        <a:gd name="connsiteX22" fmla="*/ 101060 w 203644"/>
                        <a:gd name="connsiteY22" fmla="*/ 150971 h 213074"/>
                        <a:gd name="connsiteX23" fmla="*/ 100870 w 203644"/>
                        <a:gd name="connsiteY23" fmla="*/ 202502 h 213074"/>
                        <a:gd name="connsiteX24" fmla="*/ 198501 w 203644"/>
                        <a:gd name="connsiteY24" fmla="*/ 202502 h 213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644" h="213074">
                          <a:moveTo>
                            <a:pt x="198501" y="202406"/>
                          </a:moveTo>
                          <a:cubicBezTo>
                            <a:pt x="201359" y="202406"/>
                            <a:pt x="203645" y="204788"/>
                            <a:pt x="203645" y="207740"/>
                          </a:cubicBezTo>
                          <a:cubicBezTo>
                            <a:pt x="203645" y="210693"/>
                            <a:pt x="201359" y="213074"/>
                            <a:pt x="198501" y="213074"/>
                          </a:cubicBezTo>
                          <a:lnTo>
                            <a:pt x="95631" y="213074"/>
                          </a:lnTo>
                          <a:cubicBezTo>
                            <a:pt x="92774" y="213074"/>
                            <a:pt x="90488" y="210693"/>
                            <a:pt x="90488" y="207740"/>
                          </a:cubicBezTo>
                          <a:lnTo>
                            <a:pt x="90488" y="207264"/>
                          </a:lnTo>
                          <a:lnTo>
                            <a:pt x="90678" y="156210"/>
                          </a:lnTo>
                          <a:lnTo>
                            <a:pt x="60484" y="156210"/>
                          </a:lnTo>
                          <a:cubicBezTo>
                            <a:pt x="57626" y="156210"/>
                            <a:pt x="55340" y="153829"/>
                            <a:pt x="55340" y="150876"/>
                          </a:cubicBezTo>
                          <a:lnTo>
                            <a:pt x="55340" y="150400"/>
                          </a:lnTo>
                          <a:lnTo>
                            <a:pt x="55435" y="120015"/>
                          </a:lnTo>
                          <a:lnTo>
                            <a:pt x="5144" y="120015"/>
                          </a:lnTo>
                          <a:cubicBezTo>
                            <a:pt x="2286" y="120015"/>
                            <a:pt x="0" y="117634"/>
                            <a:pt x="0" y="114776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cubicBezTo>
                            <a:pt x="8001" y="0"/>
                            <a:pt x="10287" y="2381"/>
                            <a:pt x="10287" y="5239"/>
                          </a:cubicBezTo>
                          <a:lnTo>
                            <a:pt x="10287" y="109538"/>
                          </a:lnTo>
                          <a:lnTo>
                            <a:pt x="60674" y="109538"/>
                          </a:lnTo>
                          <a:cubicBezTo>
                            <a:pt x="63532" y="109538"/>
                            <a:pt x="65818" y="111919"/>
                            <a:pt x="65818" y="114872"/>
                          </a:cubicBezTo>
                          <a:lnTo>
                            <a:pt x="65723" y="145733"/>
                          </a:lnTo>
                          <a:lnTo>
                            <a:pt x="95917" y="145733"/>
                          </a:lnTo>
                          <a:lnTo>
                            <a:pt x="95917" y="145733"/>
                          </a:lnTo>
                          <a:cubicBezTo>
                            <a:pt x="98774" y="145733"/>
                            <a:pt x="101060" y="148114"/>
                            <a:pt x="101060" y="150971"/>
                          </a:cubicBezTo>
                          <a:lnTo>
                            <a:pt x="100870" y="202502"/>
                          </a:lnTo>
                          <a:lnTo>
                            <a:pt x="198501" y="2025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7" name="任意多边形: 形状 636">
                      <a:extLst>
                        <a:ext uri="{FF2B5EF4-FFF2-40B4-BE49-F238E27FC236}">
                          <a16:creationId xmlns:a16="http://schemas.microsoft.com/office/drawing/2014/main" id="{5EBE18F9-842A-670B-B74E-D3668C2EA6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2138267"/>
                      <a:ext cx="46005" cy="47434"/>
                    </a:xfrm>
                    <a:custGeom>
                      <a:avLst/>
                      <a:gdLst>
                        <a:gd name="connsiteX0" fmla="*/ 10287 w 46005"/>
                        <a:gd name="connsiteY0" fmla="*/ 36862 h 47434"/>
                        <a:gd name="connsiteX1" fmla="*/ 35624 w 46005"/>
                        <a:gd name="connsiteY1" fmla="*/ 36767 h 47434"/>
                        <a:gd name="connsiteX2" fmla="*/ 35719 w 46005"/>
                        <a:gd name="connsiteY2" fmla="*/ 10763 h 47434"/>
                        <a:gd name="connsiteX3" fmla="*/ 10287 w 46005"/>
                        <a:gd name="connsiteY3" fmla="*/ 10763 h 47434"/>
                        <a:gd name="connsiteX4" fmla="*/ 10287 w 46005"/>
                        <a:gd name="connsiteY4" fmla="*/ 36862 h 47434"/>
                        <a:gd name="connsiteX5" fmla="*/ 10287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4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4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287" y="36862"/>
                          </a:moveTo>
                          <a:lnTo>
                            <a:pt x="35624" y="36767"/>
                          </a:lnTo>
                          <a:lnTo>
                            <a:pt x="35719" y="10763"/>
                          </a:ln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10287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4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8" name="任意多边形: 形状 637">
                      <a:extLst>
                        <a:ext uri="{FF2B5EF4-FFF2-40B4-BE49-F238E27FC236}">
                          <a16:creationId xmlns:a16="http://schemas.microsoft.com/office/drawing/2014/main" id="{36BE40C7-7962-C32B-5D06-AC9582EE77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528 w 45910"/>
                        <a:gd name="connsiteY1" fmla="*/ 36576 h 47339"/>
                        <a:gd name="connsiteX2" fmla="*/ 35623 w 45910"/>
                        <a:gd name="connsiteY2" fmla="*/ 10573 h 47339"/>
                        <a:gd name="connsiteX3" fmla="*/ 10287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0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528" y="36576"/>
                          </a:lnTo>
                          <a:lnTo>
                            <a:pt x="35623" y="10573"/>
                          </a:lnTo>
                          <a:lnTo>
                            <a:pt x="10287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815" y="41815"/>
                          </a:lnTo>
                          <a:cubicBezTo>
                            <a:pt x="45720" y="44767"/>
                            <a:pt x="43434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9" name="图形 214">
                      <a:extLst>
                        <a:ext uri="{FF2B5EF4-FFF2-40B4-BE49-F238E27FC236}">
                          <a16:creationId xmlns:a16="http://schemas.microsoft.com/office/drawing/2014/main" id="{BADD8022-721F-F997-908B-83833EBB5C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2063591"/>
                      <a:ext cx="81343" cy="83724"/>
                      <a:chOff x="754760" y="2063591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40" name="任意多边形: 形状 639">
                        <a:extLst>
                          <a:ext uri="{FF2B5EF4-FFF2-40B4-BE49-F238E27FC236}">
                            <a16:creationId xmlns:a16="http://schemas.microsoft.com/office/drawing/2014/main" id="{205E955C-C5BD-04C5-4CB1-5E0E59B244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528 w 45910"/>
                          <a:gd name="connsiteY1" fmla="*/ 36481 h 47148"/>
                          <a:gd name="connsiteX2" fmla="*/ 35624 w 45910"/>
                          <a:gd name="connsiteY2" fmla="*/ 10478 h 47148"/>
                          <a:gd name="connsiteX3" fmla="*/ 10287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0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528" y="36481"/>
                            </a:lnTo>
                            <a:lnTo>
                              <a:pt x="35624" y="10478"/>
                            </a:lnTo>
                            <a:lnTo>
                              <a:pt x="10287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41" name="任意多边形: 形状 640">
                        <a:extLst>
                          <a:ext uri="{FF2B5EF4-FFF2-40B4-BE49-F238E27FC236}">
                            <a16:creationId xmlns:a16="http://schemas.microsoft.com/office/drawing/2014/main" id="{0B8A3884-952C-82E6-8482-C00A276955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2100071"/>
                        <a:ext cx="45910" cy="47244"/>
                      </a:xfrm>
                      <a:custGeom>
                        <a:avLst/>
                        <a:gdLst>
                          <a:gd name="connsiteX0" fmla="*/ 0 w 45910"/>
                          <a:gd name="connsiteY0" fmla="*/ 41815 h 47244"/>
                          <a:gd name="connsiteX1" fmla="*/ 95 w 45910"/>
                          <a:gd name="connsiteY1" fmla="*/ 5334 h 47244"/>
                          <a:gd name="connsiteX2" fmla="*/ 5239 w 45910"/>
                          <a:gd name="connsiteY2" fmla="*/ 95 h 47244"/>
                          <a:gd name="connsiteX3" fmla="*/ 40767 w 45910"/>
                          <a:gd name="connsiteY3" fmla="*/ 0 h 47244"/>
                          <a:gd name="connsiteX4" fmla="*/ 45910 w 45910"/>
                          <a:gd name="connsiteY4" fmla="*/ 5239 h 47244"/>
                          <a:gd name="connsiteX5" fmla="*/ 45910 w 45910"/>
                          <a:gd name="connsiteY5" fmla="*/ 41910 h 47244"/>
                          <a:gd name="connsiteX6" fmla="*/ 40767 w 45910"/>
                          <a:gd name="connsiteY6" fmla="*/ 47244 h 47244"/>
                          <a:gd name="connsiteX7" fmla="*/ 5144 w 45910"/>
                          <a:gd name="connsiteY7" fmla="*/ 47244 h 47244"/>
                          <a:gd name="connsiteX8" fmla="*/ 0 w 45910"/>
                          <a:gd name="connsiteY8" fmla="*/ 41815 h 47244"/>
                          <a:gd name="connsiteX9" fmla="*/ 0 w 45910"/>
                          <a:gd name="connsiteY9" fmla="*/ 41815 h 47244"/>
                          <a:gd name="connsiteX10" fmla="*/ 0 w 45910"/>
                          <a:gd name="connsiteY10" fmla="*/ 41815 h 47244"/>
                          <a:gd name="connsiteX11" fmla="*/ 10382 w 45910"/>
                          <a:gd name="connsiteY11" fmla="*/ 10573 h 47244"/>
                          <a:gd name="connsiteX12" fmla="*/ 10287 w 45910"/>
                          <a:gd name="connsiteY12" fmla="*/ 36576 h 47244"/>
                          <a:gd name="connsiteX13" fmla="*/ 35623 w 45910"/>
                          <a:gd name="connsiteY13" fmla="*/ 36576 h 47244"/>
                          <a:gd name="connsiteX14" fmla="*/ 35623 w 45910"/>
                          <a:gd name="connsiteY14" fmla="*/ 10478 h 47244"/>
                          <a:gd name="connsiteX15" fmla="*/ 10382 w 45910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0" y="41815"/>
                            </a:moveTo>
                            <a:lnTo>
                              <a:pt x="95" y="5334"/>
                            </a:lnTo>
                            <a:cubicBezTo>
                              <a:pt x="95" y="2381"/>
                              <a:pt x="2381" y="95"/>
                              <a:pt x="5239" y="95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3" y="36576"/>
                            </a:lnTo>
                            <a:lnTo>
                              <a:pt x="35623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5" name="图形 214">
                    <a:extLst>
                      <a:ext uri="{FF2B5EF4-FFF2-40B4-BE49-F238E27FC236}">
                        <a16:creationId xmlns:a16="http://schemas.microsoft.com/office/drawing/2014/main" id="{39F62AB9-AAD0-7C2B-FCF1-359BD6311234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1990915"/>
                    <a:ext cx="203644" cy="213264"/>
                    <a:chOff x="1092993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30" name="任意多边形: 形状 629">
                      <a:extLst>
                        <a:ext uri="{FF2B5EF4-FFF2-40B4-BE49-F238E27FC236}">
                          <a16:creationId xmlns:a16="http://schemas.microsoft.com/office/drawing/2014/main" id="{06043DC5-B32C-52A1-24A8-BA253E6657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1990915"/>
                      <a:ext cx="203644" cy="213264"/>
                    </a:xfrm>
                    <a:custGeom>
                      <a:avLst/>
                      <a:gdLst>
                        <a:gd name="connsiteX0" fmla="*/ 5144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4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8 w 203644"/>
                        <a:gd name="connsiteY10" fmla="*/ 109633 h 213264"/>
                        <a:gd name="connsiteX11" fmla="*/ 193358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5 w 203644"/>
                        <a:gd name="connsiteY13" fmla="*/ 5334 h 213264"/>
                        <a:gd name="connsiteX14" fmla="*/ 203645 w 203644"/>
                        <a:gd name="connsiteY14" fmla="*/ 114871 h 213264"/>
                        <a:gd name="connsiteX15" fmla="*/ 203645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4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4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4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8" y="109633"/>
                          </a:lnTo>
                          <a:lnTo>
                            <a:pt x="193358" y="5334"/>
                          </a:lnTo>
                          <a:cubicBezTo>
                            <a:pt x="193358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5" y="2381"/>
                            <a:pt x="203645" y="5334"/>
                          </a:cubicBezTo>
                          <a:lnTo>
                            <a:pt x="203645" y="114871"/>
                          </a:lnTo>
                          <a:lnTo>
                            <a:pt x="203645" y="114871"/>
                          </a:lnTo>
                          <a:cubicBezTo>
                            <a:pt x="203645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4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1" name="任意多边形: 形状 630">
                      <a:extLst>
                        <a:ext uri="{FF2B5EF4-FFF2-40B4-BE49-F238E27FC236}">
                          <a16:creationId xmlns:a16="http://schemas.microsoft.com/office/drawing/2014/main" id="{9B50207D-BE0A-04B9-D74A-3A0B81956F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4 w 46005"/>
                        <a:gd name="connsiteY4" fmla="*/ 0 h 47434"/>
                        <a:gd name="connsiteX5" fmla="*/ 5144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287 w 46005"/>
                        <a:gd name="connsiteY12" fmla="*/ 36481 h 47434"/>
                        <a:gd name="connsiteX13" fmla="*/ 35624 w 46005"/>
                        <a:gd name="connsiteY13" fmla="*/ 36576 h 47434"/>
                        <a:gd name="connsiteX14" fmla="*/ 35624 w 46005"/>
                        <a:gd name="connsiteY14" fmla="*/ 10477 h 47434"/>
                        <a:gd name="connsiteX15" fmla="*/ 10192 w 46005"/>
                        <a:gd name="connsiteY15" fmla="*/ 10477 h 47434"/>
                        <a:gd name="connsiteX16" fmla="*/ 10287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287" y="36481"/>
                          </a:moveTo>
                          <a:lnTo>
                            <a:pt x="35624" y="36576"/>
                          </a:lnTo>
                          <a:lnTo>
                            <a:pt x="35624" y="10477"/>
                          </a:lnTo>
                          <a:lnTo>
                            <a:pt x="10192" y="10477"/>
                          </a:lnTo>
                          <a:lnTo>
                            <a:pt x="10287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2" name="任意多边形: 形状 631">
                      <a:extLst>
                        <a:ext uri="{FF2B5EF4-FFF2-40B4-BE49-F238E27FC236}">
                          <a16:creationId xmlns:a16="http://schemas.microsoft.com/office/drawing/2014/main" id="{EE621C64-8D3F-7446-B3EC-F848B76D6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2100357"/>
                      <a:ext cx="45910" cy="47148"/>
                    </a:xfrm>
                    <a:custGeom>
                      <a:avLst/>
                      <a:gdLst>
                        <a:gd name="connsiteX0" fmla="*/ 40767 w 45910"/>
                        <a:gd name="connsiteY0" fmla="*/ 47149 h 47148"/>
                        <a:gd name="connsiteX1" fmla="*/ 5239 w 45910"/>
                        <a:gd name="connsiteY1" fmla="*/ 46958 h 47148"/>
                        <a:gd name="connsiteX2" fmla="*/ 95 w 45910"/>
                        <a:gd name="connsiteY2" fmla="*/ 41720 h 47148"/>
                        <a:gd name="connsiteX3" fmla="*/ 0 w 45910"/>
                        <a:gd name="connsiteY3" fmla="*/ 5239 h 47148"/>
                        <a:gd name="connsiteX4" fmla="*/ 5144 w 45910"/>
                        <a:gd name="connsiteY4" fmla="*/ 0 h 47148"/>
                        <a:gd name="connsiteX5" fmla="*/ 40767 w 45910"/>
                        <a:gd name="connsiteY5" fmla="*/ 0 h 47148"/>
                        <a:gd name="connsiteX6" fmla="*/ 45910 w 45910"/>
                        <a:gd name="connsiteY6" fmla="*/ 5334 h 47148"/>
                        <a:gd name="connsiteX7" fmla="*/ 45910 w 45910"/>
                        <a:gd name="connsiteY7" fmla="*/ 42005 h 47148"/>
                        <a:gd name="connsiteX8" fmla="*/ 40767 w 45910"/>
                        <a:gd name="connsiteY8" fmla="*/ 47149 h 47148"/>
                        <a:gd name="connsiteX9" fmla="*/ 40767 w 45910"/>
                        <a:gd name="connsiteY9" fmla="*/ 47149 h 47148"/>
                        <a:gd name="connsiteX10" fmla="*/ 10382 w 45910"/>
                        <a:gd name="connsiteY10" fmla="*/ 36481 h 47148"/>
                        <a:gd name="connsiteX11" fmla="*/ 35624 w 45910"/>
                        <a:gd name="connsiteY11" fmla="*/ 36576 h 47148"/>
                        <a:gd name="connsiteX12" fmla="*/ 35624 w 45910"/>
                        <a:gd name="connsiteY12" fmla="*/ 10478 h 47148"/>
                        <a:gd name="connsiteX13" fmla="*/ 10287 w 45910"/>
                        <a:gd name="connsiteY13" fmla="*/ 10478 h 47148"/>
                        <a:gd name="connsiteX14" fmla="*/ 10382 w 45910"/>
                        <a:gd name="connsiteY14" fmla="*/ 36481 h 47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148">
                          <a:moveTo>
                            <a:pt x="40767" y="47149"/>
                          </a:moveTo>
                          <a:lnTo>
                            <a:pt x="5239" y="46958"/>
                          </a:lnTo>
                          <a:cubicBezTo>
                            <a:pt x="2381" y="46958"/>
                            <a:pt x="95" y="44577"/>
                            <a:pt x="95" y="41720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768"/>
                            <a:pt x="43625" y="47149"/>
                            <a:pt x="40767" y="47149"/>
                          </a:cubicBezTo>
                          <a:lnTo>
                            <a:pt x="40767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624" y="36576"/>
                          </a:lnTo>
                          <a:lnTo>
                            <a:pt x="35624" y="10478"/>
                          </a:lnTo>
                          <a:lnTo>
                            <a:pt x="10287" y="10478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3" name="图形 214">
                      <a:extLst>
                        <a:ext uri="{FF2B5EF4-FFF2-40B4-BE49-F238E27FC236}">
                          <a16:creationId xmlns:a16="http://schemas.microsoft.com/office/drawing/2014/main" id="{B4CE3EC9-80BF-2F00-CFE2-B688A9FF03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2063591"/>
                      <a:ext cx="81343" cy="83534"/>
                      <a:chOff x="1159478" y="2063591"/>
                      <a:chExt cx="81343" cy="83534"/>
                    </a:xfrm>
                    <a:solidFill>
                      <a:srgbClr val="731602"/>
                    </a:solidFill>
                  </p:grpSpPr>
                  <p:sp>
                    <p:nvSpPr>
                      <p:cNvPr id="634" name="任意多边形: 形状 633">
                        <a:extLst>
                          <a:ext uri="{FF2B5EF4-FFF2-40B4-BE49-F238E27FC236}">
                            <a16:creationId xmlns:a16="http://schemas.microsoft.com/office/drawing/2014/main" id="{D2FE33C3-E8F3-6CAD-0D01-ABF6EB7FEB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2063591"/>
                        <a:ext cx="45910" cy="47244"/>
                      </a:xfrm>
                      <a:custGeom>
                        <a:avLst/>
                        <a:gdLst>
                          <a:gd name="connsiteX0" fmla="*/ 40767 w 45910"/>
                          <a:gd name="connsiteY0" fmla="*/ 47244 h 47244"/>
                          <a:gd name="connsiteX1" fmla="*/ 5239 w 45910"/>
                          <a:gd name="connsiteY1" fmla="*/ 47149 h 47244"/>
                          <a:gd name="connsiteX2" fmla="*/ 95 w 45910"/>
                          <a:gd name="connsiteY2" fmla="*/ 41910 h 47244"/>
                          <a:gd name="connsiteX3" fmla="*/ 0 w 45910"/>
                          <a:gd name="connsiteY3" fmla="*/ 5334 h 47244"/>
                          <a:gd name="connsiteX4" fmla="*/ 5144 w 45910"/>
                          <a:gd name="connsiteY4" fmla="*/ 0 h 47244"/>
                          <a:gd name="connsiteX5" fmla="*/ 40767 w 45910"/>
                          <a:gd name="connsiteY5" fmla="*/ 0 h 47244"/>
                          <a:gd name="connsiteX6" fmla="*/ 45911 w 45910"/>
                          <a:gd name="connsiteY6" fmla="*/ 5239 h 47244"/>
                          <a:gd name="connsiteX7" fmla="*/ 45911 w 45910"/>
                          <a:gd name="connsiteY7" fmla="*/ 41910 h 47244"/>
                          <a:gd name="connsiteX8" fmla="*/ 40767 w 45910"/>
                          <a:gd name="connsiteY8" fmla="*/ 47244 h 47244"/>
                          <a:gd name="connsiteX9" fmla="*/ 40767 w 45910"/>
                          <a:gd name="connsiteY9" fmla="*/ 47244 h 47244"/>
                          <a:gd name="connsiteX10" fmla="*/ 10382 w 45910"/>
                          <a:gd name="connsiteY10" fmla="*/ 36481 h 47244"/>
                          <a:gd name="connsiteX11" fmla="*/ 35624 w 45910"/>
                          <a:gd name="connsiteY11" fmla="*/ 36576 h 47244"/>
                          <a:gd name="connsiteX12" fmla="*/ 35624 w 45910"/>
                          <a:gd name="connsiteY12" fmla="*/ 10573 h 47244"/>
                          <a:gd name="connsiteX13" fmla="*/ 10287 w 45910"/>
                          <a:gd name="connsiteY13" fmla="*/ 10573 h 47244"/>
                          <a:gd name="connsiteX14" fmla="*/ 10382 w 45910"/>
                          <a:gd name="connsiteY14" fmla="*/ 36481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40767" y="47244"/>
                            </a:move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40767" y="47244"/>
                            </a:lnTo>
                            <a:close/>
                            <a:moveTo>
                              <a:pt x="10382" y="36481"/>
                            </a:moveTo>
                            <a:lnTo>
                              <a:pt x="35624" y="36576"/>
                            </a:lnTo>
                            <a:lnTo>
                              <a:pt x="35624" y="10573"/>
                            </a:lnTo>
                            <a:lnTo>
                              <a:pt x="10287" y="10573"/>
                            </a:lnTo>
                            <a:lnTo>
                              <a:pt x="10382" y="3648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35" name="任意多边形: 形状 634">
                        <a:extLst>
                          <a:ext uri="{FF2B5EF4-FFF2-40B4-BE49-F238E27FC236}">
                            <a16:creationId xmlns:a16="http://schemas.microsoft.com/office/drawing/2014/main" id="{98558DD9-723F-920A-5DA6-6B2395CE4D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2099881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36767 h 47243"/>
                          <a:gd name="connsiteX1" fmla="*/ 35528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623 w 45910"/>
                          <a:gd name="connsiteY4" fmla="*/ 36767 h 47243"/>
                          <a:gd name="connsiteX5" fmla="*/ 35623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36767"/>
                            </a:moveTo>
                            <a:lnTo>
                              <a:pt x="35528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623" y="36767"/>
                            </a:lnTo>
                            <a:lnTo>
                              <a:pt x="35623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4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6" name="图形 214">
                    <a:extLst>
                      <a:ext uri="{FF2B5EF4-FFF2-40B4-BE49-F238E27FC236}">
                        <a16:creationId xmlns:a16="http://schemas.microsoft.com/office/drawing/2014/main" id="{7AE962F6-913E-A27D-2B51-4B93DA184A03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9" y="805529"/>
                    <a:ext cx="203739" cy="213360"/>
                    <a:chOff x="698849" y="805529"/>
                    <a:chExt cx="203739" cy="213360"/>
                  </a:xfrm>
                  <a:solidFill>
                    <a:srgbClr val="731602"/>
                  </a:solidFill>
                </p:grpSpPr>
                <p:sp>
                  <p:nvSpPr>
                    <p:cNvPr id="624" name="任意多边形: 形状 623">
                      <a:extLst>
                        <a:ext uri="{FF2B5EF4-FFF2-40B4-BE49-F238E27FC236}">
                          <a16:creationId xmlns:a16="http://schemas.microsoft.com/office/drawing/2014/main" id="{DC7B1E37-A9B3-8FED-FAE1-884E364362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849" y="805529"/>
                      <a:ext cx="203739" cy="213360"/>
                    </a:xfrm>
                    <a:custGeom>
                      <a:avLst/>
                      <a:gdLst>
                        <a:gd name="connsiteX0" fmla="*/ 198596 w 203739"/>
                        <a:gd name="connsiteY0" fmla="*/ 95 h 213360"/>
                        <a:gd name="connsiteX1" fmla="*/ 203740 w 203739"/>
                        <a:gd name="connsiteY1" fmla="*/ 5429 h 213360"/>
                        <a:gd name="connsiteX2" fmla="*/ 198596 w 203739"/>
                        <a:gd name="connsiteY2" fmla="*/ 10763 h 213360"/>
                        <a:gd name="connsiteX3" fmla="*/ 100870 w 203739"/>
                        <a:gd name="connsiteY3" fmla="*/ 10763 h 213360"/>
                        <a:gd name="connsiteX4" fmla="*/ 101060 w 203739"/>
                        <a:gd name="connsiteY4" fmla="*/ 62294 h 213360"/>
                        <a:gd name="connsiteX5" fmla="*/ 95917 w 203739"/>
                        <a:gd name="connsiteY5" fmla="*/ 67532 h 213360"/>
                        <a:gd name="connsiteX6" fmla="*/ 95917 w 203739"/>
                        <a:gd name="connsiteY6" fmla="*/ 67532 h 213360"/>
                        <a:gd name="connsiteX7" fmla="*/ 65722 w 203739"/>
                        <a:gd name="connsiteY7" fmla="*/ 67532 h 213360"/>
                        <a:gd name="connsiteX8" fmla="*/ 65818 w 203739"/>
                        <a:gd name="connsiteY8" fmla="*/ 98393 h 213360"/>
                        <a:gd name="connsiteX9" fmla="*/ 60674 w 203739"/>
                        <a:gd name="connsiteY9" fmla="*/ 103727 h 213360"/>
                        <a:gd name="connsiteX10" fmla="*/ 10287 w 203739"/>
                        <a:gd name="connsiteY10" fmla="*/ 103727 h 213360"/>
                        <a:gd name="connsiteX11" fmla="*/ 10287 w 203739"/>
                        <a:gd name="connsiteY11" fmla="*/ 208026 h 213360"/>
                        <a:gd name="connsiteX12" fmla="*/ 5144 w 203739"/>
                        <a:gd name="connsiteY12" fmla="*/ 213360 h 213360"/>
                        <a:gd name="connsiteX13" fmla="*/ 0 w 203739"/>
                        <a:gd name="connsiteY13" fmla="*/ 208026 h 213360"/>
                        <a:gd name="connsiteX14" fmla="*/ 0 w 203739"/>
                        <a:gd name="connsiteY14" fmla="*/ 98393 h 213360"/>
                        <a:gd name="connsiteX15" fmla="*/ 5144 w 203739"/>
                        <a:gd name="connsiteY15" fmla="*/ 93059 h 213360"/>
                        <a:gd name="connsiteX16" fmla="*/ 55435 w 203739"/>
                        <a:gd name="connsiteY16" fmla="*/ 93059 h 213360"/>
                        <a:gd name="connsiteX17" fmla="*/ 55340 w 203739"/>
                        <a:gd name="connsiteY17" fmla="*/ 62675 h 213360"/>
                        <a:gd name="connsiteX18" fmla="*/ 55340 w 203739"/>
                        <a:gd name="connsiteY18" fmla="*/ 62198 h 213360"/>
                        <a:gd name="connsiteX19" fmla="*/ 60484 w 203739"/>
                        <a:gd name="connsiteY19" fmla="*/ 56864 h 213360"/>
                        <a:gd name="connsiteX20" fmla="*/ 90678 w 203739"/>
                        <a:gd name="connsiteY20" fmla="*/ 56864 h 213360"/>
                        <a:gd name="connsiteX21" fmla="*/ 90488 w 203739"/>
                        <a:gd name="connsiteY21" fmla="*/ 5810 h 213360"/>
                        <a:gd name="connsiteX22" fmla="*/ 90488 w 203739"/>
                        <a:gd name="connsiteY22" fmla="*/ 5334 h 213360"/>
                        <a:gd name="connsiteX23" fmla="*/ 95631 w 203739"/>
                        <a:gd name="connsiteY23" fmla="*/ 0 h 213360"/>
                        <a:gd name="connsiteX24" fmla="*/ 198596 w 203739"/>
                        <a:gd name="connsiteY24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739" h="213360">
                          <a:moveTo>
                            <a:pt x="198596" y="95"/>
                          </a:moveTo>
                          <a:cubicBezTo>
                            <a:pt x="201454" y="95"/>
                            <a:pt x="203740" y="2477"/>
                            <a:pt x="203740" y="5429"/>
                          </a:cubicBezTo>
                          <a:cubicBezTo>
                            <a:pt x="203740" y="8382"/>
                            <a:pt x="201454" y="10763"/>
                            <a:pt x="198596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2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5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3" y="0"/>
                            <a:pt x="95631" y="0"/>
                          </a:cubicBezTo>
                          <a:lnTo>
                            <a:pt x="198596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5" name="任意多边形: 形状 624">
                      <a:extLst>
                        <a:ext uri="{FF2B5EF4-FFF2-40B4-BE49-F238E27FC236}">
                          <a16:creationId xmlns:a16="http://schemas.microsoft.com/office/drawing/2014/main" id="{3355C0EC-6C82-41CB-155C-F193CBB5E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0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719 w 46005"/>
                        <a:gd name="connsiteY12" fmla="*/ 10858 h 47434"/>
                        <a:gd name="connsiteX13" fmla="*/ 10382 w 46005"/>
                        <a:gd name="connsiteY13" fmla="*/ 10763 h 47434"/>
                        <a:gd name="connsiteX14" fmla="*/ 10382 w 46005"/>
                        <a:gd name="connsiteY14" fmla="*/ 36862 h 47434"/>
                        <a:gd name="connsiteX15" fmla="*/ 35814 w 46005"/>
                        <a:gd name="connsiteY15" fmla="*/ 36862 h 47434"/>
                        <a:gd name="connsiteX16" fmla="*/ 35719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0" y="2667"/>
                            <a:pt x="45910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719" y="10858"/>
                          </a:move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35814" y="36862"/>
                          </a:lnTo>
                          <a:lnTo>
                            <a:pt x="35719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6" name="任意多边形: 形状 625">
                      <a:extLst>
                        <a:ext uri="{FF2B5EF4-FFF2-40B4-BE49-F238E27FC236}">
                          <a16:creationId xmlns:a16="http://schemas.microsoft.com/office/drawing/2014/main" id="{9B58CB4F-4C81-8458-DA8D-E761F43B54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0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287 w 45910"/>
                        <a:gd name="connsiteY12" fmla="*/ 10573 h 47243"/>
                        <a:gd name="connsiteX13" fmla="*/ 10287 w 45910"/>
                        <a:gd name="connsiteY13" fmla="*/ 36576 h 47243"/>
                        <a:gd name="connsiteX14" fmla="*/ 35623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0" y="41910"/>
                          </a:lnTo>
                          <a:cubicBezTo>
                            <a:pt x="45910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287" y="10573"/>
                          </a:lnTo>
                          <a:lnTo>
                            <a:pt x="10287" y="36576"/>
                          </a:lnTo>
                          <a:lnTo>
                            <a:pt x="35623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7" name="图形 214">
                      <a:extLst>
                        <a:ext uri="{FF2B5EF4-FFF2-40B4-BE49-F238E27FC236}">
                          <a16:creationId xmlns:a16="http://schemas.microsoft.com/office/drawing/2014/main" id="{8E16095A-F8F4-5A53-BAE7-484785826E3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862583"/>
                      <a:ext cx="81343" cy="83724"/>
                      <a:chOff x="754760" y="862583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8" name="任意多边形: 形状 627">
                        <a:extLst>
                          <a:ext uri="{FF2B5EF4-FFF2-40B4-BE49-F238E27FC236}">
                            <a16:creationId xmlns:a16="http://schemas.microsoft.com/office/drawing/2014/main" id="{CDE1EE8E-7643-BDDA-B3FF-8D5260C625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0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528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528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528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528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9" name="任意多边形: 形状 628">
                        <a:extLst>
                          <a:ext uri="{FF2B5EF4-FFF2-40B4-BE49-F238E27FC236}">
                            <a16:creationId xmlns:a16="http://schemas.microsoft.com/office/drawing/2014/main" id="{ECADE299-55EE-7266-786A-5E9981E37B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862583"/>
                        <a:ext cx="45910" cy="47243"/>
                      </a:xfrm>
                      <a:custGeom>
                        <a:avLst/>
                        <a:gdLst>
                          <a:gd name="connsiteX0" fmla="*/ 10287 w 45910"/>
                          <a:gd name="connsiteY0" fmla="*/ 10668 h 47243"/>
                          <a:gd name="connsiteX1" fmla="*/ 10382 w 45910"/>
                          <a:gd name="connsiteY1" fmla="*/ 36671 h 47243"/>
                          <a:gd name="connsiteX2" fmla="*/ 35623 w 45910"/>
                          <a:gd name="connsiteY2" fmla="*/ 36767 h 47243"/>
                          <a:gd name="connsiteX3" fmla="*/ 35623 w 45910"/>
                          <a:gd name="connsiteY3" fmla="*/ 10668 h 47243"/>
                          <a:gd name="connsiteX4" fmla="*/ 10287 w 45910"/>
                          <a:gd name="connsiteY4" fmla="*/ 10668 h 47243"/>
                          <a:gd name="connsiteX5" fmla="*/ 10287 w 45910"/>
                          <a:gd name="connsiteY5" fmla="*/ 10668 h 47243"/>
                          <a:gd name="connsiteX6" fmla="*/ 95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4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95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287" y="10668"/>
                            </a:moveTo>
                            <a:lnTo>
                              <a:pt x="10382" y="36671"/>
                            </a:lnTo>
                            <a:lnTo>
                              <a:pt x="35623" y="36767"/>
                            </a:ln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10668"/>
                            </a:lnTo>
                            <a:close/>
                            <a:moveTo>
                              <a:pt x="95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7" name="图形 214">
                    <a:extLst>
                      <a:ext uri="{FF2B5EF4-FFF2-40B4-BE49-F238E27FC236}">
                        <a16:creationId xmlns:a16="http://schemas.microsoft.com/office/drawing/2014/main" id="{ADB2D9B0-B35F-AC47-58F5-122EFCD958F2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805624"/>
                    <a:ext cx="203549" cy="213264"/>
                    <a:chOff x="1092993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618" name="任意多边形: 形状 617">
                      <a:extLst>
                        <a:ext uri="{FF2B5EF4-FFF2-40B4-BE49-F238E27FC236}">
                          <a16:creationId xmlns:a16="http://schemas.microsoft.com/office/drawing/2014/main" id="{2D2150BE-A2F4-AED2-476B-ABFE42FADB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805624"/>
                      <a:ext cx="203549" cy="213264"/>
                    </a:xfrm>
                    <a:custGeom>
                      <a:avLst/>
                      <a:gdLst>
                        <a:gd name="connsiteX0" fmla="*/ 5144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4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6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2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3 w 203549"/>
                        <a:gd name="connsiteY21" fmla="*/ 67437 h 213264"/>
                        <a:gd name="connsiteX22" fmla="*/ 107633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4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4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6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2" y="101251"/>
                            <a:pt x="137732" y="98298"/>
                          </a:cubicBezTo>
                          <a:lnTo>
                            <a:pt x="137827" y="67437"/>
                          </a:lnTo>
                          <a:lnTo>
                            <a:pt x="107633" y="67437"/>
                          </a:lnTo>
                          <a:lnTo>
                            <a:pt x="107633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4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9" name="任意多边形: 形状 618">
                      <a:extLst>
                        <a:ext uri="{FF2B5EF4-FFF2-40B4-BE49-F238E27FC236}">
                          <a16:creationId xmlns:a16="http://schemas.microsoft.com/office/drawing/2014/main" id="{0E084F90-8DE4-6740-5186-A62BA6651D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4 w 46005"/>
                        <a:gd name="connsiteY12" fmla="*/ 47435 h 47434"/>
                        <a:gd name="connsiteX13" fmla="*/ 5144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4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0" name="任意多边形: 形状 619">
                      <a:extLst>
                        <a:ext uri="{FF2B5EF4-FFF2-40B4-BE49-F238E27FC236}">
                          <a16:creationId xmlns:a16="http://schemas.microsoft.com/office/drawing/2014/main" id="{201DD076-D65B-DD24-C212-9A4798224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862298"/>
                      <a:ext cx="45910" cy="47339"/>
                    </a:xfrm>
                    <a:custGeom>
                      <a:avLst/>
                      <a:gdLst>
                        <a:gd name="connsiteX0" fmla="*/ 35624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624 w 45910"/>
                        <a:gd name="connsiteY4" fmla="*/ 10573 h 47339"/>
                        <a:gd name="connsiteX5" fmla="*/ 35624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0 w 45910"/>
                        <a:gd name="connsiteY8" fmla="*/ 5334 h 47339"/>
                        <a:gd name="connsiteX9" fmla="*/ 45910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100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624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624" y="10573"/>
                          </a:lnTo>
                          <a:lnTo>
                            <a:pt x="35624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100"/>
                          </a:cubicBezTo>
                          <a:lnTo>
                            <a:pt x="95" y="5525"/>
                          </a:lnTo>
                          <a:cubicBezTo>
                            <a:pt x="95" y="2572"/>
                            <a:pt x="2381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1" name="图形 214">
                      <a:extLst>
                        <a:ext uri="{FF2B5EF4-FFF2-40B4-BE49-F238E27FC236}">
                          <a16:creationId xmlns:a16="http://schemas.microsoft.com/office/drawing/2014/main" id="{AC24BF22-9F45-1F66-B74B-CA9EC6B267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862488"/>
                      <a:ext cx="81343" cy="83724"/>
                      <a:chOff x="1159478" y="862488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2" name="任意多边形: 形状 621">
                        <a:extLst>
                          <a:ext uri="{FF2B5EF4-FFF2-40B4-BE49-F238E27FC236}">
                            <a16:creationId xmlns:a16="http://schemas.microsoft.com/office/drawing/2014/main" id="{DF1EA5D5-9F6D-C7F0-562A-9793AE1ECA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898969"/>
                        <a:ext cx="45910" cy="47243"/>
                      </a:xfrm>
                      <a:custGeom>
                        <a:avLst/>
                        <a:gdLst>
                          <a:gd name="connsiteX0" fmla="*/ 35624 w 45910"/>
                          <a:gd name="connsiteY0" fmla="*/ 10668 h 47243"/>
                          <a:gd name="connsiteX1" fmla="*/ 10382 w 45910"/>
                          <a:gd name="connsiteY1" fmla="*/ 10763 h 47243"/>
                          <a:gd name="connsiteX2" fmla="*/ 10287 w 45910"/>
                          <a:gd name="connsiteY2" fmla="*/ 36767 h 47243"/>
                          <a:gd name="connsiteX3" fmla="*/ 35624 w 45910"/>
                          <a:gd name="connsiteY3" fmla="*/ 36767 h 47243"/>
                          <a:gd name="connsiteX4" fmla="*/ 35624 w 45910"/>
                          <a:gd name="connsiteY4" fmla="*/ 10668 h 47243"/>
                          <a:gd name="connsiteX5" fmla="*/ 35624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239 h 47243"/>
                          <a:gd name="connsiteX9" fmla="*/ 45911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4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4" y="10668"/>
                            </a:moveTo>
                            <a:lnTo>
                              <a:pt x="10382" y="10763"/>
                            </a:lnTo>
                            <a:lnTo>
                              <a:pt x="10287" y="36767"/>
                            </a:lnTo>
                            <a:lnTo>
                              <a:pt x="35624" y="36767"/>
                            </a:lnTo>
                            <a:lnTo>
                              <a:pt x="35624" y="10668"/>
                            </a:lnTo>
                            <a:lnTo>
                              <a:pt x="35624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95" y="2572"/>
                              <a:pt x="2381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3" name="任意多边形: 形状 622">
                        <a:extLst>
                          <a:ext uri="{FF2B5EF4-FFF2-40B4-BE49-F238E27FC236}">
                            <a16:creationId xmlns:a16="http://schemas.microsoft.com/office/drawing/2014/main" id="{4354B895-D30E-3ED1-0CF2-51D0D48F9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862488"/>
                        <a:ext cx="45910" cy="47243"/>
                      </a:xfrm>
                      <a:custGeom>
                        <a:avLst/>
                        <a:gdLst>
                          <a:gd name="connsiteX0" fmla="*/ 45910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3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3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429 h 47243"/>
                          <a:gd name="connsiteX9" fmla="*/ 45910 w 45910"/>
                          <a:gd name="connsiteY9" fmla="*/ 5429 h 47243"/>
                          <a:gd name="connsiteX10" fmla="*/ 45910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3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0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4" y="190"/>
                              <a:pt x="45910" y="2572"/>
                              <a:pt x="45910" y="5429"/>
                            </a:cubicBezTo>
                            <a:lnTo>
                              <a:pt x="45910" y="5429"/>
                            </a:lnTo>
                            <a:lnTo>
                              <a:pt x="45910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83" name="图形 214">
                  <a:extLst>
                    <a:ext uri="{FF2B5EF4-FFF2-40B4-BE49-F238E27FC236}">
                      <a16:creationId xmlns:a16="http://schemas.microsoft.com/office/drawing/2014/main" id="{AE8448E9-0992-09E4-1456-1CAAA8E8534F}"/>
                    </a:ext>
                  </a:extLst>
                </p:cNvPr>
                <p:cNvGrpSpPr/>
                <p:nvPr/>
              </p:nvGrpSpPr>
              <p:grpSpPr>
                <a:xfrm>
                  <a:off x="1423416" y="770572"/>
                  <a:ext cx="668178" cy="1467231"/>
                  <a:chOff x="1423416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6995935C-7210-BC03-3DBC-D784F6C415C7}"/>
                      </a:ext>
                    </a:extLst>
                  </p:cNvPr>
                  <p:cNvSpPr/>
                  <p:nvPr/>
                </p:nvSpPr>
                <p:spPr>
                  <a:xfrm>
                    <a:off x="1423416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3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3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3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3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585" name="图形 214">
                    <a:extLst>
                      <a:ext uri="{FF2B5EF4-FFF2-40B4-BE49-F238E27FC236}">
                        <a16:creationId xmlns:a16="http://schemas.microsoft.com/office/drawing/2014/main" id="{CA6F2FB7-9989-F252-20C6-BC030D39FEF3}"/>
                      </a:ext>
                    </a:extLst>
                  </p:cNvPr>
                  <p:cNvGrpSpPr/>
                  <p:nvPr/>
                </p:nvGrpSpPr>
                <p:grpSpPr>
                  <a:xfrm>
                    <a:off x="1458277" y="1991010"/>
                    <a:ext cx="203549" cy="213169"/>
                    <a:chOff x="1458277" y="1991010"/>
                    <a:chExt cx="203549" cy="213169"/>
                  </a:xfrm>
                  <a:solidFill>
                    <a:srgbClr val="731602"/>
                  </a:solidFill>
                </p:grpSpPr>
                <p:sp>
                  <p:nvSpPr>
                    <p:cNvPr id="607" name="任意多边形: 形状 606">
                      <a:extLst>
                        <a:ext uri="{FF2B5EF4-FFF2-40B4-BE49-F238E27FC236}">
                          <a16:creationId xmlns:a16="http://schemas.microsoft.com/office/drawing/2014/main" id="{1379D65D-C904-80C1-D60A-5C88AB22EA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277" y="1991010"/>
                      <a:ext cx="203549" cy="213169"/>
                    </a:xfrm>
                    <a:custGeom>
                      <a:avLst/>
                      <a:gdLst>
                        <a:gd name="connsiteX0" fmla="*/ 198406 w 203549"/>
                        <a:gd name="connsiteY0" fmla="*/ 202501 h 213169"/>
                        <a:gd name="connsiteX1" fmla="*/ 203549 w 203549"/>
                        <a:gd name="connsiteY1" fmla="*/ 207836 h 213169"/>
                        <a:gd name="connsiteX2" fmla="*/ 198406 w 203549"/>
                        <a:gd name="connsiteY2" fmla="*/ 213170 h 213169"/>
                        <a:gd name="connsiteX3" fmla="*/ 95631 w 203549"/>
                        <a:gd name="connsiteY3" fmla="*/ 213170 h 213169"/>
                        <a:gd name="connsiteX4" fmla="*/ 90488 w 203549"/>
                        <a:gd name="connsiteY4" fmla="*/ 207836 h 213169"/>
                        <a:gd name="connsiteX5" fmla="*/ 90488 w 203549"/>
                        <a:gd name="connsiteY5" fmla="*/ 207359 h 213169"/>
                        <a:gd name="connsiteX6" fmla="*/ 90678 w 203549"/>
                        <a:gd name="connsiteY6" fmla="*/ 156305 h 213169"/>
                        <a:gd name="connsiteX7" fmla="*/ 60484 w 203549"/>
                        <a:gd name="connsiteY7" fmla="*/ 156305 h 213169"/>
                        <a:gd name="connsiteX8" fmla="*/ 55340 w 203549"/>
                        <a:gd name="connsiteY8" fmla="*/ 150971 h 213169"/>
                        <a:gd name="connsiteX9" fmla="*/ 55340 w 203549"/>
                        <a:gd name="connsiteY9" fmla="*/ 150495 h 213169"/>
                        <a:gd name="connsiteX10" fmla="*/ 55435 w 203549"/>
                        <a:gd name="connsiteY10" fmla="*/ 120110 h 213169"/>
                        <a:gd name="connsiteX11" fmla="*/ 5143 w 203549"/>
                        <a:gd name="connsiteY11" fmla="*/ 120110 h 213169"/>
                        <a:gd name="connsiteX12" fmla="*/ 0 w 203549"/>
                        <a:gd name="connsiteY12" fmla="*/ 114871 h 213169"/>
                        <a:gd name="connsiteX13" fmla="*/ 0 w 203549"/>
                        <a:gd name="connsiteY13" fmla="*/ 114871 h 213169"/>
                        <a:gd name="connsiteX14" fmla="*/ 0 w 203549"/>
                        <a:gd name="connsiteY14" fmla="*/ 5334 h 213169"/>
                        <a:gd name="connsiteX15" fmla="*/ 5143 w 203549"/>
                        <a:gd name="connsiteY15" fmla="*/ 0 h 213169"/>
                        <a:gd name="connsiteX16" fmla="*/ 10287 w 203549"/>
                        <a:gd name="connsiteY16" fmla="*/ 5334 h 213169"/>
                        <a:gd name="connsiteX17" fmla="*/ 10287 w 203549"/>
                        <a:gd name="connsiteY17" fmla="*/ 109633 h 213169"/>
                        <a:gd name="connsiteX18" fmla="*/ 60674 w 203549"/>
                        <a:gd name="connsiteY18" fmla="*/ 109633 h 213169"/>
                        <a:gd name="connsiteX19" fmla="*/ 65818 w 203549"/>
                        <a:gd name="connsiteY19" fmla="*/ 114967 h 213169"/>
                        <a:gd name="connsiteX20" fmla="*/ 65722 w 203549"/>
                        <a:gd name="connsiteY20" fmla="*/ 145828 h 213169"/>
                        <a:gd name="connsiteX21" fmla="*/ 95917 w 203549"/>
                        <a:gd name="connsiteY21" fmla="*/ 145828 h 213169"/>
                        <a:gd name="connsiteX22" fmla="*/ 95917 w 203549"/>
                        <a:gd name="connsiteY22" fmla="*/ 145828 h 213169"/>
                        <a:gd name="connsiteX23" fmla="*/ 101060 w 203549"/>
                        <a:gd name="connsiteY23" fmla="*/ 151067 h 213169"/>
                        <a:gd name="connsiteX24" fmla="*/ 100870 w 203549"/>
                        <a:gd name="connsiteY24" fmla="*/ 202597 h 213169"/>
                        <a:gd name="connsiteX25" fmla="*/ 198406 w 203549"/>
                        <a:gd name="connsiteY25" fmla="*/ 202597 h 213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169">
                          <a:moveTo>
                            <a:pt x="198406" y="202501"/>
                          </a:moveTo>
                          <a:cubicBezTo>
                            <a:pt x="201263" y="202501"/>
                            <a:pt x="203549" y="204883"/>
                            <a:pt x="203549" y="207836"/>
                          </a:cubicBezTo>
                          <a:cubicBezTo>
                            <a:pt x="203549" y="210788"/>
                            <a:pt x="201263" y="213170"/>
                            <a:pt x="198406" y="213170"/>
                          </a:cubicBezTo>
                          <a:lnTo>
                            <a:pt x="95631" y="213170"/>
                          </a:lnTo>
                          <a:cubicBezTo>
                            <a:pt x="92773" y="213170"/>
                            <a:pt x="90488" y="210788"/>
                            <a:pt x="90488" y="207836"/>
                          </a:cubicBezTo>
                          <a:lnTo>
                            <a:pt x="90488" y="207359"/>
                          </a:lnTo>
                          <a:lnTo>
                            <a:pt x="90678" y="156305"/>
                          </a:lnTo>
                          <a:lnTo>
                            <a:pt x="60484" y="156305"/>
                          </a:lnTo>
                          <a:cubicBezTo>
                            <a:pt x="57626" y="156305"/>
                            <a:pt x="55340" y="153924"/>
                            <a:pt x="55340" y="150971"/>
                          </a:cubicBezTo>
                          <a:lnTo>
                            <a:pt x="55340" y="150495"/>
                          </a:lnTo>
                          <a:lnTo>
                            <a:pt x="55435" y="120110"/>
                          </a:lnTo>
                          <a:lnTo>
                            <a:pt x="5143" y="120110"/>
                          </a:lnTo>
                          <a:cubicBezTo>
                            <a:pt x="2286" y="120110"/>
                            <a:pt x="0" y="117729"/>
                            <a:pt x="0" y="114871"/>
                          </a:cubicBezTo>
                          <a:lnTo>
                            <a:pt x="0" y="114871"/>
                          </a:ln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cubicBezTo>
                            <a:pt x="8001" y="0"/>
                            <a:pt x="10287" y="2381"/>
                            <a:pt x="10287" y="5334"/>
                          </a:cubicBezTo>
                          <a:lnTo>
                            <a:pt x="10287" y="109633"/>
                          </a:lnTo>
                          <a:lnTo>
                            <a:pt x="60674" y="109633"/>
                          </a:lnTo>
                          <a:cubicBezTo>
                            <a:pt x="63532" y="109633"/>
                            <a:pt x="65818" y="112014"/>
                            <a:pt x="65818" y="114967"/>
                          </a:cubicBezTo>
                          <a:lnTo>
                            <a:pt x="65722" y="145828"/>
                          </a:lnTo>
                          <a:lnTo>
                            <a:pt x="95917" y="145828"/>
                          </a:lnTo>
                          <a:lnTo>
                            <a:pt x="95917" y="145828"/>
                          </a:lnTo>
                          <a:cubicBezTo>
                            <a:pt x="98774" y="145828"/>
                            <a:pt x="101060" y="148209"/>
                            <a:pt x="101060" y="151067"/>
                          </a:cubicBezTo>
                          <a:lnTo>
                            <a:pt x="100870" y="202597"/>
                          </a:lnTo>
                          <a:lnTo>
                            <a:pt x="198406" y="20259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8" name="任意多边形: 形状 607">
                      <a:extLst>
                        <a:ext uri="{FF2B5EF4-FFF2-40B4-BE49-F238E27FC236}">
                          <a16:creationId xmlns:a16="http://schemas.microsoft.com/office/drawing/2014/main" id="{8BF5F8C0-B8A7-CB28-58CC-D18417D07C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565" y="2138267"/>
                      <a:ext cx="46005" cy="47434"/>
                    </a:xfrm>
                    <a:custGeom>
                      <a:avLst/>
                      <a:gdLst>
                        <a:gd name="connsiteX0" fmla="*/ 10382 w 46005"/>
                        <a:gd name="connsiteY0" fmla="*/ 36862 h 47434"/>
                        <a:gd name="connsiteX1" fmla="*/ 35719 w 46005"/>
                        <a:gd name="connsiteY1" fmla="*/ 36767 h 47434"/>
                        <a:gd name="connsiteX2" fmla="*/ 35814 w 46005"/>
                        <a:gd name="connsiteY2" fmla="*/ 10763 h 47434"/>
                        <a:gd name="connsiteX3" fmla="*/ 10382 w 46005"/>
                        <a:gd name="connsiteY3" fmla="*/ 10763 h 47434"/>
                        <a:gd name="connsiteX4" fmla="*/ 10382 w 46005"/>
                        <a:gd name="connsiteY4" fmla="*/ 36862 h 47434"/>
                        <a:gd name="connsiteX5" fmla="*/ 10382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3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3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382" y="36862"/>
                          </a:moveTo>
                          <a:lnTo>
                            <a:pt x="35719" y="36767"/>
                          </a:lnTo>
                          <a:lnTo>
                            <a:pt x="35814" y="10763"/>
                          </a:ln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10382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3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9" name="任意多边形: 形状 608">
                      <a:extLst>
                        <a:ext uri="{FF2B5EF4-FFF2-40B4-BE49-F238E27FC236}">
                          <a16:creationId xmlns:a16="http://schemas.microsoft.com/office/drawing/2014/main" id="{4FBAAC55-6C39-E838-6333-F4E6E7261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624 w 45910"/>
                        <a:gd name="connsiteY1" fmla="*/ 36576 h 47339"/>
                        <a:gd name="connsiteX2" fmla="*/ 35719 w 45910"/>
                        <a:gd name="connsiteY2" fmla="*/ 10573 h 47339"/>
                        <a:gd name="connsiteX3" fmla="*/ 10382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1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624" y="36576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815" y="41815"/>
                          </a:lnTo>
                          <a:cubicBezTo>
                            <a:pt x="45815" y="44767"/>
                            <a:pt x="43529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10" name="图形 214">
                      <a:extLst>
                        <a:ext uri="{FF2B5EF4-FFF2-40B4-BE49-F238E27FC236}">
                          <a16:creationId xmlns:a16="http://schemas.microsoft.com/office/drawing/2014/main" id="{1E76B7F4-680F-B213-C12E-A0D6BBEF81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2063591"/>
                      <a:ext cx="81438" cy="83724"/>
                      <a:chOff x="1513998" y="2063591"/>
                      <a:chExt cx="8143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11" name="任意多边形: 形状 610">
                        <a:extLst>
                          <a:ext uri="{FF2B5EF4-FFF2-40B4-BE49-F238E27FC236}">
                            <a16:creationId xmlns:a16="http://schemas.microsoft.com/office/drawing/2014/main" id="{2451E4CA-79E5-1C4E-708D-E110D5A363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624 w 45910"/>
                          <a:gd name="connsiteY1" fmla="*/ 36481 h 47148"/>
                          <a:gd name="connsiteX2" fmla="*/ 35719 w 45910"/>
                          <a:gd name="connsiteY2" fmla="*/ 10478 h 47148"/>
                          <a:gd name="connsiteX3" fmla="*/ 10382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1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624" y="36481"/>
                            </a:lnTo>
                            <a:lnTo>
                              <a:pt x="35719" y="10478"/>
                            </a:lnTo>
                            <a:lnTo>
                              <a:pt x="10382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12" name="任意多边形: 形状 611">
                        <a:extLst>
                          <a:ext uri="{FF2B5EF4-FFF2-40B4-BE49-F238E27FC236}">
                            <a16:creationId xmlns:a16="http://schemas.microsoft.com/office/drawing/2014/main" id="{F49F8AE3-2796-F05A-EDBB-CAEEE27F5E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431" y="2100071"/>
                        <a:ext cx="46005" cy="47244"/>
                      </a:xfrm>
                      <a:custGeom>
                        <a:avLst/>
                        <a:gdLst>
                          <a:gd name="connsiteX0" fmla="*/ 0 w 46005"/>
                          <a:gd name="connsiteY0" fmla="*/ 41815 h 47244"/>
                          <a:gd name="connsiteX1" fmla="*/ 191 w 46005"/>
                          <a:gd name="connsiteY1" fmla="*/ 5334 h 47244"/>
                          <a:gd name="connsiteX2" fmla="*/ 5334 w 46005"/>
                          <a:gd name="connsiteY2" fmla="*/ 95 h 47244"/>
                          <a:gd name="connsiteX3" fmla="*/ 40862 w 46005"/>
                          <a:gd name="connsiteY3" fmla="*/ 0 h 47244"/>
                          <a:gd name="connsiteX4" fmla="*/ 46006 w 46005"/>
                          <a:gd name="connsiteY4" fmla="*/ 5239 h 47244"/>
                          <a:gd name="connsiteX5" fmla="*/ 46006 w 46005"/>
                          <a:gd name="connsiteY5" fmla="*/ 41910 h 47244"/>
                          <a:gd name="connsiteX6" fmla="*/ 40862 w 46005"/>
                          <a:gd name="connsiteY6" fmla="*/ 47244 h 47244"/>
                          <a:gd name="connsiteX7" fmla="*/ 5239 w 46005"/>
                          <a:gd name="connsiteY7" fmla="*/ 47244 h 47244"/>
                          <a:gd name="connsiteX8" fmla="*/ 0 w 46005"/>
                          <a:gd name="connsiteY8" fmla="*/ 41815 h 47244"/>
                          <a:gd name="connsiteX9" fmla="*/ 0 w 46005"/>
                          <a:gd name="connsiteY9" fmla="*/ 41815 h 47244"/>
                          <a:gd name="connsiteX10" fmla="*/ 0 w 46005"/>
                          <a:gd name="connsiteY10" fmla="*/ 41815 h 47244"/>
                          <a:gd name="connsiteX11" fmla="*/ 10382 w 46005"/>
                          <a:gd name="connsiteY11" fmla="*/ 10573 h 47244"/>
                          <a:gd name="connsiteX12" fmla="*/ 10287 w 46005"/>
                          <a:gd name="connsiteY12" fmla="*/ 36576 h 47244"/>
                          <a:gd name="connsiteX13" fmla="*/ 35624 w 46005"/>
                          <a:gd name="connsiteY13" fmla="*/ 36576 h 47244"/>
                          <a:gd name="connsiteX14" fmla="*/ 35624 w 46005"/>
                          <a:gd name="connsiteY14" fmla="*/ 10478 h 47244"/>
                          <a:gd name="connsiteX15" fmla="*/ 10382 w 46005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6005" h="47244">
                            <a:moveTo>
                              <a:pt x="0" y="41815"/>
                            </a:moveTo>
                            <a:lnTo>
                              <a:pt x="191" y="5334"/>
                            </a:lnTo>
                            <a:cubicBezTo>
                              <a:pt x="191" y="2381"/>
                              <a:pt x="2476" y="95"/>
                              <a:pt x="5334" y="95"/>
                            </a:cubicBezTo>
                            <a:lnTo>
                              <a:pt x="40862" y="0"/>
                            </a:lnTo>
                            <a:cubicBezTo>
                              <a:pt x="43720" y="0"/>
                              <a:pt x="46006" y="2381"/>
                              <a:pt x="46006" y="5239"/>
                            </a:cubicBezTo>
                            <a:lnTo>
                              <a:pt x="46006" y="41910"/>
                            </a:lnTo>
                            <a:cubicBezTo>
                              <a:pt x="46006" y="44863"/>
                              <a:pt x="43720" y="47244"/>
                              <a:pt x="40862" y="47244"/>
                            </a:cubicBezTo>
                            <a:lnTo>
                              <a:pt x="5239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4" y="36576"/>
                            </a:lnTo>
                            <a:lnTo>
                              <a:pt x="35624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6" name="图形 214">
                    <a:extLst>
                      <a:ext uri="{FF2B5EF4-FFF2-40B4-BE49-F238E27FC236}">
                        <a16:creationId xmlns:a16="http://schemas.microsoft.com/office/drawing/2014/main" id="{DFC97F88-8150-F868-FE0D-4F1D3B592B3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1990915"/>
                    <a:ext cx="203644" cy="213264"/>
                    <a:chOff x="1852231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01" name="任意多边形: 形状 600">
                      <a:extLst>
                        <a:ext uri="{FF2B5EF4-FFF2-40B4-BE49-F238E27FC236}">
                          <a16:creationId xmlns:a16="http://schemas.microsoft.com/office/drawing/2014/main" id="{05F93504-20E4-9A42-07CE-31CD8E74E1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1990915"/>
                      <a:ext cx="203644" cy="213264"/>
                    </a:xfrm>
                    <a:custGeom>
                      <a:avLst/>
                      <a:gdLst>
                        <a:gd name="connsiteX0" fmla="*/ 5143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3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7 w 203644"/>
                        <a:gd name="connsiteY10" fmla="*/ 109633 h 213264"/>
                        <a:gd name="connsiteX11" fmla="*/ 193357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4 w 203644"/>
                        <a:gd name="connsiteY13" fmla="*/ 5334 h 213264"/>
                        <a:gd name="connsiteX14" fmla="*/ 203644 w 203644"/>
                        <a:gd name="connsiteY14" fmla="*/ 114871 h 213264"/>
                        <a:gd name="connsiteX15" fmla="*/ 203644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3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3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3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7" y="109633"/>
                          </a:lnTo>
                          <a:lnTo>
                            <a:pt x="193357" y="5334"/>
                          </a:lnTo>
                          <a:cubicBezTo>
                            <a:pt x="193357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4" y="2381"/>
                            <a:pt x="203644" y="5334"/>
                          </a:cubicBezTo>
                          <a:lnTo>
                            <a:pt x="203644" y="114871"/>
                          </a:lnTo>
                          <a:lnTo>
                            <a:pt x="203644" y="114871"/>
                          </a:lnTo>
                          <a:cubicBezTo>
                            <a:pt x="203644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3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2" name="任意多边形: 形状 601">
                      <a:extLst>
                        <a:ext uri="{FF2B5EF4-FFF2-40B4-BE49-F238E27FC236}">
                          <a16:creationId xmlns:a16="http://schemas.microsoft.com/office/drawing/2014/main" id="{87F3ABDF-48D1-77BB-C59B-CD8E8C192B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3 w 46005"/>
                        <a:gd name="connsiteY4" fmla="*/ 0 h 47434"/>
                        <a:gd name="connsiteX5" fmla="*/ 5143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382 w 46005"/>
                        <a:gd name="connsiteY12" fmla="*/ 36481 h 47434"/>
                        <a:gd name="connsiteX13" fmla="*/ 35719 w 46005"/>
                        <a:gd name="connsiteY13" fmla="*/ 36576 h 47434"/>
                        <a:gd name="connsiteX14" fmla="*/ 35719 w 46005"/>
                        <a:gd name="connsiteY14" fmla="*/ 10477 h 47434"/>
                        <a:gd name="connsiteX15" fmla="*/ 10287 w 46005"/>
                        <a:gd name="connsiteY15" fmla="*/ 10477 h 47434"/>
                        <a:gd name="connsiteX16" fmla="*/ 10382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3" y="0"/>
                          </a:cubicBezTo>
                          <a:lnTo>
                            <a:pt x="5143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719" y="36576"/>
                          </a:lnTo>
                          <a:lnTo>
                            <a:pt x="35719" y="10477"/>
                          </a:lnTo>
                          <a:lnTo>
                            <a:pt x="10287" y="10477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3" name="任意多边形: 形状 602">
                      <a:extLst>
                        <a:ext uri="{FF2B5EF4-FFF2-40B4-BE49-F238E27FC236}">
                          <a16:creationId xmlns:a16="http://schemas.microsoft.com/office/drawing/2014/main" id="{3A023D60-9504-0A8D-44B9-62F65DCB3D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2100262"/>
                      <a:ext cx="45910" cy="47244"/>
                    </a:xfrm>
                    <a:custGeom>
                      <a:avLst/>
                      <a:gdLst>
                        <a:gd name="connsiteX0" fmla="*/ 40767 w 45910"/>
                        <a:gd name="connsiteY0" fmla="*/ 47244 h 47244"/>
                        <a:gd name="connsiteX1" fmla="*/ 5239 w 45910"/>
                        <a:gd name="connsiteY1" fmla="*/ 47054 h 47244"/>
                        <a:gd name="connsiteX2" fmla="*/ 95 w 45910"/>
                        <a:gd name="connsiteY2" fmla="*/ 41815 h 47244"/>
                        <a:gd name="connsiteX3" fmla="*/ 0 w 45910"/>
                        <a:gd name="connsiteY3" fmla="*/ 5334 h 47244"/>
                        <a:gd name="connsiteX4" fmla="*/ 5144 w 45910"/>
                        <a:gd name="connsiteY4" fmla="*/ 0 h 47244"/>
                        <a:gd name="connsiteX5" fmla="*/ 40767 w 45910"/>
                        <a:gd name="connsiteY5" fmla="*/ 0 h 47244"/>
                        <a:gd name="connsiteX6" fmla="*/ 45911 w 45910"/>
                        <a:gd name="connsiteY6" fmla="*/ 5334 h 47244"/>
                        <a:gd name="connsiteX7" fmla="*/ 45911 w 45910"/>
                        <a:gd name="connsiteY7" fmla="*/ 42005 h 47244"/>
                        <a:gd name="connsiteX8" fmla="*/ 40767 w 45910"/>
                        <a:gd name="connsiteY8" fmla="*/ 47244 h 47244"/>
                        <a:gd name="connsiteX9" fmla="*/ 40767 w 45910"/>
                        <a:gd name="connsiteY9" fmla="*/ 47244 h 47244"/>
                        <a:gd name="connsiteX10" fmla="*/ 10382 w 45910"/>
                        <a:gd name="connsiteY10" fmla="*/ 36576 h 47244"/>
                        <a:gd name="connsiteX11" fmla="*/ 35719 w 45910"/>
                        <a:gd name="connsiteY11" fmla="*/ 36671 h 47244"/>
                        <a:gd name="connsiteX12" fmla="*/ 35719 w 45910"/>
                        <a:gd name="connsiteY12" fmla="*/ 10573 h 47244"/>
                        <a:gd name="connsiteX13" fmla="*/ 10382 w 45910"/>
                        <a:gd name="connsiteY13" fmla="*/ 10573 h 47244"/>
                        <a:gd name="connsiteX14" fmla="*/ 10382 w 45910"/>
                        <a:gd name="connsiteY14" fmla="*/ 36576 h 47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244">
                          <a:moveTo>
                            <a:pt x="40767" y="47244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40767" y="47244"/>
                          </a:lnTo>
                          <a:close/>
                          <a:moveTo>
                            <a:pt x="10382" y="36576"/>
                          </a:move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382" y="3657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04" name="图形 214">
                      <a:extLst>
                        <a:ext uri="{FF2B5EF4-FFF2-40B4-BE49-F238E27FC236}">
                          <a16:creationId xmlns:a16="http://schemas.microsoft.com/office/drawing/2014/main" id="{2F799BEC-7549-E427-7E00-4D987D2A55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716" y="2063686"/>
                      <a:ext cx="81343" cy="83438"/>
                      <a:chOff x="1918716" y="2063686"/>
                      <a:chExt cx="81343" cy="83438"/>
                    </a:xfrm>
                    <a:solidFill>
                      <a:srgbClr val="731602"/>
                    </a:solidFill>
                  </p:grpSpPr>
                  <p:sp>
                    <p:nvSpPr>
                      <p:cNvPr id="605" name="任意多边形: 形状 604">
                        <a:extLst>
                          <a:ext uri="{FF2B5EF4-FFF2-40B4-BE49-F238E27FC236}">
                            <a16:creationId xmlns:a16="http://schemas.microsoft.com/office/drawing/2014/main" id="{82C97C3D-FE9E-F41F-E352-1721A84735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2063686"/>
                        <a:ext cx="45910" cy="47148"/>
                      </a:xfrm>
                      <a:custGeom>
                        <a:avLst/>
                        <a:gdLst>
                          <a:gd name="connsiteX0" fmla="*/ 40767 w 45910"/>
                          <a:gd name="connsiteY0" fmla="*/ 47149 h 47148"/>
                          <a:gd name="connsiteX1" fmla="*/ 5239 w 45910"/>
                          <a:gd name="connsiteY1" fmla="*/ 47054 h 47148"/>
                          <a:gd name="connsiteX2" fmla="*/ 95 w 45910"/>
                          <a:gd name="connsiteY2" fmla="*/ 41815 h 47148"/>
                          <a:gd name="connsiteX3" fmla="*/ 0 w 45910"/>
                          <a:gd name="connsiteY3" fmla="*/ 5334 h 47148"/>
                          <a:gd name="connsiteX4" fmla="*/ 5143 w 45910"/>
                          <a:gd name="connsiteY4" fmla="*/ 0 h 47148"/>
                          <a:gd name="connsiteX5" fmla="*/ 40767 w 45910"/>
                          <a:gd name="connsiteY5" fmla="*/ 0 h 47148"/>
                          <a:gd name="connsiteX6" fmla="*/ 45910 w 45910"/>
                          <a:gd name="connsiteY6" fmla="*/ 5239 h 47148"/>
                          <a:gd name="connsiteX7" fmla="*/ 45910 w 45910"/>
                          <a:gd name="connsiteY7" fmla="*/ 41910 h 47148"/>
                          <a:gd name="connsiteX8" fmla="*/ 40767 w 45910"/>
                          <a:gd name="connsiteY8" fmla="*/ 47149 h 47148"/>
                          <a:gd name="connsiteX9" fmla="*/ 40767 w 45910"/>
                          <a:gd name="connsiteY9" fmla="*/ 47149 h 47148"/>
                          <a:gd name="connsiteX10" fmla="*/ 10382 w 45910"/>
                          <a:gd name="connsiteY10" fmla="*/ 36385 h 47148"/>
                          <a:gd name="connsiteX11" fmla="*/ 35719 w 45910"/>
                          <a:gd name="connsiteY11" fmla="*/ 36481 h 47148"/>
                          <a:gd name="connsiteX12" fmla="*/ 35719 w 45910"/>
                          <a:gd name="connsiteY12" fmla="*/ 10477 h 47148"/>
                          <a:gd name="connsiteX13" fmla="*/ 10382 w 45910"/>
                          <a:gd name="connsiteY13" fmla="*/ 10477 h 47148"/>
                          <a:gd name="connsiteX14" fmla="*/ 10382 w 45910"/>
                          <a:gd name="connsiteY14" fmla="*/ 36385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40767" y="47149"/>
                            </a:moveTo>
                            <a:lnTo>
                              <a:pt x="5239" y="47054"/>
                            </a:lnTo>
                            <a:cubicBezTo>
                              <a:pt x="2381" y="47054"/>
                              <a:pt x="95" y="44672"/>
                              <a:pt x="95" y="4181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767"/>
                              <a:pt x="43625" y="47149"/>
                              <a:pt x="40767" y="47149"/>
                            </a:cubicBezTo>
                            <a:lnTo>
                              <a:pt x="40767" y="47149"/>
                            </a:lnTo>
                            <a:close/>
                            <a:moveTo>
                              <a:pt x="10382" y="36385"/>
                            </a:moveTo>
                            <a:lnTo>
                              <a:pt x="35719" y="36481"/>
                            </a:lnTo>
                            <a:lnTo>
                              <a:pt x="35719" y="10477"/>
                            </a:lnTo>
                            <a:lnTo>
                              <a:pt x="10382" y="10477"/>
                            </a:lnTo>
                            <a:lnTo>
                              <a:pt x="10382" y="3638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6" name="任意多边形: 形状 605">
                        <a:extLst>
                          <a:ext uri="{FF2B5EF4-FFF2-40B4-BE49-F238E27FC236}">
                            <a16:creationId xmlns:a16="http://schemas.microsoft.com/office/drawing/2014/main" id="{8F36607E-F9C7-EC78-AE39-162C5A528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716" y="2099881"/>
                        <a:ext cx="45910" cy="47243"/>
                      </a:xfrm>
                      <a:custGeom>
                        <a:avLst/>
                        <a:gdLst>
                          <a:gd name="connsiteX0" fmla="*/ 35719 w 45910"/>
                          <a:gd name="connsiteY0" fmla="*/ 36767 h 47243"/>
                          <a:gd name="connsiteX1" fmla="*/ 35623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719 w 45910"/>
                          <a:gd name="connsiteY4" fmla="*/ 36767 h 47243"/>
                          <a:gd name="connsiteX5" fmla="*/ 35719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719" y="36767"/>
                            </a:moveTo>
                            <a:lnTo>
                              <a:pt x="35623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719" y="36767"/>
                            </a:lnTo>
                            <a:lnTo>
                              <a:pt x="35719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7" name="图形 214">
                    <a:extLst>
                      <a:ext uri="{FF2B5EF4-FFF2-40B4-BE49-F238E27FC236}">
                        <a16:creationId xmlns:a16="http://schemas.microsoft.com/office/drawing/2014/main" id="{37A6CDBE-A835-C159-619C-1A55A53AD641}"/>
                      </a:ext>
                    </a:extLst>
                  </p:cNvPr>
                  <p:cNvGrpSpPr/>
                  <p:nvPr/>
                </p:nvGrpSpPr>
                <p:grpSpPr>
                  <a:xfrm>
                    <a:off x="1458182" y="805529"/>
                    <a:ext cx="203644" cy="213360"/>
                    <a:chOff x="1458182" y="805529"/>
                    <a:chExt cx="203644" cy="213360"/>
                  </a:xfrm>
                  <a:solidFill>
                    <a:srgbClr val="731602"/>
                  </a:solidFill>
                </p:grpSpPr>
                <p:sp>
                  <p:nvSpPr>
                    <p:cNvPr id="595" name="任意多边形: 形状 594">
                      <a:extLst>
                        <a:ext uri="{FF2B5EF4-FFF2-40B4-BE49-F238E27FC236}">
                          <a16:creationId xmlns:a16="http://schemas.microsoft.com/office/drawing/2014/main" id="{90F7F367-AD3B-5C30-6646-BFD40AAAF1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182" y="805529"/>
                      <a:ext cx="203644" cy="213360"/>
                    </a:xfrm>
                    <a:custGeom>
                      <a:avLst/>
                      <a:gdLst>
                        <a:gd name="connsiteX0" fmla="*/ 198501 w 203644"/>
                        <a:gd name="connsiteY0" fmla="*/ 95 h 213360"/>
                        <a:gd name="connsiteX1" fmla="*/ 203645 w 203644"/>
                        <a:gd name="connsiteY1" fmla="*/ 5429 h 213360"/>
                        <a:gd name="connsiteX2" fmla="*/ 198501 w 203644"/>
                        <a:gd name="connsiteY2" fmla="*/ 10763 h 213360"/>
                        <a:gd name="connsiteX3" fmla="*/ 100870 w 203644"/>
                        <a:gd name="connsiteY3" fmla="*/ 10763 h 213360"/>
                        <a:gd name="connsiteX4" fmla="*/ 101060 w 203644"/>
                        <a:gd name="connsiteY4" fmla="*/ 62294 h 213360"/>
                        <a:gd name="connsiteX5" fmla="*/ 95917 w 203644"/>
                        <a:gd name="connsiteY5" fmla="*/ 67532 h 213360"/>
                        <a:gd name="connsiteX6" fmla="*/ 95917 w 203644"/>
                        <a:gd name="connsiteY6" fmla="*/ 67532 h 213360"/>
                        <a:gd name="connsiteX7" fmla="*/ 65723 w 203644"/>
                        <a:gd name="connsiteY7" fmla="*/ 67532 h 213360"/>
                        <a:gd name="connsiteX8" fmla="*/ 65818 w 203644"/>
                        <a:gd name="connsiteY8" fmla="*/ 98393 h 213360"/>
                        <a:gd name="connsiteX9" fmla="*/ 60674 w 203644"/>
                        <a:gd name="connsiteY9" fmla="*/ 103727 h 213360"/>
                        <a:gd name="connsiteX10" fmla="*/ 10287 w 203644"/>
                        <a:gd name="connsiteY10" fmla="*/ 103727 h 213360"/>
                        <a:gd name="connsiteX11" fmla="*/ 10287 w 203644"/>
                        <a:gd name="connsiteY11" fmla="*/ 208026 h 213360"/>
                        <a:gd name="connsiteX12" fmla="*/ 5144 w 203644"/>
                        <a:gd name="connsiteY12" fmla="*/ 213360 h 213360"/>
                        <a:gd name="connsiteX13" fmla="*/ 0 w 203644"/>
                        <a:gd name="connsiteY13" fmla="*/ 208026 h 213360"/>
                        <a:gd name="connsiteX14" fmla="*/ 0 w 203644"/>
                        <a:gd name="connsiteY14" fmla="*/ 98393 h 213360"/>
                        <a:gd name="connsiteX15" fmla="*/ 0 w 203644"/>
                        <a:gd name="connsiteY15" fmla="*/ 98393 h 213360"/>
                        <a:gd name="connsiteX16" fmla="*/ 5144 w 203644"/>
                        <a:gd name="connsiteY16" fmla="*/ 93059 h 213360"/>
                        <a:gd name="connsiteX17" fmla="*/ 55436 w 203644"/>
                        <a:gd name="connsiteY17" fmla="*/ 93059 h 213360"/>
                        <a:gd name="connsiteX18" fmla="*/ 55340 w 203644"/>
                        <a:gd name="connsiteY18" fmla="*/ 62675 h 213360"/>
                        <a:gd name="connsiteX19" fmla="*/ 55340 w 203644"/>
                        <a:gd name="connsiteY19" fmla="*/ 62198 h 213360"/>
                        <a:gd name="connsiteX20" fmla="*/ 60484 w 203644"/>
                        <a:gd name="connsiteY20" fmla="*/ 56864 h 213360"/>
                        <a:gd name="connsiteX21" fmla="*/ 90678 w 203644"/>
                        <a:gd name="connsiteY21" fmla="*/ 56864 h 213360"/>
                        <a:gd name="connsiteX22" fmla="*/ 90488 w 203644"/>
                        <a:gd name="connsiteY22" fmla="*/ 5810 h 213360"/>
                        <a:gd name="connsiteX23" fmla="*/ 90488 w 203644"/>
                        <a:gd name="connsiteY23" fmla="*/ 5334 h 213360"/>
                        <a:gd name="connsiteX24" fmla="*/ 95631 w 203644"/>
                        <a:gd name="connsiteY24" fmla="*/ 0 h 213360"/>
                        <a:gd name="connsiteX25" fmla="*/ 198501 w 203644"/>
                        <a:gd name="connsiteY25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360">
                          <a:moveTo>
                            <a:pt x="198501" y="95"/>
                          </a:moveTo>
                          <a:cubicBezTo>
                            <a:pt x="201359" y="95"/>
                            <a:pt x="203645" y="2477"/>
                            <a:pt x="203645" y="5429"/>
                          </a:cubicBezTo>
                          <a:cubicBezTo>
                            <a:pt x="203645" y="8382"/>
                            <a:pt x="201359" y="10763"/>
                            <a:pt x="198501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3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6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4" y="0"/>
                            <a:pt x="95631" y="0"/>
                          </a:cubicBezTo>
                          <a:lnTo>
                            <a:pt x="19850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6" name="任意多边形: 形状 595">
                      <a:extLst>
                        <a:ext uri="{FF2B5EF4-FFF2-40B4-BE49-F238E27FC236}">
                          <a16:creationId xmlns:a16="http://schemas.microsoft.com/office/drawing/2014/main" id="{7230C0F8-9EE0-4584-93C6-05BB36011A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660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1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624 w 46005"/>
                        <a:gd name="connsiteY12" fmla="*/ 10858 h 47434"/>
                        <a:gd name="connsiteX13" fmla="*/ 10287 w 46005"/>
                        <a:gd name="connsiteY13" fmla="*/ 10763 h 47434"/>
                        <a:gd name="connsiteX14" fmla="*/ 10287 w 46005"/>
                        <a:gd name="connsiteY14" fmla="*/ 36862 h 47434"/>
                        <a:gd name="connsiteX15" fmla="*/ 35719 w 46005"/>
                        <a:gd name="connsiteY15" fmla="*/ 36862 h 47434"/>
                        <a:gd name="connsiteX16" fmla="*/ 35624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1" y="2667"/>
                            <a:pt x="45911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624" y="10858"/>
                          </a:move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35719" y="36862"/>
                          </a:lnTo>
                          <a:lnTo>
                            <a:pt x="35624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7" name="任意多边形: 形状 596">
                      <a:extLst>
                        <a:ext uri="{FF2B5EF4-FFF2-40B4-BE49-F238E27FC236}">
                          <a16:creationId xmlns:a16="http://schemas.microsoft.com/office/drawing/2014/main" id="{F1AF9516-354D-E7E6-B940-89EEDED0F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1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192 w 45910"/>
                        <a:gd name="connsiteY12" fmla="*/ 10573 h 47243"/>
                        <a:gd name="connsiteX13" fmla="*/ 10192 w 45910"/>
                        <a:gd name="connsiteY13" fmla="*/ 36576 h 47243"/>
                        <a:gd name="connsiteX14" fmla="*/ 35528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1" y="41910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192" y="10573"/>
                          </a:lnTo>
                          <a:lnTo>
                            <a:pt x="10192" y="36576"/>
                          </a:lnTo>
                          <a:lnTo>
                            <a:pt x="35528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8" name="图形 214">
                      <a:extLst>
                        <a:ext uri="{FF2B5EF4-FFF2-40B4-BE49-F238E27FC236}">
                          <a16:creationId xmlns:a16="http://schemas.microsoft.com/office/drawing/2014/main" id="{CC5DB775-547B-0DD1-434F-622E388B9B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862583"/>
                      <a:ext cx="81248" cy="83724"/>
                      <a:chOff x="1513998" y="862583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9" name="任意多边形: 形状 598">
                        <a:extLst>
                          <a:ext uri="{FF2B5EF4-FFF2-40B4-BE49-F238E27FC236}">
                            <a16:creationId xmlns:a16="http://schemas.microsoft.com/office/drawing/2014/main" id="{2253D2EB-6372-AF84-C893-8ED85CA5ED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1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624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624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624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624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0" name="任意多边形: 形状 599">
                        <a:extLst>
                          <a:ext uri="{FF2B5EF4-FFF2-40B4-BE49-F238E27FC236}">
                            <a16:creationId xmlns:a16="http://schemas.microsoft.com/office/drawing/2014/main" id="{69E63D52-ECAA-54A9-0010-A71F0446F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336" y="862583"/>
                        <a:ext cx="45910" cy="47243"/>
                      </a:xfrm>
                      <a:custGeom>
                        <a:avLst/>
                        <a:gdLst>
                          <a:gd name="connsiteX0" fmla="*/ 10382 w 45910"/>
                          <a:gd name="connsiteY0" fmla="*/ 10668 h 47243"/>
                          <a:gd name="connsiteX1" fmla="*/ 10477 w 45910"/>
                          <a:gd name="connsiteY1" fmla="*/ 36671 h 47243"/>
                          <a:gd name="connsiteX2" fmla="*/ 35719 w 45910"/>
                          <a:gd name="connsiteY2" fmla="*/ 36767 h 47243"/>
                          <a:gd name="connsiteX3" fmla="*/ 35719 w 45910"/>
                          <a:gd name="connsiteY3" fmla="*/ 10668 h 47243"/>
                          <a:gd name="connsiteX4" fmla="*/ 10382 w 45910"/>
                          <a:gd name="connsiteY4" fmla="*/ 10668 h 47243"/>
                          <a:gd name="connsiteX5" fmla="*/ 10382 w 45910"/>
                          <a:gd name="connsiteY5" fmla="*/ 10668 h 47243"/>
                          <a:gd name="connsiteX6" fmla="*/ 190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3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190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382" y="10668"/>
                            </a:moveTo>
                            <a:lnTo>
                              <a:pt x="10477" y="36671"/>
                            </a:lnTo>
                            <a:lnTo>
                              <a:pt x="35719" y="36767"/>
                            </a:lnTo>
                            <a:lnTo>
                              <a:pt x="35719" y="10668"/>
                            </a:lnTo>
                            <a:lnTo>
                              <a:pt x="10382" y="10668"/>
                            </a:lnTo>
                            <a:lnTo>
                              <a:pt x="10382" y="10668"/>
                            </a:lnTo>
                            <a:close/>
                            <a:moveTo>
                              <a:pt x="190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476" y="47149"/>
                              <a:pt x="190" y="44768"/>
                              <a:pt x="190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8" name="图形 214">
                    <a:extLst>
                      <a:ext uri="{FF2B5EF4-FFF2-40B4-BE49-F238E27FC236}">
                        <a16:creationId xmlns:a16="http://schemas.microsoft.com/office/drawing/2014/main" id="{4BD81215-3C1B-FDFC-FD73-5251DE628ED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805624"/>
                    <a:ext cx="203549" cy="213264"/>
                    <a:chOff x="1852231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589" name="任意多边形: 形状 588">
                      <a:extLst>
                        <a:ext uri="{FF2B5EF4-FFF2-40B4-BE49-F238E27FC236}">
                          <a16:creationId xmlns:a16="http://schemas.microsoft.com/office/drawing/2014/main" id="{DDDF6ACB-92A1-3F66-19A5-413283CC79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805624"/>
                      <a:ext cx="203549" cy="213264"/>
                    </a:xfrm>
                    <a:custGeom>
                      <a:avLst/>
                      <a:gdLst>
                        <a:gd name="connsiteX0" fmla="*/ 5143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3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5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1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2 w 203549"/>
                        <a:gd name="connsiteY21" fmla="*/ 67437 h 213264"/>
                        <a:gd name="connsiteX22" fmla="*/ 107632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3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3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5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1" y="101251"/>
                            <a:pt x="137731" y="98298"/>
                          </a:cubicBezTo>
                          <a:lnTo>
                            <a:pt x="137827" y="67437"/>
                          </a:lnTo>
                          <a:lnTo>
                            <a:pt x="107632" y="67437"/>
                          </a:lnTo>
                          <a:lnTo>
                            <a:pt x="107632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3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0" name="任意多边形: 形状 589">
                      <a:extLst>
                        <a:ext uri="{FF2B5EF4-FFF2-40B4-BE49-F238E27FC236}">
                          <a16:creationId xmlns:a16="http://schemas.microsoft.com/office/drawing/2014/main" id="{F9A8EA2B-C8DB-52B2-E4E6-2F30126BDB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3 w 46005"/>
                        <a:gd name="connsiteY12" fmla="*/ 47435 h 47434"/>
                        <a:gd name="connsiteX13" fmla="*/ 5143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3" y="47435"/>
                          </a:lnTo>
                          <a:lnTo>
                            <a:pt x="5143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1" name="任意多边形: 形状 590">
                      <a:extLst>
                        <a:ext uri="{FF2B5EF4-FFF2-40B4-BE49-F238E27FC236}">
                          <a16:creationId xmlns:a16="http://schemas.microsoft.com/office/drawing/2014/main" id="{C96CCBE2-0A75-37F7-CA2C-EB62263592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862298"/>
                      <a:ext cx="45910" cy="47339"/>
                    </a:xfrm>
                    <a:custGeom>
                      <a:avLst/>
                      <a:gdLst>
                        <a:gd name="connsiteX0" fmla="*/ 35719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719 w 45910"/>
                        <a:gd name="connsiteY4" fmla="*/ 10573 h 47339"/>
                        <a:gd name="connsiteX5" fmla="*/ 35719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1 w 45910"/>
                        <a:gd name="connsiteY8" fmla="*/ 5334 h 47339"/>
                        <a:gd name="connsiteX9" fmla="*/ 45911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005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95" y="5525"/>
                          </a:lnTo>
                          <a:cubicBezTo>
                            <a:pt x="191" y="2572"/>
                            <a:pt x="2477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2" name="图形 214">
                      <a:extLst>
                        <a:ext uri="{FF2B5EF4-FFF2-40B4-BE49-F238E27FC236}">
                          <a16:creationId xmlns:a16="http://schemas.microsoft.com/office/drawing/2014/main" id="{C2157925-C537-931A-258D-4FA43992B6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811" y="862488"/>
                      <a:ext cx="81248" cy="83724"/>
                      <a:chOff x="1918811" y="862488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3" name="任意多边形: 形状 592">
                        <a:extLst>
                          <a:ext uri="{FF2B5EF4-FFF2-40B4-BE49-F238E27FC236}">
                            <a16:creationId xmlns:a16="http://schemas.microsoft.com/office/drawing/2014/main" id="{53EB6D57-5F6A-3AA0-2DBB-C1706B51A8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898969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10668 h 47243"/>
                          <a:gd name="connsiteX1" fmla="*/ 10287 w 45910"/>
                          <a:gd name="connsiteY1" fmla="*/ 10763 h 47243"/>
                          <a:gd name="connsiteX2" fmla="*/ 10192 w 45910"/>
                          <a:gd name="connsiteY2" fmla="*/ 36767 h 47243"/>
                          <a:gd name="connsiteX3" fmla="*/ 35528 w 45910"/>
                          <a:gd name="connsiteY3" fmla="*/ 36767 h 47243"/>
                          <a:gd name="connsiteX4" fmla="*/ 35623 w 45910"/>
                          <a:gd name="connsiteY4" fmla="*/ 10668 h 47243"/>
                          <a:gd name="connsiteX5" fmla="*/ 35623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239 h 47243"/>
                          <a:gd name="connsiteX9" fmla="*/ 45910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3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10668"/>
                            </a:moveTo>
                            <a:lnTo>
                              <a:pt x="10287" y="10763"/>
                            </a:lnTo>
                            <a:lnTo>
                              <a:pt x="10192" y="36767"/>
                            </a:lnTo>
                            <a:lnTo>
                              <a:pt x="35528" y="36767"/>
                            </a:lnTo>
                            <a:lnTo>
                              <a:pt x="35623" y="10668"/>
                            </a:lnTo>
                            <a:lnTo>
                              <a:pt x="35623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190" y="2572"/>
                              <a:pt x="2476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594" name="任意多边形: 形状 593">
                        <a:extLst>
                          <a:ext uri="{FF2B5EF4-FFF2-40B4-BE49-F238E27FC236}">
                            <a16:creationId xmlns:a16="http://schemas.microsoft.com/office/drawing/2014/main" id="{5B307086-6CB3-4491-E676-2FBFB45D4B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811" y="862488"/>
                        <a:ext cx="45910" cy="47243"/>
                      </a:xfrm>
                      <a:custGeom>
                        <a:avLst/>
                        <a:gdLst>
                          <a:gd name="connsiteX0" fmla="*/ 45911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4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4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429 h 47243"/>
                          <a:gd name="connsiteX9" fmla="*/ 45911 w 45910"/>
                          <a:gd name="connsiteY9" fmla="*/ 5429 h 47243"/>
                          <a:gd name="connsiteX10" fmla="*/ 45911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4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1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529" y="190"/>
                              <a:pt x="45911" y="2572"/>
                              <a:pt x="45911" y="5429"/>
                            </a:cubicBezTo>
                            <a:lnTo>
                              <a:pt x="45911" y="5429"/>
                            </a:lnTo>
                            <a:lnTo>
                              <a:pt x="45911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4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7FF18ECA-58B5-81E7-BE65-2046A7DFA54C}"/>
                  </a:ext>
                </a:extLst>
              </p:cNvPr>
              <p:cNvSpPr/>
              <p:nvPr/>
            </p:nvSpPr>
            <p:spPr>
              <a:xfrm>
                <a:off x="1370171" y="717899"/>
                <a:ext cx="15430" cy="1570101"/>
              </a:xfrm>
              <a:custGeom>
                <a:avLst/>
                <a:gdLst>
                  <a:gd name="connsiteX0" fmla="*/ 0 w 15430"/>
                  <a:gd name="connsiteY0" fmla="*/ 7715 h 1570101"/>
                  <a:gd name="connsiteX1" fmla="*/ 7715 w 15430"/>
                  <a:gd name="connsiteY1" fmla="*/ 0 h 1570101"/>
                  <a:gd name="connsiteX2" fmla="*/ 15430 w 15430"/>
                  <a:gd name="connsiteY2" fmla="*/ 7715 h 1570101"/>
                  <a:gd name="connsiteX3" fmla="*/ 15430 w 15430"/>
                  <a:gd name="connsiteY3" fmla="*/ 1562386 h 1570101"/>
                  <a:gd name="connsiteX4" fmla="*/ 7715 w 15430"/>
                  <a:gd name="connsiteY4" fmla="*/ 1570101 h 1570101"/>
                  <a:gd name="connsiteX5" fmla="*/ 0 w 15430"/>
                  <a:gd name="connsiteY5" fmla="*/ 1562386 h 1570101"/>
                  <a:gd name="connsiteX6" fmla="*/ 0 w 15430"/>
                  <a:gd name="connsiteY6" fmla="*/ 7715 h 157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30" h="1570101">
                    <a:moveTo>
                      <a:pt x="0" y="7715"/>
                    </a:moveTo>
                    <a:cubicBezTo>
                      <a:pt x="0" y="3429"/>
                      <a:pt x="3429" y="0"/>
                      <a:pt x="7715" y="0"/>
                    </a:cubicBezTo>
                    <a:cubicBezTo>
                      <a:pt x="12001" y="0"/>
                      <a:pt x="15430" y="3429"/>
                      <a:pt x="15430" y="7715"/>
                    </a:cubicBezTo>
                    <a:lnTo>
                      <a:pt x="15430" y="1562386"/>
                    </a:lnTo>
                    <a:cubicBezTo>
                      <a:pt x="15430" y="1566672"/>
                      <a:pt x="12001" y="1570101"/>
                      <a:pt x="7715" y="1570101"/>
                    </a:cubicBezTo>
                    <a:cubicBezTo>
                      <a:pt x="3429" y="1570101"/>
                      <a:pt x="0" y="1566672"/>
                      <a:pt x="0" y="1562386"/>
                    </a:cubicBezTo>
                    <a:lnTo>
                      <a:pt x="0" y="7715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79A7B30-3D0F-7937-C2ED-62E665E85161}"/>
                </a:ext>
              </a:extLst>
            </p:cNvPr>
            <p:cNvSpPr/>
            <p:nvPr/>
          </p:nvSpPr>
          <p:spPr>
            <a:xfrm>
              <a:off x="3760844" y="1784364"/>
              <a:ext cx="1785937" cy="77152"/>
            </a:xfrm>
            <a:custGeom>
              <a:avLst/>
              <a:gdLst>
                <a:gd name="connsiteX0" fmla="*/ 0 w 1785937"/>
                <a:gd name="connsiteY0" fmla="*/ 0 h 77152"/>
                <a:gd name="connsiteX1" fmla="*/ 1785938 w 1785937"/>
                <a:gd name="connsiteY1" fmla="*/ 0 h 77152"/>
                <a:gd name="connsiteX2" fmla="*/ 1785938 w 1785937"/>
                <a:gd name="connsiteY2" fmla="*/ 38576 h 77152"/>
                <a:gd name="connsiteX3" fmla="*/ 1747361 w 1785937"/>
                <a:gd name="connsiteY3" fmla="*/ 77152 h 77152"/>
                <a:gd name="connsiteX4" fmla="*/ 38576 w 1785937"/>
                <a:gd name="connsiteY4" fmla="*/ 77152 h 77152"/>
                <a:gd name="connsiteX5" fmla="*/ 0 w 1785937"/>
                <a:gd name="connsiteY5" fmla="*/ 38576 h 77152"/>
                <a:gd name="connsiteX6" fmla="*/ 0 w 1785937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937" h="77152">
                  <a:moveTo>
                    <a:pt x="0" y="0"/>
                  </a:moveTo>
                  <a:lnTo>
                    <a:pt x="1785938" y="0"/>
                  </a:lnTo>
                  <a:lnTo>
                    <a:pt x="1785938" y="38576"/>
                  </a:lnTo>
                  <a:cubicBezTo>
                    <a:pt x="1785938" y="59817"/>
                    <a:pt x="1768602" y="77152"/>
                    <a:pt x="1747361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C2CE7151-4AD8-1839-DC29-E88ED84B0344}"/>
                </a:ext>
              </a:extLst>
            </p:cNvPr>
            <p:cNvSpPr/>
            <p:nvPr/>
          </p:nvSpPr>
          <p:spPr>
            <a:xfrm>
              <a:off x="3718744" y="1733786"/>
              <a:ext cx="1870233" cy="77152"/>
            </a:xfrm>
            <a:custGeom>
              <a:avLst/>
              <a:gdLst>
                <a:gd name="connsiteX0" fmla="*/ 0 w 1870233"/>
                <a:gd name="connsiteY0" fmla="*/ 0 h 77152"/>
                <a:gd name="connsiteX1" fmla="*/ 1870234 w 1870233"/>
                <a:gd name="connsiteY1" fmla="*/ 0 h 77152"/>
                <a:gd name="connsiteX2" fmla="*/ 1870234 w 1870233"/>
                <a:gd name="connsiteY2" fmla="*/ 38576 h 77152"/>
                <a:gd name="connsiteX3" fmla="*/ 1831657 w 1870233"/>
                <a:gd name="connsiteY3" fmla="*/ 77152 h 77152"/>
                <a:gd name="connsiteX4" fmla="*/ 38576 w 1870233"/>
                <a:gd name="connsiteY4" fmla="*/ 77152 h 77152"/>
                <a:gd name="connsiteX5" fmla="*/ 0 w 1870233"/>
                <a:gd name="connsiteY5" fmla="*/ 38576 h 77152"/>
                <a:gd name="connsiteX6" fmla="*/ 0 w 1870233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0233" h="77152">
                  <a:moveTo>
                    <a:pt x="0" y="0"/>
                  </a:moveTo>
                  <a:lnTo>
                    <a:pt x="1870234" y="0"/>
                  </a:lnTo>
                  <a:lnTo>
                    <a:pt x="1870234" y="38576"/>
                  </a:lnTo>
                  <a:cubicBezTo>
                    <a:pt x="1870234" y="59817"/>
                    <a:pt x="1852898" y="77152"/>
                    <a:pt x="1831657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2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3" name="图形 214">
              <a:extLst>
                <a:ext uri="{FF2B5EF4-FFF2-40B4-BE49-F238E27FC236}">
                  <a16:creationId xmlns:a16="http://schemas.microsoft.com/office/drawing/2014/main" id="{A913AD9B-2D47-0160-728D-6FD90F7B7360}"/>
                </a:ext>
              </a:extLst>
            </p:cNvPr>
            <p:cNvGrpSpPr/>
            <p:nvPr/>
          </p:nvGrpSpPr>
          <p:grpSpPr>
            <a:xfrm>
              <a:off x="3275856" y="1131590"/>
              <a:ext cx="2755780" cy="646869"/>
              <a:chOff x="-71" y="-26"/>
              <a:chExt cx="2755780" cy="646869"/>
            </a:xfrm>
          </p:grpSpPr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79599532-D306-BCA3-4148-87CBE0D486F5}"/>
                  </a:ext>
                </a:extLst>
              </p:cNvPr>
              <p:cNvSpPr/>
              <p:nvPr/>
            </p:nvSpPr>
            <p:spPr>
              <a:xfrm>
                <a:off x="1559242" y="-26"/>
                <a:ext cx="445480" cy="167569"/>
              </a:xfrm>
              <a:custGeom>
                <a:avLst/>
                <a:gdLst>
                  <a:gd name="connsiteX0" fmla="*/ 15431 w 445480"/>
                  <a:gd name="connsiteY0" fmla="*/ 165762 h 167569"/>
                  <a:gd name="connsiteX1" fmla="*/ 0 w 445480"/>
                  <a:gd name="connsiteY1" fmla="*/ 150331 h 167569"/>
                  <a:gd name="connsiteX2" fmla="*/ 15431 w 445480"/>
                  <a:gd name="connsiteY2" fmla="*/ 134901 h 167569"/>
                  <a:gd name="connsiteX3" fmla="*/ 125063 w 445480"/>
                  <a:gd name="connsiteY3" fmla="*/ 135853 h 167569"/>
                  <a:gd name="connsiteX4" fmla="*/ 369761 w 445480"/>
                  <a:gd name="connsiteY4" fmla="*/ 118899 h 167569"/>
                  <a:gd name="connsiteX5" fmla="*/ 414528 w 445480"/>
                  <a:gd name="connsiteY5" fmla="*/ 70798 h 167569"/>
                  <a:gd name="connsiteX6" fmla="*/ 409480 w 445480"/>
                  <a:gd name="connsiteY6" fmla="*/ 47747 h 167569"/>
                  <a:gd name="connsiteX7" fmla="*/ 394907 w 445480"/>
                  <a:gd name="connsiteY7" fmla="*/ 33269 h 167569"/>
                  <a:gd name="connsiteX8" fmla="*/ 364808 w 445480"/>
                  <a:gd name="connsiteY8" fmla="*/ 39746 h 167569"/>
                  <a:gd name="connsiteX9" fmla="*/ 361855 w 445480"/>
                  <a:gd name="connsiteY9" fmla="*/ 47366 h 167569"/>
                  <a:gd name="connsiteX10" fmla="*/ 363855 w 445480"/>
                  <a:gd name="connsiteY10" fmla="*/ 50509 h 167569"/>
                  <a:gd name="connsiteX11" fmla="*/ 367094 w 445480"/>
                  <a:gd name="connsiteY11" fmla="*/ 52891 h 167569"/>
                  <a:gd name="connsiteX12" fmla="*/ 372142 w 445480"/>
                  <a:gd name="connsiteY12" fmla="*/ 52414 h 167569"/>
                  <a:gd name="connsiteX13" fmla="*/ 393954 w 445480"/>
                  <a:gd name="connsiteY13" fmla="*/ 52700 h 167569"/>
                  <a:gd name="connsiteX14" fmla="*/ 393668 w 445480"/>
                  <a:gd name="connsiteY14" fmla="*/ 74512 h 167569"/>
                  <a:gd name="connsiteX15" fmla="*/ 353949 w 445480"/>
                  <a:gd name="connsiteY15" fmla="*/ 80799 h 167569"/>
                  <a:gd name="connsiteX16" fmla="*/ 341281 w 445480"/>
                  <a:gd name="connsiteY16" fmla="*/ 71560 h 167569"/>
                  <a:gd name="connsiteX17" fmla="*/ 332899 w 445480"/>
                  <a:gd name="connsiteY17" fmla="*/ 57939 h 167569"/>
                  <a:gd name="connsiteX18" fmla="*/ 344234 w 445480"/>
                  <a:gd name="connsiteY18" fmla="*/ 16886 h 167569"/>
                  <a:gd name="connsiteX19" fmla="*/ 408146 w 445480"/>
                  <a:gd name="connsiteY19" fmla="*/ 5551 h 167569"/>
                  <a:gd name="connsiteX20" fmla="*/ 436436 w 445480"/>
                  <a:gd name="connsiteY20" fmla="*/ 32793 h 167569"/>
                  <a:gd name="connsiteX21" fmla="*/ 445294 w 445480"/>
                  <a:gd name="connsiteY21" fmla="*/ 72988 h 167569"/>
                  <a:gd name="connsiteX22" fmla="*/ 380905 w 445480"/>
                  <a:gd name="connsiteY22" fmla="*/ 147664 h 167569"/>
                  <a:gd name="connsiteX23" fmla="*/ 124587 w 445480"/>
                  <a:gd name="connsiteY23" fmla="*/ 166714 h 167569"/>
                  <a:gd name="connsiteX24" fmla="*/ 15431 w 445480"/>
                  <a:gd name="connsiteY24" fmla="*/ 165762 h 16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480" h="167569">
                    <a:moveTo>
                      <a:pt x="15431" y="165762"/>
                    </a:moveTo>
                    <a:cubicBezTo>
                      <a:pt x="6953" y="165762"/>
                      <a:pt x="0" y="158904"/>
                      <a:pt x="0" y="150331"/>
                    </a:cubicBezTo>
                    <a:cubicBezTo>
                      <a:pt x="0" y="141854"/>
                      <a:pt x="6858" y="134901"/>
                      <a:pt x="15431" y="134901"/>
                    </a:cubicBezTo>
                    <a:cubicBezTo>
                      <a:pt x="53626" y="134806"/>
                      <a:pt x="90297" y="135377"/>
                      <a:pt x="125063" y="135853"/>
                    </a:cubicBezTo>
                    <a:cubicBezTo>
                      <a:pt x="231458" y="137473"/>
                      <a:pt x="319088" y="138901"/>
                      <a:pt x="369761" y="118899"/>
                    </a:cubicBezTo>
                    <a:cubicBezTo>
                      <a:pt x="400717" y="106707"/>
                      <a:pt x="413290" y="87943"/>
                      <a:pt x="414528" y="70798"/>
                    </a:cubicBezTo>
                    <a:cubicBezTo>
                      <a:pt x="415100" y="62416"/>
                      <a:pt x="413195" y="54415"/>
                      <a:pt x="409480" y="47747"/>
                    </a:cubicBezTo>
                    <a:cubicBezTo>
                      <a:pt x="405860" y="41270"/>
                      <a:pt x="400717" y="36127"/>
                      <a:pt x="394907" y="33269"/>
                    </a:cubicBezTo>
                    <a:cubicBezTo>
                      <a:pt x="386334" y="29173"/>
                      <a:pt x="375475" y="30221"/>
                      <a:pt x="364808" y="39746"/>
                    </a:cubicBezTo>
                    <a:cubicBezTo>
                      <a:pt x="361759" y="42508"/>
                      <a:pt x="361093" y="45271"/>
                      <a:pt x="361855" y="47366"/>
                    </a:cubicBezTo>
                    <a:cubicBezTo>
                      <a:pt x="362236" y="48509"/>
                      <a:pt x="362998" y="49557"/>
                      <a:pt x="363855" y="50509"/>
                    </a:cubicBezTo>
                    <a:cubicBezTo>
                      <a:pt x="364808" y="51557"/>
                      <a:pt x="365855" y="52319"/>
                      <a:pt x="367094" y="52891"/>
                    </a:cubicBezTo>
                    <a:cubicBezTo>
                      <a:pt x="368808" y="53653"/>
                      <a:pt x="370713" y="53748"/>
                      <a:pt x="372142" y="52414"/>
                    </a:cubicBezTo>
                    <a:cubicBezTo>
                      <a:pt x="378238" y="46509"/>
                      <a:pt x="388049" y="46604"/>
                      <a:pt x="393954" y="52700"/>
                    </a:cubicBezTo>
                    <a:cubicBezTo>
                      <a:pt x="399859" y="58796"/>
                      <a:pt x="399764" y="68607"/>
                      <a:pt x="393668" y="74512"/>
                    </a:cubicBezTo>
                    <a:cubicBezTo>
                      <a:pt x="381571" y="86228"/>
                      <a:pt x="366522" y="86704"/>
                      <a:pt x="353949" y="80799"/>
                    </a:cubicBezTo>
                    <a:cubicBezTo>
                      <a:pt x="349187" y="78608"/>
                      <a:pt x="344900" y="75370"/>
                      <a:pt x="341281" y="71560"/>
                    </a:cubicBezTo>
                    <a:cubicBezTo>
                      <a:pt x="337661" y="67654"/>
                      <a:pt x="334709" y="62987"/>
                      <a:pt x="332899" y="57939"/>
                    </a:cubicBezTo>
                    <a:cubicBezTo>
                      <a:pt x="328136" y="44890"/>
                      <a:pt x="330137" y="29554"/>
                      <a:pt x="344234" y="16886"/>
                    </a:cubicBezTo>
                    <a:cubicBezTo>
                      <a:pt x="365665" y="-2354"/>
                      <a:pt x="389001" y="-3688"/>
                      <a:pt x="408146" y="5551"/>
                    </a:cubicBezTo>
                    <a:cubicBezTo>
                      <a:pt x="419862" y="11171"/>
                      <a:pt x="429768" y="20887"/>
                      <a:pt x="436436" y="32793"/>
                    </a:cubicBezTo>
                    <a:cubicBezTo>
                      <a:pt x="442913" y="44509"/>
                      <a:pt x="446342" y="58510"/>
                      <a:pt x="445294" y="72988"/>
                    </a:cubicBezTo>
                    <a:cubicBezTo>
                      <a:pt x="443294" y="100801"/>
                      <a:pt x="425101" y="130234"/>
                      <a:pt x="380905" y="147664"/>
                    </a:cubicBezTo>
                    <a:cubicBezTo>
                      <a:pt x="324803" y="169762"/>
                      <a:pt x="234315" y="168429"/>
                      <a:pt x="124587" y="166714"/>
                    </a:cubicBezTo>
                    <a:cubicBezTo>
                      <a:pt x="90011" y="166238"/>
                      <a:pt x="53340" y="165667"/>
                      <a:pt x="15431" y="1657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542797B9-7261-4A3D-9E04-F71505432ED1}"/>
                  </a:ext>
                </a:extLst>
              </p:cNvPr>
              <p:cNvSpPr/>
              <p:nvPr/>
            </p:nvSpPr>
            <p:spPr>
              <a:xfrm>
                <a:off x="748859" y="-26"/>
                <a:ext cx="445575" cy="167583"/>
              </a:xfrm>
              <a:custGeom>
                <a:avLst/>
                <a:gdLst>
                  <a:gd name="connsiteX0" fmla="*/ 430145 w 445575"/>
                  <a:gd name="connsiteY0" fmla="*/ 134901 h 167583"/>
                  <a:gd name="connsiteX1" fmla="*/ 445575 w 445575"/>
                  <a:gd name="connsiteY1" fmla="*/ 150331 h 167583"/>
                  <a:gd name="connsiteX2" fmla="*/ 430145 w 445575"/>
                  <a:gd name="connsiteY2" fmla="*/ 165762 h 167583"/>
                  <a:gd name="connsiteX3" fmla="*/ 320893 w 445575"/>
                  <a:gd name="connsiteY3" fmla="*/ 166714 h 167583"/>
                  <a:gd name="connsiteX4" fmla="*/ 64575 w 445575"/>
                  <a:gd name="connsiteY4" fmla="*/ 147664 h 167583"/>
                  <a:gd name="connsiteX5" fmla="*/ 186 w 445575"/>
                  <a:gd name="connsiteY5" fmla="*/ 72988 h 167583"/>
                  <a:gd name="connsiteX6" fmla="*/ 9045 w 445575"/>
                  <a:gd name="connsiteY6" fmla="*/ 32793 h 167583"/>
                  <a:gd name="connsiteX7" fmla="*/ 37334 w 445575"/>
                  <a:gd name="connsiteY7" fmla="*/ 5551 h 167583"/>
                  <a:gd name="connsiteX8" fmla="*/ 101247 w 445575"/>
                  <a:gd name="connsiteY8" fmla="*/ 16886 h 167583"/>
                  <a:gd name="connsiteX9" fmla="*/ 112581 w 445575"/>
                  <a:gd name="connsiteY9" fmla="*/ 57939 h 167583"/>
                  <a:gd name="connsiteX10" fmla="*/ 104199 w 445575"/>
                  <a:gd name="connsiteY10" fmla="*/ 71560 h 167583"/>
                  <a:gd name="connsiteX11" fmla="*/ 91531 w 445575"/>
                  <a:gd name="connsiteY11" fmla="*/ 80799 h 167583"/>
                  <a:gd name="connsiteX12" fmla="*/ 51812 w 445575"/>
                  <a:gd name="connsiteY12" fmla="*/ 74512 h 167583"/>
                  <a:gd name="connsiteX13" fmla="*/ 51526 w 445575"/>
                  <a:gd name="connsiteY13" fmla="*/ 52700 h 167583"/>
                  <a:gd name="connsiteX14" fmla="*/ 73338 w 445575"/>
                  <a:gd name="connsiteY14" fmla="*/ 52414 h 167583"/>
                  <a:gd name="connsiteX15" fmla="*/ 78387 w 445575"/>
                  <a:gd name="connsiteY15" fmla="*/ 52891 h 167583"/>
                  <a:gd name="connsiteX16" fmla="*/ 81625 w 445575"/>
                  <a:gd name="connsiteY16" fmla="*/ 50509 h 167583"/>
                  <a:gd name="connsiteX17" fmla="*/ 83625 w 445575"/>
                  <a:gd name="connsiteY17" fmla="*/ 47366 h 167583"/>
                  <a:gd name="connsiteX18" fmla="*/ 80672 w 445575"/>
                  <a:gd name="connsiteY18" fmla="*/ 39746 h 167583"/>
                  <a:gd name="connsiteX19" fmla="*/ 50574 w 445575"/>
                  <a:gd name="connsiteY19" fmla="*/ 33269 h 167583"/>
                  <a:gd name="connsiteX20" fmla="*/ 36000 w 445575"/>
                  <a:gd name="connsiteY20" fmla="*/ 47747 h 167583"/>
                  <a:gd name="connsiteX21" fmla="*/ 30952 w 445575"/>
                  <a:gd name="connsiteY21" fmla="*/ 70798 h 167583"/>
                  <a:gd name="connsiteX22" fmla="*/ 75720 w 445575"/>
                  <a:gd name="connsiteY22" fmla="*/ 118899 h 167583"/>
                  <a:gd name="connsiteX23" fmla="*/ 320417 w 445575"/>
                  <a:gd name="connsiteY23" fmla="*/ 135853 h 167583"/>
                  <a:gd name="connsiteX24" fmla="*/ 430145 w 445575"/>
                  <a:gd name="connsiteY24" fmla="*/ 134901 h 1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575" h="167583">
                    <a:moveTo>
                      <a:pt x="430145" y="134901"/>
                    </a:moveTo>
                    <a:cubicBezTo>
                      <a:pt x="438622" y="134901"/>
                      <a:pt x="445575" y="141759"/>
                      <a:pt x="445575" y="150331"/>
                    </a:cubicBezTo>
                    <a:cubicBezTo>
                      <a:pt x="445575" y="158809"/>
                      <a:pt x="438717" y="165762"/>
                      <a:pt x="430145" y="165762"/>
                    </a:cubicBezTo>
                    <a:cubicBezTo>
                      <a:pt x="392235" y="165667"/>
                      <a:pt x="355564" y="166238"/>
                      <a:pt x="320893" y="166714"/>
                    </a:cubicBezTo>
                    <a:cubicBezTo>
                      <a:pt x="211165" y="168429"/>
                      <a:pt x="120678" y="169858"/>
                      <a:pt x="64575" y="147664"/>
                    </a:cubicBezTo>
                    <a:cubicBezTo>
                      <a:pt x="20379" y="130234"/>
                      <a:pt x="2187" y="100801"/>
                      <a:pt x="186" y="72988"/>
                    </a:cubicBezTo>
                    <a:cubicBezTo>
                      <a:pt x="-861" y="58510"/>
                      <a:pt x="2568" y="44604"/>
                      <a:pt x="9045" y="32793"/>
                    </a:cubicBezTo>
                    <a:cubicBezTo>
                      <a:pt x="15617" y="20887"/>
                      <a:pt x="25523" y="11171"/>
                      <a:pt x="37334" y="5551"/>
                    </a:cubicBezTo>
                    <a:cubicBezTo>
                      <a:pt x="56479" y="-3688"/>
                      <a:pt x="79815" y="-2354"/>
                      <a:pt x="101247" y="16886"/>
                    </a:cubicBezTo>
                    <a:cubicBezTo>
                      <a:pt x="115439" y="29554"/>
                      <a:pt x="117344" y="44890"/>
                      <a:pt x="112581" y="57939"/>
                    </a:cubicBezTo>
                    <a:cubicBezTo>
                      <a:pt x="110772" y="63082"/>
                      <a:pt x="107819" y="67654"/>
                      <a:pt x="104199" y="71560"/>
                    </a:cubicBezTo>
                    <a:cubicBezTo>
                      <a:pt x="100580" y="75370"/>
                      <a:pt x="96294" y="78608"/>
                      <a:pt x="91531" y="80799"/>
                    </a:cubicBezTo>
                    <a:cubicBezTo>
                      <a:pt x="78958" y="86704"/>
                      <a:pt x="63909" y="86228"/>
                      <a:pt x="51812" y="74512"/>
                    </a:cubicBezTo>
                    <a:cubicBezTo>
                      <a:pt x="45716" y="68607"/>
                      <a:pt x="45525" y="58796"/>
                      <a:pt x="51526" y="52700"/>
                    </a:cubicBezTo>
                    <a:cubicBezTo>
                      <a:pt x="57432" y="46604"/>
                      <a:pt x="67242" y="46509"/>
                      <a:pt x="73338" y="52414"/>
                    </a:cubicBezTo>
                    <a:cubicBezTo>
                      <a:pt x="74672" y="53748"/>
                      <a:pt x="76672" y="53748"/>
                      <a:pt x="78387" y="52891"/>
                    </a:cubicBezTo>
                    <a:cubicBezTo>
                      <a:pt x="79530" y="52319"/>
                      <a:pt x="80672" y="51557"/>
                      <a:pt x="81625" y="50509"/>
                    </a:cubicBezTo>
                    <a:cubicBezTo>
                      <a:pt x="82482" y="49557"/>
                      <a:pt x="83244" y="48509"/>
                      <a:pt x="83625" y="47366"/>
                    </a:cubicBezTo>
                    <a:cubicBezTo>
                      <a:pt x="84387" y="45271"/>
                      <a:pt x="83721" y="42508"/>
                      <a:pt x="80672" y="39746"/>
                    </a:cubicBezTo>
                    <a:cubicBezTo>
                      <a:pt x="70005" y="30221"/>
                      <a:pt x="59146" y="29173"/>
                      <a:pt x="50574" y="33269"/>
                    </a:cubicBezTo>
                    <a:cubicBezTo>
                      <a:pt x="44668" y="36127"/>
                      <a:pt x="39524" y="41270"/>
                      <a:pt x="36000" y="47747"/>
                    </a:cubicBezTo>
                    <a:cubicBezTo>
                      <a:pt x="32286" y="54415"/>
                      <a:pt x="30381" y="62416"/>
                      <a:pt x="30952" y="70798"/>
                    </a:cubicBezTo>
                    <a:cubicBezTo>
                      <a:pt x="32190" y="88038"/>
                      <a:pt x="44763" y="106707"/>
                      <a:pt x="75720" y="118899"/>
                    </a:cubicBezTo>
                    <a:cubicBezTo>
                      <a:pt x="126393" y="138901"/>
                      <a:pt x="214023" y="137473"/>
                      <a:pt x="320417" y="135853"/>
                    </a:cubicBezTo>
                    <a:cubicBezTo>
                      <a:pt x="355278" y="135377"/>
                      <a:pt x="391950" y="134806"/>
                      <a:pt x="430145" y="1349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569" name="图形 214">
                <a:extLst>
                  <a:ext uri="{FF2B5EF4-FFF2-40B4-BE49-F238E27FC236}">
                    <a16:creationId xmlns:a16="http://schemas.microsoft.com/office/drawing/2014/main" id="{C417A4BF-7993-5D1D-C521-691707FCBA1B}"/>
                  </a:ext>
                </a:extLst>
              </p:cNvPr>
              <p:cNvGrpSpPr/>
              <p:nvPr/>
            </p:nvGrpSpPr>
            <p:grpSpPr>
              <a:xfrm>
                <a:off x="178879" y="148769"/>
                <a:ext cx="2431923" cy="498073"/>
                <a:chOff x="178879" y="148769"/>
                <a:chExt cx="2431923" cy="498073"/>
              </a:xfrm>
            </p:grpSpPr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96BB6308-6314-2F89-E55D-62DB3FB7662F}"/>
                    </a:ext>
                  </a:extLst>
                </p:cNvPr>
                <p:cNvSpPr/>
                <p:nvPr/>
              </p:nvSpPr>
              <p:spPr>
                <a:xfrm>
                  <a:off x="178879" y="148769"/>
                  <a:ext cx="2431923" cy="498073"/>
                </a:xfrm>
                <a:custGeom>
                  <a:avLst/>
                  <a:gdLst>
                    <a:gd name="connsiteX0" fmla="*/ 0 w 2431923"/>
                    <a:gd name="connsiteY0" fmla="*/ 456068 h 498073"/>
                    <a:gd name="connsiteX1" fmla="*/ 100965 w 2431923"/>
                    <a:gd name="connsiteY1" fmla="*/ 456068 h 498073"/>
                    <a:gd name="connsiteX2" fmla="*/ 274987 w 2431923"/>
                    <a:gd name="connsiteY2" fmla="*/ 498073 h 498073"/>
                    <a:gd name="connsiteX3" fmla="*/ 448723 w 2431923"/>
                    <a:gd name="connsiteY3" fmla="*/ 456354 h 498073"/>
                    <a:gd name="connsiteX4" fmla="*/ 622459 w 2431923"/>
                    <a:gd name="connsiteY4" fmla="*/ 498073 h 498073"/>
                    <a:gd name="connsiteX5" fmla="*/ 795052 w 2431923"/>
                    <a:gd name="connsiteY5" fmla="*/ 457402 h 498073"/>
                    <a:gd name="connsiteX6" fmla="*/ 938975 w 2431923"/>
                    <a:gd name="connsiteY6" fmla="*/ 498073 h 498073"/>
                    <a:gd name="connsiteX7" fmla="*/ 1080516 w 2431923"/>
                    <a:gd name="connsiteY7" fmla="*/ 459688 h 498073"/>
                    <a:gd name="connsiteX8" fmla="*/ 1215962 w 2431923"/>
                    <a:gd name="connsiteY8" fmla="*/ 498073 h 498073"/>
                    <a:gd name="connsiteX9" fmla="*/ 1354741 w 2431923"/>
                    <a:gd name="connsiteY9" fmla="*/ 456259 h 498073"/>
                    <a:gd name="connsiteX10" fmla="*/ 1493520 w 2431923"/>
                    <a:gd name="connsiteY10" fmla="*/ 498073 h 498073"/>
                    <a:gd name="connsiteX11" fmla="*/ 1630775 w 2431923"/>
                    <a:gd name="connsiteY11" fmla="*/ 457878 h 498073"/>
                    <a:gd name="connsiteX12" fmla="*/ 1795844 w 2431923"/>
                    <a:gd name="connsiteY12" fmla="*/ 498073 h 498073"/>
                    <a:gd name="connsiteX13" fmla="*/ 1962912 w 2431923"/>
                    <a:gd name="connsiteY13" fmla="*/ 456068 h 498073"/>
                    <a:gd name="connsiteX14" fmla="*/ 1974533 w 2431923"/>
                    <a:gd name="connsiteY14" fmla="*/ 456068 h 498073"/>
                    <a:gd name="connsiteX15" fmla="*/ 2141601 w 2431923"/>
                    <a:gd name="connsiteY15" fmla="*/ 498073 h 498073"/>
                    <a:gd name="connsiteX16" fmla="*/ 2308670 w 2431923"/>
                    <a:gd name="connsiteY16" fmla="*/ 456068 h 498073"/>
                    <a:gd name="connsiteX17" fmla="*/ 2431923 w 2431923"/>
                    <a:gd name="connsiteY17" fmla="*/ 456068 h 498073"/>
                    <a:gd name="connsiteX18" fmla="*/ 1763840 w 2431923"/>
                    <a:gd name="connsiteY18" fmla="*/ 1154 h 498073"/>
                    <a:gd name="connsiteX19" fmla="*/ 639890 w 2431923"/>
                    <a:gd name="connsiteY19" fmla="*/ 7441 h 498073"/>
                    <a:gd name="connsiteX20" fmla="*/ 0 w 2431923"/>
                    <a:gd name="connsiteY20" fmla="*/ 456068 h 49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31923" h="498073">
                      <a:moveTo>
                        <a:pt x="0" y="456068"/>
                      </a:moveTo>
                      <a:lnTo>
                        <a:pt x="100965" y="456068"/>
                      </a:lnTo>
                      <a:cubicBezTo>
                        <a:pt x="127635" y="480643"/>
                        <a:pt x="195548" y="498073"/>
                        <a:pt x="274987" y="498073"/>
                      </a:cubicBezTo>
                      <a:cubicBezTo>
                        <a:pt x="354140" y="498073"/>
                        <a:pt x="421672" y="480738"/>
                        <a:pt x="448723" y="456354"/>
                      </a:cubicBezTo>
                      <a:cubicBezTo>
                        <a:pt x="475679" y="480738"/>
                        <a:pt x="543306" y="498073"/>
                        <a:pt x="622459" y="498073"/>
                      </a:cubicBezTo>
                      <a:cubicBezTo>
                        <a:pt x="700469" y="498073"/>
                        <a:pt x="767334" y="481214"/>
                        <a:pt x="795052" y="457402"/>
                      </a:cubicBezTo>
                      <a:cubicBezTo>
                        <a:pt x="818102" y="481309"/>
                        <a:pt x="873919" y="498073"/>
                        <a:pt x="938975" y="498073"/>
                      </a:cubicBezTo>
                      <a:cubicBezTo>
                        <a:pt x="1001935" y="498073"/>
                        <a:pt x="1056037" y="482357"/>
                        <a:pt x="1080516" y="459688"/>
                      </a:cubicBezTo>
                      <a:cubicBezTo>
                        <a:pt x="1103852" y="482262"/>
                        <a:pt x="1155764" y="498073"/>
                        <a:pt x="1215962" y="498073"/>
                      </a:cubicBezTo>
                      <a:cubicBezTo>
                        <a:pt x="1279208" y="498073"/>
                        <a:pt x="1333310" y="480738"/>
                        <a:pt x="1354741" y="456259"/>
                      </a:cubicBezTo>
                      <a:cubicBezTo>
                        <a:pt x="1376172" y="480738"/>
                        <a:pt x="1430179" y="498073"/>
                        <a:pt x="1493520" y="498073"/>
                      </a:cubicBezTo>
                      <a:cubicBezTo>
                        <a:pt x="1555337" y="498073"/>
                        <a:pt x="1608392" y="481500"/>
                        <a:pt x="1630775" y="457878"/>
                      </a:cubicBezTo>
                      <a:cubicBezTo>
                        <a:pt x="1657731" y="481500"/>
                        <a:pt x="1721453" y="498073"/>
                        <a:pt x="1795844" y="498073"/>
                      </a:cubicBezTo>
                      <a:cubicBezTo>
                        <a:pt x="1872139" y="498073"/>
                        <a:pt x="1937195" y="480643"/>
                        <a:pt x="1962912" y="456068"/>
                      </a:cubicBezTo>
                      <a:lnTo>
                        <a:pt x="1974533" y="456068"/>
                      </a:lnTo>
                      <a:cubicBezTo>
                        <a:pt x="2000155" y="480643"/>
                        <a:pt x="2065306" y="498073"/>
                        <a:pt x="2141601" y="498073"/>
                      </a:cubicBezTo>
                      <a:cubicBezTo>
                        <a:pt x="2217896" y="498073"/>
                        <a:pt x="2282952" y="480643"/>
                        <a:pt x="2308670" y="456068"/>
                      </a:cubicBezTo>
                      <a:lnTo>
                        <a:pt x="2431923" y="456068"/>
                      </a:lnTo>
                      <a:cubicBezTo>
                        <a:pt x="2201228" y="415682"/>
                        <a:pt x="1850612" y="172985"/>
                        <a:pt x="1763840" y="1154"/>
                      </a:cubicBezTo>
                      <a:cubicBezTo>
                        <a:pt x="1669066" y="1154"/>
                        <a:pt x="646462" y="-3989"/>
                        <a:pt x="639890" y="7441"/>
                      </a:cubicBezTo>
                      <a:cubicBezTo>
                        <a:pt x="586073" y="99928"/>
                        <a:pt x="239458" y="430636"/>
                        <a:pt x="0" y="456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573" name="图形 214">
                  <a:extLst>
                    <a:ext uri="{FF2B5EF4-FFF2-40B4-BE49-F238E27FC236}">
                      <a16:creationId xmlns:a16="http://schemas.microsoft.com/office/drawing/2014/main" id="{1175EE88-4754-1F43-02CA-DD8546122630}"/>
                    </a:ext>
                  </a:extLst>
                </p:cNvPr>
                <p:cNvGrpSpPr/>
                <p:nvPr/>
              </p:nvGrpSpPr>
              <p:grpSpPr>
                <a:xfrm>
                  <a:off x="575405" y="149828"/>
                  <a:ext cx="1624012" cy="482060"/>
                  <a:chOff x="575405" y="149828"/>
                  <a:chExt cx="1624012" cy="482060"/>
                </a:xfrm>
                <a:solidFill>
                  <a:srgbClr val="A52414"/>
                </a:solidFill>
              </p:grpSpPr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05344E61-6CD5-07F3-C496-8BABF431F155}"/>
                      </a:ext>
                    </a:extLst>
                  </p:cNvPr>
                  <p:cNvSpPr/>
                  <p:nvPr/>
                </p:nvSpPr>
                <p:spPr>
                  <a:xfrm>
                    <a:off x="575405" y="149923"/>
                    <a:ext cx="409955" cy="481107"/>
                  </a:xfrm>
                  <a:custGeom>
                    <a:avLst/>
                    <a:gdLst>
                      <a:gd name="connsiteX0" fmla="*/ 0 w 409955"/>
                      <a:gd name="connsiteY0" fmla="*/ 481108 h 481107"/>
                      <a:gd name="connsiteX1" fmla="*/ 52102 w 409955"/>
                      <a:gd name="connsiteY1" fmla="*/ 455200 h 481107"/>
                      <a:gd name="connsiteX2" fmla="*/ 73247 w 409955"/>
                      <a:gd name="connsiteY2" fmla="*/ 469106 h 481107"/>
                      <a:gd name="connsiteX3" fmla="*/ 409956 w 409955"/>
                      <a:gd name="connsiteY3" fmla="*/ 0 h 481107"/>
                      <a:gd name="connsiteX4" fmla="*/ 367284 w 409955"/>
                      <a:gd name="connsiteY4" fmla="*/ 0 h 481107"/>
                      <a:gd name="connsiteX5" fmla="*/ 0 w 409955"/>
                      <a:gd name="connsiteY5" fmla="*/ 481108 h 48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955" h="481107">
                        <a:moveTo>
                          <a:pt x="0" y="481108"/>
                        </a:moveTo>
                        <a:cubicBezTo>
                          <a:pt x="22955" y="474154"/>
                          <a:pt x="40957" y="465296"/>
                          <a:pt x="52102" y="455200"/>
                        </a:cubicBezTo>
                        <a:cubicBezTo>
                          <a:pt x="57531" y="460153"/>
                          <a:pt x="64675" y="464820"/>
                          <a:pt x="73247" y="469106"/>
                        </a:cubicBezTo>
                        <a:cubicBezTo>
                          <a:pt x="265081" y="302990"/>
                          <a:pt x="364903" y="109633"/>
                          <a:pt x="409956" y="0"/>
                        </a:cubicBezTo>
                        <a:lnTo>
                          <a:pt x="367284" y="0"/>
                        </a:lnTo>
                        <a:cubicBezTo>
                          <a:pt x="318040" y="116586"/>
                          <a:pt x="209360" y="317754"/>
                          <a:pt x="0" y="4811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F7220F54-0F4E-B3EE-2014-36AAC4123CA3}"/>
                      </a:ext>
                    </a:extLst>
                  </p:cNvPr>
                  <p:cNvSpPr/>
                  <p:nvPr/>
                </p:nvSpPr>
                <p:spPr>
                  <a:xfrm>
                    <a:off x="919829" y="149828"/>
                    <a:ext cx="229933" cy="482060"/>
                  </a:xfrm>
                  <a:custGeom>
                    <a:avLst/>
                    <a:gdLst>
                      <a:gd name="connsiteX0" fmla="*/ 0 w 229933"/>
                      <a:gd name="connsiteY0" fmla="*/ 482060 h 482060"/>
                      <a:gd name="connsiteX1" fmla="*/ 54007 w 229933"/>
                      <a:gd name="connsiteY1" fmla="*/ 456248 h 482060"/>
                      <a:gd name="connsiteX2" fmla="*/ 58388 w 229933"/>
                      <a:gd name="connsiteY2" fmla="*/ 460343 h 482060"/>
                      <a:gd name="connsiteX3" fmla="*/ 229934 w 229933"/>
                      <a:gd name="connsiteY3" fmla="*/ 0 h 482060"/>
                      <a:gd name="connsiteX4" fmla="*/ 188786 w 229933"/>
                      <a:gd name="connsiteY4" fmla="*/ 0 h 482060"/>
                      <a:gd name="connsiteX5" fmla="*/ 0 w 229933"/>
                      <a:gd name="connsiteY5" fmla="*/ 482060 h 482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933" h="482060">
                        <a:moveTo>
                          <a:pt x="0" y="482060"/>
                        </a:moveTo>
                        <a:cubicBezTo>
                          <a:pt x="23622" y="475202"/>
                          <a:pt x="42291" y="466344"/>
                          <a:pt x="54007" y="456248"/>
                        </a:cubicBezTo>
                        <a:cubicBezTo>
                          <a:pt x="55340" y="457676"/>
                          <a:pt x="56864" y="459010"/>
                          <a:pt x="58388" y="460343"/>
                        </a:cubicBezTo>
                        <a:cubicBezTo>
                          <a:pt x="145923" y="307181"/>
                          <a:pt x="202311" y="111728"/>
                          <a:pt x="229934" y="0"/>
                        </a:cubicBezTo>
                        <a:lnTo>
                          <a:pt x="188786" y="0"/>
                        </a:lnTo>
                        <a:cubicBezTo>
                          <a:pt x="158591" y="121063"/>
                          <a:pt x="96298" y="332327"/>
                          <a:pt x="0" y="48206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6" name="任意多边形: 形状 575">
                    <a:extLst>
                      <a:ext uri="{FF2B5EF4-FFF2-40B4-BE49-F238E27FC236}">
                        <a16:creationId xmlns:a16="http://schemas.microsoft.com/office/drawing/2014/main" id="{68B9D881-118B-B2E4-54F1-274BB2FC517C}"/>
                      </a:ext>
                    </a:extLst>
                  </p:cNvPr>
                  <p:cNvSpPr/>
                  <p:nvPr/>
                </p:nvSpPr>
                <p:spPr>
                  <a:xfrm>
                    <a:off x="1228915" y="149828"/>
                    <a:ext cx="107918" cy="477297"/>
                  </a:xfrm>
                  <a:custGeom>
                    <a:avLst/>
                    <a:gdLst>
                      <a:gd name="connsiteX0" fmla="*/ 0 w 107918"/>
                      <a:gd name="connsiteY0" fmla="*/ 477298 h 477297"/>
                      <a:gd name="connsiteX1" fmla="*/ 30385 w 107918"/>
                      <a:gd name="connsiteY1" fmla="*/ 458629 h 477297"/>
                      <a:gd name="connsiteX2" fmla="*/ 43625 w 107918"/>
                      <a:gd name="connsiteY2" fmla="*/ 468820 h 477297"/>
                      <a:gd name="connsiteX3" fmla="*/ 107918 w 107918"/>
                      <a:gd name="connsiteY3" fmla="*/ 0 h 477297"/>
                      <a:gd name="connsiteX4" fmla="*/ 67723 w 107918"/>
                      <a:gd name="connsiteY4" fmla="*/ 0 h 477297"/>
                      <a:gd name="connsiteX5" fmla="*/ 0 w 107918"/>
                      <a:gd name="connsiteY5" fmla="*/ 477298 h 477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918" h="477297">
                        <a:moveTo>
                          <a:pt x="0" y="477298"/>
                        </a:moveTo>
                        <a:cubicBezTo>
                          <a:pt x="12478" y="471868"/>
                          <a:pt x="22860" y="465582"/>
                          <a:pt x="30385" y="458629"/>
                        </a:cubicBezTo>
                        <a:cubicBezTo>
                          <a:pt x="34100" y="462248"/>
                          <a:pt x="38481" y="465677"/>
                          <a:pt x="43625" y="468820"/>
                        </a:cubicBezTo>
                        <a:cubicBezTo>
                          <a:pt x="84677" y="327279"/>
                          <a:pt x="101346" y="120777"/>
                          <a:pt x="107918" y="0"/>
                        </a:cubicBezTo>
                        <a:lnTo>
                          <a:pt x="67723" y="0"/>
                        </a:lnTo>
                        <a:cubicBezTo>
                          <a:pt x="60960" y="125444"/>
                          <a:pt x="43434" y="341852"/>
                          <a:pt x="0" y="477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7" name="任意多边形: 形状 576">
                    <a:extLst>
                      <a:ext uri="{FF2B5EF4-FFF2-40B4-BE49-F238E27FC236}">
                        <a16:creationId xmlns:a16="http://schemas.microsoft.com/office/drawing/2014/main" id="{3F23AD4C-20FA-3E12-3CB0-79A721906482}"/>
                      </a:ext>
                    </a:extLst>
                  </p:cNvPr>
                  <p:cNvSpPr/>
                  <p:nvPr/>
                </p:nvSpPr>
                <p:spPr>
                  <a:xfrm>
                    <a:off x="1791080" y="149828"/>
                    <a:ext cx="408336" cy="479774"/>
                  </a:xfrm>
                  <a:custGeom>
                    <a:avLst/>
                    <a:gdLst>
                      <a:gd name="connsiteX0" fmla="*/ 334042 w 408336"/>
                      <a:gd name="connsiteY0" fmla="*/ 466820 h 479774"/>
                      <a:gd name="connsiteX1" fmla="*/ 350425 w 408336"/>
                      <a:gd name="connsiteY1" fmla="*/ 454914 h 479774"/>
                      <a:gd name="connsiteX2" fmla="*/ 362045 w 408336"/>
                      <a:gd name="connsiteY2" fmla="*/ 454914 h 479774"/>
                      <a:gd name="connsiteX3" fmla="*/ 408337 w 408336"/>
                      <a:gd name="connsiteY3" fmla="*/ 479774 h 479774"/>
                      <a:gd name="connsiteX4" fmla="*/ 42672 w 408336"/>
                      <a:gd name="connsiteY4" fmla="*/ 0 h 479774"/>
                      <a:gd name="connsiteX5" fmla="*/ 0 w 408336"/>
                      <a:gd name="connsiteY5" fmla="*/ 0 h 479774"/>
                      <a:gd name="connsiteX6" fmla="*/ 334042 w 408336"/>
                      <a:gd name="connsiteY6" fmla="*/ 466820 h 479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336" h="479774">
                        <a:moveTo>
                          <a:pt x="334042" y="466820"/>
                        </a:moveTo>
                        <a:cubicBezTo>
                          <a:pt x="340519" y="463106"/>
                          <a:pt x="346043" y="459105"/>
                          <a:pt x="350425" y="454914"/>
                        </a:cubicBezTo>
                        <a:lnTo>
                          <a:pt x="362045" y="454914"/>
                        </a:lnTo>
                        <a:cubicBezTo>
                          <a:pt x="372047" y="464534"/>
                          <a:pt x="388049" y="473012"/>
                          <a:pt x="408337" y="479774"/>
                        </a:cubicBezTo>
                        <a:cubicBezTo>
                          <a:pt x="200120" y="316706"/>
                          <a:pt x="91916" y="116300"/>
                          <a:pt x="42672" y="0"/>
                        </a:cubicBezTo>
                        <a:lnTo>
                          <a:pt x="0" y="0"/>
                        </a:lnTo>
                        <a:cubicBezTo>
                          <a:pt x="44863" y="109252"/>
                          <a:pt x="144018" y="301181"/>
                          <a:pt x="334042" y="46682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8" name="任意多边形: 形状 577">
                    <a:extLst>
                      <a:ext uri="{FF2B5EF4-FFF2-40B4-BE49-F238E27FC236}">
                        <a16:creationId xmlns:a16="http://schemas.microsoft.com/office/drawing/2014/main" id="{382D06AA-8694-955E-B4F7-E94E0653CD3D}"/>
                      </a:ext>
                    </a:extLst>
                  </p:cNvPr>
                  <p:cNvSpPr/>
                  <p:nvPr/>
                </p:nvSpPr>
                <p:spPr>
                  <a:xfrm>
                    <a:off x="1626774" y="149923"/>
                    <a:ext cx="228981" cy="480441"/>
                  </a:xfrm>
                  <a:custGeom>
                    <a:avLst/>
                    <a:gdLst>
                      <a:gd name="connsiteX0" fmla="*/ 173927 w 228981"/>
                      <a:gd name="connsiteY0" fmla="*/ 464439 h 480441"/>
                      <a:gd name="connsiteX1" fmla="*/ 182690 w 228981"/>
                      <a:gd name="connsiteY1" fmla="*/ 456724 h 480441"/>
                      <a:gd name="connsiteX2" fmla="*/ 228981 w 228981"/>
                      <a:gd name="connsiteY2" fmla="*/ 480441 h 480441"/>
                      <a:gd name="connsiteX3" fmla="*/ 41148 w 228981"/>
                      <a:gd name="connsiteY3" fmla="*/ 0 h 480441"/>
                      <a:gd name="connsiteX4" fmla="*/ 0 w 228981"/>
                      <a:gd name="connsiteY4" fmla="*/ 0 h 480441"/>
                      <a:gd name="connsiteX5" fmla="*/ 173927 w 228981"/>
                      <a:gd name="connsiteY5" fmla="*/ 464439 h 480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981" h="480441">
                        <a:moveTo>
                          <a:pt x="173927" y="464439"/>
                        </a:moveTo>
                        <a:cubicBezTo>
                          <a:pt x="177260" y="461962"/>
                          <a:pt x="180118" y="459391"/>
                          <a:pt x="182690" y="456724"/>
                        </a:cubicBezTo>
                        <a:cubicBezTo>
                          <a:pt x="193072" y="465868"/>
                          <a:pt x="209074" y="473964"/>
                          <a:pt x="228981" y="480441"/>
                        </a:cubicBezTo>
                        <a:cubicBezTo>
                          <a:pt x="133160" y="330708"/>
                          <a:pt x="71247" y="120587"/>
                          <a:pt x="41148" y="0"/>
                        </a:cubicBezTo>
                        <a:lnTo>
                          <a:pt x="0" y="0"/>
                        </a:lnTo>
                        <a:cubicBezTo>
                          <a:pt x="27908" y="112681"/>
                          <a:pt x="85058" y="310610"/>
                          <a:pt x="173927" y="46443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9" name="任意多边形: 形状 578">
                    <a:extLst>
                      <a:ext uri="{FF2B5EF4-FFF2-40B4-BE49-F238E27FC236}">
                        <a16:creationId xmlns:a16="http://schemas.microsoft.com/office/drawing/2014/main" id="{1B7DDB22-C582-32AB-32CE-847B2580AC85}"/>
                      </a:ext>
                    </a:extLst>
                  </p:cNvPr>
                  <p:cNvSpPr/>
                  <p:nvPr/>
                </p:nvSpPr>
                <p:spPr>
                  <a:xfrm>
                    <a:off x="1439703" y="149923"/>
                    <a:ext cx="104013" cy="474916"/>
                  </a:xfrm>
                  <a:custGeom>
                    <a:avLst/>
                    <a:gdLst>
                      <a:gd name="connsiteX0" fmla="*/ 66199 w 104013"/>
                      <a:gd name="connsiteY0" fmla="*/ 474917 h 474916"/>
                      <a:gd name="connsiteX1" fmla="*/ 93726 w 104013"/>
                      <a:gd name="connsiteY1" fmla="*/ 455105 h 474916"/>
                      <a:gd name="connsiteX2" fmla="*/ 104013 w 104013"/>
                      <a:gd name="connsiteY2" fmla="*/ 464534 h 474916"/>
                      <a:gd name="connsiteX3" fmla="*/ 40196 w 104013"/>
                      <a:gd name="connsiteY3" fmla="*/ 0 h 474916"/>
                      <a:gd name="connsiteX4" fmla="*/ 0 w 104013"/>
                      <a:gd name="connsiteY4" fmla="*/ 0 h 474916"/>
                      <a:gd name="connsiteX5" fmla="*/ 66199 w 104013"/>
                      <a:gd name="connsiteY5" fmla="*/ 474917 h 47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013" h="474916">
                        <a:moveTo>
                          <a:pt x="66199" y="474917"/>
                        </a:moveTo>
                        <a:cubicBezTo>
                          <a:pt x="77915" y="469106"/>
                          <a:pt x="87249" y="462439"/>
                          <a:pt x="93726" y="455105"/>
                        </a:cubicBezTo>
                        <a:cubicBezTo>
                          <a:pt x="96583" y="458343"/>
                          <a:pt x="100013" y="461486"/>
                          <a:pt x="104013" y="464534"/>
                        </a:cubicBezTo>
                        <a:cubicBezTo>
                          <a:pt x="63437" y="328517"/>
                          <a:pt x="46768" y="121539"/>
                          <a:pt x="40196" y="0"/>
                        </a:cubicBezTo>
                        <a:lnTo>
                          <a:pt x="0" y="0"/>
                        </a:lnTo>
                        <a:cubicBezTo>
                          <a:pt x="6763" y="122492"/>
                          <a:pt x="23908" y="333280"/>
                          <a:pt x="66199" y="47491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0438C1CF-A070-3CB3-A1EC-3FD34F61ABDF}"/>
                  </a:ext>
                </a:extLst>
              </p:cNvPr>
              <p:cNvSpPr/>
              <p:nvPr/>
            </p:nvSpPr>
            <p:spPr>
              <a:xfrm>
                <a:off x="-71" y="128968"/>
                <a:ext cx="1948886" cy="506051"/>
              </a:xfrm>
              <a:custGeom>
                <a:avLst/>
                <a:gdLst>
                  <a:gd name="connsiteX0" fmla="*/ 821984 w 1948886"/>
                  <a:gd name="connsiteY0" fmla="*/ 41529 h 506051"/>
                  <a:gd name="connsiteX1" fmla="*/ 734354 w 1948886"/>
                  <a:gd name="connsiteY1" fmla="*/ 151162 h 506051"/>
                  <a:gd name="connsiteX2" fmla="*/ 389644 w 1948886"/>
                  <a:gd name="connsiteY2" fmla="*/ 416719 h 506051"/>
                  <a:gd name="connsiteX3" fmla="*/ 53792 w 1948886"/>
                  <a:gd name="connsiteY3" fmla="*/ 490157 h 506051"/>
                  <a:gd name="connsiteX4" fmla="*/ 25217 w 1948886"/>
                  <a:gd name="connsiteY4" fmla="*/ 469773 h 506051"/>
                  <a:gd name="connsiteX5" fmla="*/ 1024 w 1948886"/>
                  <a:gd name="connsiteY5" fmla="*/ 426339 h 506051"/>
                  <a:gd name="connsiteX6" fmla="*/ 8358 w 1948886"/>
                  <a:gd name="connsiteY6" fmla="*/ 381762 h 506051"/>
                  <a:gd name="connsiteX7" fmla="*/ 38838 w 1948886"/>
                  <a:gd name="connsiteY7" fmla="*/ 349472 h 506051"/>
                  <a:gd name="connsiteX8" fmla="*/ 96464 w 1948886"/>
                  <a:gd name="connsiteY8" fmla="*/ 336233 h 506051"/>
                  <a:gd name="connsiteX9" fmla="*/ 155424 w 1948886"/>
                  <a:gd name="connsiteY9" fmla="*/ 376523 h 506051"/>
                  <a:gd name="connsiteX10" fmla="*/ 159234 w 1948886"/>
                  <a:gd name="connsiteY10" fmla="*/ 399574 h 506051"/>
                  <a:gd name="connsiteX11" fmla="*/ 152376 w 1948886"/>
                  <a:gd name="connsiteY11" fmla="*/ 422148 h 506051"/>
                  <a:gd name="connsiteX12" fmla="*/ 102846 w 1948886"/>
                  <a:gd name="connsiteY12" fmla="*/ 443865 h 506051"/>
                  <a:gd name="connsiteX13" fmla="*/ 84844 w 1948886"/>
                  <a:gd name="connsiteY13" fmla="*/ 420910 h 506051"/>
                  <a:gd name="connsiteX14" fmla="*/ 107799 w 1948886"/>
                  <a:gd name="connsiteY14" fmla="*/ 402908 h 506051"/>
                  <a:gd name="connsiteX15" fmla="*/ 117229 w 1948886"/>
                  <a:gd name="connsiteY15" fmla="*/ 400907 h 506051"/>
                  <a:gd name="connsiteX16" fmla="*/ 118086 w 1948886"/>
                  <a:gd name="connsiteY16" fmla="*/ 397478 h 506051"/>
                  <a:gd name="connsiteX17" fmla="*/ 117038 w 1948886"/>
                  <a:gd name="connsiteY17" fmla="*/ 391668 h 506051"/>
                  <a:gd name="connsiteX18" fmla="*/ 92750 w 1948886"/>
                  <a:gd name="connsiteY18" fmla="*/ 377095 h 506051"/>
                  <a:gd name="connsiteX19" fmla="*/ 60365 w 1948886"/>
                  <a:gd name="connsiteY19" fmla="*/ 384524 h 506051"/>
                  <a:gd name="connsiteX20" fmla="*/ 44648 w 1948886"/>
                  <a:gd name="connsiteY20" fmla="*/ 400717 h 506051"/>
                  <a:gd name="connsiteX21" fmla="*/ 41505 w 1948886"/>
                  <a:gd name="connsiteY21" fmla="*/ 419291 h 506051"/>
                  <a:gd name="connsiteX22" fmla="*/ 53602 w 1948886"/>
                  <a:gd name="connsiteY22" fmla="*/ 439960 h 506051"/>
                  <a:gd name="connsiteX23" fmla="*/ 72461 w 1948886"/>
                  <a:gd name="connsiteY23" fmla="*/ 453390 h 506051"/>
                  <a:gd name="connsiteX24" fmla="*/ 369356 w 1948886"/>
                  <a:gd name="connsiteY24" fmla="*/ 380714 h 506051"/>
                  <a:gd name="connsiteX25" fmla="*/ 704540 w 1948886"/>
                  <a:gd name="connsiteY25" fmla="*/ 122396 h 506051"/>
                  <a:gd name="connsiteX26" fmla="*/ 790742 w 1948886"/>
                  <a:gd name="connsiteY26" fmla="*/ 12478 h 506051"/>
                  <a:gd name="connsiteX27" fmla="*/ 809696 w 1948886"/>
                  <a:gd name="connsiteY27" fmla="*/ 0 h 506051"/>
                  <a:gd name="connsiteX28" fmla="*/ 1928313 w 1948886"/>
                  <a:gd name="connsiteY28" fmla="*/ 0 h 506051"/>
                  <a:gd name="connsiteX29" fmla="*/ 1948887 w 1948886"/>
                  <a:gd name="connsiteY29" fmla="*/ 20574 h 506051"/>
                  <a:gd name="connsiteX30" fmla="*/ 1928313 w 1948886"/>
                  <a:gd name="connsiteY30" fmla="*/ 41148 h 506051"/>
                  <a:gd name="connsiteX31" fmla="*/ 821984 w 1948886"/>
                  <a:gd name="connsiteY31" fmla="*/ 41148 h 5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48886" h="506051">
                    <a:moveTo>
                      <a:pt x="821984" y="41529"/>
                    </a:moveTo>
                    <a:cubicBezTo>
                      <a:pt x="803315" y="73533"/>
                      <a:pt x="772835" y="111252"/>
                      <a:pt x="734354" y="151162"/>
                    </a:cubicBezTo>
                    <a:cubicBezTo>
                      <a:pt x="646819" y="241840"/>
                      <a:pt x="516326" y="345186"/>
                      <a:pt x="389644" y="416719"/>
                    </a:cubicBezTo>
                    <a:cubicBezTo>
                      <a:pt x="259342" y="490347"/>
                      <a:pt x="131612" y="530257"/>
                      <a:pt x="53792" y="490157"/>
                    </a:cubicBezTo>
                    <a:cubicBezTo>
                      <a:pt x="43315" y="484823"/>
                      <a:pt x="33790" y="477965"/>
                      <a:pt x="25217" y="469773"/>
                    </a:cubicBezTo>
                    <a:cubicBezTo>
                      <a:pt x="11311" y="456343"/>
                      <a:pt x="3596" y="441389"/>
                      <a:pt x="1024" y="426339"/>
                    </a:cubicBezTo>
                    <a:cubicBezTo>
                      <a:pt x="-1738" y="410718"/>
                      <a:pt x="1214" y="395383"/>
                      <a:pt x="8358" y="381762"/>
                    </a:cubicBezTo>
                    <a:cubicBezTo>
                      <a:pt x="15216" y="368713"/>
                      <a:pt x="25789" y="357473"/>
                      <a:pt x="38838" y="349472"/>
                    </a:cubicBezTo>
                    <a:cubicBezTo>
                      <a:pt x="54935" y="339566"/>
                      <a:pt x="75033" y="334232"/>
                      <a:pt x="96464" y="336233"/>
                    </a:cubicBezTo>
                    <a:cubicBezTo>
                      <a:pt x="128087" y="339090"/>
                      <a:pt x="147614" y="356807"/>
                      <a:pt x="155424" y="376523"/>
                    </a:cubicBezTo>
                    <a:cubicBezTo>
                      <a:pt x="158377" y="384048"/>
                      <a:pt x="159615" y="391954"/>
                      <a:pt x="159234" y="399574"/>
                    </a:cubicBezTo>
                    <a:cubicBezTo>
                      <a:pt x="158853" y="407575"/>
                      <a:pt x="156472" y="415385"/>
                      <a:pt x="152376" y="422148"/>
                    </a:cubicBezTo>
                    <a:cubicBezTo>
                      <a:pt x="143327" y="437102"/>
                      <a:pt x="126468" y="446723"/>
                      <a:pt x="102846" y="443865"/>
                    </a:cubicBezTo>
                    <a:cubicBezTo>
                      <a:pt x="91511" y="442436"/>
                      <a:pt x="83510" y="432244"/>
                      <a:pt x="84844" y="420910"/>
                    </a:cubicBezTo>
                    <a:cubicBezTo>
                      <a:pt x="86177" y="409575"/>
                      <a:pt x="96464" y="401574"/>
                      <a:pt x="107799" y="402908"/>
                    </a:cubicBezTo>
                    <a:cubicBezTo>
                      <a:pt x="113133" y="403574"/>
                      <a:pt x="116181" y="402622"/>
                      <a:pt x="117229" y="400907"/>
                    </a:cubicBezTo>
                    <a:cubicBezTo>
                      <a:pt x="117705" y="400050"/>
                      <a:pt x="118086" y="398907"/>
                      <a:pt x="118086" y="397478"/>
                    </a:cubicBezTo>
                    <a:cubicBezTo>
                      <a:pt x="118181" y="395764"/>
                      <a:pt x="117800" y="393764"/>
                      <a:pt x="117038" y="391668"/>
                    </a:cubicBezTo>
                    <a:cubicBezTo>
                      <a:pt x="114276" y="384715"/>
                      <a:pt x="106370" y="378333"/>
                      <a:pt x="92750" y="377095"/>
                    </a:cubicBezTo>
                    <a:cubicBezTo>
                      <a:pt x="80748" y="376047"/>
                      <a:pt x="69413" y="379000"/>
                      <a:pt x="60365" y="384524"/>
                    </a:cubicBezTo>
                    <a:cubicBezTo>
                      <a:pt x="53411" y="388811"/>
                      <a:pt x="47982" y="394430"/>
                      <a:pt x="44648" y="400717"/>
                    </a:cubicBezTo>
                    <a:cubicBezTo>
                      <a:pt x="41696" y="406432"/>
                      <a:pt x="40457" y="412814"/>
                      <a:pt x="41505" y="419291"/>
                    </a:cubicBezTo>
                    <a:cubicBezTo>
                      <a:pt x="42648" y="425958"/>
                      <a:pt x="46458" y="433102"/>
                      <a:pt x="53602" y="439960"/>
                    </a:cubicBezTo>
                    <a:cubicBezTo>
                      <a:pt x="59222" y="445389"/>
                      <a:pt x="65508" y="449866"/>
                      <a:pt x="72461" y="453390"/>
                    </a:cubicBezTo>
                    <a:cubicBezTo>
                      <a:pt x="135993" y="486156"/>
                      <a:pt x="250103" y="448056"/>
                      <a:pt x="369356" y="380714"/>
                    </a:cubicBezTo>
                    <a:cubicBezTo>
                      <a:pt x="492419" y="311277"/>
                      <a:pt x="619292" y="210693"/>
                      <a:pt x="704540" y="122396"/>
                    </a:cubicBezTo>
                    <a:cubicBezTo>
                      <a:pt x="744355" y="81153"/>
                      <a:pt x="774740" y="42958"/>
                      <a:pt x="790742" y="12478"/>
                    </a:cubicBezTo>
                    <a:cubicBezTo>
                      <a:pt x="793885" y="5143"/>
                      <a:pt x="801219" y="0"/>
                      <a:pt x="809696" y="0"/>
                    </a:cubicBezTo>
                    <a:lnTo>
                      <a:pt x="1928313" y="0"/>
                    </a:lnTo>
                    <a:cubicBezTo>
                      <a:pt x="1939742" y="0"/>
                      <a:pt x="1948887" y="9239"/>
                      <a:pt x="1948887" y="20574"/>
                    </a:cubicBezTo>
                    <a:cubicBezTo>
                      <a:pt x="1948887" y="32004"/>
                      <a:pt x="1939647" y="41148"/>
                      <a:pt x="1928313" y="41148"/>
                    </a:cubicBezTo>
                    <a:lnTo>
                      <a:pt x="821984" y="41148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C31A930-2BA4-A856-6BFB-2B428BA0498D}"/>
                  </a:ext>
                </a:extLst>
              </p:cNvPr>
              <p:cNvSpPr/>
              <p:nvPr/>
            </p:nvSpPr>
            <p:spPr>
              <a:xfrm>
                <a:off x="1925459" y="129330"/>
                <a:ext cx="830249" cy="505958"/>
              </a:xfrm>
              <a:custGeom>
                <a:avLst/>
                <a:gdLst>
                  <a:gd name="connsiteX0" fmla="*/ 2305 w 830249"/>
                  <a:gd name="connsiteY0" fmla="*/ 30023 h 505958"/>
                  <a:gd name="connsiteX1" fmla="*/ 11164 w 830249"/>
                  <a:gd name="connsiteY1" fmla="*/ 2305 h 505958"/>
                  <a:gd name="connsiteX2" fmla="*/ 38881 w 830249"/>
                  <a:gd name="connsiteY2" fmla="*/ 11163 h 505958"/>
                  <a:gd name="connsiteX3" fmla="*/ 125654 w 830249"/>
                  <a:gd name="connsiteY3" fmla="*/ 122320 h 505958"/>
                  <a:gd name="connsiteX4" fmla="*/ 460839 w 830249"/>
                  <a:gd name="connsiteY4" fmla="*/ 380638 h 505958"/>
                  <a:gd name="connsiteX5" fmla="*/ 757733 w 830249"/>
                  <a:gd name="connsiteY5" fmla="*/ 453314 h 505958"/>
                  <a:gd name="connsiteX6" fmla="*/ 776592 w 830249"/>
                  <a:gd name="connsiteY6" fmla="*/ 439884 h 505958"/>
                  <a:gd name="connsiteX7" fmla="*/ 788689 w 830249"/>
                  <a:gd name="connsiteY7" fmla="*/ 419214 h 505958"/>
                  <a:gd name="connsiteX8" fmla="*/ 785546 w 830249"/>
                  <a:gd name="connsiteY8" fmla="*/ 400641 h 505958"/>
                  <a:gd name="connsiteX9" fmla="*/ 769830 w 830249"/>
                  <a:gd name="connsiteY9" fmla="*/ 384448 h 505958"/>
                  <a:gd name="connsiteX10" fmla="*/ 737445 w 830249"/>
                  <a:gd name="connsiteY10" fmla="*/ 377019 h 505958"/>
                  <a:gd name="connsiteX11" fmla="*/ 713156 w 830249"/>
                  <a:gd name="connsiteY11" fmla="*/ 391592 h 505958"/>
                  <a:gd name="connsiteX12" fmla="*/ 712108 w 830249"/>
                  <a:gd name="connsiteY12" fmla="*/ 397402 h 505958"/>
                  <a:gd name="connsiteX13" fmla="*/ 712965 w 830249"/>
                  <a:gd name="connsiteY13" fmla="*/ 400831 h 505958"/>
                  <a:gd name="connsiteX14" fmla="*/ 722395 w 830249"/>
                  <a:gd name="connsiteY14" fmla="*/ 402831 h 505958"/>
                  <a:gd name="connsiteX15" fmla="*/ 745350 w 830249"/>
                  <a:gd name="connsiteY15" fmla="*/ 420834 h 505958"/>
                  <a:gd name="connsiteX16" fmla="*/ 727443 w 830249"/>
                  <a:gd name="connsiteY16" fmla="*/ 443789 h 505958"/>
                  <a:gd name="connsiteX17" fmla="*/ 677914 w 830249"/>
                  <a:gd name="connsiteY17" fmla="*/ 422072 h 505958"/>
                  <a:gd name="connsiteX18" fmla="*/ 671056 w 830249"/>
                  <a:gd name="connsiteY18" fmla="*/ 399498 h 505958"/>
                  <a:gd name="connsiteX19" fmla="*/ 674865 w 830249"/>
                  <a:gd name="connsiteY19" fmla="*/ 376447 h 505958"/>
                  <a:gd name="connsiteX20" fmla="*/ 733825 w 830249"/>
                  <a:gd name="connsiteY20" fmla="*/ 336156 h 505958"/>
                  <a:gd name="connsiteX21" fmla="*/ 791451 w 830249"/>
                  <a:gd name="connsiteY21" fmla="*/ 349396 h 505958"/>
                  <a:gd name="connsiteX22" fmla="*/ 821932 w 830249"/>
                  <a:gd name="connsiteY22" fmla="*/ 381686 h 505958"/>
                  <a:gd name="connsiteX23" fmla="*/ 829266 w 830249"/>
                  <a:gd name="connsiteY23" fmla="*/ 426263 h 505958"/>
                  <a:gd name="connsiteX24" fmla="*/ 805072 w 830249"/>
                  <a:gd name="connsiteY24" fmla="*/ 469697 h 505958"/>
                  <a:gd name="connsiteX25" fmla="*/ 776497 w 830249"/>
                  <a:gd name="connsiteY25" fmla="*/ 490080 h 505958"/>
                  <a:gd name="connsiteX26" fmla="*/ 440646 w 830249"/>
                  <a:gd name="connsiteY26" fmla="*/ 416547 h 505958"/>
                  <a:gd name="connsiteX27" fmla="*/ 95936 w 830249"/>
                  <a:gd name="connsiteY27" fmla="*/ 150990 h 505958"/>
                  <a:gd name="connsiteX28" fmla="*/ 2305 w 830249"/>
                  <a:gd name="connsiteY28" fmla="*/ 30023 h 50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0249" h="505958">
                    <a:moveTo>
                      <a:pt x="2305" y="30023"/>
                    </a:moveTo>
                    <a:cubicBezTo>
                      <a:pt x="-2934" y="19926"/>
                      <a:pt x="1067" y="7544"/>
                      <a:pt x="11164" y="2305"/>
                    </a:cubicBezTo>
                    <a:cubicBezTo>
                      <a:pt x="21260" y="-2934"/>
                      <a:pt x="33642" y="1067"/>
                      <a:pt x="38881" y="11163"/>
                    </a:cubicBezTo>
                    <a:cubicBezTo>
                      <a:pt x="54693" y="41834"/>
                      <a:pt x="85268" y="80410"/>
                      <a:pt x="125654" y="122320"/>
                    </a:cubicBezTo>
                    <a:cubicBezTo>
                      <a:pt x="210807" y="210617"/>
                      <a:pt x="337776" y="311106"/>
                      <a:pt x="460839" y="380638"/>
                    </a:cubicBezTo>
                    <a:cubicBezTo>
                      <a:pt x="580092" y="447980"/>
                      <a:pt x="694201" y="486080"/>
                      <a:pt x="757733" y="453314"/>
                    </a:cubicBezTo>
                    <a:cubicBezTo>
                      <a:pt x="764686" y="449694"/>
                      <a:pt x="770973" y="445313"/>
                      <a:pt x="776592" y="439884"/>
                    </a:cubicBezTo>
                    <a:cubicBezTo>
                      <a:pt x="783736" y="433026"/>
                      <a:pt x="787546" y="425882"/>
                      <a:pt x="788689" y="419214"/>
                    </a:cubicBezTo>
                    <a:cubicBezTo>
                      <a:pt x="789832" y="412737"/>
                      <a:pt x="788594" y="406356"/>
                      <a:pt x="785546" y="400641"/>
                    </a:cubicBezTo>
                    <a:cubicBezTo>
                      <a:pt x="782212" y="394354"/>
                      <a:pt x="776783" y="388734"/>
                      <a:pt x="769830" y="384448"/>
                    </a:cubicBezTo>
                    <a:cubicBezTo>
                      <a:pt x="760781" y="378924"/>
                      <a:pt x="749541" y="375876"/>
                      <a:pt x="737445" y="377019"/>
                    </a:cubicBezTo>
                    <a:cubicBezTo>
                      <a:pt x="723824" y="378257"/>
                      <a:pt x="715918" y="384639"/>
                      <a:pt x="713156" y="391592"/>
                    </a:cubicBezTo>
                    <a:cubicBezTo>
                      <a:pt x="712299" y="393687"/>
                      <a:pt x="712013" y="395688"/>
                      <a:pt x="712108" y="397402"/>
                    </a:cubicBezTo>
                    <a:cubicBezTo>
                      <a:pt x="712204" y="398736"/>
                      <a:pt x="712489" y="399974"/>
                      <a:pt x="712965" y="400831"/>
                    </a:cubicBezTo>
                    <a:cubicBezTo>
                      <a:pt x="714013" y="402546"/>
                      <a:pt x="717061" y="403498"/>
                      <a:pt x="722395" y="402831"/>
                    </a:cubicBezTo>
                    <a:cubicBezTo>
                      <a:pt x="733730" y="401498"/>
                      <a:pt x="743922" y="409499"/>
                      <a:pt x="745350" y="420834"/>
                    </a:cubicBezTo>
                    <a:cubicBezTo>
                      <a:pt x="746684" y="432168"/>
                      <a:pt x="738683" y="442455"/>
                      <a:pt x="727443" y="443789"/>
                    </a:cubicBezTo>
                    <a:cubicBezTo>
                      <a:pt x="703726" y="446742"/>
                      <a:pt x="686962" y="437026"/>
                      <a:pt x="677914" y="422072"/>
                    </a:cubicBezTo>
                    <a:cubicBezTo>
                      <a:pt x="673818" y="415309"/>
                      <a:pt x="671437" y="407499"/>
                      <a:pt x="671056" y="399498"/>
                    </a:cubicBezTo>
                    <a:cubicBezTo>
                      <a:pt x="670674" y="391878"/>
                      <a:pt x="671913" y="383972"/>
                      <a:pt x="674865" y="376447"/>
                    </a:cubicBezTo>
                    <a:cubicBezTo>
                      <a:pt x="682676" y="356730"/>
                      <a:pt x="702202" y="339014"/>
                      <a:pt x="733825" y="336156"/>
                    </a:cubicBezTo>
                    <a:cubicBezTo>
                      <a:pt x="755257" y="334251"/>
                      <a:pt x="775354" y="339490"/>
                      <a:pt x="791451" y="349396"/>
                    </a:cubicBezTo>
                    <a:cubicBezTo>
                      <a:pt x="804501" y="357397"/>
                      <a:pt x="815169" y="368637"/>
                      <a:pt x="821932" y="381686"/>
                    </a:cubicBezTo>
                    <a:cubicBezTo>
                      <a:pt x="829075" y="395307"/>
                      <a:pt x="831933" y="410642"/>
                      <a:pt x="829266" y="426263"/>
                    </a:cubicBezTo>
                    <a:cubicBezTo>
                      <a:pt x="826694" y="441217"/>
                      <a:pt x="818979" y="456171"/>
                      <a:pt x="805072" y="469697"/>
                    </a:cubicBezTo>
                    <a:cubicBezTo>
                      <a:pt x="796500" y="477984"/>
                      <a:pt x="786975" y="484746"/>
                      <a:pt x="776497" y="490080"/>
                    </a:cubicBezTo>
                    <a:cubicBezTo>
                      <a:pt x="698678" y="530181"/>
                      <a:pt x="570948" y="490176"/>
                      <a:pt x="440646" y="416547"/>
                    </a:cubicBezTo>
                    <a:cubicBezTo>
                      <a:pt x="314058" y="345015"/>
                      <a:pt x="183471" y="241668"/>
                      <a:pt x="95936" y="150990"/>
                    </a:cubicBezTo>
                    <a:cubicBezTo>
                      <a:pt x="52978" y="106223"/>
                      <a:pt x="19927" y="64218"/>
                      <a:pt x="2305" y="30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54" name="图形 214">
              <a:extLst>
                <a:ext uri="{FF2B5EF4-FFF2-40B4-BE49-F238E27FC236}">
                  <a16:creationId xmlns:a16="http://schemas.microsoft.com/office/drawing/2014/main" id="{A11FC4DA-C78B-24C1-94FA-24EA59AB7602}"/>
                </a:ext>
              </a:extLst>
            </p:cNvPr>
            <p:cNvGrpSpPr/>
            <p:nvPr/>
          </p:nvGrpSpPr>
          <p:grpSpPr>
            <a:xfrm>
              <a:off x="4440643" y="2580940"/>
              <a:ext cx="120205" cy="187356"/>
              <a:chOff x="1164716" y="1449324"/>
              <a:chExt cx="120205" cy="187356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8A86F30-8115-771D-A2C3-A747942E58BF}"/>
                  </a:ext>
                </a:extLst>
              </p:cNvPr>
              <p:cNvSpPr/>
              <p:nvPr/>
            </p:nvSpPr>
            <p:spPr>
              <a:xfrm>
                <a:off x="1165764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575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28A26BE-9663-633E-FC78-7A52FEA3836F}"/>
                  </a:ext>
                </a:extLst>
              </p:cNvPr>
              <p:cNvSpPr/>
              <p:nvPr/>
            </p:nvSpPr>
            <p:spPr>
              <a:xfrm>
                <a:off x="1164716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244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1057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632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30953322-703C-F56D-5D4C-E552E056C0B8}"/>
                  </a:ext>
                </a:extLst>
              </p:cNvPr>
              <p:cNvSpPr/>
              <p:nvPr/>
            </p:nvSpPr>
            <p:spPr>
              <a:xfrm rot="-555871">
                <a:off x="1199601" y="1499149"/>
                <a:ext cx="50484" cy="50484"/>
              </a:xfrm>
              <a:custGeom>
                <a:avLst/>
                <a:gdLst>
                  <a:gd name="connsiteX0" fmla="*/ 50485 w 50484"/>
                  <a:gd name="connsiteY0" fmla="*/ 25242 h 50484"/>
                  <a:gd name="connsiteX1" fmla="*/ 25242 w 50484"/>
                  <a:gd name="connsiteY1" fmla="*/ 50485 h 50484"/>
                  <a:gd name="connsiteX2" fmla="*/ 0 w 50484"/>
                  <a:gd name="connsiteY2" fmla="*/ 25242 h 50484"/>
                  <a:gd name="connsiteX3" fmla="*/ 25242 w 50484"/>
                  <a:gd name="connsiteY3" fmla="*/ 0 h 50484"/>
                  <a:gd name="connsiteX4" fmla="*/ 50485 w 50484"/>
                  <a:gd name="connsiteY4" fmla="*/ 25242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4" h="50484">
                    <a:moveTo>
                      <a:pt x="50485" y="25242"/>
                    </a:moveTo>
                    <a:cubicBezTo>
                      <a:pt x="50485" y="39183"/>
                      <a:pt x="39183" y="50485"/>
                      <a:pt x="25242" y="50485"/>
                    </a:cubicBezTo>
                    <a:cubicBezTo>
                      <a:pt x="11302" y="50485"/>
                      <a:pt x="0" y="39183"/>
                      <a:pt x="0" y="25242"/>
                    </a:cubicBezTo>
                    <a:cubicBezTo>
                      <a:pt x="0" y="11301"/>
                      <a:pt x="11302" y="0"/>
                      <a:pt x="25242" y="0"/>
                    </a:cubicBezTo>
                    <a:cubicBezTo>
                      <a:pt x="39184" y="0"/>
                      <a:pt x="50485" y="11301"/>
                      <a:pt x="50485" y="2524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14">
              <a:extLst>
                <a:ext uri="{FF2B5EF4-FFF2-40B4-BE49-F238E27FC236}">
                  <a16:creationId xmlns:a16="http://schemas.microsoft.com/office/drawing/2014/main" id="{3376B86B-23F1-7CC6-EBE1-60F0029CA58F}"/>
                </a:ext>
              </a:extLst>
            </p:cNvPr>
            <p:cNvGrpSpPr/>
            <p:nvPr/>
          </p:nvGrpSpPr>
          <p:grpSpPr>
            <a:xfrm>
              <a:off x="4746777" y="2580940"/>
              <a:ext cx="120205" cy="187356"/>
              <a:chOff x="1470850" y="1449324"/>
              <a:chExt cx="120205" cy="187356"/>
            </a:xfrm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CC5F9485-FC18-CA84-C72F-B343BF83C23F}"/>
                  </a:ext>
                </a:extLst>
              </p:cNvPr>
              <p:cNvSpPr/>
              <p:nvPr/>
            </p:nvSpPr>
            <p:spPr>
              <a:xfrm>
                <a:off x="1471898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479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B8D5C9B-67FF-953A-F92D-A9ED05341EA9}"/>
                  </a:ext>
                </a:extLst>
              </p:cNvPr>
              <p:cNvSpPr/>
              <p:nvPr/>
            </p:nvSpPr>
            <p:spPr>
              <a:xfrm>
                <a:off x="1470850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149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0961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536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51E97844-4734-11D2-E740-61FA26EFB405}"/>
                  </a:ext>
                </a:extLst>
              </p:cNvPr>
              <p:cNvSpPr/>
              <p:nvPr/>
            </p:nvSpPr>
            <p:spPr>
              <a:xfrm>
                <a:off x="1505711" y="1499044"/>
                <a:ext cx="50482" cy="50482"/>
              </a:xfrm>
              <a:custGeom>
                <a:avLst/>
                <a:gdLst>
                  <a:gd name="connsiteX0" fmla="*/ 50483 w 50482"/>
                  <a:gd name="connsiteY0" fmla="*/ 25241 h 50482"/>
                  <a:gd name="connsiteX1" fmla="*/ 25241 w 50482"/>
                  <a:gd name="connsiteY1" fmla="*/ 50482 h 50482"/>
                  <a:gd name="connsiteX2" fmla="*/ 0 w 50482"/>
                  <a:gd name="connsiteY2" fmla="*/ 25241 h 50482"/>
                  <a:gd name="connsiteX3" fmla="*/ 25241 w 50482"/>
                  <a:gd name="connsiteY3" fmla="*/ 0 h 50482"/>
                  <a:gd name="connsiteX4" fmla="*/ 50483 w 50482"/>
                  <a:gd name="connsiteY4" fmla="*/ 25241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" h="50482">
                    <a:moveTo>
                      <a:pt x="50483" y="25241"/>
                    </a:moveTo>
                    <a:cubicBezTo>
                      <a:pt x="50483" y="39182"/>
                      <a:pt x="39182" y="50482"/>
                      <a:pt x="25241" y="50482"/>
                    </a:cubicBezTo>
                    <a:cubicBezTo>
                      <a:pt x="11301" y="50482"/>
                      <a:pt x="0" y="39182"/>
                      <a:pt x="0" y="25241"/>
                    </a:cubicBezTo>
                    <a:cubicBezTo>
                      <a:pt x="0" y="11301"/>
                      <a:pt x="11301" y="0"/>
                      <a:pt x="25241" y="0"/>
                    </a:cubicBezTo>
                    <a:cubicBezTo>
                      <a:pt x="39182" y="0"/>
                      <a:pt x="50483" y="11301"/>
                      <a:pt x="50483" y="25241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14">
              <a:extLst>
                <a:ext uri="{FF2B5EF4-FFF2-40B4-BE49-F238E27FC236}">
                  <a16:creationId xmlns:a16="http://schemas.microsoft.com/office/drawing/2014/main" id="{97EBE1CF-97E1-5609-8623-30D207DAA45A}"/>
                </a:ext>
              </a:extLst>
            </p:cNvPr>
            <p:cNvGrpSpPr/>
            <p:nvPr/>
          </p:nvGrpSpPr>
          <p:grpSpPr>
            <a:xfrm>
              <a:off x="3613016" y="3406948"/>
              <a:ext cx="2081593" cy="246316"/>
              <a:chOff x="337089" y="2275332"/>
              <a:chExt cx="2081593" cy="246316"/>
            </a:xfrm>
          </p:grpSpPr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3209707-D3DA-800B-8261-54BF2C70AECC}"/>
                  </a:ext>
                </a:extLst>
              </p:cNvPr>
              <p:cNvSpPr/>
              <p:nvPr/>
            </p:nvSpPr>
            <p:spPr>
              <a:xfrm>
                <a:off x="484917" y="2275332"/>
                <a:ext cx="1785937" cy="77152"/>
              </a:xfrm>
              <a:custGeom>
                <a:avLst/>
                <a:gdLst>
                  <a:gd name="connsiteX0" fmla="*/ 0 w 1785937"/>
                  <a:gd name="connsiteY0" fmla="*/ 77152 h 77152"/>
                  <a:gd name="connsiteX1" fmla="*/ 1785938 w 1785937"/>
                  <a:gd name="connsiteY1" fmla="*/ 77152 h 77152"/>
                  <a:gd name="connsiteX2" fmla="*/ 1785938 w 1785937"/>
                  <a:gd name="connsiteY2" fmla="*/ 38576 h 77152"/>
                  <a:gd name="connsiteX3" fmla="*/ 1747361 w 1785937"/>
                  <a:gd name="connsiteY3" fmla="*/ 0 h 77152"/>
                  <a:gd name="connsiteX4" fmla="*/ 38576 w 1785937"/>
                  <a:gd name="connsiteY4" fmla="*/ 0 h 77152"/>
                  <a:gd name="connsiteX5" fmla="*/ 0 w 1785937"/>
                  <a:gd name="connsiteY5" fmla="*/ 38576 h 77152"/>
                  <a:gd name="connsiteX6" fmla="*/ 0 w 1785937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5937" h="77152">
                    <a:moveTo>
                      <a:pt x="0" y="77152"/>
                    </a:moveTo>
                    <a:lnTo>
                      <a:pt x="1785938" y="77152"/>
                    </a:lnTo>
                    <a:lnTo>
                      <a:pt x="1785938" y="38576"/>
                    </a:lnTo>
                    <a:cubicBezTo>
                      <a:pt x="1785938" y="17335"/>
                      <a:pt x="1768602" y="0"/>
                      <a:pt x="1747361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ED3817C-63E4-8342-9CC4-26388DA2EAE6}"/>
                  </a:ext>
                </a:extLst>
              </p:cNvPr>
              <p:cNvSpPr/>
              <p:nvPr/>
            </p:nvSpPr>
            <p:spPr>
              <a:xfrm>
                <a:off x="442817" y="2325909"/>
                <a:ext cx="1870233" cy="77152"/>
              </a:xfrm>
              <a:custGeom>
                <a:avLst/>
                <a:gdLst>
                  <a:gd name="connsiteX0" fmla="*/ 0 w 1870233"/>
                  <a:gd name="connsiteY0" fmla="*/ 77152 h 77152"/>
                  <a:gd name="connsiteX1" fmla="*/ 1870234 w 1870233"/>
                  <a:gd name="connsiteY1" fmla="*/ 77152 h 77152"/>
                  <a:gd name="connsiteX2" fmla="*/ 1870234 w 1870233"/>
                  <a:gd name="connsiteY2" fmla="*/ 38576 h 77152"/>
                  <a:gd name="connsiteX3" fmla="*/ 1831657 w 1870233"/>
                  <a:gd name="connsiteY3" fmla="*/ 0 h 77152"/>
                  <a:gd name="connsiteX4" fmla="*/ 38576 w 1870233"/>
                  <a:gd name="connsiteY4" fmla="*/ 0 h 77152"/>
                  <a:gd name="connsiteX5" fmla="*/ 0 w 1870233"/>
                  <a:gd name="connsiteY5" fmla="*/ 38576 h 77152"/>
                  <a:gd name="connsiteX6" fmla="*/ 0 w 1870233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0233" h="77152">
                    <a:moveTo>
                      <a:pt x="0" y="77152"/>
                    </a:moveTo>
                    <a:lnTo>
                      <a:pt x="1870234" y="77152"/>
                    </a:lnTo>
                    <a:lnTo>
                      <a:pt x="1870234" y="38576"/>
                    </a:lnTo>
                    <a:cubicBezTo>
                      <a:pt x="1870234" y="17335"/>
                      <a:pt x="1852898" y="0"/>
                      <a:pt x="1831657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0BE19DC8-A56C-4337-F3BF-B491AA31AD31}"/>
                  </a:ext>
                </a:extLst>
              </p:cNvPr>
              <p:cNvSpPr/>
              <p:nvPr/>
            </p:nvSpPr>
            <p:spPr>
              <a:xfrm>
                <a:off x="337089" y="2402966"/>
                <a:ext cx="2081593" cy="118681"/>
              </a:xfrm>
              <a:custGeom>
                <a:avLst/>
                <a:gdLst>
                  <a:gd name="connsiteX0" fmla="*/ 95 w 2081593"/>
                  <a:gd name="connsiteY0" fmla="*/ 118681 h 118681"/>
                  <a:gd name="connsiteX1" fmla="*/ 2081593 w 2081593"/>
                  <a:gd name="connsiteY1" fmla="*/ 118681 h 118681"/>
                  <a:gd name="connsiteX2" fmla="*/ 2081593 w 2081593"/>
                  <a:gd name="connsiteY2" fmla="*/ 59341 h 118681"/>
                  <a:gd name="connsiteX3" fmla="*/ 2022253 w 2081593"/>
                  <a:gd name="connsiteY3" fmla="*/ 0 h 118681"/>
                  <a:gd name="connsiteX4" fmla="*/ 59341 w 2081593"/>
                  <a:gd name="connsiteY4" fmla="*/ 0 h 118681"/>
                  <a:gd name="connsiteX5" fmla="*/ 0 w 2081593"/>
                  <a:gd name="connsiteY5" fmla="*/ 59341 h 118681"/>
                  <a:gd name="connsiteX6" fmla="*/ 0 w 2081593"/>
                  <a:gd name="connsiteY6" fmla="*/ 1186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1593" h="118681">
                    <a:moveTo>
                      <a:pt x="95" y="118681"/>
                    </a:moveTo>
                    <a:lnTo>
                      <a:pt x="2081593" y="118681"/>
                    </a:lnTo>
                    <a:lnTo>
                      <a:pt x="2081593" y="59341"/>
                    </a:lnTo>
                    <a:cubicBezTo>
                      <a:pt x="2081593" y="26765"/>
                      <a:pt x="2054924" y="0"/>
                      <a:pt x="2022253" y="0"/>
                    </a:cubicBezTo>
                    <a:lnTo>
                      <a:pt x="59341" y="0"/>
                    </a:lnTo>
                    <a:cubicBezTo>
                      <a:pt x="26765" y="0"/>
                      <a:pt x="0" y="26670"/>
                      <a:pt x="0" y="59341"/>
                    </a:cubicBezTo>
                    <a:lnTo>
                      <a:pt x="0" y="118681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76BD49F-1E00-BED6-D8E8-EB21951C7E8B}"/>
                  </a:ext>
                </a:extLst>
              </p:cNvPr>
              <p:cNvSpPr/>
              <p:nvPr/>
            </p:nvSpPr>
            <p:spPr>
              <a:xfrm>
                <a:off x="440150" y="2395537"/>
                <a:ext cx="1875567" cy="15430"/>
              </a:xfrm>
              <a:custGeom>
                <a:avLst/>
                <a:gdLst>
                  <a:gd name="connsiteX0" fmla="*/ 0 w 1875567"/>
                  <a:gd name="connsiteY0" fmla="*/ 0 h 15430"/>
                  <a:gd name="connsiteX1" fmla="*/ 1875568 w 1875567"/>
                  <a:gd name="connsiteY1" fmla="*/ 0 h 15430"/>
                  <a:gd name="connsiteX2" fmla="*/ 1875568 w 1875567"/>
                  <a:gd name="connsiteY2" fmla="*/ 15430 h 15430"/>
                  <a:gd name="connsiteX3" fmla="*/ 0 w 1875567"/>
                  <a:gd name="connsiteY3" fmla="*/ 15430 h 1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567" h="15430">
                    <a:moveTo>
                      <a:pt x="0" y="0"/>
                    </a:moveTo>
                    <a:lnTo>
                      <a:pt x="1875568" y="0"/>
                    </a:lnTo>
                    <a:lnTo>
                      <a:pt x="1875568" y="15430"/>
                    </a:lnTo>
                    <a:lnTo>
                      <a:pt x="0" y="15430"/>
                    </a:lnTo>
                    <a:close/>
                  </a:path>
                </a:pathLst>
              </a:custGeom>
              <a:solidFill>
                <a:srgbClr val="7316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14" name="图形 130">
            <a:extLst>
              <a:ext uri="{FF2B5EF4-FFF2-40B4-BE49-F238E27FC236}">
                <a16:creationId xmlns:a16="http://schemas.microsoft.com/office/drawing/2014/main" id="{BF6763E6-A327-C089-0FD5-EE27C4554996}"/>
              </a:ext>
            </a:extLst>
          </p:cNvPr>
          <p:cNvGrpSpPr/>
          <p:nvPr/>
        </p:nvGrpSpPr>
        <p:grpSpPr>
          <a:xfrm>
            <a:off x="853553" y="4016312"/>
            <a:ext cx="3708032" cy="1721561"/>
            <a:chOff x="9741431" y="3031756"/>
            <a:chExt cx="495351" cy="229981"/>
          </a:xfrm>
        </p:grpSpPr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BC1796-E148-9384-255B-7CCA46B781D1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6" name="图形 130">
              <a:extLst>
                <a:ext uri="{FF2B5EF4-FFF2-40B4-BE49-F238E27FC236}">
                  <a16:creationId xmlns:a16="http://schemas.microsoft.com/office/drawing/2014/main" id="{F3E120F4-F7A0-48DB-052D-53C672DECEB6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06E69BC2-533C-4D41-1338-699A6AD9E02C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A457AF57-346F-DFC3-8A6C-B6A2056D284F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1" name="图形 130">
            <a:extLst>
              <a:ext uri="{FF2B5EF4-FFF2-40B4-BE49-F238E27FC236}">
                <a16:creationId xmlns:a16="http://schemas.microsoft.com/office/drawing/2014/main" id="{EAE768AE-DDF1-E99B-0A6A-B42008AFE77B}"/>
              </a:ext>
            </a:extLst>
          </p:cNvPr>
          <p:cNvGrpSpPr/>
          <p:nvPr/>
        </p:nvGrpSpPr>
        <p:grpSpPr>
          <a:xfrm flipH="1">
            <a:off x="4595290" y="3998966"/>
            <a:ext cx="3798266" cy="1721561"/>
            <a:chOff x="9741431" y="3031756"/>
            <a:chExt cx="495351" cy="229981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869C0FA-4EF8-1E3D-C802-E52ACEF161E6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33" name="图形 130">
              <a:extLst>
                <a:ext uri="{FF2B5EF4-FFF2-40B4-BE49-F238E27FC236}">
                  <a16:creationId xmlns:a16="http://schemas.microsoft.com/office/drawing/2014/main" id="{6B69A1B7-3B1B-8AE6-12AB-CDBD4B3CA5DB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7BE7CD4-6754-0F98-6601-030AC166F1B0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8EF484D-B7BA-162B-19AB-77CF460D0189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20" name="图形 130">
            <a:extLst>
              <a:ext uri="{FF2B5EF4-FFF2-40B4-BE49-F238E27FC236}">
                <a16:creationId xmlns:a16="http://schemas.microsoft.com/office/drawing/2014/main" id="{C32101CB-1DD1-557F-01E7-D6B3CC02E8EB}"/>
              </a:ext>
            </a:extLst>
          </p:cNvPr>
          <p:cNvGrpSpPr/>
          <p:nvPr/>
        </p:nvGrpSpPr>
        <p:grpSpPr>
          <a:xfrm>
            <a:off x="-1394565" y="4500890"/>
            <a:ext cx="3707965" cy="1721561"/>
            <a:chOff x="9583437" y="2919908"/>
            <a:chExt cx="495342" cy="229981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273652A-E834-EAD4-B64D-9CF84DF4D036}"/>
                </a:ext>
              </a:extLst>
            </p:cNvPr>
            <p:cNvSpPr/>
            <p:nvPr/>
          </p:nvSpPr>
          <p:spPr>
            <a:xfrm>
              <a:off x="9586565" y="2923034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3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3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31"/>
                    <a:pt x="46505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2" name="图形 130">
              <a:extLst>
                <a:ext uri="{FF2B5EF4-FFF2-40B4-BE49-F238E27FC236}">
                  <a16:creationId xmlns:a16="http://schemas.microsoft.com/office/drawing/2014/main" id="{6CBF5A19-ED99-6890-865B-BB4D445E5D0B}"/>
                </a:ext>
              </a:extLst>
            </p:cNvPr>
            <p:cNvGrpSpPr/>
            <p:nvPr/>
          </p:nvGrpSpPr>
          <p:grpSpPr>
            <a:xfrm>
              <a:off x="9583437" y="2919908"/>
              <a:ext cx="495342" cy="229981"/>
              <a:chOff x="9583437" y="2919908"/>
              <a:chExt cx="495342" cy="229981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2C1C381-E343-C607-16B9-CAB5CFFFAE69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D88A555-1F8B-8CBE-C038-6748C7AC7CD6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02" name="图形 130">
            <a:extLst>
              <a:ext uri="{FF2B5EF4-FFF2-40B4-BE49-F238E27FC236}">
                <a16:creationId xmlns:a16="http://schemas.microsoft.com/office/drawing/2014/main" id="{912DF3EF-E254-F22A-ECA1-45A8C3502E67}"/>
              </a:ext>
            </a:extLst>
          </p:cNvPr>
          <p:cNvGrpSpPr/>
          <p:nvPr/>
        </p:nvGrpSpPr>
        <p:grpSpPr>
          <a:xfrm>
            <a:off x="7277388" y="4532356"/>
            <a:ext cx="3002485" cy="1394228"/>
            <a:chOff x="10884381" y="3096952"/>
            <a:chExt cx="401098" cy="186253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50B56F8-B38C-3ED1-715A-C9527021A502}"/>
                </a:ext>
              </a:extLst>
            </p:cNvPr>
            <p:cNvSpPr/>
            <p:nvPr/>
          </p:nvSpPr>
          <p:spPr>
            <a:xfrm>
              <a:off x="10886881" y="3099505"/>
              <a:ext cx="396085" cy="181184"/>
            </a:xfrm>
            <a:custGeom>
              <a:avLst/>
              <a:gdLst>
                <a:gd name="connsiteX0" fmla="*/ 343567 w 396085"/>
                <a:gd name="connsiteY0" fmla="*/ 84536 h 181184"/>
                <a:gd name="connsiteX1" fmla="*/ 326672 w 396085"/>
                <a:gd name="connsiteY1" fmla="*/ 95606 h 181184"/>
                <a:gd name="connsiteX2" fmla="*/ 300569 w 396085"/>
                <a:gd name="connsiteY2" fmla="*/ 87714 h 181184"/>
                <a:gd name="connsiteX3" fmla="*/ 281842 w 396085"/>
                <a:gd name="connsiteY3" fmla="*/ 66278 h 181184"/>
                <a:gd name="connsiteX4" fmla="*/ 199588 w 396085"/>
                <a:gd name="connsiteY4" fmla="*/ 42963 h 181184"/>
                <a:gd name="connsiteX5" fmla="*/ 199259 w 396085"/>
                <a:gd name="connsiteY5" fmla="*/ 42978 h 181184"/>
                <a:gd name="connsiteX6" fmla="*/ 172718 w 396085"/>
                <a:gd name="connsiteY6" fmla="*/ 6400 h 181184"/>
                <a:gd name="connsiteX7" fmla="*/ 124991 w 396085"/>
                <a:gd name="connsiteY7" fmla="*/ 4192 h 181184"/>
                <a:gd name="connsiteX8" fmla="*/ 90856 w 396085"/>
                <a:gd name="connsiteY8" fmla="*/ 38234 h 181184"/>
                <a:gd name="connsiteX9" fmla="*/ 90762 w 396085"/>
                <a:gd name="connsiteY9" fmla="*/ 38296 h 181184"/>
                <a:gd name="connsiteX10" fmla="*/ 68057 w 396085"/>
                <a:gd name="connsiteY10" fmla="*/ 25018 h 181184"/>
                <a:gd name="connsiteX11" fmla="*/ 30634 w 396085"/>
                <a:gd name="connsiteY11" fmla="*/ 45609 h 181184"/>
                <a:gd name="connsiteX12" fmla="*/ 42518 w 396085"/>
                <a:gd name="connsiteY12" fmla="*/ 86258 h 181184"/>
                <a:gd name="connsiteX13" fmla="*/ 1759 w 396085"/>
                <a:gd name="connsiteY13" fmla="*/ 112376 h 181184"/>
                <a:gd name="connsiteX14" fmla="*/ 16431 w 396085"/>
                <a:gd name="connsiteY14" fmla="*/ 159273 h 181184"/>
                <a:gd name="connsiteX15" fmla="*/ 65458 w 396085"/>
                <a:gd name="connsiteY15" fmla="*/ 170156 h 181184"/>
                <a:gd name="connsiteX16" fmla="*/ 90183 w 396085"/>
                <a:gd name="connsiteY16" fmla="*/ 157003 h 181184"/>
                <a:gd name="connsiteX17" fmla="*/ 98137 w 396085"/>
                <a:gd name="connsiteY17" fmla="*/ 144711 h 181184"/>
                <a:gd name="connsiteX18" fmla="*/ 98153 w 396085"/>
                <a:gd name="connsiteY18" fmla="*/ 144711 h 181184"/>
                <a:gd name="connsiteX19" fmla="*/ 98168 w 396085"/>
                <a:gd name="connsiteY19" fmla="*/ 144711 h 181184"/>
                <a:gd name="connsiteX20" fmla="*/ 132679 w 396085"/>
                <a:gd name="connsiteY20" fmla="*/ 179645 h 181184"/>
                <a:gd name="connsiteX21" fmla="*/ 181142 w 396085"/>
                <a:gd name="connsiteY21" fmla="*/ 165255 h 181184"/>
                <a:gd name="connsiteX22" fmla="*/ 230670 w 396085"/>
                <a:gd name="connsiteY22" fmla="*/ 171174 h 181184"/>
                <a:gd name="connsiteX23" fmla="*/ 264257 w 396085"/>
                <a:gd name="connsiteY23" fmla="*/ 134533 h 181184"/>
                <a:gd name="connsiteX24" fmla="*/ 265729 w 396085"/>
                <a:gd name="connsiteY24" fmla="*/ 124543 h 181184"/>
                <a:gd name="connsiteX25" fmla="*/ 266559 w 396085"/>
                <a:gd name="connsiteY25" fmla="*/ 125561 h 181184"/>
                <a:gd name="connsiteX26" fmla="*/ 296310 w 396085"/>
                <a:gd name="connsiteY26" fmla="*/ 138369 h 181184"/>
                <a:gd name="connsiteX27" fmla="*/ 327799 w 396085"/>
                <a:gd name="connsiteY27" fmla="*/ 131840 h 181184"/>
                <a:gd name="connsiteX28" fmla="*/ 348828 w 396085"/>
                <a:gd name="connsiteY28" fmla="*/ 110356 h 181184"/>
                <a:gd name="connsiteX29" fmla="*/ 368307 w 396085"/>
                <a:gd name="connsiteY29" fmla="*/ 87307 h 181184"/>
                <a:gd name="connsiteX30" fmla="*/ 396085 w 396085"/>
                <a:gd name="connsiteY30" fmla="*/ 77818 h 181184"/>
                <a:gd name="connsiteX31" fmla="*/ 343567 w 396085"/>
                <a:gd name="connsiteY31" fmla="*/ 84536 h 18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085" h="181184">
                  <a:moveTo>
                    <a:pt x="343567" y="84536"/>
                  </a:moveTo>
                  <a:cubicBezTo>
                    <a:pt x="338102" y="88529"/>
                    <a:pt x="333154" y="93649"/>
                    <a:pt x="326672" y="95606"/>
                  </a:cubicBezTo>
                  <a:cubicBezTo>
                    <a:pt x="317574" y="98331"/>
                    <a:pt x="307678" y="94009"/>
                    <a:pt x="300569" y="87714"/>
                  </a:cubicBezTo>
                  <a:cubicBezTo>
                    <a:pt x="293460" y="81420"/>
                    <a:pt x="288261" y="73277"/>
                    <a:pt x="281842" y="66278"/>
                  </a:cubicBezTo>
                  <a:cubicBezTo>
                    <a:pt x="261580" y="44137"/>
                    <a:pt x="228446" y="34758"/>
                    <a:pt x="199588" y="42963"/>
                  </a:cubicBezTo>
                  <a:lnTo>
                    <a:pt x="199259" y="42978"/>
                  </a:lnTo>
                  <a:cubicBezTo>
                    <a:pt x="196644" y="27602"/>
                    <a:pt x="186435" y="13775"/>
                    <a:pt x="172718" y="6400"/>
                  </a:cubicBezTo>
                  <a:cubicBezTo>
                    <a:pt x="158218" y="-1398"/>
                    <a:pt x="140242" y="-1993"/>
                    <a:pt x="124991" y="4192"/>
                  </a:cubicBezTo>
                  <a:cubicBezTo>
                    <a:pt x="109740" y="10377"/>
                    <a:pt x="97354" y="23061"/>
                    <a:pt x="90856" y="38234"/>
                  </a:cubicBezTo>
                  <a:lnTo>
                    <a:pt x="90762" y="38296"/>
                  </a:lnTo>
                  <a:cubicBezTo>
                    <a:pt x="85047" y="31360"/>
                    <a:pt x="76951" y="26349"/>
                    <a:pt x="68057" y="25018"/>
                  </a:cubicBezTo>
                  <a:cubicBezTo>
                    <a:pt x="52900" y="22748"/>
                    <a:pt x="36646" y="31516"/>
                    <a:pt x="30634" y="45609"/>
                  </a:cubicBezTo>
                  <a:cubicBezTo>
                    <a:pt x="24621" y="59702"/>
                    <a:pt x="29757" y="77787"/>
                    <a:pt x="42518" y="86258"/>
                  </a:cubicBezTo>
                  <a:cubicBezTo>
                    <a:pt x="25341" y="83784"/>
                    <a:pt x="6927" y="95810"/>
                    <a:pt x="1759" y="112376"/>
                  </a:cubicBezTo>
                  <a:cubicBezTo>
                    <a:pt x="-3408" y="128943"/>
                    <a:pt x="3200" y="148062"/>
                    <a:pt x="16431" y="159273"/>
                  </a:cubicBezTo>
                  <a:cubicBezTo>
                    <a:pt x="29663" y="170500"/>
                    <a:pt x="48531" y="174039"/>
                    <a:pt x="65458" y="170156"/>
                  </a:cubicBezTo>
                  <a:cubicBezTo>
                    <a:pt x="74681" y="168042"/>
                    <a:pt x="83559" y="163767"/>
                    <a:pt x="90183" y="157003"/>
                  </a:cubicBezTo>
                  <a:cubicBezTo>
                    <a:pt x="93612" y="153495"/>
                    <a:pt x="96352" y="149268"/>
                    <a:pt x="98137" y="144711"/>
                  </a:cubicBezTo>
                  <a:lnTo>
                    <a:pt x="98153" y="144711"/>
                  </a:lnTo>
                  <a:lnTo>
                    <a:pt x="98168" y="144711"/>
                  </a:lnTo>
                  <a:cubicBezTo>
                    <a:pt x="102443" y="161325"/>
                    <a:pt x="116081" y="175245"/>
                    <a:pt x="132679" y="179645"/>
                  </a:cubicBezTo>
                  <a:cubicBezTo>
                    <a:pt x="149810" y="184202"/>
                    <a:pt x="169273" y="178424"/>
                    <a:pt x="181142" y="165255"/>
                  </a:cubicBezTo>
                  <a:cubicBezTo>
                    <a:pt x="195313" y="175026"/>
                    <a:pt x="214510" y="177108"/>
                    <a:pt x="230670" y="171174"/>
                  </a:cubicBezTo>
                  <a:cubicBezTo>
                    <a:pt x="246829" y="165239"/>
                    <a:pt x="259747" y="151147"/>
                    <a:pt x="264257" y="134533"/>
                  </a:cubicBezTo>
                  <a:cubicBezTo>
                    <a:pt x="265134" y="131292"/>
                    <a:pt x="265666" y="127910"/>
                    <a:pt x="265729" y="124543"/>
                  </a:cubicBezTo>
                  <a:lnTo>
                    <a:pt x="266559" y="125561"/>
                  </a:lnTo>
                  <a:cubicBezTo>
                    <a:pt x="275140" y="132325"/>
                    <a:pt x="285459" y="137023"/>
                    <a:pt x="296310" y="138369"/>
                  </a:cubicBezTo>
                  <a:cubicBezTo>
                    <a:pt x="307161" y="139716"/>
                    <a:pt x="318513" y="137586"/>
                    <a:pt x="327799" y="131840"/>
                  </a:cubicBezTo>
                  <a:cubicBezTo>
                    <a:pt x="336380" y="126532"/>
                    <a:pt x="342847" y="118468"/>
                    <a:pt x="348828" y="110356"/>
                  </a:cubicBezTo>
                  <a:cubicBezTo>
                    <a:pt x="354825" y="102245"/>
                    <a:pt x="360603" y="93806"/>
                    <a:pt x="368307" y="87307"/>
                  </a:cubicBezTo>
                  <a:cubicBezTo>
                    <a:pt x="376011" y="80793"/>
                    <a:pt x="386111" y="76346"/>
                    <a:pt x="396085" y="77818"/>
                  </a:cubicBezTo>
                  <a:cubicBezTo>
                    <a:pt x="378939" y="71038"/>
                    <a:pt x="358427" y="73669"/>
                    <a:pt x="343567" y="84536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04" name="图形 130">
              <a:extLst>
                <a:ext uri="{FF2B5EF4-FFF2-40B4-BE49-F238E27FC236}">
                  <a16:creationId xmlns:a16="http://schemas.microsoft.com/office/drawing/2014/main" id="{83597C4B-062E-7EA6-BE9D-FF5099544048}"/>
                </a:ext>
              </a:extLst>
            </p:cNvPr>
            <p:cNvGrpSpPr/>
            <p:nvPr/>
          </p:nvGrpSpPr>
          <p:grpSpPr>
            <a:xfrm>
              <a:off x="10884381" y="3096952"/>
              <a:ext cx="401098" cy="186253"/>
              <a:chOff x="10884381" y="3096952"/>
              <a:chExt cx="401098" cy="186253"/>
            </a:xfrm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756E305C-1D70-8CAA-DDE2-57EC3367A45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533636B5-20E7-9533-456C-DC0D4C4DBB4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067DD167-366B-622A-8F52-1EAF3E53EAD8}"/>
              </a:ext>
            </a:extLst>
          </p:cNvPr>
          <p:cNvGrpSpPr/>
          <p:nvPr/>
        </p:nvGrpSpPr>
        <p:grpSpPr>
          <a:xfrm>
            <a:off x="604526" y="2189289"/>
            <a:ext cx="2173844" cy="2413484"/>
            <a:chOff x="223792" y="2327644"/>
            <a:chExt cx="2173844" cy="2413484"/>
          </a:xfrm>
        </p:grpSpPr>
        <p:grpSp>
          <p:nvGrpSpPr>
            <p:cNvPr id="106" name="图形 6">
              <a:extLst>
                <a:ext uri="{FF2B5EF4-FFF2-40B4-BE49-F238E27FC236}">
                  <a16:creationId xmlns:a16="http://schemas.microsoft.com/office/drawing/2014/main" id="{222A055C-BEB4-6871-490C-7933667A36B0}"/>
                </a:ext>
              </a:extLst>
            </p:cNvPr>
            <p:cNvGrpSpPr/>
            <p:nvPr/>
          </p:nvGrpSpPr>
          <p:grpSpPr>
            <a:xfrm>
              <a:off x="309394" y="3613221"/>
              <a:ext cx="1574544" cy="1127907"/>
              <a:chOff x="69068" y="1037462"/>
              <a:chExt cx="1270676" cy="910234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DC014E8-06F6-FC48-1E89-DA6FAE4ACB93}"/>
                  </a:ext>
                </a:extLst>
              </p:cNvPr>
              <p:cNvSpPr/>
              <p:nvPr/>
            </p:nvSpPr>
            <p:spPr>
              <a:xfrm>
                <a:off x="574929" y="1072419"/>
                <a:ext cx="469402" cy="634936"/>
              </a:xfrm>
              <a:custGeom>
                <a:avLst/>
                <a:gdLst>
                  <a:gd name="connsiteX0" fmla="*/ 468154 w 469402"/>
                  <a:gd name="connsiteY0" fmla="*/ 436626 h 634936"/>
                  <a:gd name="connsiteX1" fmla="*/ 0 w 469402"/>
                  <a:gd name="connsiteY1" fmla="*/ 449485 h 634936"/>
                  <a:gd name="connsiteX2" fmla="*/ 54197 w 469402"/>
                  <a:gd name="connsiteY2" fmla="*/ 16478 h 634936"/>
                  <a:gd name="connsiteX3" fmla="*/ 412337 w 469402"/>
                  <a:gd name="connsiteY3" fmla="*/ 0 h 634936"/>
                  <a:gd name="connsiteX4" fmla="*/ 468154 w 469402"/>
                  <a:gd name="connsiteY4" fmla="*/ 436626 h 634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402" h="634936">
                    <a:moveTo>
                      <a:pt x="468154" y="436626"/>
                    </a:moveTo>
                    <a:cubicBezTo>
                      <a:pt x="496538" y="662273"/>
                      <a:pt x="32099" y="732187"/>
                      <a:pt x="0" y="449485"/>
                    </a:cubicBezTo>
                    <a:lnTo>
                      <a:pt x="54197" y="16478"/>
                    </a:lnTo>
                    <a:lnTo>
                      <a:pt x="412337" y="0"/>
                    </a:lnTo>
                    <a:lnTo>
                      <a:pt x="468154" y="436626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52" name="图形 6">
                <a:extLst>
                  <a:ext uri="{FF2B5EF4-FFF2-40B4-BE49-F238E27FC236}">
                    <a16:creationId xmlns:a16="http://schemas.microsoft.com/office/drawing/2014/main" id="{81478209-0DCB-B6CE-6B6B-E816D55F2CC1}"/>
                  </a:ext>
                </a:extLst>
              </p:cNvPr>
              <p:cNvGrpSpPr/>
              <p:nvPr/>
            </p:nvGrpSpPr>
            <p:grpSpPr>
              <a:xfrm>
                <a:off x="498132" y="1487614"/>
                <a:ext cx="374026" cy="460082"/>
                <a:chOff x="498132" y="1487614"/>
                <a:chExt cx="374026" cy="460082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A907977-729E-D58D-6E49-16B278B1D44D}"/>
                    </a:ext>
                  </a:extLst>
                </p:cNvPr>
                <p:cNvSpPr/>
                <p:nvPr/>
              </p:nvSpPr>
              <p:spPr>
                <a:xfrm>
                  <a:off x="502403" y="1487614"/>
                  <a:ext cx="369755" cy="460082"/>
                </a:xfrm>
                <a:custGeom>
                  <a:avLst/>
                  <a:gdLst>
                    <a:gd name="connsiteX0" fmla="*/ 61191 w 369755"/>
                    <a:gd name="connsiteY0" fmla="*/ 0 h 460082"/>
                    <a:gd name="connsiteX1" fmla="*/ 180920 w 369755"/>
                    <a:gd name="connsiteY1" fmla="*/ 327946 h 460082"/>
                    <a:gd name="connsiteX2" fmla="*/ 10518 w 369755"/>
                    <a:gd name="connsiteY2" fmla="*/ 444532 h 460082"/>
                    <a:gd name="connsiteX3" fmla="*/ 307222 w 369755"/>
                    <a:gd name="connsiteY3" fmla="*/ 381095 h 460082"/>
                    <a:gd name="connsiteX4" fmla="*/ 319223 w 369755"/>
                    <a:gd name="connsiteY4" fmla="*/ 311753 h 460082"/>
                    <a:gd name="connsiteX5" fmla="*/ 344560 w 369755"/>
                    <a:gd name="connsiteY5" fmla="*/ 26480 h 460082"/>
                    <a:gd name="connsiteX6" fmla="*/ 61191 w 369755"/>
                    <a:gd name="connsiteY6" fmla="*/ 0 h 46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755" h="460082">
                      <a:moveTo>
                        <a:pt x="61191" y="0"/>
                      </a:moveTo>
                      <a:cubicBezTo>
                        <a:pt x="61191" y="0"/>
                        <a:pt x="-46727" y="229553"/>
                        <a:pt x="180920" y="327946"/>
                      </a:cubicBezTo>
                      <a:cubicBezTo>
                        <a:pt x="180920" y="327946"/>
                        <a:pt x="-51490" y="357283"/>
                        <a:pt x="10518" y="444532"/>
                      </a:cubicBezTo>
                      <a:cubicBezTo>
                        <a:pt x="41474" y="488156"/>
                        <a:pt x="210067" y="431292"/>
                        <a:pt x="307222" y="381095"/>
                      </a:cubicBezTo>
                      <a:cubicBezTo>
                        <a:pt x="352180" y="357854"/>
                        <a:pt x="332082" y="328898"/>
                        <a:pt x="319223" y="311753"/>
                      </a:cubicBezTo>
                      <a:cubicBezTo>
                        <a:pt x="291696" y="275273"/>
                        <a:pt x="422665" y="135922"/>
                        <a:pt x="344560" y="26480"/>
                      </a:cubicBezTo>
                      <a:lnTo>
                        <a:pt x="6119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9560518-CD1B-5C71-F47A-536414278451}"/>
                    </a:ext>
                  </a:extLst>
                </p:cNvPr>
                <p:cNvSpPr/>
                <p:nvPr/>
              </p:nvSpPr>
              <p:spPr>
                <a:xfrm>
                  <a:off x="498132" y="1874700"/>
                  <a:ext cx="62804" cy="42230"/>
                </a:xfrm>
                <a:custGeom>
                  <a:avLst/>
                  <a:gdLst>
                    <a:gd name="connsiteX0" fmla="*/ 9645 w 62804"/>
                    <a:gd name="connsiteY0" fmla="*/ 39634 h 42230"/>
                    <a:gd name="connsiteX1" fmla="*/ 2597 w 62804"/>
                    <a:gd name="connsiteY1" fmla="*/ 41539 h 42230"/>
                    <a:gd name="connsiteX2" fmla="*/ 692 w 62804"/>
                    <a:gd name="connsiteY2" fmla="*/ 34490 h 42230"/>
                    <a:gd name="connsiteX3" fmla="*/ 16122 w 62804"/>
                    <a:gd name="connsiteY3" fmla="*/ 19155 h 42230"/>
                    <a:gd name="connsiteX4" fmla="*/ 56032 w 62804"/>
                    <a:gd name="connsiteY4" fmla="*/ 296 h 42230"/>
                    <a:gd name="connsiteX5" fmla="*/ 62509 w 62804"/>
                    <a:gd name="connsiteY5" fmla="*/ 3439 h 42230"/>
                    <a:gd name="connsiteX6" fmla="*/ 59366 w 62804"/>
                    <a:gd name="connsiteY6" fmla="*/ 10011 h 42230"/>
                    <a:gd name="connsiteX7" fmla="*/ 21932 w 62804"/>
                    <a:gd name="connsiteY7" fmla="*/ 27632 h 42230"/>
                    <a:gd name="connsiteX8" fmla="*/ 9645 w 62804"/>
                    <a:gd name="connsiteY8" fmla="*/ 39634 h 4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04" h="42230">
                      <a:moveTo>
                        <a:pt x="9645" y="39634"/>
                      </a:moveTo>
                      <a:cubicBezTo>
                        <a:pt x="8216" y="42110"/>
                        <a:pt x="5073" y="42968"/>
                        <a:pt x="2597" y="41539"/>
                      </a:cubicBezTo>
                      <a:cubicBezTo>
                        <a:pt x="120" y="40110"/>
                        <a:pt x="-737" y="36967"/>
                        <a:pt x="692" y="34490"/>
                      </a:cubicBezTo>
                      <a:cubicBezTo>
                        <a:pt x="2882" y="30680"/>
                        <a:pt x="7264" y="25251"/>
                        <a:pt x="16122" y="19155"/>
                      </a:cubicBezTo>
                      <a:cubicBezTo>
                        <a:pt x="24504" y="13345"/>
                        <a:pt x="37077" y="6868"/>
                        <a:pt x="56032" y="296"/>
                      </a:cubicBezTo>
                      <a:cubicBezTo>
                        <a:pt x="58699" y="-657"/>
                        <a:pt x="61652" y="772"/>
                        <a:pt x="62509" y="3439"/>
                      </a:cubicBezTo>
                      <a:cubicBezTo>
                        <a:pt x="63461" y="6106"/>
                        <a:pt x="62033" y="9059"/>
                        <a:pt x="59366" y="10011"/>
                      </a:cubicBezTo>
                      <a:cubicBezTo>
                        <a:pt x="41459" y="16202"/>
                        <a:pt x="29648" y="22298"/>
                        <a:pt x="21932" y="27632"/>
                      </a:cubicBezTo>
                      <a:cubicBezTo>
                        <a:pt x="14693" y="32681"/>
                        <a:pt x="11264" y="36776"/>
                        <a:pt x="9645" y="39634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EFFC917-9766-1719-D883-9DE5C7ABCBE9}"/>
                    </a:ext>
                  </a:extLst>
                </p:cNvPr>
                <p:cNvSpPr/>
                <p:nvPr/>
              </p:nvSpPr>
              <p:spPr>
                <a:xfrm>
                  <a:off x="517087" y="1901069"/>
                  <a:ext cx="59485" cy="44245"/>
                </a:xfrm>
                <a:custGeom>
                  <a:avLst/>
                  <a:gdLst>
                    <a:gd name="connsiteX0" fmla="*/ 9645 w 59485"/>
                    <a:gd name="connsiteY0" fmla="*/ 41649 h 44245"/>
                    <a:gd name="connsiteX1" fmla="*/ 2597 w 59485"/>
                    <a:gd name="connsiteY1" fmla="*/ 43554 h 44245"/>
                    <a:gd name="connsiteX2" fmla="*/ 692 w 59485"/>
                    <a:gd name="connsiteY2" fmla="*/ 36506 h 44245"/>
                    <a:gd name="connsiteX3" fmla="*/ 14217 w 59485"/>
                    <a:gd name="connsiteY3" fmla="*/ 22504 h 44245"/>
                    <a:gd name="connsiteX4" fmla="*/ 52127 w 59485"/>
                    <a:gd name="connsiteY4" fmla="*/ 501 h 44245"/>
                    <a:gd name="connsiteX5" fmla="*/ 58985 w 59485"/>
                    <a:gd name="connsiteY5" fmla="*/ 2978 h 44245"/>
                    <a:gd name="connsiteX6" fmla="*/ 56508 w 59485"/>
                    <a:gd name="connsiteY6" fmla="*/ 9836 h 44245"/>
                    <a:gd name="connsiteX7" fmla="*/ 20504 w 59485"/>
                    <a:gd name="connsiteY7" fmla="*/ 30695 h 44245"/>
                    <a:gd name="connsiteX8" fmla="*/ 9645 w 59485"/>
                    <a:gd name="connsiteY8" fmla="*/ 41649 h 44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485" h="44245">
                      <a:moveTo>
                        <a:pt x="9645" y="41649"/>
                      </a:moveTo>
                      <a:cubicBezTo>
                        <a:pt x="8216" y="44126"/>
                        <a:pt x="5073" y="44983"/>
                        <a:pt x="2597" y="43554"/>
                      </a:cubicBezTo>
                      <a:cubicBezTo>
                        <a:pt x="120" y="42125"/>
                        <a:pt x="-737" y="38982"/>
                        <a:pt x="692" y="36506"/>
                      </a:cubicBezTo>
                      <a:cubicBezTo>
                        <a:pt x="2406" y="33553"/>
                        <a:pt x="6121" y="28695"/>
                        <a:pt x="14217" y="22504"/>
                      </a:cubicBezTo>
                      <a:cubicBezTo>
                        <a:pt x="21837" y="16598"/>
                        <a:pt x="33743" y="9264"/>
                        <a:pt x="52127" y="501"/>
                      </a:cubicBezTo>
                      <a:cubicBezTo>
                        <a:pt x="54698" y="-737"/>
                        <a:pt x="57746" y="406"/>
                        <a:pt x="58985" y="2978"/>
                      </a:cubicBezTo>
                      <a:cubicBezTo>
                        <a:pt x="60223" y="5549"/>
                        <a:pt x="59080" y="8597"/>
                        <a:pt x="56508" y="9836"/>
                      </a:cubicBezTo>
                      <a:cubicBezTo>
                        <a:pt x="38887" y="18218"/>
                        <a:pt x="27647" y="25171"/>
                        <a:pt x="20504" y="30695"/>
                      </a:cubicBezTo>
                      <a:cubicBezTo>
                        <a:pt x="13741" y="35934"/>
                        <a:pt x="10883" y="39554"/>
                        <a:pt x="9645" y="41649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3" name="图形 6">
                <a:extLst>
                  <a:ext uri="{FF2B5EF4-FFF2-40B4-BE49-F238E27FC236}">
                    <a16:creationId xmlns:a16="http://schemas.microsoft.com/office/drawing/2014/main" id="{E1400FF1-1637-3791-B1E3-4B11DAA9F70F}"/>
                  </a:ext>
                </a:extLst>
              </p:cNvPr>
              <p:cNvGrpSpPr/>
              <p:nvPr/>
            </p:nvGrpSpPr>
            <p:grpSpPr>
              <a:xfrm>
                <a:off x="824259" y="1446847"/>
                <a:ext cx="411115" cy="457342"/>
                <a:chOff x="824259" y="1446847"/>
                <a:chExt cx="411115" cy="457342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372518B-D748-999C-0026-2658C06D6B07}"/>
                    </a:ext>
                  </a:extLst>
                </p:cNvPr>
                <p:cNvSpPr/>
                <p:nvPr/>
              </p:nvSpPr>
              <p:spPr>
                <a:xfrm>
                  <a:off x="824259" y="1446847"/>
                  <a:ext cx="406144" cy="457342"/>
                </a:xfrm>
                <a:custGeom>
                  <a:avLst/>
                  <a:gdLst>
                    <a:gd name="connsiteX0" fmla="*/ 294261 w 406144"/>
                    <a:gd name="connsiteY0" fmla="*/ 0 h 457342"/>
                    <a:gd name="connsiteX1" fmla="*/ 215490 w 406144"/>
                    <a:gd name="connsiteY1" fmla="*/ 340043 h 457342"/>
                    <a:gd name="connsiteX2" fmla="*/ 398941 w 406144"/>
                    <a:gd name="connsiteY2" fmla="*/ 434912 h 457342"/>
                    <a:gd name="connsiteX3" fmla="*/ 96713 w 406144"/>
                    <a:gd name="connsiteY3" fmla="*/ 408242 h 457342"/>
                    <a:gd name="connsiteX4" fmla="*/ 76329 w 406144"/>
                    <a:gd name="connsiteY4" fmla="*/ 340900 h 457342"/>
                    <a:gd name="connsiteX5" fmla="*/ 16322 w 406144"/>
                    <a:gd name="connsiteY5" fmla="*/ 60865 h 457342"/>
                    <a:gd name="connsiteX6" fmla="*/ 294261 w 406144"/>
                    <a:gd name="connsiteY6" fmla="*/ 0 h 45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6144" h="457342">
                      <a:moveTo>
                        <a:pt x="294261" y="0"/>
                      </a:moveTo>
                      <a:cubicBezTo>
                        <a:pt x="294261" y="0"/>
                        <a:pt x="429326" y="214598"/>
                        <a:pt x="215490" y="340043"/>
                      </a:cubicBezTo>
                      <a:cubicBezTo>
                        <a:pt x="215490" y="340043"/>
                        <a:pt x="449709" y="340709"/>
                        <a:pt x="398941" y="434912"/>
                      </a:cubicBezTo>
                      <a:cubicBezTo>
                        <a:pt x="373605" y="481965"/>
                        <a:pt x="199297" y="446151"/>
                        <a:pt x="96713" y="408242"/>
                      </a:cubicBezTo>
                      <a:cubicBezTo>
                        <a:pt x="49183" y="390716"/>
                        <a:pt x="65661" y="359474"/>
                        <a:pt x="76329" y="340900"/>
                      </a:cubicBezTo>
                      <a:cubicBezTo>
                        <a:pt x="99189" y="301276"/>
                        <a:pt x="-47781" y="179070"/>
                        <a:pt x="16322" y="60865"/>
                      </a:cubicBezTo>
                      <a:lnTo>
                        <a:pt x="29426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9DAFD0-83DC-3E4D-B27B-B5EC2BE231B1}"/>
                    </a:ext>
                  </a:extLst>
                </p:cNvPr>
                <p:cNvSpPr/>
                <p:nvPr/>
              </p:nvSpPr>
              <p:spPr>
                <a:xfrm>
                  <a:off x="1168993" y="1830123"/>
                  <a:ext cx="66382" cy="35521"/>
                </a:xfrm>
                <a:custGeom>
                  <a:avLst/>
                  <a:gdLst>
                    <a:gd name="connsiteX0" fmla="*/ 65352 w 66382"/>
                    <a:gd name="connsiteY0" fmla="*/ 27252 h 35521"/>
                    <a:gd name="connsiteX1" fmla="*/ 64304 w 66382"/>
                    <a:gd name="connsiteY1" fmla="*/ 34491 h 35521"/>
                    <a:gd name="connsiteX2" fmla="*/ 57065 w 66382"/>
                    <a:gd name="connsiteY2" fmla="*/ 33443 h 35521"/>
                    <a:gd name="connsiteX3" fmla="*/ 38777 w 66382"/>
                    <a:gd name="connsiteY3" fmla="*/ 20870 h 35521"/>
                    <a:gd name="connsiteX4" fmla="*/ 4106 w 66382"/>
                    <a:gd name="connsiteY4" fmla="*/ 10202 h 35521"/>
                    <a:gd name="connsiteX5" fmla="*/ 105 w 66382"/>
                    <a:gd name="connsiteY5" fmla="*/ 4106 h 35521"/>
                    <a:gd name="connsiteX6" fmla="*/ 6201 w 66382"/>
                    <a:gd name="connsiteY6" fmla="*/ 105 h 35521"/>
                    <a:gd name="connsiteX7" fmla="*/ 42968 w 66382"/>
                    <a:gd name="connsiteY7" fmla="*/ 11440 h 35521"/>
                    <a:gd name="connsiteX8" fmla="*/ 65352 w 66382"/>
                    <a:gd name="connsiteY8" fmla="*/ 27252 h 3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382" h="35521">
                      <a:moveTo>
                        <a:pt x="65352" y="27252"/>
                      </a:moveTo>
                      <a:cubicBezTo>
                        <a:pt x="67066" y="29538"/>
                        <a:pt x="66590" y="32776"/>
                        <a:pt x="64304" y="34491"/>
                      </a:cubicBezTo>
                      <a:cubicBezTo>
                        <a:pt x="62018" y="36205"/>
                        <a:pt x="58779" y="35729"/>
                        <a:pt x="57065" y="33443"/>
                      </a:cubicBezTo>
                      <a:cubicBezTo>
                        <a:pt x="54779" y="30395"/>
                        <a:pt x="49731" y="25728"/>
                        <a:pt x="38777" y="20870"/>
                      </a:cubicBezTo>
                      <a:cubicBezTo>
                        <a:pt x="30681" y="17251"/>
                        <a:pt x="19441" y="13536"/>
                        <a:pt x="4106" y="10202"/>
                      </a:cubicBezTo>
                      <a:cubicBezTo>
                        <a:pt x="1344" y="9630"/>
                        <a:pt x="-466" y="6868"/>
                        <a:pt x="105" y="4106"/>
                      </a:cubicBezTo>
                      <a:cubicBezTo>
                        <a:pt x="677" y="1344"/>
                        <a:pt x="3439" y="-466"/>
                        <a:pt x="6201" y="105"/>
                      </a:cubicBezTo>
                      <a:cubicBezTo>
                        <a:pt x="22394" y="3534"/>
                        <a:pt x="34300" y="7535"/>
                        <a:pt x="42968" y="11440"/>
                      </a:cubicBezTo>
                      <a:cubicBezTo>
                        <a:pt x="56017" y="17251"/>
                        <a:pt x="62304" y="23156"/>
                        <a:pt x="65352" y="27252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12F1974-AD14-06D6-15B6-FB4A98427E58}"/>
                    </a:ext>
                  </a:extLst>
                </p:cNvPr>
                <p:cNvSpPr/>
                <p:nvPr/>
              </p:nvSpPr>
              <p:spPr>
                <a:xfrm>
                  <a:off x="1156907" y="1858232"/>
                  <a:ext cx="63132" cy="37891"/>
                </a:xfrm>
                <a:custGeom>
                  <a:avLst/>
                  <a:gdLst>
                    <a:gd name="connsiteX0" fmla="*/ 62102 w 63132"/>
                    <a:gd name="connsiteY0" fmla="*/ 29717 h 37891"/>
                    <a:gd name="connsiteX1" fmla="*/ 61055 w 63132"/>
                    <a:gd name="connsiteY1" fmla="*/ 36861 h 37891"/>
                    <a:gd name="connsiteX2" fmla="*/ 53911 w 63132"/>
                    <a:gd name="connsiteY2" fmla="*/ 35813 h 37891"/>
                    <a:gd name="connsiteX3" fmla="*/ 41814 w 63132"/>
                    <a:gd name="connsiteY3" fmla="*/ 26288 h 37891"/>
                    <a:gd name="connsiteX4" fmla="*/ 3524 w 63132"/>
                    <a:gd name="connsiteY4" fmla="*/ 10001 h 37891"/>
                    <a:gd name="connsiteX5" fmla="*/ 285 w 63132"/>
                    <a:gd name="connsiteY5" fmla="*/ 3524 h 37891"/>
                    <a:gd name="connsiteX6" fmla="*/ 6762 w 63132"/>
                    <a:gd name="connsiteY6" fmla="*/ 285 h 37891"/>
                    <a:gd name="connsiteX7" fmla="*/ 47053 w 63132"/>
                    <a:gd name="connsiteY7" fmla="*/ 17525 h 37891"/>
                    <a:gd name="connsiteX8" fmla="*/ 62102 w 63132"/>
                    <a:gd name="connsiteY8" fmla="*/ 29717 h 3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132" h="37891">
                      <a:moveTo>
                        <a:pt x="62102" y="29717"/>
                      </a:moveTo>
                      <a:cubicBezTo>
                        <a:pt x="63817" y="32003"/>
                        <a:pt x="63341" y="35242"/>
                        <a:pt x="61055" y="36861"/>
                      </a:cubicBezTo>
                      <a:cubicBezTo>
                        <a:pt x="58769" y="38576"/>
                        <a:pt x="55530" y="38099"/>
                        <a:pt x="53911" y="35813"/>
                      </a:cubicBezTo>
                      <a:cubicBezTo>
                        <a:pt x="52482" y="33813"/>
                        <a:pt x="49148" y="30575"/>
                        <a:pt x="41814" y="26288"/>
                      </a:cubicBezTo>
                      <a:cubicBezTo>
                        <a:pt x="34004" y="21716"/>
                        <a:pt x="22002" y="16097"/>
                        <a:pt x="3524" y="10001"/>
                      </a:cubicBezTo>
                      <a:cubicBezTo>
                        <a:pt x="857" y="9143"/>
                        <a:pt x="-667" y="6191"/>
                        <a:pt x="285" y="3524"/>
                      </a:cubicBezTo>
                      <a:cubicBezTo>
                        <a:pt x="1142" y="857"/>
                        <a:pt x="4095" y="-667"/>
                        <a:pt x="6762" y="285"/>
                      </a:cubicBezTo>
                      <a:cubicBezTo>
                        <a:pt x="26098" y="6667"/>
                        <a:pt x="38766" y="12572"/>
                        <a:pt x="47053" y="17525"/>
                      </a:cubicBezTo>
                      <a:cubicBezTo>
                        <a:pt x="55721" y="22669"/>
                        <a:pt x="60007" y="26955"/>
                        <a:pt x="62102" y="2971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79658F8-1626-B4C9-5CC3-C5BBE9F32ABB}"/>
                  </a:ext>
                </a:extLst>
              </p:cNvPr>
              <p:cNvSpPr/>
              <p:nvPr/>
            </p:nvSpPr>
            <p:spPr>
              <a:xfrm>
                <a:off x="494245" y="1092898"/>
                <a:ext cx="694699" cy="645302"/>
              </a:xfrm>
              <a:custGeom>
                <a:avLst/>
                <a:gdLst>
                  <a:gd name="connsiteX0" fmla="*/ 413678 w 694699"/>
                  <a:gd name="connsiteY0" fmla="*/ 0 h 645302"/>
                  <a:gd name="connsiteX1" fmla="*/ 627419 w 694699"/>
                  <a:gd name="connsiteY1" fmla="*/ 344043 h 645302"/>
                  <a:gd name="connsiteX2" fmla="*/ 694094 w 694699"/>
                  <a:gd name="connsiteY2" fmla="*/ 500825 h 645302"/>
                  <a:gd name="connsiteX3" fmla="*/ 65063 w 694699"/>
                  <a:gd name="connsiteY3" fmla="*/ 633984 h 645302"/>
                  <a:gd name="connsiteX4" fmla="*/ 7 w 694699"/>
                  <a:gd name="connsiteY4" fmla="*/ 573691 h 645302"/>
                  <a:gd name="connsiteX5" fmla="*/ 38583 w 694699"/>
                  <a:gd name="connsiteY5" fmla="*/ 461867 h 645302"/>
                  <a:gd name="connsiteX6" fmla="*/ 126594 w 694699"/>
                  <a:gd name="connsiteY6" fmla="*/ 15621 h 645302"/>
                  <a:gd name="connsiteX7" fmla="*/ 413678 w 694699"/>
                  <a:gd name="connsiteY7" fmla="*/ 0 h 64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699" h="645302">
                    <a:moveTo>
                      <a:pt x="413678" y="0"/>
                    </a:moveTo>
                    <a:cubicBezTo>
                      <a:pt x="429775" y="7525"/>
                      <a:pt x="545790" y="195834"/>
                      <a:pt x="627419" y="344043"/>
                    </a:cubicBezTo>
                    <a:cubicBezTo>
                      <a:pt x="653232" y="390906"/>
                      <a:pt x="685998" y="463772"/>
                      <a:pt x="694094" y="500825"/>
                    </a:cubicBezTo>
                    <a:cubicBezTo>
                      <a:pt x="715335" y="599218"/>
                      <a:pt x="171171" y="674846"/>
                      <a:pt x="65063" y="633984"/>
                    </a:cubicBezTo>
                    <a:cubicBezTo>
                      <a:pt x="24010" y="618173"/>
                      <a:pt x="674" y="600647"/>
                      <a:pt x="7" y="573691"/>
                    </a:cubicBezTo>
                    <a:cubicBezTo>
                      <a:pt x="-564" y="546545"/>
                      <a:pt x="33154" y="513493"/>
                      <a:pt x="38583" y="461867"/>
                    </a:cubicBezTo>
                    <a:cubicBezTo>
                      <a:pt x="56014" y="295465"/>
                      <a:pt x="77922" y="83249"/>
                      <a:pt x="126594" y="15621"/>
                    </a:cubicBezTo>
                    <a:lnTo>
                      <a:pt x="41367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A31305F-351A-D450-CEFC-B38B3B54F8DD}"/>
                  </a:ext>
                </a:extLst>
              </p:cNvPr>
              <p:cNvSpPr/>
              <p:nvPr/>
            </p:nvSpPr>
            <p:spPr>
              <a:xfrm>
                <a:off x="891444" y="1059369"/>
                <a:ext cx="443103" cy="381191"/>
              </a:xfrm>
              <a:custGeom>
                <a:avLst/>
                <a:gdLst>
                  <a:gd name="connsiteX0" fmla="*/ 0 w 443103"/>
                  <a:gd name="connsiteY0" fmla="*/ 5239 h 381191"/>
                  <a:gd name="connsiteX1" fmla="*/ 443103 w 443103"/>
                  <a:gd name="connsiteY1" fmla="*/ 54769 h 381191"/>
                  <a:gd name="connsiteX2" fmla="*/ 387477 w 443103"/>
                  <a:gd name="connsiteY2" fmla="*/ 381191 h 381191"/>
                  <a:gd name="connsiteX3" fmla="*/ 10668 w 443103"/>
                  <a:gd name="connsiteY3" fmla="*/ 133255 h 381191"/>
                  <a:gd name="connsiteX4" fmla="*/ 0 w 443103"/>
                  <a:gd name="connsiteY4" fmla="*/ 5239 h 38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103" h="381191">
                    <a:moveTo>
                      <a:pt x="0" y="5239"/>
                    </a:moveTo>
                    <a:cubicBezTo>
                      <a:pt x="97441" y="-18764"/>
                      <a:pt x="227838" y="47054"/>
                      <a:pt x="443103" y="54769"/>
                    </a:cubicBezTo>
                    <a:cubicBezTo>
                      <a:pt x="443103" y="54769"/>
                      <a:pt x="438817" y="286322"/>
                      <a:pt x="387477" y="381191"/>
                    </a:cubicBezTo>
                    <a:cubicBezTo>
                      <a:pt x="206978" y="360617"/>
                      <a:pt x="65723" y="228315"/>
                      <a:pt x="10668" y="133255"/>
                    </a:cubicBezTo>
                    <a:lnTo>
                      <a:pt x="0" y="5239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BBFEBBA4-D5D4-2223-9297-E614B0EEB517}"/>
                  </a:ext>
                </a:extLst>
              </p:cNvPr>
              <p:cNvSpPr/>
              <p:nvPr/>
            </p:nvSpPr>
            <p:spPr>
              <a:xfrm>
                <a:off x="1164519" y="1102233"/>
                <a:ext cx="170028" cy="338423"/>
              </a:xfrm>
              <a:custGeom>
                <a:avLst/>
                <a:gdLst>
                  <a:gd name="connsiteX0" fmla="*/ 39822 w 170028"/>
                  <a:gd name="connsiteY0" fmla="*/ 0 h 338423"/>
                  <a:gd name="connsiteX1" fmla="*/ 170028 w 170028"/>
                  <a:gd name="connsiteY1" fmla="*/ 12002 h 338423"/>
                  <a:gd name="connsiteX2" fmla="*/ 114402 w 170028"/>
                  <a:gd name="connsiteY2" fmla="*/ 338423 h 338423"/>
                  <a:gd name="connsiteX3" fmla="*/ 21057 w 170028"/>
                  <a:gd name="connsiteY3" fmla="*/ 317373 h 338423"/>
                  <a:gd name="connsiteX4" fmla="*/ 39822 w 170028"/>
                  <a:gd name="connsiteY4" fmla="*/ 0 h 33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28" h="338423">
                    <a:moveTo>
                      <a:pt x="39822" y="0"/>
                    </a:moveTo>
                    <a:cubicBezTo>
                      <a:pt x="79541" y="5715"/>
                      <a:pt x="122689" y="10287"/>
                      <a:pt x="170028" y="12002"/>
                    </a:cubicBezTo>
                    <a:cubicBezTo>
                      <a:pt x="170028" y="12002"/>
                      <a:pt x="165742" y="243554"/>
                      <a:pt x="114402" y="338423"/>
                    </a:cubicBezTo>
                    <a:cubicBezTo>
                      <a:pt x="81922" y="334709"/>
                      <a:pt x="50680" y="327374"/>
                      <a:pt x="21057" y="317373"/>
                    </a:cubicBezTo>
                    <a:cubicBezTo>
                      <a:pt x="-4755" y="234220"/>
                      <a:pt x="-15328" y="125921"/>
                      <a:pt x="398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56CAF2A-222E-8117-1AEB-2DF1AFDA60CE}"/>
                  </a:ext>
                </a:extLst>
              </p:cNvPr>
              <p:cNvSpPr/>
              <p:nvPr/>
            </p:nvSpPr>
            <p:spPr>
              <a:xfrm>
                <a:off x="69068" y="1072398"/>
                <a:ext cx="475736" cy="217123"/>
              </a:xfrm>
              <a:custGeom>
                <a:avLst/>
                <a:gdLst>
                  <a:gd name="connsiteX0" fmla="*/ 5512 w 475736"/>
                  <a:gd name="connsiteY0" fmla="*/ 110607 h 217123"/>
                  <a:gd name="connsiteX1" fmla="*/ 96857 w 475736"/>
                  <a:gd name="connsiteY1" fmla="*/ 35931 h 217123"/>
                  <a:gd name="connsiteX2" fmla="*/ 96476 w 475736"/>
                  <a:gd name="connsiteY2" fmla="*/ 32787 h 217123"/>
                  <a:gd name="connsiteX3" fmla="*/ 148006 w 475736"/>
                  <a:gd name="connsiteY3" fmla="*/ 52218 h 217123"/>
                  <a:gd name="connsiteX4" fmla="*/ 149244 w 475736"/>
                  <a:gd name="connsiteY4" fmla="*/ 52790 h 217123"/>
                  <a:gd name="connsiteX5" fmla="*/ 468617 w 475736"/>
                  <a:gd name="connsiteY5" fmla="*/ 110321 h 217123"/>
                  <a:gd name="connsiteX6" fmla="*/ 5512 w 475736"/>
                  <a:gd name="connsiteY6" fmla="*/ 110607 h 21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36" h="217123">
                    <a:moveTo>
                      <a:pt x="5512" y="110607"/>
                    </a:moveTo>
                    <a:cubicBezTo>
                      <a:pt x="-11443" y="66982"/>
                      <a:pt x="8465" y="11928"/>
                      <a:pt x="96857" y="35931"/>
                    </a:cubicBezTo>
                    <a:lnTo>
                      <a:pt x="96476" y="32787"/>
                    </a:lnTo>
                    <a:cubicBezTo>
                      <a:pt x="89713" y="-24458"/>
                      <a:pt x="120860" y="498"/>
                      <a:pt x="148006" y="52218"/>
                    </a:cubicBezTo>
                    <a:cubicBezTo>
                      <a:pt x="148387" y="52409"/>
                      <a:pt x="148863" y="52599"/>
                      <a:pt x="149244" y="52790"/>
                    </a:cubicBezTo>
                    <a:cubicBezTo>
                      <a:pt x="179153" y="66506"/>
                      <a:pt x="446519" y="54790"/>
                      <a:pt x="468617" y="110321"/>
                    </a:cubicBezTo>
                    <a:cubicBezTo>
                      <a:pt x="540626" y="291296"/>
                      <a:pt x="43517" y="208143"/>
                      <a:pt x="5512" y="110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B8DF41C-7031-A4F3-DFD2-AD829B703F63}"/>
                  </a:ext>
                </a:extLst>
              </p:cNvPr>
              <p:cNvSpPr/>
              <p:nvPr/>
            </p:nvSpPr>
            <p:spPr>
              <a:xfrm>
                <a:off x="219494" y="1110519"/>
                <a:ext cx="394105" cy="336137"/>
              </a:xfrm>
              <a:custGeom>
                <a:avLst/>
                <a:gdLst>
                  <a:gd name="connsiteX0" fmla="*/ 394106 w 394105"/>
                  <a:gd name="connsiteY0" fmla="*/ 0 h 336137"/>
                  <a:gd name="connsiteX1" fmla="*/ 3390 w 394105"/>
                  <a:gd name="connsiteY1" fmla="*/ 11335 h 336137"/>
                  <a:gd name="connsiteX2" fmla="*/ 59588 w 394105"/>
                  <a:gd name="connsiteY2" fmla="*/ 336137 h 336137"/>
                  <a:gd name="connsiteX3" fmla="*/ 386295 w 394105"/>
                  <a:gd name="connsiteY3" fmla="*/ 228219 h 336137"/>
                  <a:gd name="connsiteX4" fmla="*/ 394106 w 394105"/>
                  <a:gd name="connsiteY4" fmla="*/ 0 h 3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105" h="336137">
                    <a:moveTo>
                      <a:pt x="394106" y="0"/>
                    </a:moveTo>
                    <a:cubicBezTo>
                      <a:pt x="394106" y="0"/>
                      <a:pt x="225514" y="27432"/>
                      <a:pt x="3390" y="11335"/>
                    </a:cubicBezTo>
                    <a:cubicBezTo>
                      <a:pt x="3390" y="11335"/>
                      <a:pt x="-20708" y="199739"/>
                      <a:pt x="59588" y="336137"/>
                    </a:cubicBezTo>
                    <a:cubicBezTo>
                      <a:pt x="173983" y="325660"/>
                      <a:pt x="312763" y="265081"/>
                      <a:pt x="386295" y="228219"/>
                    </a:cubicBezTo>
                    <a:lnTo>
                      <a:pt x="394106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698AE76-A1E9-11F8-6BC6-AE42FAE42D2C}"/>
                  </a:ext>
                </a:extLst>
              </p:cNvPr>
              <p:cNvSpPr/>
              <p:nvPr/>
            </p:nvSpPr>
            <p:spPr>
              <a:xfrm>
                <a:off x="505956" y="1062704"/>
                <a:ext cx="671656" cy="572052"/>
              </a:xfrm>
              <a:custGeom>
                <a:avLst/>
                <a:gdLst>
                  <a:gd name="connsiteX0" fmla="*/ 62876 w 671656"/>
                  <a:gd name="connsiteY0" fmla="*/ 56293 h 572052"/>
                  <a:gd name="connsiteX1" fmla="*/ 19728 w 671656"/>
                  <a:gd name="connsiteY1" fmla="*/ 344329 h 572052"/>
                  <a:gd name="connsiteX2" fmla="*/ 107 w 671656"/>
                  <a:gd name="connsiteY2" fmla="*/ 555307 h 572052"/>
                  <a:gd name="connsiteX3" fmla="*/ 669714 w 671656"/>
                  <a:gd name="connsiteY3" fmla="*/ 463677 h 572052"/>
                  <a:gd name="connsiteX4" fmla="*/ 586370 w 671656"/>
                  <a:gd name="connsiteY4" fmla="*/ 259270 h 572052"/>
                  <a:gd name="connsiteX5" fmla="*/ 416063 w 671656"/>
                  <a:gd name="connsiteY5" fmla="*/ 0 h 572052"/>
                  <a:gd name="connsiteX6" fmla="*/ 62876 w 671656"/>
                  <a:gd name="connsiteY6" fmla="*/ 56293 h 57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656" h="572052">
                    <a:moveTo>
                      <a:pt x="62876" y="56293"/>
                    </a:moveTo>
                    <a:cubicBezTo>
                      <a:pt x="50398" y="64770"/>
                      <a:pt x="29920" y="214313"/>
                      <a:pt x="19728" y="344329"/>
                    </a:cubicBezTo>
                    <a:cubicBezTo>
                      <a:pt x="17918" y="367665"/>
                      <a:pt x="-1608" y="555022"/>
                      <a:pt x="107" y="555307"/>
                    </a:cubicBezTo>
                    <a:cubicBezTo>
                      <a:pt x="132218" y="584073"/>
                      <a:pt x="471689" y="588359"/>
                      <a:pt x="669714" y="463677"/>
                    </a:cubicBezTo>
                    <a:cubicBezTo>
                      <a:pt x="685335" y="453866"/>
                      <a:pt x="602087" y="291941"/>
                      <a:pt x="586370" y="259270"/>
                    </a:cubicBezTo>
                    <a:cubicBezTo>
                      <a:pt x="535126" y="152781"/>
                      <a:pt x="464927" y="30766"/>
                      <a:pt x="416063" y="0"/>
                    </a:cubicBezTo>
                    <a:lnTo>
                      <a:pt x="62876" y="56293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9EF1641-8E93-829E-8150-4BC45BED2B39}"/>
                  </a:ext>
                </a:extLst>
              </p:cNvPr>
              <p:cNvSpPr/>
              <p:nvPr/>
            </p:nvSpPr>
            <p:spPr>
              <a:xfrm>
                <a:off x="525970" y="1273111"/>
                <a:ext cx="558450" cy="132525"/>
              </a:xfrm>
              <a:custGeom>
                <a:avLst/>
                <a:gdLst>
                  <a:gd name="connsiteX0" fmla="*/ 541973 w 558450"/>
                  <a:gd name="connsiteY0" fmla="*/ 0 h 132525"/>
                  <a:gd name="connsiteX1" fmla="*/ 3239 w 558450"/>
                  <a:gd name="connsiteY1" fmla="*/ 92869 h 132525"/>
                  <a:gd name="connsiteX2" fmla="*/ 0 w 558450"/>
                  <a:gd name="connsiteY2" fmla="*/ 130969 h 132525"/>
                  <a:gd name="connsiteX3" fmla="*/ 558451 w 558450"/>
                  <a:gd name="connsiteY3" fmla="*/ 32671 h 132525"/>
                  <a:gd name="connsiteX4" fmla="*/ 541973 w 558450"/>
                  <a:gd name="connsiteY4" fmla="*/ 0 h 13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450" h="132525">
                    <a:moveTo>
                      <a:pt x="541973" y="0"/>
                    </a:moveTo>
                    <a:cubicBezTo>
                      <a:pt x="404050" y="58483"/>
                      <a:pt x="237268" y="100870"/>
                      <a:pt x="3239" y="92869"/>
                    </a:cubicBezTo>
                    <a:cubicBezTo>
                      <a:pt x="2095" y="105632"/>
                      <a:pt x="952" y="118396"/>
                      <a:pt x="0" y="130969"/>
                    </a:cubicBezTo>
                    <a:cubicBezTo>
                      <a:pt x="255461" y="140589"/>
                      <a:pt x="392430" y="105346"/>
                      <a:pt x="558451" y="32671"/>
                    </a:cubicBezTo>
                    <a:cubicBezTo>
                      <a:pt x="553117" y="21812"/>
                      <a:pt x="547592" y="10858"/>
                      <a:pt x="541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35E6A423-6010-93B6-FA30-FD53678446B4}"/>
                  </a:ext>
                </a:extLst>
              </p:cNvPr>
              <p:cNvSpPr/>
              <p:nvPr/>
            </p:nvSpPr>
            <p:spPr>
              <a:xfrm>
                <a:off x="588740" y="1037462"/>
                <a:ext cx="334588" cy="232314"/>
              </a:xfrm>
              <a:custGeom>
                <a:avLst/>
                <a:gdLst>
                  <a:gd name="connsiteX0" fmla="*/ 0 w 334588"/>
                  <a:gd name="connsiteY0" fmla="*/ 67247 h 232314"/>
                  <a:gd name="connsiteX1" fmla="*/ 94202 w 334588"/>
                  <a:gd name="connsiteY1" fmla="*/ 125730 h 232314"/>
                  <a:gd name="connsiteX2" fmla="*/ 167926 w 334588"/>
                  <a:gd name="connsiteY2" fmla="*/ 128873 h 232314"/>
                  <a:gd name="connsiteX3" fmla="*/ 200311 w 334588"/>
                  <a:gd name="connsiteY3" fmla="*/ 200406 h 232314"/>
                  <a:gd name="connsiteX4" fmla="*/ 251936 w 334588"/>
                  <a:gd name="connsiteY4" fmla="*/ 232315 h 232314"/>
                  <a:gd name="connsiteX5" fmla="*/ 268224 w 334588"/>
                  <a:gd name="connsiteY5" fmla="*/ 186690 h 232314"/>
                  <a:gd name="connsiteX6" fmla="*/ 238601 w 334588"/>
                  <a:gd name="connsiteY6" fmla="*/ 115157 h 232314"/>
                  <a:gd name="connsiteX7" fmla="*/ 298228 w 334588"/>
                  <a:gd name="connsiteY7" fmla="*/ 84487 h 232314"/>
                  <a:gd name="connsiteX8" fmla="*/ 332422 w 334588"/>
                  <a:gd name="connsiteY8" fmla="*/ 0 h 232314"/>
                  <a:gd name="connsiteX9" fmla="*/ 172593 w 334588"/>
                  <a:gd name="connsiteY9" fmla="*/ 48863 h 232314"/>
                  <a:gd name="connsiteX10" fmla="*/ 0 w 334588"/>
                  <a:gd name="connsiteY10" fmla="*/ 67247 h 2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588" h="232314">
                    <a:moveTo>
                      <a:pt x="0" y="67247"/>
                    </a:moveTo>
                    <a:cubicBezTo>
                      <a:pt x="0" y="67247"/>
                      <a:pt x="7429" y="123920"/>
                      <a:pt x="94202" y="125730"/>
                    </a:cubicBezTo>
                    <a:cubicBezTo>
                      <a:pt x="126492" y="126397"/>
                      <a:pt x="150495" y="127635"/>
                      <a:pt x="167926" y="128873"/>
                    </a:cubicBezTo>
                    <a:lnTo>
                      <a:pt x="200311" y="200406"/>
                    </a:lnTo>
                    <a:lnTo>
                      <a:pt x="251936" y="232315"/>
                    </a:lnTo>
                    <a:lnTo>
                      <a:pt x="268224" y="186690"/>
                    </a:lnTo>
                    <a:lnTo>
                      <a:pt x="238601" y="115157"/>
                    </a:lnTo>
                    <a:cubicBezTo>
                      <a:pt x="252317" y="107633"/>
                      <a:pt x="248888" y="107728"/>
                      <a:pt x="298228" y="84487"/>
                    </a:cubicBezTo>
                    <a:cubicBezTo>
                      <a:pt x="347472" y="61246"/>
                      <a:pt x="332422" y="0"/>
                      <a:pt x="332422" y="0"/>
                    </a:cubicBezTo>
                    <a:lnTo>
                      <a:pt x="172593" y="48863"/>
                    </a:lnTo>
                    <a:lnTo>
                      <a:pt x="0" y="672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A38A307-06C6-F1FE-27B3-123BE4C863B3}"/>
                  </a:ext>
                </a:extLst>
              </p:cNvPr>
              <p:cNvSpPr/>
              <p:nvPr/>
            </p:nvSpPr>
            <p:spPr>
              <a:xfrm>
                <a:off x="1233655" y="1108309"/>
                <a:ext cx="106090" cy="333604"/>
              </a:xfrm>
              <a:custGeom>
                <a:avLst/>
                <a:gdLst>
                  <a:gd name="connsiteX0" fmla="*/ 60602 w 106090"/>
                  <a:gd name="connsiteY0" fmla="*/ 1448 h 333604"/>
                  <a:gd name="connsiteX1" fmla="*/ 8500 w 106090"/>
                  <a:gd name="connsiteY1" fmla="*/ 279197 h 333604"/>
                  <a:gd name="connsiteX2" fmla="*/ 104893 w 106090"/>
                  <a:gd name="connsiteY2" fmla="*/ 166421 h 333604"/>
                  <a:gd name="connsiteX3" fmla="*/ 60602 w 106090"/>
                  <a:gd name="connsiteY3" fmla="*/ 1448 h 3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90" h="333604">
                    <a:moveTo>
                      <a:pt x="60602" y="1448"/>
                    </a:moveTo>
                    <a:cubicBezTo>
                      <a:pt x="24121" y="23165"/>
                      <a:pt x="-18456" y="160230"/>
                      <a:pt x="8500" y="279197"/>
                    </a:cubicBezTo>
                    <a:cubicBezTo>
                      <a:pt x="35456" y="398164"/>
                      <a:pt x="97273" y="304533"/>
                      <a:pt x="104893" y="166421"/>
                    </a:cubicBezTo>
                    <a:cubicBezTo>
                      <a:pt x="112418" y="28308"/>
                      <a:pt x="82890" y="-8172"/>
                      <a:pt x="60602" y="1448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24EF8F8-ABAC-912F-B8C8-C6C2BADC43CC}"/>
                  </a:ext>
                </a:extLst>
              </p:cNvPr>
              <p:cNvSpPr/>
              <p:nvPr/>
            </p:nvSpPr>
            <p:spPr>
              <a:xfrm>
                <a:off x="219291" y="1121854"/>
                <a:ext cx="136086" cy="324897"/>
              </a:xfrm>
              <a:custGeom>
                <a:avLst/>
                <a:gdLst>
                  <a:gd name="connsiteX0" fmla="*/ 136087 w 136086"/>
                  <a:gd name="connsiteY0" fmla="*/ 311849 h 324897"/>
                  <a:gd name="connsiteX1" fmla="*/ 98653 w 136086"/>
                  <a:gd name="connsiteY1" fmla="*/ 160020 h 324897"/>
                  <a:gd name="connsiteX2" fmla="*/ 87700 w 136086"/>
                  <a:gd name="connsiteY2" fmla="*/ 13525 h 324897"/>
                  <a:gd name="connsiteX3" fmla="*/ 87890 w 136086"/>
                  <a:gd name="connsiteY3" fmla="*/ 4191 h 324897"/>
                  <a:gd name="connsiteX4" fmla="*/ 3403 w 136086"/>
                  <a:gd name="connsiteY4" fmla="*/ 0 h 324897"/>
                  <a:gd name="connsiteX5" fmla="*/ 2641 w 136086"/>
                  <a:gd name="connsiteY5" fmla="*/ 7144 h 324897"/>
                  <a:gd name="connsiteX6" fmla="*/ 3975 w 136086"/>
                  <a:gd name="connsiteY6" fmla="*/ 142018 h 324897"/>
                  <a:gd name="connsiteX7" fmla="*/ 59506 w 136086"/>
                  <a:gd name="connsiteY7" fmla="*/ 324898 h 324897"/>
                  <a:gd name="connsiteX8" fmla="*/ 136087 w 136086"/>
                  <a:gd name="connsiteY8" fmla="*/ 311849 h 32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86" h="324897">
                    <a:moveTo>
                      <a:pt x="136087" y="311849"/>
                    </a:moveTo>
                    <a:cubicBezTo>
                      <a:pt x="121704" y="269748"/>
                      <a:pt x="107893" y="217456"/>
                      <a:pt x="98653" y="160020"/>
                    </a:cubicBezTo>
                    <a:cubicBezTo>
                      <a:pt x="91224" y="113538"/>
                      <a:pt x="86842" y="63818"/>
                      <a:pt x="87700" y="13525"/>
                    </a:cubicBezTo>
                    <a:cubicBezTo>
                      <a:pt x="87795" y="10382"/>
                      <a:pt x="87795" y="7334"/>
                      <a:pt x="87890" y="4191"/>
                    </a:cubicBezTo>
                    <a:cubicBezTo>
                      <a:pt x="60839" y="3429"/>
                      <a:pt x="32550" y="2096"/>
                      <a:pt x="3403" y="0"/>
                    </a:cubicBezTo>
                    <a:cubicBezTo>
                      <a:pt x="3403" y="0"/>
                      <a:pt x="3118" y="2477"/>
                      <a:pt x="2641" y="7144"/>
                    </a:cubicBezTo>
                    <a:cubicBezTo>
                      <a:pt x="832" y="25718"/>
                      <a:pt x="-2883" y="78486"/>
                      <a:pt x="3975" y="142018"/>
                    </a:cubicBezTo>
                    <a:cubicBezTo>
                      <a:pt x="10261" y="200120"/>
                      <a:pt x="25597" y="267176"/>
                      <a:pt x="59506" y="324898"/>
                    </a:cubicBezTo>
                    <a:cubicBezTo>
                      <a:pt x="84366" y="322612"/>
                      <a:pt x="110179" y="318040"/>
                      <a:pt x="136087" y="31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B4A3342-EFC6-C9F7-3288-EA35247E954F}"/>
                  </a:ext>
                </a:extLst>
              </p:cNvPr>
              <p:cNvSpPr/>
              <p:nvPr/>
            </p:nvSpPr>
            <p:spPr>
              <a:xfrm>
                <a:off x="132738" y="1114683"/>
                <a:ext cx="35500" cy="95857"/>
              </a:xfrm>
              <a:custGeom>
                <a:avLst/>
                <a:gdLst>
                  <a:gd name="connsiteX0" fmla="*/ 26901 w 35500"/>
                  <a:gd name="connsiteY0" fmla="*/ 1361 h 95857"/>
                  <a:gd name="connsiteX1" fmla="*/ 34140 w 35500"/>
                  <a:gd name="connsiteY1" fmla="*/ 1646 h 95857"/>
                  <a:gd name="connsiteX2" fmla="*/ 33854 w 35500"/>
                  <a:gd name="connsiteY2" fmla="*/ 8885 h 95857"/>
                  <a:gd name="connsiteX3" fmla="*/ 12994 w 35500"/>
                  <a:gd name="connsiteY3" fmla="*/ 46604 h 95857"/>
                  <a:gd name="connsiteX4" fmla="*/ 13756 w 35500"/>
                  <a:gd name="connsiteY4" fmla="*/ 88991 h 95857"/>
                  <a:gd name="connsiteX5" fmla="*/ 10518 w 35500"/>
                  <a:gd name="connsiteY5" fmla="*/ 95563 h 95857"/>
                  <a:gd name="connsiteX6" fmla="*/ 3945 w 35500"/>
                  <a:gd name="connsiteY6" fmla="*/ 92324 h 95857"/>
                  <a:gd name="connsiteX7" fmla="*/ 2993 w 35500"/>
                  <a:gd name="connsiteY7" fmla="*/ 44128 h 95857"/>
                  <a:gd name="connsiteX8" fmla="*/ 26901 w 35500"/>
                  <a:gd name="connsiteY8" fmla="*/ 1361 h 9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00" h="95857">
                    <a:moveTo>
                      <a:pt x="26901" y="1361"/>
                    </a:moveTo>
                    <a:cubicBezTo>
                      <a:pt x="28996" y="-544"/>
                      <a:pt x="32235" y="-449"/>
                      <a:pt x="34140" y="1646"/>
                    </a:cubicBezTo>
                    <a:cubicBezTo>
                      <a:pt x="36045" y="3742"/>
                      <a:pt x="35949" y="6980"/>
                      <a:pt x="33854" y="8885"/>
                    </a:cubicBezTo>
                    <a:cubicBezTo>
                      <a:pt x="24424" y="17553"/>
                      <a:pt x="16804" y="31364"/>
                      <a:pt x="12994" y="46604"/>
                    </a:cubicBezTo>
                    <a:cubicBezTo>
                      <a:pt x="9470" y="60701"/>
                      <a:pt x="9184" y="75846"/>
                      <a:pt x="13756" y="88991"/>
                    </a:cubicBezTo>
                    <a:cubicBezTo>
                      <a:pt x="14709" y="91658"/>
                      <a:pt x="13280" y="94610"/>
                      <a:pt x="10518" y="95563"/>
                    </a:cubicBezTo>
                    <a:cubicBezTo>
                      <a:pt x="7851" y="96515"/>
                      <a:pt x="4898" y="95087"/>
                      <a:pt x="3945" y="92324"/>
                    </a:cubicBezTo>
                    <a:cubicBezTo>
                      <a:pt x="-1293" y="77180"/>
                      <a:pt x="-1008" y="59939"/>
                      <a:pt x="2993" y="44128"/>
                    </a:cubicBezTo>
                    <a:cubicBezTo>
                      <a:pt x="7279" y="27078"/>
                      <a:pt x="15947" y="11362"/>
                      <a:pt x="26901" y="1361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F55849E-CAD8-5863-86E8-047B69BF6B6A}"/>
                  </a:ext>
                </a:extLst>
              </p:cNvPr>
              <p:cNvSpPr/>
              <p:nvPr/>
            </p:nvSpPr>
            <p:spPr>
              <a:xfrm>
                <a:off x="976190" y="1130971"/>
                <a:ext cx="156616" cy="275297"/>
              </a:xfrm>
              <a:custGeom>
                <a:avLst/>
                <a:gdLst>
                  <a:gd name="connsiteX0" fmla="*/ 1361 w 156616"/>
                  <a:gd name="connsiteY0" fmla="*/ 8600 h 275297"/>
                  <a:gd name="connsiteX1" fmla="*/ 1646 w 156616"/>
                  <a:gd name="connsiteY1" fmla="*/ 1361 h 275297"/>
                  <a:gd name="connsiteX2" fmla="*/ 8885 w 156616"/>
                  <a:gd name="connsiteY2" fmla="*/ 1646 h 275297"/>
                  <a:gd name="connsiteX3" fmla="*/ 90515 w 156616"/>
                  <a:gd name="connsiteY3" fmla="*/ 121852 h 275297"/>
                  <a:gd name="connsiteX4" fmla="*/ 156428 w 156616"/>
                  <a:gd name="connsiteY4" fmla="*/ 268823 h 275297"/>
                  <a:gd name="connsiteX5" fmla="*/ 152808 w 156616"/>
                  <a:gd name="connsiteY5" fmla="*/ 275109 h 275297"/>
                  <a:gd name="connsiteX6" fmla="*/ 146522 w 156616"/>
                  <a:gd name="connsiteY6" fmla="*/ 271490 h 275297"/>
                  <a:gd name="connsiteX7" fmla="*/ 81561 w 156616"/>
                  <a:gd name="connsiteY7" fmla="*/ 126710 h 275297"/>
                  <a:gd name="connsiteX8" fmla="*/ 1361 w 156616"/>
                  <a:gd name="connsiteY8" fmla="*/ 8600 h 27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616" h="275297">
                    <a:moveTo>
                      <a:pt x="1361" y="8600"/>
                    </a:moveTo>
                    <a:cubicBezTo>
                      <a:pt x="-544" y="6504"/>
                      <a:pt x="-449" y="3266"/>
                      <a:pt x="1646" y="1361"/>
                    </a:cubicBezTo>
                    <a:cubicBezTo>
                      <a:pt x="3742" y="-544"/>
                      <a:pt x="6980" y="-449"/>
                      <a:pt x="8885" y="1646"/>
                    </a:cubicBezTo>
                    <a:cubicBezTo>
                      <a:pt x="36508" y="31650"/>
                      <a:pt x="65464" y="76513"/>
                      <a:pt x="90515" y="121852"/>
                    </a:cubicBezTo>
                    <a:cubicBezTo>
                      <a:pt x="122519" y="179859"/>
                      <a:pt x="148236" y="238914"/>
                      <a:pt x="156428" y="268823"/>
                    </a:cubicBezTo>
                    <a:cubicBezTo>
                      <a:pt x="157190" y="271585"/>
                      <a:pt x="155570" y="274347"/>
                      <a:pt x="152808" y="275109"/>
                    </a:cubicBezTo>
                    <a:cubicBezTo>
                      <a:pt x="150046" y="275871"/>
                      <a:pt x="147284" y="274252"/>
                      <a:pt x="146522" y="271490"/>
                    </a:cubicBezTo>
                    <a:cubicBezTo>
                      <a:pt x="138521" y="242248"/>
                      <a:pt x="113184" y="184146"/>
                      <a:pt x="81561" y="126710"/>
                    </a:cubicBezTo>
                    <a:cubicBezTo>
                      <a:pt x="56796" y="82037"/>
                      <a:pt x="28316" y="37937"/>
                      <a:pt x="1361" y="8600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29F223A-C724-BC2B-2428-3A13F13D0B3D}"/>
                  </a:ext>
                </a:extLst>
              </p:cNvPr>
              <p:cNvSpPr/>
              <p:nvPr/>
            </p:nvSpPr>
            <p:spPr>
              <a:xfrm>
                <a:off x="521435" y="1212329"/>
                <a:ext cx="29502" cy="168889"/>
              </a:xfrm>
              <a:custGeom>
                <a:avLst/>
                <a:gdLst>
                  <a:gd name="connsiteX0" fmla="*/ 9964 w 29502"/>
                  <a:gd name="connsiteY0" fmla="*/ 165366 h 168889"/>
                  <a:gd name="connsiteX1" fmla="*/ 3487 w 29502"/>
                  <a:gd name="connsiteY1" fmla="*/ 168604 h 168889"/>
                  <a:gd name="connsiteX2" fmla="*/ 248 w 29502"/>
                  <a:gd name="connsiteY2" fmla="*/ 162128 h 168889"/>
                  <a:gd name="connsiteX3" fmla="*/ 18156 w 29502"/>
                  <a:gd name="connsiteY3" fmla="*/ 23825 h 168889"/>
                  <a:gd name="connsiteX4" fmla="*/ 19298 w 29502"/>
                  <a:gd name="connsiteY4" fmla="*/ 4775 h 168889"/>
                  <a:gd name="connsiteX5" fmla="*/ 24728 w 29502"/>
                  <a:gd name="connsiteY5" fmla="*/ 12 h 168889"/>
                  <a:gd name="connsiteX6" fmla="*/ 29490 w 29502"/>
                  <a:gd name="connsiteY6" fmla="*/ 5441 h 168889"/>
                  <a:gd name="connsiteX7" fmla="*/ 28347 w 29502"/>
                  <a:gd name="connsiteY7" fmla="*/ 24396 h 168889"/>
                  <a:gd name="connsiteX8" fmla="*/ 9964 w 29502"/>
                  <a:gd name="connsiteY8" fmla="*/ 165366 h 16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2" h="168889">
                    <a:moveTo>
                      <a:pt x="9964" y="165366"/>
                    </a:moveTo>
                    <a:cubicBezTo>
                      <a:pt x="9107" y="168033"/>
                      <a:pt x="6154" y="169557"/>
                      <a:pt x="3487" y="168604"/>
                    </a:cubicBezTo>
                    <a:cubicBezTo>
                      <a:pt x="820" y="167747"/>
                      <a:pt x="-609" y="164795"/>
                      <a:pt x="248" y="162128"/>
                    </a:cubicBezTo>
                    <a:cubicBezTo>
                      <a:pt x="12345" y="126123"/>
                      <a:pt x="15679" y="67735"/>
                      <a:pt x="18156" y="23825"/>
                    </a:cubicBezTo>
                    <a:cubicBezTo>
                      <a:pt x="18536" y="16871"/>
                      <a:pt x="18917" y="10299"/>
                      <a:pt x="19298" y="4775"/>
                    </a:cubicBezTo>
                    <a:cubicBezTo>
                      <a:pt x="19489" y="1917"/>
                      <a:pt x="21965" y="-178"/>
                      <a:pt x="24728" y="12"/>
                    </a:cubicBezTo>
                    <a:cubicBezTo>
                      <a:pt x="27585" y="203"/>
                      <a:pt x="29681" y="2679"/>
                      <a:pt x="29490" y="5441"/>
                    </a:cubicBezTo>
                    <a:cubicBezTo>
                      <a:pt x="29109" y="11728"/>
                      <a:pt x="28728" y="17919"/>
                      <a:pt x="28347" y="24396"/>
                    </a:cubicBezTo>
                    <a:cubicBezTo>
                      <a:pt x="25871" y="68973"/>
                      <a:pt x="22537" y="128123"/>
                      <a:pt x="9964" y="165366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07" name="图形 6">
              <a:extLst>
                <a:ext uri="{FF2B5EF4-FFF2-40B4-BE49-F238E27FC236}">
                  <a16:creationId xmlns:a16="http://schemas.microsoft.com/office/drawing/2014/main" id="{9137CB98-52CD-2C9F-3235-8E125EC731C6}"/>
                </a:ext>
              </a:extLst>
            </p:cNvPr>
            <p:cNvGrpSpPr/>
            <p:nvPr/>
          </p:nvGrpSpPr>
          <p:grpSpPr>
            <a:xfrm>
              <a:off x="1706976" y="3389967"/>
              <a:ext cx="690660" cy="1000056"/>
              <a:chOff x="1196934" y="857293"/>
              <a:chExt cx="557371" cy="807057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14B86E7-89CD-376C-306E-6CD0ECBA8D91}"/>
                  </a:ext>
                </a:extLst>
              </p:cNvPr>
              <p:cNvSpPr/>
              <p:nvPr/>
            </p:nvSpPr>
            <p:spPr>
              <a:xfrm>
                <a:off x="1196934" y="879196"/>
                <a:ext cx="215679" cy="442073"/>
              </a:xfrm>
              <a:custGeom>
                <a:avLst/>
                <a:gdLst>
                  <a:gd name="connsiteX0" fmla="*/ 200954 w 215679"/>
                  <a:gd name="connsiteY0" fmla="*/ 4438 h 442073"/>
                  <a:gd name="connsiteX1" fmla="*/ 211241 w 215679"/>
                  <a:gd name="connsiteY1" fmla="*/ 723 h 442073"/>
                  <a:gd name="connsiteX2" fmla="*/ 214956 w 215679"/>
                  <a:gd name="connsiteY2" fmla="*/ 11010 h 442073"/>
                  <a:gd name="connsiteX3" fmla="*/ 14741 w 215679"/>
                  <a:gd name="connsiteY3" fmla="*/ 437635 h 442073"/>
                  <a:gd name="connsiteX4" fmla="*/ 4454 w 215679"/>
                  <a:gd name="connsiteY4" fmla="*/ 441350 h 442073"/>
                  <a:gd name="connsiteX5" fmla="*/ 739 w 215679"/>
                  <a:gd name="connsiteY5" fmla="*/ 431063 h 442073"/>
                  <a:gd name="connsiteX6" fmla="*/ 200954 w 215679"/>
                  <a:gd name="connsiteY6" fmla="*/ 4438 h 44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79" h="442073">
                    <a:moveTo>
                      <a:pt x="200954" y="4438"/>
                    </a:moveTo>
                    <a:cubicBezTo>
                      <a:pt x="202764" y="628"/>
                      <a:pt x="207336" y="-1086"/>
                      <a:pt x="211241" y="723"/>
                    </a:cubicBezTo>
                    <a:cubicBezTo>
                      <a:pt x="215051" y="2533"/>
                      <a:pt x="216766" y="7105"/>
                      <a:pt x="214956" y="11010"/>
                    </a:cubicBezTo>
                    <a:lnTo>
                      <a:pt x="14741" y="437635"/>
                    </a:lnTo>
                    <a:cubicBezTo>
                      <a:pt x="12931" y="441445"/>
                      <a:pt x="8359" y="443160"/>
                      <a:pt x="4454" y="441350"/>
                    </a:cubicBezTo>
                    <a:cubicBezTo>
                      <a:pt x="548" y="439540"/>
                      <a:pt x="-1071" y="434968"/>
                      <a:pt x="739" y="431063"/>
                    </a:cubicBezTo>
                    <a:lnTo>
                      <a:pt x="200954" y="4438"/>
                    </a:ln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3C03140-D238-E1C1-116D-9B36639BD179}"/>
                  </a:ext>
                </a:extLst>
              </p:cNvPr>
              <p:cNvSpPr/>
              <p:nvPr/>
            </p:nvSpPr>
            <p:spPr>
              <a:xfrm>
                <a:off x="1391162" y="906283"/>
                <a:ext cx="156635" cy="291500"/>
              </a:xfrm>
              <a:custGeom>
                <a:avLst/>
                <a:gdLst>
                  <a:gd name="connsiteX0" fmla="*/ 2535 w 156635"/>
                  <a:gd name="connsiteY0" fmla="*/ 7450 h 291500"/>
                  <a:gd name="connsiteX1" fmla="*/ 249 w 156635"/>
                  <a:gd name="connsiteY1" fmla="*/ 2497 h 291500"/>
                  <a:gd name="connsiteX2" fmla="*/ 5202 w 156635"/>
                  <a:gd name="connsiteY2" fmla="*/ 211 h 291500"/>
                  <a:gd name="connsiteX3" fmla="*/ 67591 w 156635"/>
                  <a:gd name="connsiteY3" fmla="*/ 125179 h 291500"/>
                  <a:gd name="connsiteX4" fmla="*/ 70544 w 156635"/>
                  <a:gd name="connsiteY4" fmla="*/ 171185 h 291500"/>
                  <a:gd name="connsiteX5" fmla="*/ 89403 w 156635"/>
                  <a:gd name="connsiteY5" fmla="*/ 181948 h 291500"/>
                  <a:gd name="connsiteX6" fmla="*/ 156174 w 156635"/>
                  <a:gd name="connsiteY6" fmla="*/ 287961 h 291500"/>
                  <a:gd name="connsiteX7" fmla="*/ 152078 w 156635"/>
                  <a:gd name="connsiteY7" fmla="*/ 291486 h 291500"/>
                  <a:gd name="connsiteX8" fmla="*/ 148553 w 156635"/>
                  <a:gd name="connsiteY8" fmla="*/ 287390 h 291500"/>
                  <a:gd name="connsiteX9" fmla="*/ 85879 w 156635"/>
                  <a:gd name="connsiteY9" fmla="*/ 188806 h 291500"/>
                  <a:gd name="connsiteX10" fmla="*/ 66257 w 156635"/>
                  <a:gd name="connsiteY10" fmla="*/ 177567 h 291500"/>
                  <a:gd name="connsiteX11" fmla="*/ 61305 w 156635"/>
                  <a:gd name="connsiteY11" fmla="*/ 120893 h 291500"/>
                  <a:gd name="connsiteX12" fmla="*/ 2535 w 156635"/>
                  <a:gd name="connsiteY12" fmla="*/ 7450 h 29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635" h="291500">
                    <a:moveTo>
                      <a:pt x="2535" y="7450"/>
                    </a:moveTo>
                    <a:cubicBezTo>
                      <a:pt x="535" y="6688"/>
                      <a:pt x="-513" y="4497"/>
                      <a:pt x="249" y="2497"/>
                    </a:cubicBezTo>
                    <a:cubicBezTo>
                      <a:pt x="1011" y="497"/>
                      <a:pt x="3202" y="-456"/>
                      <a:pt x="5202" y="211"/>
                    </a:cubicBezTo>
                    <a:cubicBezTo>
                      <a:pt x="5583" y="306"/>
                      <a:pt x="123407" y="43264"/>
                      <a:pt x="67591" y="125179"/>
                    </a:cubicBezTo>
                    <a:cubicBezTo>
                      <a:pt x="50732" y="149944"/>
                      <a:pt x="56447" y="161565"/>
                      <a:pt x="70544" y="171185"/>
                    </a:cubicBezTo>
                    <a:cubicBezTo>
                      <a:pt x="75878" y="174804"/>
                      <a:pt x="82450" y="178329"/>
                      <a:pt x="89403" y="181948"/>
                    </a:cubicBezTo>
                    <a:cubicBezTo>
                      <a:pt x="121026" y="198617"/>
                      <a:pt x="161412" y="219953"/>
                      <a:pt x="156174" y="287961"/>
                    </a:cubicBezTo>
                    <a:cubicBezTo>
                      <a:pt x="155983" y="290057"/>
                      <a:pt x="154173" y="291676"/>
                      <a:pt x="152078" y="291486"/>
                    </a:cubicBezTo>
                    <a:cubicBezTo>
                      <a:pt x="149982" y="291295"/>
                      <a:pt x="148363" y="289485"/>
                      <a:pt x="148553" y="287390"/>
                    </a:cubicBezTo>
                    <a:cubicBezTo>
                      <a:pt x="153411" y="224430"/>
                      <a:pt x="115502" y="204427"/>
                      <a:pt x="85879" y="188806"/>
                    </a:cubicBezTo>
                    <a:cubicBezTo>
                      <a:pt x="78735" y="184996"/>
                      <a:pt x="71973" y="181472"/>
                      <a:pt x="66257" y="177567"/>
                    </a:cubicBezTo>
                    <a:cubicBezTo>
                      <a:pt x="48351" y="165375"/>
                      <a:pt x="40826" y="150897"/>
                      <a:pt x="61305" y="120893"/>
                    </a:cubicBezTo>
                    <a:cubicBezTo>
                      <a:pt x="111501" y="47169"/>
                      <a:pt x="2821" y="7545"/>
                      <a:pt x="2535" y="7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8E2F384-3FEE-C30B-1EF8-3CCAB48EDFAC}"/>
                  </a:ext>
                </a:extLst>
              </p:cNvPr>
              <p:cNvSpPr/>
              <p:nvPr/>
            </p:nvSpPr>
            <p:spPr>
              <a:xfrm>
                <a:off x="1329442" y="857293"/>
                <a:ext cx="68779" cy="81053"/>
              </a:xfrm>
              <a:custGeom>
                <a:avLst/>
                <a:gdLst>
                  <a:gd name="connsiteX0" fmla="*/ 66065 w 68779"/>
                  <a:gd name="connsiteY0" fmla="*/ 49486 h 81053"/>
                  <a:gd name="connsiteX1" fmla="*/ 66542 w 68779"/>
                  <a:gd name="connsiteY1" fmla="*/ 52248 h 81053"/>
                  <a:gd name="connsiteX2" fmla="*/ 68161 w 68779"/>
                  <a:gd name="connsiteY2" fmla="*/ 53677 h 81053"/>
                  <a:gd name="connsiteX3" fmla="*/ 67018 w 68779"/>
                  <a:gd name="connsiteY3" fmla="*/ 59011 h 81053"/>
                  <a:gd name="connsiteX4" fmla="*/ 152 w 68779"/>
                  <a:gd name="connsiteY4" fmla="*/ 69012 h 81053"/>
                  <a:gd name="connsiteX5" fmla="*/ 35776 w 68779"/>
                  <a:gd name="connsiteY5" fmla="*/ 48057 h 81053"/>
                  <a:gd name="connsiteX6" fmla="*/ 5963 w 68779"/>
                  <a:gd name="connsiteY6" fmla="*/ 6814 h 81053"/>
                  <a:gd name="connsiteX7" fmla="*/ 66065 w 68779"/>
                  <a:gd name="connsiteY7" fmla="*/ 49486 h 81053"/>
                  <a:gd name="connsiteX8" fmla="*/ 66065 w 68779"/>
                  <a:gd name="connsiteY8" fmla="*/ 49486 h 81053"/>
                  <a:gd name="connsiteX9" fmla="*/ 56445 w 68779"/>
                  <a:gd name="connsiteY9" fmla="*/ 48438 h 81053"/>
                  <a:gd name="connsiteX10" fmla="*/ 12344 w 68779"/>
                  <a:gd name="connsiteY10" fmla="*/ 11005 h 81053"/>
                  <a:gd name="connsiteX11" fmla="*/ 56445 w 68779"/>
                  <a:gd name="connsiteY11" fmla="*/ 48438 h 81053"/>
                  <a:gd name="connsiteX12" fmla="*/ 56445 w 68779"/>
                  <a:gd name="connsiteY12" fmla="*/ 48438 h 81053"/>
                  <a:gd name="connsiteX13" fmla="*/ 55397 w 68779"/>
                  <a:gd name="connsiteY13" fmla="*/ 57106 h 81053"/>
                  <a:gd name="connsiteX14" fmla="*/ 7868 w 68779"/>
                  <a:gd name="connsiteY14" fmla="*/ 67965 h 81053"/>
                  <a:gd name="connsiteX15" fmla="*/ 55397 w 68779"/>
                  <a:gd name="connsiteY15" fmla="*/ 57106 h 8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8779" h="81053">
                    <a:moveTo>
                      <a:pt x="66065" y="49486"/>
                    </a:moveTo>
                    <a:cubicBezTo>
                      <a:pt x="66542" y="50343"/>
                      <a:pt x="66732" y="51296"/>
                      <a:pt x="66542" y="52248"/>
                    </a:cubicBezTo>
                    <a:cubicBezTo>
                      <a:pt x="67208" y="52534"/>
                      <a:pt x="67780" y="53010"/>
                      <a:pt x="68161" y="53677"/>
                    </a:cubicBezTo>
                    <a:cubicBezTo>
                      <a:pt x="69304" y="55487"/>
                      <a:pt x="68828" y="57868"/>
                      <a:pt x="67018" y="59011"/>
                    </a:cubicBezTo>
                    <a:cubicBezTo>
                      <a:pt x="66827" y="59106"/>
                      <a:pt x="4058" y="101016"/>
                      <a:pt x="152" y="69012"/>
                    </a:cubicBezTo>
                    <a:cubicBezTo>
                      <a:pt x="-1943" y="51486"/>
                      <a:pt x="17964" y="47867"/>
                      <a:pt x="35776" y="48057"/>
                    </a:cubicBezTo>
                    <a:cubicBezTo>
                      <a:pt x="16631" y="38628"/>
                      <a:pt x="-5277" y="23578"/>
                      <a:pt x="5963" y="6814"/>
                    </a:cubicBezTo>
                    <a:cubicBezTo>
                      <a:pt x="25203" y="-21856"/>
                      <a:pt x="65970" y="49200"/>
                      <a:pt x="66065" y="49486"/>
                    </a:cubicBezTo>
                    <a:lnTo>
                      <a:pt x="66065" y="49486"/>
                    </a:lnTo>
                    <a:close/>
                    <a:moveTo>
                      <a:pt x="56445" y="48438"/>
                    </a:moveTo>
                    <a:cubicBezTo>
                      <a:pt x="47777" y="34437"/>
                      <a:pt x="22441" y="-4044"/>
                      <a:pt x="12344" y="11005"/>
                    </a:cubicBezTo>
                    <a:cubicBezTo>
                      <a:pt x="1962" y="26531"/>
                      <a:pt x="41110" y="42723"/>
                      <a:pt x="56445" y="48438"/>
                    </a:cubicBezTo>
                    <a:lnTo>
                      <a:pt x="56445" y="48438"/>
                    </a:lnTo>
                    <a:close/>
                    <a:moveTo>
                      <a:pt x="55397" y="57106"/>
                    </a:moveTo>
                    <a:cubicBezTo>
                      <a:pt x="41777" y="55106"/>
                      <a:pt x="5867" y="51391"/>
                      <a:pt x="7868" y="67965"/>
                    </a:cubicBezTo>
                    <a:cubicBezTo>
                      <a:pt x="9677" y="82824"/>
                      <a:pt x="40824" y="65964"/>
                      <a:pt x="55397" y="57106"/>
                    </a:cubicBezTo>
                    <a:close/>
                  </a:path>
                </a:pathLst>
              </a:custGeom>
              <a:solidFill>
                <a:srgbClr val="D793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11" name="图形 6">
                <a:extLst>
                  <a:ext uri="{FF2B5EF4-FFF2-40B4-BE49-F238E27FC236}">
                    <a16:creationId xmlns:a16="http://schemas.microsoft.com/office/drawing/2014/main" id="{978DAFC2-EED6-70EC-DD7B-E5C7F9E33D07}"/>
                  </a:ext>
                </a:extLst>
              </p:cNvPr>
              <p:cNvGrpSpPr/>
              <p:nvPr/>
            </p:nvGrpSpPr>
            <p:grpSpPr>
              <a:xfrm>
                <a:off x="1220697" y="1087040"/>
                <a:ext cx="138996" cy="181498"/>
                <a:chOff x="1220697" y="1087040"/>
                <a:chExt cx="138996" cy="181498"/>
              </a:xfrm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D4B672B3-831D-3F28-B840-5BED654D1F58}"/>
                    </a:ext>
                  </a:extLst>
                </p:cNvPr>
                <p:cNvSpPr/>
                <p:nvPr/>
              </p:nvSpPr>
              <p:spPr>
                <a:xfrm>
                  <a:off x="1225920" y="1087040"/>
                  <a:ext cx="133773" cy="181498"/>
                </a:xfrm>
                <a:custGeom>
                  <a:avLst/>
                  <a:gdLst>
                    <a:gd name="connsiteX0" fmla="*/ 2423 w 133773"/>
                    <a:gd name="connsiteY0" fmla="*/ 139494 h 181498"/>
                    <a:gd name="connsiteX1" fmla="*/ 133773 w 133773"/>
                    <a:gd name="connsiteY1" fmla="*/ 61960 h 181498"/>
                    <a:gd name="connsiteX2" fmla="*/ 83195 w 133773"/>
                    <a:gd name="connsiteY2" fmla="*/ 48 h 181498"/>
                    <a:gd name="connsiteX3" fmla="*/ 2423 w 133773"/>
                    <a:gd name="connsiteY3" fmla="*/ 139494 h 1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73" h="181498">
                      <a:moveTo>
                        <a:pt x="2423" y="139494"/>
                      </a:moveTo>
                      <a:cubicBezTo>
                        <a:pt x="19092" y="216170"/>
                        <a:pt x="133963" y="186452"/>
                        <a:pt x="133773" y="61960"/>
                      </a:cubicBezTo>
                      <a:cubicBezTo>
                        <a:pt x="133678" y="22146"/>
                        <a:pt x="108151" y="1096"/>
                        <a:pt x="83195" y="48"/>
                      </a:cubicBezTo>
                      <a:cubicBezTo>
                        <a:pt x="23283" y="-2333"/>
                        <a:pt x="-9483" y="84820"/>
                        <a:pt x="2423" y="1394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47" name="图形 6">
                  <a:extLst>
                    <a:ext uri="{FF2B5EF4-FFF2-40B4-BE49-F238E27FC236}">
                      <a16:creationId xmlns:a16="http://schemas.microsoft.com/office/drawing/2014/main" id="{5DC19441-D890-3CE9-33A6-12F03E7D7496}"/>
                    </a:ext>
                  </a:extLst>
                </p:cNvPr>
                <p:cNvGrpSpPr/>
                <p:nvPr/>
              </p:nvGrpSpPr>
              <p:grpSpPr>
                <a:xfrm>
                  <a:off x="1220697" y="1113603"/>
                  <a:ext cx="92955" cy="98697"/>
                  <a:chOff x="1220697" y="1113603"/>
                  <a:chExt cx="92955" cy="98697"/>
                </a:xfrm>
                <a:solidFill>
                  <a:srgbClr val="DBC2AA"/>
                </a:solidFill>
              </p:grpSpPr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44CF45B5-4606-1DF8-6314-4EEAA1A6D3B4}"/>
                      </a:ext>
                    </a:extLst>
                  </p:cNvPr>
                  <p:cNvSpPr/>
                  <p:nvPr/>
                </p:nvSpPr>
                <p:spPr>
                  <a:xfrm>
                    <a:off x="1228013" y="1150957"/>
                    <a:ext cx="71034" cy="25599"/>
                  </a:xfrm>
                  <a:custGeom>
                    <a:avLst/>
                    <a:gdLst>
                      <a:gd name="connsiteX0" fmla="*/ 69196 w 71034"/>
                      <a:gd name="connsiteY0" fmla="*/ 16522 h 25599"/>
                      <a:gd name="connsiteX1" fmla="*/ 69768 w 71034"/>
                      <a:gd name="connsiteY1" fmla="*/ 23761 h 25599"/>
                      <a:gd name="connsiteX2" fmla="*/ 62529 w 71034"/>
                      <a:gd name="connsiteY2" fmla="*/ 24332 h 25599"/>
                      <a:gd name="connsiteX3" fmla="*/ 37097 w 71034"/>
                      <a:gd name="connsiteY3" fmla="*/ 12617 h 25599"/>
                      <a:gd name="connsiteX4" fmla="*/ 5760 w 71034"/>
                      <a:gd name="connsiteY4" fmla="*/ 10902 h 25599"/>
                      <a:gd name="connsiteX5" fmla="*/ 45 w 71034"/>
                      <a:gd name="connsiteY5" fmla="*/ 6425 h 25599"/>
                      <a:gd name="connsiteX6" fmla="*/ 4522 w 71034"/>
                      <a:gd name="connsiteY6" fmla="*/ 710 h 25599"/>
                      <a:gd name="connsiteX7" fmla="*/ 39574 w 71034"/>
                      <a:gd name="connsiteY7" fmla="*/ 2711 h 25599"/>
                      <a:gd name="connsiteX8" fmla="*/ 69196 w 71034"/>
                      <a:gd name="connsiteY8" fmla="*/ 16522 h 2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034" h="25599">
                        <a:moveTo>
                          <a:pt x="69196" y="16522"/>
                        </a:moveTo>
                        <a:cubicBezTo>
                          <a:pt x="71387" y="18332"/>
                          <a:pt x="71673" y="21570"/>
                          <a:pt x="69768" y="23761"/>
                        </a:cubicBezTo>
                        <a:cubicBezTo>
                          <a:pt x="67958" y="25952"/>
                          <a:pt x="64720" y="26237"/>
                          <a:pt x="62529" y="24332"/>
                        </a:cubicBezTo>
                        <a:cubicBezTo>
                          <a:pt x="57385" y="19951"/>
                          <a:pt x="48432" y="15284"/>
                          <a:pt x="37097" y="12617"/>
                        </a:cubicBezTo>
                        <a:cubicBezTo>
                          <a:pt x="27953" y="10426"/>
                          <a:pt x="17285" y="9473"/>
                          <a:pt x="5760" y="10902"/>
                        </a:cubicBezTo>
                        <a:cubicBezTo>
                          <a:pt x="2902" y="11283"/>
                          <a:pt x="331" y="9188"/>
                          <a:pt x="45" y="6425"/>
                        </a:cubicBezTo>
                        <a:cubicBezTo>
                          <a:pt x="-336" y="3568"/>
                          <a:pt x="1759" y="996"/>
                          <a:pt x="4522" y="710"/>
                        </a:cubicBezTo>
                        <a:cubicBezTo>
                          <a:pt x="17380" y="-814"/>
                          <a:pt x="29287" y="234"/>
                          <a:pt x="39574" y="2711"/>
                        </a:cubicBezTo>
                        <a:cubicBezTo>
                          <a:pt x="52623" y="5759"/>
                          <a:pt x="63005" y="11188"/>
                          <a:pt x="69196" y="16522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E3AA2C64-EBB8-1AF9-C334-9EFDF30DCEE6}"/>
                      </a:ext>
                    </a:extLst>
                  </p:cNvPr>
                  <p:cNvSpPr/>
                  <p:nvPr/>
                </p:nvSpPr>
                <p:spPr>
                  <a:xfrm>
                    <a:off x="1220697" y="1192357"/>
                    <a:ext cx="62469" cy="19944"/>
                  </a:xfrm>
                  <a:custGeom>
                    <a:avLst/>
                    <a:gdLst>
                      <a:gd name="connsiteX0" fmla="*/ 60129 w 62469"/>
                      <a:gd name="connsiteY0" fmla="*/ 10460 h 19944"/>
                      <a:gd name="connsiteX1" fmla="*/ 61653 w 62469"/>
                      <a:gd name="connsiteY1" fmla="*/ 17604 h 19944"/>
                      <a:gd name="connsiteX2" fmla="*/ 54509 w 62469"/>
                      <a:gd name="connsiteY2" fmla="*/ 19128 h 19944"/>
                      <a:gd name="connsiteX3" fmla="*/ 32506 w 62469"/>
                      <a:gd name="connsiteY3" fmla="*/ 11793 h 19944"/>
                      <a:gd name="connsiteX4" fmla="*/ 5646 w 62469"/>
                      <a:gd name="connsiteY4" fmla="*/ 10841 h 19944"/>
                      <a:gd name="connsiteX5" fmla="*/ 26 w 62469"/>
                      <a:gd name="connsiteY5" fmla="*/ 6174 h 19944"/>
                      <a:gd name="connsiteX6" fmla="*/ 4693 w 62469"/>
                      <a:gd name="connsiteY6" fmla="*/ 554 h 19944"/>
                      <a:gd name="connsiteX7" fmla="*/ 34221 w 62469"/>
                      <a:gd name="connsiteY7" fmla="*/ 1602 h 19944"/>
                      <a:gd name="connsiteX8" fmla="*/ 60129 w 62469"/>
                      <a:gd name="connsiteY8" fmla="*/ 10460 h 1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469" h="19944">
                        <a:moveTo>
                          <a:pt x="60129" y="10460"/>
                        </a:moveTo>
                        <a:cubicBezTo>
                          <a:pt x="62510" y="11984"/>
                          <a:pt x="63177" y="15222"/>
                          <a:pt x="61653" y="17604"/>
                        </a:cubicBezTo>
                        <a:cubicBezTo>
                          <a:pt x="60129" y="19985"/>
                          <a:pt x="56890" y="20652"/>
                          <a:pt x="54509" y="19128"/>
                        </a:cubicBezTo>
                        <a:cubicBezTo>
                          <a:pt x="52223" y="17699"/>
                          <a:pt x="44603" y="13889"/>
                          <a:pt x="32506" y="11793"/>
                        </a:cubicBezTo>
                        <a:cubicBezTo>
                          <a:pt x="25077" y="10460"/>
                          <a:pt x="16028" y="9888"/>
                          <a:pt x="5646" y="10841"/>
                        </a:cubicBezTo>
                        <a:cubicBezTo>
                          <a:pt x="2788" y="11127"/>
                          <a:pt x="312" y="9031"/>
                          <a:pt x="26" y="6174"/>
                        </a:cubicBezTo>
                        <a:cubicBezTo>
                          <a:pt x="-260" y="3316"/>
                          <a:pt x="1836" y="840"/>
                          <a:pt x="4693" y="554"/>
                        </a:cubicBezTo>
                        <a:cubicBezTo>
                          <a:pt x="16028" y="-589"/>
                          <a:pt x="26029" y="173"/>
                          <a:pt x="34221" y="1602"/>
                        </a:cubicBezTo>
                        <a:cubicBezTo>
                          <a:pt x="48127" y="4078"/>
                          <a:pt x="57366" y="8650"/>
                          <a:pt x="60129" y="10460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6595D8F2-C171-65EE-9671-1A18085373E8}"/>
                      </a:ext>
                    </a:extLst>
                  </p:cNvPr>
                  <p:cNvSpPr/>
                  <p:nvPr/>
                </p:nvSpPr>
                <p:spPr>
                  <a:xfrm>
                    <a:off x="1246429" y="1113603"/>
                    <a:ext cx="67223" cy="24218"/>
                  </a:xfrm>
                  <a:custGeom>
                    <a:avLst/>
                    <a:gdLst>
                      <a:gd name="connsiteX0" fmla="*/ 64972 w 67223"/>
                      <a:gd name="connsiteY0" fmla="*/ 14823 h 24218"/>
                      <a:gd name="connsiteX1" fmla="*/ 66306 w 67223"/>
                      <a:gd name="connsiteY1" fmla="*/ 21967 h 24218"/>
                      <a:gd name="connsiteX2" fmla="*/ 59162 w 67223"/>
                      <a:gd name="connsiteY2" fmla="*/ 23300 h 24218"/>
                      <a:gd name="connsiteX3" fmla="*/ 41255 w 67223"/>
                      <a:gd name="connsiteY3" fmla="*/ 14632 h 24218"/>
                      <a:gd name="connsiteX4" fmla="*/ 5441 w 67223"/>
                      <a:gd name="connsiteY4" fmla="*/ 10537 h 24218"/>
                      <a:gd name="connsiteX5" fmla="*/ 12 w 67223"/>
                      <a:gd name="connsiteY5" fmla="*/ 5679 h 24218"/>
                      <a:gd name="connsiteX6" fmla="*/ 4869 w 67223"/>
                      <a:gd name="connsiteY6" fmla="*/ 250 h 24218"/>
                      <a:gd name="connsiteX7" fmla="*/ 44493 w 67223"/>
                      <a:gd name="connsiteY7" fmla="*/ 4917 h 24218"/>
                      <a:gd name="connsiteX8" fmla="*/ 64972 w 67223"/>
                      <a:gd name="connsiteY8" fmla="*/ 14823 h 24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223" h="24218">
                        <a:moveTo>
                          <a:pt x="64972" y="14823"/>
                        </a:moveTo>
                        <a:cubicBezTo>
                          <a:pt x="67353" y="16442"/>
                          <a:pt x="67925" y="19586"/>
                          <a:pt x="66306" y="21967"/>
                        </a:cubicBezTo>
                        <a:cubicBezTo>
                          <a:pt x="64686" y="24348"/>
                          <a:pt x="61543" y="24919"/>
                          <a:pt x="59162" y="23300"/>
                        </a:cubicBezTo>
                        <a:cubicBezTo>
                          <a:pt x="56019" y="21109"/>
                          <a:pt x="50113" y="17585"/>
                          <a:pt x="41255" y="14632"/>
                        </a:cubicBezTo>
                        <a:cubicBezTo>
                          <a:pt x="32301" y="11680"/>
                          <a:pt x="20490" y="9584"/>
                          <a:pt x="5441" y="10537"/>
                        </a:cubicBezTo>
                        <a:cubicBezTo>
                          <a:pt x="2583" y="10727"/>
                          <a:pt x="202" y="8536"/>
                          <a:pt x="12" y="5679"/>
                        </a:cubicBezTo>
                        <a:cubicBezTo>
                          <a:pt x="-179" y="2821"/>
                          <a:pt x="2012" y="440"/>
                          <a:pt x="4869" y="250"/>
                        </a:cubicBezTo>
                        <a:cubicBezTo>
                          <a:pt x="21348" y="-798"/>
                          <a:pt x="34492" y="1583"/>
                          <a:pt x="44493" y="4917"/>
                        </a:cubicBezTo>
                        <a:cubicBezTo>
                          <a:pt x="54495" y="8155"/>
                          <a:pt x="61353" y="12251"/>
                          <a:pt x="64972" y="14823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112" name="图形 6">
                <a:extLst>
                  <a:ext uri="{FF2B5EF4-FFF2-40B4-BE49-F238E27FC236}">
                    <a16:creationId xmlns:a16="http://schemas.microsoft.com/office/drawing/2014/main" id="{E6650733-6F2B-B6D3-5F69-EC54F4743129}"/>
                  </a:ext>
                </a:extLst>
              </p:cNvPr>
              <p:cNvGrpSpPr/>
              <p:nvPr/>
            </p:nvGrpSpPr>
            <p:grpSpPr>
              <a:xfrm>
                <a:off x="1360836" y="1170021"/>
                <a:ext cx="393469" cy="494330"/>
                <a:chOff x="1360836" y="1170021"/>
                <a:chExt cx="393469" cy="494330"/>
              </a:xfrm>
            </p:grpSpPr>
            <p:grpSp>
              <p:nvGrpSpPr>
                <p:cNvPr id="113" name="图形 6">
                  <a:extLst>
                    <a:ext uri="{FF2B5EF4-FFF2-40B4-BE49-F238E27FC236}">
                      <a16:creationId xmlns:a16="http://schemas.microsoft.com/office/drawing/2014/main" id="{6114BCAD-454B-FC85-5309-ABE85CE76D6B}"/>
                    </a:ext>
                  </a:extLst>
                </p:cNvPr>
                <p:cNvGrpSpPr/>
                <p:nvPr/>
              </p:nvGrpSpPr>
              <p:grpSpPr>
                <a:xfrm>
                  <a:off x="1504616" y="1548476"/>
                  <a:ext cx="114289" cy="115875"/>
                  <a:chOff x="1504616" y="1548476"/>
                  <a:chExt cx="114289" cy="115875"/>
                </a:xfrm>
                <a:solidFill>
                  <a:srgbClr val="C02817"/>
                </a:solidFill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7F39C64A-C1A0-9048-6AEF-5FE4547FFDEF}"/>
                      </a:ext>
                    </a:extLst>
                  </p:cNvPr>
                  <p:cNvSpPr/>
                  <p:nvPr/>
                </p:nvSpPr>
                <p:spPr>
                  <a:xfrm>
                    <a:off x="1504616" y="1554667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107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C72A62A0-FF3C-28E3-6957-709FFF95EA1E}"/>
                      </a:ext>
                    </a:extLst>
                  </p:cNvPr>
                  <p:cNvSpPr/>
                  <p:nvPr/>
                </p:nvSpPr>
                <p:spPr>
                  <a:xfrm>
                    <a:off x="1520618" y="1553619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EF8DA143-5B70-F653-3F26-C7BCD8D257B9}"/>
                      </a:ext>
                    </a:extLst>
                  </p:cNvPr>
                  <p:cNvSpPr/>
                  <p:nvPr/>
                </p:nvSpPr>
                <p:spPr>
                  <a:xfrm>
                    <a:off x="1536620" y="1552572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AF981CA1-C774-EC76-0BA4-2AC6190F19F2}"/>
                      </a:ext>
                    </a:extLst>
                  </p:cNvPr>
                  <p:cNvSpPr/>
                  <p:nvPr/>
                </p:nvSpPr>
                <p:spPr>
                  <a:xfrm>
                    <a:off x="1552622" y="1551524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D45D5C4D-DB3F-8944-E7F3-D215388CE98B}"/>
                      </a:ext>
                    </a:extLst>
                  </p:cNvPr>
                  <p:cNvSpPr/>
                  <p:nvPr/>
                </p:nvSpPr>
                <p:spPr>
                  <a:xfrm>
                    <a:off x="1568624" y="1550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4085E14A-ABE8-B9B3-EACA-A33B18713E26}"/>
                      </a:ext>
                    </a:extLst>
                  </p:cNvPr>
                  <p:cNvSpPr/>
                  <p:nvPr/>
                </p:nvSpPr>
                <p:spPr>
                  <a:xfrm>
                    <a:off x="1584626" y="1549523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80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192" y="108779"/>
                          <a:pt x="6335" y="110303"/>
                          <a:pt x="3668" y="109445"/>
                        </a:cubicBezTo>
                        <a:cubicBezTo>
                          <a:pt x="905" y="108588"/>
                          <a:pt x="-619" y="105731"/>
                          <a:pt x="239" y="103064"/>
                        </a:cubicBezTo>
                        <a:cubicBezTo>
                          <a:pt x="10621" y="68107"/>
                          <a:pt x="7573" y="5432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7586A998-9243-CC71-E6ED-B9287A695DD2}"/>
                      </a:ext>
                    </a:extLst>
                  </p:cNvPr>
                  <p:cNvSpPr/>
                  <p:nvPr/>
                </p:nvSpPr>
                <p:spPr>
                  <a:xfrm>
                    <a:off x="1600628" y="1548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5"/>
                          <a:pt x="10049" y="106016"/>
                        </a:cubicBezTo>
                        <a:cubicBezTo>
                          <a:pt x="9287" y="108778"/>
                          <a:pt x="6335" y="110302"/>
                          <a:pt x="3668" y="109445"/>
                        </a:cubicBezTo>
                        <a:cubicBezTo>
                          <a:pt x="905" y="108588"/>
                          <a:pt x="-619" y="105730"/>
                          <a:pt x="239" y="103063"/>
                        </a:cubicBezTo>
                        <a:cubicBezTo>
                          <a:pt x="10621" y="68107"/>
                          <a:pt x="7573" y="5527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28B4453-9370-414A-CBCB-8ED2AF6BBA73}"/>
                    </a:ext>
                  </a:extLst>
                </p:cNvPr>
                <p:cNvSpPr/>
                <p:nvPr/>
              </p:nvSpPr>
              <p:spPr>
                <a:xfrm>
                  <a:off x="1360844" y="1195448"/>
                  <a:ext cx="393461" cy="347349"/>
                </a:xfrm>
                <a:custGeom>
                  <a:avLst/>
                  <a:gdLst>
                    <a:gd name="connsiteX0" fmla="*/ 186301 w 393461"/>
                    <a:gd name="connsiteY0" fmla="*/ 415 h 347349"/>
                    <a:gd name="connsiteX1" fmla="*/ 393184 w 393461"/>
                    <a:gd name="connsiteY1" fmla="*/ 161864 h 347349"/>
                    <a:gd name="connsiteX2" fmla="*/ 207161 w 393461"/>
                    <a:gd name="connsiteY2" fmla="*/ 346934 h 347349"/>
                    <a:gd name="connsiteX3" fmla="*/ 277 w 393461"/>
                    <a:gd name="connsiteY3" fmla="*/ 185486 h 347349"/>
                    <a:gd name="connsiteX4" fmla="*/ 186301 w 393461"/>
                    <a:gd name="connsiteY4" fmla="*/ 415 h 34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461" h="347349">
                      <a:moveTo>
                        <a:pt x="186301" y="415"/>
                      </a:moveTo>
                      <a:cubicBezTo>
                        <a:pt x="294791" y="-6157"/>
                        <a:pt x="387373" y="66137"/>
                        <a:pt x="393184" y="161864"/>
                      </a:cubicBezTo>
                      <a:cubicBezTo>
                        <a:pt x="398899" y="257590"/>
                        <a:pt x="315650" y="340457"/>
                        <a:pt x="207161" y="346934"/>
                      </a:cubicBezTo>
                      <a:cubicBezTo>
                        <a:pt x="98671" y="353507"/>
                        <a:pt x="6088" y="281212"/>
                        <a:pt x="277" y="185486"/>
                      </a:cubicBezTo>
                      <a:cubicBezTo>
                        <a:pt x="-5437" y="89855"/>
                        <a:pt x="77811" y="6987"/>
                        <a:pt x="186301" y="41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840BBA9-9258-9D86-4970-89210D694054}"/>
                    </a:ext>
                  </a:extLst>
                </p:cNvPr>
                <p:cNvSpPr/>
                <p:nvPr/>
              </p:nvSpPr>
              <p:spPr>
                <a:xfrm>
                  <a:off x="1441672" y="1195456"/>
                  <a:ext cx="231425" cy="347438"/>
                </a:xfrm>
                <a:custGeom>
                  <a:avLst/>
                  <a:gdLst>
                    <a:gd name="connsiteX0" fmla="*/ 105473 w 231425"/>
                    <a:gd name="connsiteY0" fmla="*/ 408 h 347438"/>
                    <a:gd name="connsiteX1" fmla="*/ 136144 w 231425"/>
                    <a:gd name="connsiteY1" fmla="*/ 693 h 347438"/>
                    <a:gd name="connsiteX2" fmla="*/ 190055 w 231425"/>
                    <a:gd name="connsiteY2" fmla="*/ 44032 h 347438"/>
                    <a:gd name="connsiteX3" fmla="*/ 230918 w 231425"/>
                    <a:gd name="connsiteY3" fmla="*/ 167762 h 347438"/>
                    <a:gd name="connsiteX4" fmla="*/ 205200 w 231425"/>
                    <a:gd name="connsiteY4" fmla="*/ 295492 h 347438"/>
                    <a:gd name="connsiteX5" fmla="*/ 162623 w 231425"/>
                    <a:gd name="connsiteY5" fmla="*/ 341879 h 347438"/>
                    <a:gd name="connsiteX6" fmla="*/ 126333 w 231425"/>
                    <a:gd name="connsiteY6" fmla="*/ 347022 h 347438"/>
                    <a:gd name="connsiteX7" fmla="*/ 88995 w 231425"/>
                    <a:gd name="connsiteY7" fmla="*/ 346165 h 347438"/>
                    <a:gd name="connsiteX8" fmla="*/ 41370 w 231425"/>
                    <a:gd name="connsiteY8" fmla="*/ 305303 h 347438"/>
                    <a:gd name="connsiteX9" fmla="*/ 508 w 231425"/>
                    <a:gd name="connsiteY9" fmla="*/ 181573 h 347438"/>
                    <a:gd name="connsiteX10" fmla="*/ 26225 w 231425"/>
                    <a:gd name="connsiteY10" fmla="*/ 53843 h 347438"/>
                    <a:gd name="connsiteX11" fmla="*/ 74327 w 231425"/>
                    <a:gd name="connsiteY11" fmla="*/ 4408 h 347438"/>
                    <a:gd name="connsiteX12" fmla="*/ 105473 w 231425"/>
                    <a:gd name="connsiteY12" fmla="*/ 408 h 347438"/>
                    <a:gd name="connsiteX13" fmla="*/ 105473 w 231425"/>
                    <a:gd name="connsiteY13" fmla="*/ 408 h 347438"/>
                    <a:gd name="connsiteX14" fmla="*/ 184817 w 231425"/>
                    <a:gd name="connsiteY14" fmla="*/ 47842 h 347438"/>
                    <a:gd name="connsiteX15" fmla="*/ 105378 w 231425"/>
                    <a:gd name="connsiteY15" fmla="*/ 2598 h 347438"/>
                    <a:gd name="connsiteX16" fmla="*/ 31940 w 231425"/>
                    <a:gd name="connsiteY16" fmla="*/ 56986 h 347438"/>
                    <a:gd name="connsiteX17" fmla="*/ 6985 w 231425"/>
                    <a:gd name="connsiteY17" fmla="*/ 181192 h 347438"/>
                    <a:gd name="connsiteX18" fmla="*/ 46609 w 231425"/>
                    <a:gd name="connsiteY18" fmla="*/ 301493 h 347438"/>
                    <a:gd name="connsiteX19" fmla="*/ 126047 w 231425"/>
                    <a:gd name="connsiteY19" fmla="*/ 346737 h 347438"/>
                    <a:gd name="connsiteX20" fmla="*/ 199485 w 231425"/>
                    <a:gd name="connsiteY20" fmla="*/ 292349 h 347438"/>
                    <a:gd name="connsiteX21" fmla="*/ 224441 w 231425"/>
                    <a:gd name="connsiteY21" fmla="*/ 168143 h 347438"/>
                    <a:gd name="connsiteX22" fmla="*/ 184817 w 231425"/>
                    <a:gd name="connsiteY22" fmla="*/ 47842 h 34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425" h="347438">
                      <a:moveTo>
                        <a:pt x="105473" y="408"/>
                      </a:moveTo>
                      <a:cubicBezTo>
                        <a:pt x="115856" y="-259"/>
                        <a:pt x="126143" y="-69"/>
                        <a:pt x="136144" y="693"/>
                      </a:cubicBezTo>
                      <a:cubicBezTo>
                        <a:pt x="156337" y="7932"/>
                        <a:pt x="174815" y="23077"/>
                        <a:pt x="190055" y="44032"/>
                      </a:cubicBezTo>
                      <a:cubicBezTo>
                        <a:pt x="212534" y="74988"/>
                        <a:pt x="227965" y="118708"/>
                        <a:pt x="230918" y="167762"/>
                      </a:cubicBezTo>
                      <a:cubicBezTo>
                        <a:pt x="233870" y="216816"/>
                        <a:pt x="223774" y="261964"/>
                        <a:pt x="205200" y="295492"/>
                      </a:cubicBezTo>
                      <a:cubicBezTo>
                        <a:pt x="193865" y="315780"/>
                        <a:pt x="179387" y="331878"/>
                        <a:pt x="162623" y="341879"/>
                      </a:cubicBezTo>
                      <a:cubicBezTo>
                        <a:pt x="150908" y="344546"/>
                        <a:pt x="138811" y="346356"/>
                        <a:pt x="126333" y="347022"/>
                      </a:cubicBezTo>
                      <a:cubicBezTo>
                        <a:pt x="113665" y="347784"/>
                        <a:pt x="101187" y="347499"/>
                        <a:pt x="88995" y="346165"/>
                      </a:cubicBezTo>
                      <a:cubicBezTo>
                        <a:pt x="71279" y="338259"/>
                        <a:pt x="55086" y="324067"/>
                        <a:pt x="41370" y="305303"/>
                      </a:cubicBezTo>
                      <a:cubicBezTo>
                        <a:pt x="18891" y="274347"/>
                        <a:pt x="3461" y="230627"/>
                        <a:pt x="508" y="181573"/>
                      </a:cubicBezTo>
                      <a:cubicBezTo>
                        <a:pt x="-2445" y="132519"/>
                        <a:pt x="7652" y="87371"/>
                        <a:pt x="26225" y="53843"/>
                      </a:cubicBezTo>
                      <a:cubicBezTo>
                        <a:pt x="38798" y="31269"/>
                        <a:pt x="55277" y="14028"/>
                        <a:pt x="74327" y="4408"/>
                      </a:cubicBezTo>
                      <a:cubicBezTo>
                        <a:pt x="84518" y="2408"/>
                        <a:pt x="94901" y="1074"/>
                        <a:pt x="105473" y="408"/>
                      </a:cubicBezTo>
                      <a:lnTo>
                        <a:pt x="105473" y="408"/>
                      </a:lnTo>
                      <a:close/>
                      <a:moveTo>
                        <a:pt x="184817" y="47842"/>
                      </a:moveTo>
                      <a:cubicBezTo>
                        <a:pt x="163290" y="18219"/>
                        <a:pt x="135096" y="789"/>
                        <a:pt x="105378" y="2598"/>
                      </a:cubicBezTo>
                      <a:cubicBezTo>
                        <a:pt x="75660" y="4408"/>
                        <a:pt x="49752" y="25077"/>
                        <a:pt x="31940" y="56986"/>
                      </a:cubicBezTo>
                      <a:cubicBezTo>
                        <a:pt x="13843" y="89371"/>
                        <a:pt x="4127" y="133377"/>
                        <a:pt x="6985" y="181192"/>
                      </a:cubicBezTo>
                      <a:cubicBezTo>
                        <a:pt x="9842" y="229008"/>
                        <a:pt x="24797" y="271489"/>
                        <a:pt x="46609" y="301493"/>
                      </a:cubicBezTo>
                      <a:cubicBezTo>
                        <a:pt x="68135" y="331116"/>
                        <a:pt x="96329" y="348546"/>
                        <a:pt x="126047" y="346737"/>
                      </a:cubicBezTo>
                      <a:cubicBezTo>
                        <a:pt x="155765" y="344927"/>
                        <a:pt x="181673" y="324258"/>
                        <a:pt x="199485" y="292349"/>
                      </a:cubicBezTo>
                      <a:cubicBezTo>
                        <a:pt x="217583" y="259964"/>
                        <a:pt x="227298" y="215958"/>
                        <a:pt x="224441" y="168143"/>
                      </a:cubicBezTo>
                      <a:cubicBezTo>
                        <a:pt x="221583" y="120327"/>
                        <a:pt x="206724" y="77846"/>
                        <a:pt x="184817" y="47842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E128CF8-3855-84ED-71CA-92E704F5162C}"/>
                    </a:ext>
                  </a:extLst>
                </p:cNvPr>
                <p:cNvSpPr/>
                <p:nvPr/>
              </p:nvSpPr>
              <p:spPr>
                <a:xfrm>
                  <a:off x="1448276" y="1214818"/>
                  <a:ext cx="211550" cy="14705"/>
                </a:xfrm>
                <a:custGeom>
                  <a:avLst/>
                  <a:gdLst>
                    <a:gd name="connsiteX0" fmla="*/ 202216 w 211550"/>
                    <a:gd name="connsiteY0" fmla="*/ 0 h 14705"/>
                    <a:gd name="connsiteX1" fmla="*/ 211550 w 211550"/>
                    <a:gd name="connsiteY1" fmla="*/ 4572 h 14705"/>
                    <a:gd name="connsiteX2" fmla="*/ 209931 w 211550"/>
                    <a:gd name="connsiteY2" fmla="*/ 5334 h 14705"/>
                    <a:gd name="connsiteX3" fmla="*/ 101727 w 211550"/>
                    <a:gd name="connsiteY3" fmla="*/ 14478 h 14705"/>
                    <a:gd name="connsiteX4" fmla="*/ 1619 w 211550"/>
                    <a:gd name="connsiteY4" fmla="*/ 12002 h 14705"/>
                    <a:gd name="connsiteX5" fmla="*/ 0 w 211550"/>
                    <a:gd name="connsiteY5" fmla="*/ 11430 h 14705"/>
                    <a:gd name="connsiteX6" fmla="*/ 9525 w 211550"/>
                    <a:gd name="connsiteY6" fmla="*/ 6001 h 14705"/>
                    <a:gd name="connsiteX7" fmla="*/ 101632 w 211550"/>
                    <a:gd name="connsiteY7" fmla="*/ 8001 h 14705"/>
                    <a:gd name="connsiteX8" fmla="*/ 202216 w 211550"/>
                    <a:gd name="connsiteY8" fmla="*/ 0 h 14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550" h="14705">
                      <a:moveTo>
                        <a:pt x="202216" y="0"/>
                      </a:moveTo>
                      <a:cubicBezTo>
                        <a:pt x="205359" y="1429"/>
                        <a:pt x="208502" y="2953"/>
                        <a:pt x="211550" y="4572"/>
                      </a:cubicBezTo>
                      <a:cubicBezTo>
                        <a:pt x="211074" y="4953"/>
                        <a:pt x="210502" y="5239"/>
                        <a:pt x="209931" y="5334"/>
                      </a:cubicBezTo>
                      <a:cubicBezTo>
                        <a:pt x="174308" y="11049"/>
                        <a:pt x="137350" y="13716"/>
                        <a:pt x="101727" y="14478"/>
                      </a:cubicBezTo>
                      <a:cubicBezTo>
                        <a:pt x="66199" y="15240"/>
                        <a:pt x="31909" y="14002"/>
                        <a:pt x="1619" y="12002"/>
                      </a:cubicBezTo>
                      <a:cubicBezTo>
                        <a:pt x="1048" y="12002"/>
                        <a:pt x="476" y="11716"/>
                        <a:pt x="0" y="11430"/>
                      </a:cubicBezTo>
                      <a:cubicBezTo>
                        <a:pt x="3143" y="9525"/>
                        <a:pt x="6287" y="7715"/>
                        <a:pt x="9525" y="6001"/>
                      </a:cubicBezTo>
                      <a:cubicBezTo>
                        <a:pt x="37719" y="7715"/>
                        <a:pt x="69151" y="8668"/>
                        <a:pt x="101632" y="8001"/>
                      </a:cubicBezTo>
                      <a:cubicBezTo>
                        <a:pt x="134684" y="7334"/>
                        <a:pt x="168973" y="4953"/>
                        <a:pt x="20221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B7C88A4-A669-5FDF-D4BA-5E94EF7940F7}"/>
                    </a:ext>
                  </a:extLst>
                </p:cNvPr>
                <p:cNvSpPr/>
                <p:nvPr/>
              </p:nvSpPr>
              <p:spPr>
                <a:xfrm>
                  <a:off x="1405413" y="1244631"/>
                  <a:ext cx="297179" cy="23134"/>
                </a:xfrm>
                <a:custGeom>
                  <a:avLst/>
                  <a:gdLst>
                    <a:gd name="connsiteX0" fmla="*/ 291370 w 297179"/>
                    <a:gd name="connsiteY0" fmla="*/ 0 h 23134"/>
                    <a:gd name="connsiteX1" fmla="*/ 297180 w 297179"/>
                    <a:gd name="connsiteY1" fmla="*/ 5239 h 23134"/>
                    <a:gd name="connsiteX2" fmla="*/ 296704 w 297179"/>
                    <a:gd name="connsiteY2" fmla="*/ 5429 h 23134"/>
                    <a:gd name="connsiteX3" fmla="*/ 138303 w 297179"/>
                    <a:gd name="connsiteY3" fmla="*/ 23050 h 23134"/>
                    <a:gd name="connsiteX4" fmla="*/ 381 w 297179"/>
                    <a:gd name="connsiteY4" fmla="*/ 16669 h 23134"/>
                    <a:gd name="connsiteX5" fmla="*/ 0 w 297179"/>
                    <a:gd name="connsiteY5" fmla="*/ 16574 h 23134"/>
                    <a:gd name="connsiteX6" fmla="*/ 5715 w 297179"/>
                    <a:gd name="connsiteY6" fmla="*/ 10668 h 23134"/>
                    <a:gd name="connsiteX7" fmla="*/ 138303 w 297179"/>
                    <a:gd name="connsiteY7" fmla="*/ 16574 h 23134"/>
                    <a:gd name="connsiteX8" fmla="*/ 291370 w 297179"/>
                    <a:gd name="connsiteY8" fmla="*/ 0 h 23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7179" h="23134">
                      <a:moveTo>
                        <a:pt x="291370" y="0"/>
                      </a:moveTo>
                      <a:cubicBezTo>
                        <a:pt x="293370" y="1715"/>
                        <a:pt x="295275" y="3429"/>
                        <a:pt x="297180" y="5239"/>
                      </a:cubicBezTo>
                      <a:cubicBezTo>
                        <a:pt x="296989" y="5334"/>
                        <a:pt x="296894" y="5334"/>
                        <a:pt x="296704" y="5429"/>
                      </a:cubicBezTo>
                      <a:cubicBezTo>
                        <a:pt x="246317" y="17717"/>
                        <a:pt x="190595" y="22384"/>
                        <a:pt x="138303" y="23050"/>
                      </a:cubicBezTo>
                      <a:cubicBezTo>
                        <a:pt x="86106" y="23717"/>
                        <a:pt x="37243" y="20288"/>
                        <a:pt x="381" y="16669"/>
                      </a:cubicBezTo>
                      <a:cubicBezTo>
                        <a:pt x="286" y="16669"/>
                        <a:pt x="95" y="16669"/>
                        <a:pt x="0" y="16574"/>
                      </a:cubicBezTo>
                      <a:cubicBezTo>
                        <a:pt x="1810" y="14573"/>
                        <a:pt x="3715" y="12573"/>
                        <a:pt x="5715" y="10668"/>
                      </a:cubicBezTo>
                      <a:cubicBezTo>
                        <a:pt x="41815" y="14192"/>
                        <a:pt x="88487" y="17145"/>
                        <a:pt x="138303" y="16574"/>
                      </a:cubicBezTo>
                      <a:cubicBezTo>
                        <a:pt x="188881" y="15907"/>
                        <a:pt x="242506" y="11525"/>
                        <a:pt x="29137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9B6BA18-97D4-CC6D-0867-8415E1DA2312}"/>
                    </a:ext>
                  </a:extLst>
                </p:cNvPr>
                <p:cNvSpPr/>
                <p:nvPr/>
              </p:nvSpPr>
              <p:spPr>
                <a:xfrm>
                  <a:off x="1380172" y="1275778"/>
                  <a:ext cx="348710" cy="30103"/>
                </a:xfrm>
                <a:custGeom>
                  <a:avLst/>
                  <a:gdLst>
                    <a:gd name="connsiteX0" fmla="*/ 344900 w 348710"/>
                    <a:gd name="connsiteY0" fmla="*/ 0 h 30103"/>
                    <a:gd name="connsiteX1" fmla="*/ 348710 w 348710"/>
                    <a:gd name="connsiteY1" fmla="*/ 5620 h 30103"/>
                    <a:gd name="connsiteX2" fmla="*/ 156591 w 348710"/>
                    <a:gd name="connsiteY2" fmla="*/ 30099 h 30103"/>
                    <a:gd name="connsiteX3" fmla="*/ 0 w 348710"/>
                    <a:gd name="connsiteY3" fmla="*/ 20574 h 30103"/>
                    <a:gd name="connsiteX4" fmla="*/ 3429 w 348710"/>
                    <a:gd name="connsiteY4" fmla="*/ 14478 h 30103"/>
                    <a:gd name="connsiteX5" fmla="*/ 156496 w 348710"/>
                    <a:gd name="connsiteY5" fmla="*/ 23622 h 30103"/>
                    <a:gd name="connsiteX6" fmla="*/ 344900 w 348710"/>
                    <a:gd name="connsiteY6" fmla="*/ 0 h 30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8710" h="30103">
                      <a:moveTo>
                        <a:pt x="344900" y="0"/>
                      </a:moveTo>
                      <a:cubicBezTo>
                        <a:pt x="346234" y="1810"/>
                        <a:pt x="347472" y="3715"/>
                        <a:pt x="348710" y="5620"/>
                      </a:cubicBezTo>
                      <a:cubicBezTo>
                        <a:pt x="289465" y="23908"/>
                        <a:pt x="220123" y="29813"/>
                        <a:pt x="156591" y="30099"/>
                      </a:cubicBezTo>
                      <a:cubicBezTo>
                        <a:pt x="93440" y="30289"/>
                        <a:pt x="36004" y="24955"/>
                        <a:pt x="0" y="20574"/>
                      </a:cubicBezTo>
                      <a:cubicBezTo>
                        <a:pt x="1143" y="18479"/>
                        <a:pt x="2286" y="16478"/>
                        <a:pt x="3429" y="14478"/>
                      </a:cubicBezTo>
                      <a:cubicBezTo>
                        <a:pt x="39338" y="18764"/>
                        <a:pt x="95155" y="23908"/>
                        <a:pt x="156496" y="23622"/>
                      </a:cubicBezTo>
                      <a:cubicBezTo>
                        <a:pt x="218885" y="23431"/>
                        <a:pt x="286798" y="17717"/>
                        <a:pt x="34490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FB59CD1-DC36-020B-E9E3-EE6F1C97707E}"/>
                    </a:ext>
                  </a:extLst>
                </p:cNvPr>
                <p:cNvSpPr/>
                <p:nvPr/>
              </p:nvSpPr>
              <p:spPr>
                <a:xfrm>
                  <a:off x="1365980" y="1308830"/>
                  <a:ext cx="379475" cy="35258"/>
                </a:xfrm>
                <a:custGeom>
                  <a:avLst/>
                  <a:gdLst>
                    <a:gd name="connsiteX0" fmla="*/ 377190 w 379475"/>
                    <a:gd name="connsiteY0" fmla="*/ 0 h 35258"/>
                    <a:gd name="connsiteX1" fmla="*/ 379476 w 379475"/>
                    <a:gd name="connsiteY1" fmla="*/ 6096 h 35258"/>
                    <a:gd name="connsiteX2" fmla="*/ 163735 w 379475"/>
                    <a:gd name="connsiteY2" fmla="*/ 35242 h 35258"/>
                    <a:gd name="connsiteX3" fmla="*/ 0 w 379475"/>
                    <a:gd name="connsiteY3" fmla="*/ 23527 h 35258"/>
                    <a:gd name="connsiteX4" fmla="*/ 1810 w 379475"/>
                    <a:gd name="connsiteY4" fmla="*/ 17240 h 35258"/>
                    <a:gd name="connsiteX5" fmla="*/ 163735 w 379475"/>
                    <a:gd name="connsiteY5" fmla="*/ 28765 h 35258"/>
                    <a:gd name="connsiteX6" fmla="*/ 377190 w 379475"/>
                    <a:gd name="connsiteY6" fmla="*/ 0 h 35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9475" h="35258">
                      <a:moveTo>
                        <a:pt x="377190" y="0"/>
                      </a:moveTo>
                      <a:cubicBezTo>
                        <a:pt x="377952" y="2000"/>
                        <a:pt x="378714" y="4000"/>
                        <a:pt x="379476" y="6096"/>
                      </a:cubicBezTo>
                      <a:cubicBezTo>
                        <a:pt x="314420" y="29146"/>
                        <a:pt x="234887" y="35623"/>
                        <a:pt x="163735" y="35242"/>
                      </a:cubicBezTo>
                      <a:cubicBezTo>
                        <a:pt x="93440" y="34862"/>
                        <a:pt x="31433" y="27813"/>
                        <a:pt x="0" y="23527"/>
                      </a:cubicBezTo>
                      <a:cubicBezTo>
                        <a:pt x="571" y="21431"/>
                        <a:pt x="1143" y="19336"/>
                        <a:pt x="1810" y="17240"/>
                      </a:cubicBezTo>
                      <a:cubicBezTo>
                        <a:pt x="33433" y="21526"/>
                        <a:pt x="94583" y="28384"/>
                        <a:pt x="163735" y="28765"/>
                      </a:cubicBezTo>
                      <a:cubicBezTo>
                        <a:pt x="234220" y="29146"/>
                        <a:pt x="312896" y="22765"/>
                        <a:pt x="37719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4874AF4-D3D5-EFB4-7705-9BA975183864}"/>
                    </a:ext>
                  </a:extLst>
                </p:cNvPr>
                <p:cNvSpPr/>
                <p:nvPr/>
              </p:nvSpPr>
              <p:spPr>
                <a:xfrm>
                  <a:off x="1360836" y="1344358"/>
                  <a:ext cx="392620" cy="37887"/>
                </a:xfrm>
                <a:custGeom>
                  <a:avLst/>
                  <a:gdLst>
                    <a:gd name="connsiteX0" fmla="*/ 391859 w 392620"/>
                    <a:gd name="connsiteY0" fmla="*/ 0 h 37887"/>
                    <a:gd name="connsiteX1" fmla="*/ 392621 w 392620"/>
                    <a:gd name="connsiteY1" fmla="*/ 6667 h 37887"/>
                    <a:gd name="connsiteX2" fmla="*/ 164021 w 392620"/>
                    <a:gd name="connsiteY2" fmla="*/ 37814 h 37887"/>
                    <a:gd name="connsiteX3" fmla="*/ 0 w 392620"/>
                    <a:gd name="connsiteY3" fmla="*/ 25146 h 37887"/>
                    <a:gd name="connsiteX4" fmla="*/ 191 w 392620"/>
                    <a:gd name="connsiteY4" fmla="*/ 18669 h 37887"/>
                    <a:gd name="connsiteX5" fmla="*/ 164116 w 392620"/>
                    <a:gd name="connsiteY5" fmla="*/ 31337 h 37887"/>
                    <a:gd name="connsiteX6" fmla="*/ 391859 w 392620"/>
                    <a:gd name="connsiteY6" fmla="*/ 0 h 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620" h="37887">
                      <a:moveTo>
                        <a:pt x="391859" y="0"/>
                      </a:moveTo>
                      <a:cubicBezTo>
                        <a:pt x="392144" y="2191"/>
                        <a:pt x="392430" y="4382"/>
                        <a:pt x="392621" y="6667"/>
                      </a:cubicBezTo>
                      <a:cubicBezTo>
                        <a:pt x="324421" y="32195"/>
                        <a:pt x="238982" y="38671"/>
                        <a:pt x="164021" y="37814"/>
                      </a:cubicBezTo>
                      <a:cubicBezTo>
                        <a:pt x="90869" y="36957"/>
                        <a:pt x="27527" y="29146"/>
                        <a:pt x="0" y="25146"/>
                      </a:cubicBezTo>
                      <a:cubicBezTo>
                        <a:pt x="0" y="22955"/>
                        <a:pt x="95" y="20765"/>
                        <a:pt x="191" y="18669"/>
                      </a:cubicBezTo>
                      <a:cubicBezTo>
                        <a:pt x="27146" y="22574"/>
                        <a:pt x="90583" y="30480"/>
                        <a:pt x="164116" y="31337"/>
                      </a:cubicBezTo>
                      <a:cubicBezTo>
                        <a:pt x="238982" y="32195"/>
                        <a:pt x="324231" y="25717"/>
                        <a:pt x="39185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628D5989-9F65-B995-62E2-61B52F0E9377}"/>
                    </a:ext>
                  </a:extLst>
                </p:cNvPr>
                <p:cNvSpPr/>
                <p:nvPr/>
              </p:nvSpPr>
              <p:spPr>
                <a:xfrm>
                  <a:off x="1363789" y="1383220"/>
                  <a:ext cx="389667" cy="37223"/>
                </a:xfrm>
                <a:custGeom>
                  <a:avLst/>
                  <a:gdLst>
                    <a:gd name="connsiteX0" fmla="*/ 389668 w 389667"/>
                    <a:gd name="connsiteY0" fmla="*/ 0 h 37223"/>
                    <a:gd name="connsiteX1" fmla="*/ 388715 w 389667"/>
                    <a:gd name="connsiteY1" fmla="*/ 7239 h 37223"/>
                    <a:gd name="connsiteX2" fmla="*/ 163449 w 389667"/>
                    <a:gd name="connsiteY2" fmla="*/ 37147 h 37223"/>
                    <a:gd name="connsiteX3" fmla="*/ 1429 w 389667"/>
                    <a:gd name="connsiteY3" fmla="*/ 24765 h 37223"/>
                    <a:gd name="connsiteX4" fmla="*/ 0 w 389667"/>
                    <a:gd name="connsiteY4" fmla="*/ 18002 h 37223"/>
                    <a:gd name="connsiteX5" fmla="*/ 163544 w 389667"/>
                    <a:gd name="connsiteY5" fmla="*/ 30671 h 37223"/>
                    <a:gd name="connsiteX6" fmla="*/ 389668 w 389667"/>
                    <a:gd name="connsiteY6" fmla="*/ 0 h 3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667" h="37223">
                      <a:moveTo>
                        <a:pt x="389668" y="0"/>
                      </a:moveTo>
                      <a:cubicBezTo>
                        <a:pt x="389382" y="2476"/>
                        <a:pt x="389096" y="4858"/>
                        <a:pt x="388715" y="7239"/>
                      </a:cubicBezTo>
                      <a:cubicBezTo>
                        <a:pt x="320993" y="31813"/>
                        <a:pt x="237173" y="38005"/>
                        <a:pt x="163449" y="37147"/>
                      </a:cubicBezTo>
                      <a:cubicBezTo>
                        <a:pt x="92012" y="36290"/>
                        <a:pt x="29909" y="28766"/>
                        <a:pt x="1429" y="24765"/>
                      </a:cubicBezTo>
                      <a:cubicBezTo>
                        <a:pt x="857" y="22574"/>
                        <a:pt x="381" y="20288"/>
                        <a:pt x="0" y="18002"/>
                      </a:cubicBezTo>
                      <a:cubicBezTo>
                        <a:pt x="27146" y="21908"/>
                        <a:pt x="90297" y="29813"/>
                        <a:pt x="163544" y="30671"/>
                      </a:cubicBezTo>
                      <a:cubicBezTo>
                        <a:pt x="237744" y="31528"/>
                        <a:pt x="322326" y="25146"/>
                        <a:pt x="389668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86F08A3-4DAA-AD4D-8B54-AAAA132C3888}"/>
                    </a:ext>
                  </a:extLst>
                </p:cNvPr>
                <p:cNvSpPr/>
                <p:nvPr/>
              </p:nvSpPr>
              <p:spPr>
                <a:xfrm>
                  <a:off x="1377219" y="1425987"/>
                  <a:ext cx="365379" cy="32681"/>
                </a:xfrm>
                <a:custGeom>
                  <a:avLst/>
                  <a:gdLst>
                    <a:gd name="connsiteX0" fmla="*/ 365379 w 365379"/>
                    <a:gd name="connsiteY0" fmla="*/ 0 h 32681"/>
                    <a:gd name="connsiteX1" fmla="*/ 361855 w 365379"/>
                    <a:gd name="connsiteY1" fmla="*/ 7906 h 32681"/>
                    <a:gd name="connsiteX2" fmla="*/ 159067 w 365379"/>
                    <a:gd name="connsiteY2" fmla="*/ 32671 h 32681"/>
                    <a:gd name="connsiteX3" fmla="*/ 3715 w 365379"/>
                    <a:gd name="connsiteY3" fmla="*/ 22098 h 32681"/>
                    <a:gd name="connsiteX4" fmla="*/ 0 w 365379"/>
                    <a:gd name="connsiteY4" fmla="*/ 15049 h 32681"/>
                    <a:gd name="connsiteX5" fmla="*/ 159067 w 365379"/>
                    <a:gd name="connsiteY5" fmla="*/ 26194 h 32681"/>
                    <a:gd name="connsiteX6" fmla="*/ 365379 w 365379"/>
                    <a:gd name="connsiteY6" fmla="*/ 0 h 3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5379" h="32681">
                      <a:moveTo>
                        <a:pt x="365379" y="0"/>
                      </a:moveTo>
                      <a:cubicBezTo>
                        <a:pt x="364236" y="2667"/>
                        <a:pt x="363093" y="5334"/>
                        <a:pt x="361855" y="7906"/>
                      </a:cubicBezTo>
                      <a:cubicBezTo>
                        <a:pt x="299275" y="27432"/>
                        <a:pt x="225457" y="32956"/>
                        <a:pt x="159067" y="32671"/>
                      </a:cubicBezTo>
                      <a:cubicBezTo>
                        <a:pt x="94488" y="32290"/>
                        <a:pt x="37052" y="26384"/>
                        <a:pt x="3715" y="22098"/>
                      </a:cubicBezTo>
                      <a:cubicBezTo>
                        <a:pt x="2381" y="19812"/>
                        <a:pt x="1143" y="17431"/>
                        <a:pt x="0" y="15049"/>
                      </a:cubicBezTo>
                      <a:cubicBezTo>
                        <a:pt x="32290" y="19336"/>
                        <a:pt x="91821" y="25813"/>
                        <a:pt x="159067" y="26194"/>
                      </a:cubicBezTo>
                      <a:cubicBezTo>
                        <a:pt x="226886" y="26479"/>
                        <a:pt x="302419" y="20669"/>
                        <a:pt x="36537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0FE5B0E-BB04-41F4-2400-2453A0AE0C90}"/>
                    </a:ext>
                  </a:extLst>
                </p:cNvPr>
                <p:cNvSpPr/>
                <p:nvPr/>
              </p:nvSpPr>
              <p:spPr>
                <a:xfrm>
                  <a:off x="1406556" y="1473041"/>
                  <a:ext cx="306895" cy="23808"/>
                </a:xfrm>
                <a:custGeom>
                  <a:avLst/>
                  <a:gdLst>
                    <a:gd name="connsiteX0" fmla="*/ 306896 w 306895"/>
                    <a:gd name="connsiteY0" fmla="*/ 0 h 23808"/>
                    <a:gd name="connsiteX1" fmla="*/ 299085 w 306895"/>
                    <a:gd name="connsiteY1" fmla="*/ 8477 h 23808"/>
                    <a:gd name="connsiteX2" fmla="*/ 169164 w 306895"/>
                    <a:gd name="connsiteY2" fmla="*/ 23336 h 23808"/>
                    <a:gd name="connsiteX3" fmla="*/ 7429 w 306895"/>
                    <a:gd name="connsiteY3" fmla="*/ 16764 h 23808"/>
                    <a:gd name="connsiteX4" fmla="*/ 0 w 306895"/>
                    <a:gd name="connsiteY4" fmla="*/ 9430 h 23808"/>
                    <a:gd name="connsiteX5" fmla="*/ 168974 w 306895"/>
                    <a:gd name="connsiteY5" fmla="*/ 16859 h 23808"/>
                    <a:gd name="connsiteX6" fmla="*/ 306896 w 306895"/>
                    <a:gd name="connsiteY6" fmla="*/ 0 h 2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95" h="23808">
                      <a:moveTo>
                        <a:pt x="306896" y="0"/>
                      </a:moveTo>
                      <a:cubicBezTo>
                        <a:pt x="304419" y="2858"/>
                        <a:pt x="301847" y="5715"/>
                        <a:pt x="299085" y="8477"/>
                      </a:cubicBezTo>
                      <a:cubicBezTo>
                        <a:pt x="257366" y="17717"/>
                        <a:pt x="212408" y="22003"/>
                        <a:pt x="169164" y="23336"/>
                      </a:cubicBezTo>
                      <a:cubicBezTo>
                        <a:pt x="107442" y="25241"/>
                        <a:pt x="48958" y="21050"/>
                        <a:pt x="7429" y="16764"/>
                      </a:cubicBezTo>
                      <a:cubicBezTo>
                        <a:pt x="4858" y="14383"/>
                        <a:pt x="2381" y="11906"/>
                        <a:pt x="0" y="9430"/>
                      </a:cubicBezTo>
                      <a:cubicBezTo>
                        <a:pt x="41624" y="14002"/>
                        <a:pt x="103537" y="18860"/>
                        <a:pt x="168974" y="16859"/>
                      </a:cubicBezTo>
                      <a:cubicBezTo>
                        <a:pt x="215075" y="15431"/>
                        <a:pt x="262985" y="10668"/>
                        <a:pt x="30689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481FE8F-D433-EC32-C0BB-E299DFEF3006}"/>
                    </a:ext>
                  </a:extLst>
                </p:cNvPr>
                <p:cNvSpPr/>
                <p:nvPr/>
              </p:nvSpPr>
              <p:spPr>
                <a:xfrm>
                  <a:off x="1526866" y="1195768"/>
                  <a:ext cx="42757" cy="346900"/>
                </a:xfrm>
                <a:custGeom>
                  <a:avLst/>
                  <a:gdLst>
                    <a:gd name="connsiteX0" fmla="*/ 20279 w 42757"/>
                    <a:gd name="connsiteY0" fmla="*/ 95 h 346900"/>
                    <a:gd name="connsiteX1" fmla="*/ 23041 w 42757"/>
                    <a:gd name="connsiteY1" fmla="*/ 0 h 346900"/>
                    <a:gd name="connsiteX2" fmla="*/ 7706 w 42757"/>
                    <a:gd name="connsiteY2" fmla="*/ 176308 h 346900"/>
                    <a:gd name="connsiteX3" fmla="*/ 42758 w 42757"/>
                    <a:gd name="connsiteY3" fmla="*/ 346519 h 346900"/>
                    <a:gd name="connsiteX4" fmla="*/ 41234 w 42757"/>
                    <a:gd name="connsiteY4" fmla="*/ 346615 h 346900"/>
                    <a:gd name="connsiteX5" fmla="*/ 35900 w 42757"/>
                    <a:gd name="connsiteY5" fmla="*/ 346901 h 346900"/>
                    <a:gd name="connsiteX6" fmla="*/ 1229 w 42757"/>
                    <a:gd name="connsiteY6" fmla="*/ 176689 h 346900"/>
                    <a:gd name="connsiteX7" fmla="*/ 16278 w 42757"/>
                    <a:gd name="connsiteY7" fmla="*/ 381 h 346900"/>
                    <a:gd name="connsiteX8" fmla="*/ 20279 w 42757"/>
                    <a:gd name="connsiteY8" fmla="*/ 95 h 34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757" h="346900">
                      <a:moveTo>
                        <a:pt x="20279" y="95"/>
                      </a:moveTo>
                      <a:cubicBezTo>
                        <a:pt x="21231" y="0"/>
                        <a:pt x="22088" y="0"/>
                        <a:pt x="23041" y="0"/>
                      </a:cubicBezTo>
                      <a:cubicBezTo>
                        <a:pt x="8277" y="52387"/>
                        <a:pt x="3991" y="115348"/>
                        <a:pt x="7706" y="176308"/>
                      </a:cubicBezTo>
                      <a:cubicBezTo>
                        <a:pt x="11516" y="240316"/>
                        <a:pt x="24184" y="301943"/>
                        <a:pt x="42758" y="346519"/>
                      </a:cubicBezTo>
                      <a:cubicBezTo>
                        <a:pt x="42282" y="346519"/>
                        <a:pt x="41710" y="346615"/>
                        <a:pt x="41234" y="346615"/>
                      </a:cubicBezTo>
                      <a:cubicBezTo>
                        <a:pt x="39424" y="346710"/>
                        <a:pt x="37709" y="346805"/>
                        <a:pt x="35900" y="346901"/>
                      </a:cubicBezTo>
                      <a:cubicBezTo>
                        <a:pt x="17517" y="301752"/>
                        <a:pt x="5039" y="240316"/>
                        <a:pt x="1229" y="176689"/>
                      </a:cubicBezTo>
                      <a:cubicBezTo>
                        <a:pt x="-2391" y="115919"/>
                        <a:pt x="1800" y="53054"/>
                        <a:pt x="16278" y="381"/>
                      </a:cubicBezTo>
                      <a:cubicBezTo>
                        <a:pt x="17612" y="286"/>
                        <a:pt x="18945" y="190"/>
                        <a:pt x="20279" y="95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095F123-A4AE-3C72-9655-A7903FE87BE7}"/>
                    </a:ext>
                  </a:extLst>
                </p:cNvPr>
                <p:cNvSpPr/>
                <p:nvPr/>
              </p:nvSpPr>
              <p:spPr>
                <a:xfrm>
                  <a:off x="1428782" y="1199197"/>
                  <a:ext cx="241686" cy="74699"/>
                </a:xfrm>
                <a:custGeom>
                  <a:avLst/>
                  <a:gdLst>
                    <a:gd name="connsiteX0" fmla="*/ 52165 w 241686"/>
                    <a:gd name="connsiteY0" fmla="*/ 8382 h 74699"/>
                    <a:gd name="connsiteX1" fmla="*/ 8731 w 241686"/>
                    <a:gd name="connsiteY1" fmla="*/ 27051 h 74699"/>
                    <a:gd name="connsiteX2" fmla="*/ 68262 w 241686"/>
                    <a:gd name="connsiteY2" fmla="*/ 27908 h 74699"/>
                    <a:gd name="connsiteX3" fmla="*/ 79882 w 241686"/>
                    <a:gd name="connsiteY3" fmla="*/ 73914 h 74699"/>
                    <a:gd name="connsiteX4" fmla="*/ 120554 w 241686"/>
                    <a:gd name="connsiteY4" fmla="*/ 27146 h 74699"/>
                    <a:gd name="connsiteX5" fmla="*/ 173894 w 241686"/>
                    <a:gd name="connsiteY5" fmla="*/ 73628 h 74699"/>
                    <a:gd name="connsiteX6" fmla="*/ 170275 w 241686"/>
                    <a:gd name="connsiteY6" fmla="*/ 18574 h 74699"/>
                    <a:gd name="connsiteX7" fmla="*/ 191992 w 241686"/>
                    <a:gd name="connsiteY7" fmla="*/ 30290 h 74699"/>
                    <a:gd name="connsiteX8" fmla="*/ 222662 w 241686"/>
                    <a:gd name="connsiteY8" fmla="*/ 37814 h 74699"/>
                    <a:gd name="connsiteX9" fmla="*/ 239521 w 241686"/>
                    <a:gd name="connsiteY9" fmla="*/ 22860 h 74699"/>
                    <a:gd name="connsiteX10" fmla="*/ 185991 w 241686"/>
                    <a:gd name="connsiteY10" fmla="*/ 0 h 74699"/>
                    <a:gd name="connsiteX11" fmla="*/ 52165 w 241686"/>
                    <a:gd name="connsiteY11" fmla="*/ 8382 h 74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686" h="74699">
                      <a:moveTo>
                        <a:pt x="52165" y="8382"/>
                      </a:moveTo>
                      <a:cubicBezTo>
                        <a:pt x="52165" y="8382"/>
                        <a:pt x="23304" y="17335"/>
                        <a:pt x="8731" y="27051"/>
                      </a:cubicBezTo>
                      <a:cubicBezTo>
                        <a:pt x="-19654" y="46006"/>
                        <a:pt x="26733" y="51721"/>
                        <a:pt x="68262" y="27908"/>
                      </a:cubicBezTo>
                      <a:cubicBezTo>
                        <a:pt x="68262" y="27908"/>
                        <a:pt x="43116" y="75628"/>
                        <a:pt x="79882" y="73914"/>
                      </a:cubicBezTo>
                      <a:cubicBezTo>
                        <a:pt x="116649" y="72295"/>
                        <a:pt x="120554" y="27146"/>
                        <a:pt x="120554" y="27146"/>
                      </a:cubicBezTo>
                      <a:cubicBezTo>
                        <a:pt x="120554" y="27146"/>
                        <a:pt x="140366" y="83058"/>
                        <a:pt x="173894" y="73628"/>
                      </a:cubicBezTo>
                      <a:cubicBezTo>
                        <a:pt x="207422" y="64198"/>
                        <a:pt x="170275" y="18574"/>
                        <a:pt x="170275" y="18574"/>
                      </a:cubicBezTo>
                      <a:cubicBezTo>
                        <a:pt x="170275" y="18574"/>
                        <a:pt x="177704" y="25622"/>
                        <a:pt x="191992" y="30290"/>
                      </a:cubicBezTo>
                      <a:cubicBezTo>
                        <a:pt x="196087" y="31623"/>
                        <a:pt x="209708" y="37148"/>
                        <a:pt x="222662" y="37814"/>
                      </a:cubicBezTo>
                      <a:cubicBezTo>
                        <a:pt x="234854" y="38386"/>
                        <a:pt x="246665" y="34481"/>
                        <a:pt x="239521" y="22860"/>
                      </a:cubicBezTo>
                      <a:cubicBezTo>
                        <a:pt x="234854" y="15240"/>
                        <a:pt x="220186" y="7239"/>
                        <a:pt x="185991" y="0"/>
                      </a:cubicBezTo>
                      <a:lnTo>
                        <a:pt x="52165" y="838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8920B6B-13DC-BE55-CD41-A7BB327E9241}"/>
                    </a:ext>
                  </a:extLst>
                </p:cNvPr>
                <p:cNvSpPr/>
                <p:nvPr/>
              </p:nvSpPr>
              <p:spPr>
                <a:xfrm>
                  <a:off x="1561147" y="1211484"/>
                  <a:ext cx="44504" cy="50206"/>
                </a:xfrm>
                <a:custGeom>
                  <a:avLst/>
                  <a:gdLst>
                    <a:gd name="connsiteX0" fmla="*/ 40386 w 44504"/>
                    <a:gd name="connsiteY0" fmla="*/ 49339 h 50206"/>
                    <a:gd name="connsiteX1" fmla="*/ 0 w 44504"/>
                    <a:gd name="connsiteY1" fmla="*/ 0 h 50206"/>
                    <a:gd name="connsiteX2" fmla="*/ 40386 w 44504"/>
                    <a:gd name="connsiteY2" fmla="*/ 49339 h 5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504" h="50206">
                      <a:moveTo>
                        <a:pt x="40386" y="49339"/>
                      </a:moveTo>
                      <a:cubicBezTo>
                        <a:pt x="53912" y="43339"/>
                        <a:pt x="32480" y="9334"/>
                        <a:pt x="0" y="0"/>
                      </a:cubicBezTo>
                      <a:cubicBezTo>
                        <a:pt x="3715" y="29242"/>
                        <a:pt x="26861" y="55340"/>
                        <a:pt x="40386" y="4933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9CB6D45-4F72-F563-9BB9-D4BCE1060A2C}"/>
                    </a:ext>
                  </a:extLst>
                </p:cNvPr>
                <p:cNvSpPr/>
                <p:nvPr/>
              </p:nvSpPr>
              <p:spPr>
                <a:xfrm>
                  <a:off x="1601342" y="1207173"/>
                  <a:ext cx="56853" cy="19754"/>
                </a:xfrm>
                <a:custGeom>
                  <a:avLst/>
                  <a:gdLst>
                    <a:gd name="connsiteX0" fmla="*/ 56674 w 56853"/>
                    <a:gd name="connsiteY0" fmla="*/ 18217 h 19754"/>
                    <a:gd name="connsiteX1" fmla="*/ 0 w 56853"/>
                    <a:gd name="connsiteY1" fmla="*/ 787 h 19754"/>
                    <a:gd name="connsiteX2" fmla="*/ 56674 w 56853"/>
                    <a:gd name="connsiteY2" fmla="*/ 18217 h 1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853" h="19754">
                      <a:moveTo>
                        <a:pt x="56674" y="18217"/>
                      </a:moveTo>
                      <a:cubicBezTo>
                        <a:pt x="59722" y="13550"/>
                        <a:pt x="23241" y="-3881"/>
                        <a:pt x="0" y="787"/>
                      </a:cubicBezTo>
                      <a:cubicBezTo>
                        <a:pt x="16193" y="16884"/>
                        <a:pt x="53626" y="22885"/>
                        <a:pt x="56674" y="18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63F834A7-9CAC-97DB-CC80-EEA5C6ED5FE3}"/>
                    </a:ext>
                  </a:extLst>
                </p:cNvPr>
                <p:cNvSpPr/>
                <p:nvPr/>
              </p:nvSpPr>
              <p:spPr>
                <a:xfrm>
                  <a:off x="1502663" y="1210151"/>
                  <a:ext cx="31454" cy="54505"/>
                </a:xfrm>
                <a:custGeom>
                  <a:avLst/>
                  <a:gdLst>
                    <a:gd name="connsiteX0" fmla="*/ 3620 w 31454"/>
                    <a:gd name="connsiteY0" fmla="*/ 53816 h 54505"/>
                    <a:gd name="connsiteX1" fmla="*/ 31147 w 31454"/>
                    <a:gd name="connsiteY1" fmla="*/ 0 h 54505"/>
                    <a:gd name="connsiteX2" fmla="*/ 3620 w 31454"/>
                    <a:gd name="connsiteY2" fmla="*/ 53816 h 5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54" h="54505">
                      <a:moveTo>
                        <a:pt x="3620" y="53816"/>
                      </a:moveTo>
                      <a:cubicBezTo>
                        <a:pt x="-6571" y="48673"/>
                        <a:pt x="5430" y="13621"/>
                        <a:pt x="31147" y="0"/>
                      </a:cubicBezTo>
                      <a:cubicBezTo>
                        <a:pt x="34196" y="34766"/>
                        <a:pt x="13812" y="58960"/>
                        <a:pt x="3620" y="5381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93B8533C-0CE6-CB3E-911E-5281776C049D}"/>
                    </a:ext>
                  </a:extLst>
                </p:cNvPr>
                <p:cNvSpPr/>
                <p:nvPr/>
              </p:nvSpPr>
              <p:spPr>
                <a:xfrm>
                  <a:off x="1442715" y="1213480"/>
                  <a:ext cx="54709" cy="21171"/>
                </a:xfrm>
                <a:custGeom>
                  <a:avLst/>
                  <a:gdLst>
                    <a:gd name="connsiteX0" fmla="*/ 131 w 54709"/>
                    <a:gd name="connsiteY0" fmla="*/ 18769 h 21171"/>
                    <a:gd name="connsiteX1" fmla="*/ 54709 w 54709"/>
                    <a:gd name="connsiteY1" fmla="*/ 195 h 21171"/>
                    <a:gd name="connsiteX2" fmla="*/ 131 w 54709"/>
                    <a:gd name="connsiteY2" fmla="*/ 18769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709" h="21171">
                      <a:moveTo>
                        <a:pt x="131" y="18769"/>
                      </a:moveTo>
                      <a:cubicBezTo>
                        <a:pt x="-2345" y="13435"/>
                        <a:pt x="30802" y="-1900"/>
                        <a:pt x="54709" y="195"/>
                      </a:cubicBezTo>
                      <a:cubicBezTo>
                        <a:pt x="27754" y="19055"/>
                        <a:pt x="2989" y="25056"/>
                        <a:pt x="131" y="1876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F90B30E-025D-F462-CB9E-B11757CC554A}"/>
                    </a:ext>
                  </a:extLst>
                </p:cNvPr>
                <p:cNvSpPr/>
                <p:nvPr/>
              </p:nvSpPr>
              <p:spPr>
                <a:xfrm>
                  <a:off x="1478535" y="1170021"/>
                  <a:ext cx="137299" cy="43658"/>
                </a:xfrm>
                <a:custGeom>
                  <a:avLst/>
                  <a:gdLst>
                    <a:gd name="connsiteX0" fmla="*/ 5269 w 137299"/>
                    <a:gd name="connsiteY0" fmla="*/ 43654 h 43658"/>
                    <a:gd name="connsiteX1" fmla="*/ 133475 w 137299"/>
                    <a:gd name="connsiteY1" fmla="*/ 35653 h 43658"/>
                    <a:gd name="connsiteX2" fmla="*/ 137285 w 137299"/>
                    <a:gd name="connsiteY2" fmla="*/ 31367 h 43658"/>
                    <a:gd name="connsiteX3" fmla="*/ 136428 w 137299"/>
                    <a:gd name="connsiteY3" fmla="*/ 17175 h 43658"/>
                    <a:gd name="connsiteX4" fmla="*/ 117092 w 137299"/>
                    <a:gd name="connsiteY4" fmla="*/ 30 h 43658"/>
                    <a:gd name="connsiteX5" fmla="*/ 17175 w 137299"/>
                    <a:gd name="connsiteY5" fmla="*/ 6221 h 43658"/>
                    <a:gd name="connsiteX6" fmla="*/ 30 w 137299"/>
                    <a:gd name="connsiteY6" fmla="*/ 25557 h 43658"/>
                    <a:gd name="connsiteX7" fmla="*/ 887 w 137299"/>
                    <a:gd name="connsiteY7" fmla="*/ 39749 h 43658"/>
                    <a:gd name="connsiteX8" fmla="*/ 5269 w 137299"/>
                    <a:gd name="connsiteY8" fmla="*/ 43654 h 43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299" h="43658">
                      <a:moveTo>
                        <a:pt x="5269" y="43654"/>
                      </a:moveTo>
                      <a:lnTo>
                        <a:pt x="133475" y="35653"/>
                      </a:lnTo>
                      <a:cubicBezTo>
                        <a:pt x="135761" y="35558"/>
                        <a:pt x="137476" y="33558"/>
                        <a:pt x="137285" y="31367"/>
                      </a:cubicBezTo>
                      <a:lnTo>
                        <a:pt x="136428" y="17175"/>
                      </a:lnTo>
                      <a:cubicBezTo>
                        <a:pt x="135856" y="7174"/>
                        <a:pt x="127189" y="-542"/>
                        <a:pt x="117092" y="30"/>
                      </a:cubicBezTo>
                      <a:lnTo>
                        <a:pt x="17175" y="6221"/>
                      </a:lnTo>
                      <a:cubicBezTo>
                        <a:pt x="7174" y="6888"/>
                        <a:pt x="-542" y="15556"/>
                        <a:pt x="30" y="25557"/>
                      </a:cubicBezTo>
                      <a:lnTo>
                        <a:pt x="887" y="39749"/>
                      </a:lnTo>
                      <a:cubicBezTo>
                        <a:pt x="1078" y="42130"/>
                        <a:pt x="3078" y="43750"/>
                        <a:pt x="5269" y="436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31" name="图形 6">
                  <a:extLst>
                    <a:ext uri="{FF2B5EF4-FFF2-40B4-BE49-F238E27FC236}">
                      <a16:creationId xmlns:a16="http://schemas.microsoft.com/office/drawing/2014/main" id="{E370651A-6AC0-450A-9332-EACBBE9C437B}"/>
                    </a:ext>
                  </a:extLst>
                </p:cNvPr>
                <p:cNvGrpSpPr/>
                <p:nvPr/>
              </p:nvGrpSpPr>
              <p:grpSpPr>
                <a:xfrm>
                  <a:off x="1442099" y="1457812"/>
                  <a:ext cx="241498" cy="106872"/>
                  <a:chOff x="1442099" y="1457812"/>
                  <a:chExt cx="241498" cy="106872"/>
                </a:xfrm>
              </p:grpSpPr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CE424263-107B-6183-6E9C-FAC8579E14B0}"/>
                      </a:ext>
                    </a:extLst>
                  </p:cNvPr>
                  <p:cNvSpPr/>
                  <p:nvPr/>
                </p:nvSpPr>
                <p:spPr>
                  <a:xfrm>
                    <a:off x="1462373" y="1504144"/>
                    <a:ext cx="211359" cy="20046"/>
                  </a:xfrm>
                  <a:custGeom>
                    <a:avLst/>
                    <a:gdLst>
                      <a:gd name="connsiteX0" fmla="*/ 202501 w 211359"/>
                      <a:gd name="connsiteY0" fmla="*/ 7282 h 20046"/>
                      <a:gd name="connsiteX1" fmla="*/ 211360 w 211359"/>
                      <a:gd name="connsiteY1" fmla="*/ 1853 h 20046"/>
                      <a:gd name="connsiteX2" fmla="*/ 209645 w 211359"/>
                      <a:gd name="connsiteY2" fmla="*/ 1282 h 20046"/>
                      <a:gd name="connsiteX3" fmla="*/ 101060 w 211359"/>
                      <a:gd name="connsiteY3" fmla="*/ 2711 h 20046"/>
                      <a:gd name="connsiteX4" fmla="*/ 1619 w 211359"/>
                      <a:gd name="connsiteY4" fmla="*/ 14807 h 20046"/>
                      <a:gd name="connsiteX5" fmla="*/ 0 w 211359"/>
                      <a:gd name="connsiteY5" fmla="*/ 15569 h 20046"/>
                      <a:gd name="connsiteX6" fmla="*/ 10001 w 211359"/>
                      <a:gd name="connsiteY6" fmla="*/ 20046 h 20046"/>
                      <a:gd name="connsiteX7" fmla="*/ 101537 w 211359"/>
                      <a:gd name="connsiteY7" fmla="*/ 9188 h 20046"/>
                      <a:gd name="connsiteX8" fmla="*/ 202501 w 211359"/>
                      <a:gd name="connsiteY8" fmla="*/ 7282 h 20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359" h="20046">
                        <a:moveTo>
                          <a:pt x="202501" y="7282"/>
                        </a:moveTo>
                        <a:cubicBezTo>
                          <a:pt x="205550" y="5568"/>
                          <a:pt x="208407" y="3663"/>
                          <a:pt x="211360" y="1853"/>
                        </a:cubicBezTo>
                        <a:cubicBezTo>
                          <a:pt x="210884" y="1472"/>
                          <a:pt x="210312" y="1282"/>
                          <a:pt x="209645" y="1282"/>
                        </a:cubicBezTo>
                        <a:cubicBezTo>
                          <a:pt x="173641" y="-1004"/>
                          <a:pt x="136588" y="-52"/>
                          <a:pt x="101060" y="2711"/>
                        </a:cubicBezTo>
                        <a:cubicBezTo>
                          <a:pt x="65627" y="5473"/>
                          <a:pt x="31623" y="9950"/>
                          <a:pt x="1619" y="14807"/>
                        </a:cubicBezTo>
                        <a:cubicBezTo>
                          <a:pt x="1048" y="14902"/>
                          <a:pt x="476" y="15188"/>
                          <a:pt x="0" y="15569"/>
                        </a:cubicBezTo>
                        <a:cubicBezTo>
                          <a:pt x="3238" y="17093"/>
                          <a:pt x="6572" y="18617"/>
                          <a:pt x="10001" y="20046"/>
                        </a:cubicBezTo>
                        <a:cubicBezTo>
                          <a:pt x="37909" y="15665"/>
                          <a:pt x="69056" y="11664"/>
                          <a:pt x="101537" y="9188"/>
                        </a:cubicBezTo>
                        <a:cubicBezTo>
                          <a:pt x="134588" y="6521"/>
                          <a:pt x="168974" y="5568"/>
                          <a:pt x="202501" y="7282"/>
                        </a:cubicBezTo>
                        <a:close/>
                      </a:path>
                    </a:pathLst>
                  </a:custGeom>
                  <a:solidFill>
                    <a:srgbClr val="C3211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C0D7D316-C1E9-D02E-D36A-85D0791848A7}"/>
                      </a:ext>
                    </a:extLst>
                  </p:cNvPr>
                  <p:cNvSpPr/>
                  <p:nvPr/>
                </p:nvSpPr>
                <p:spPr>
                  <a:xfrm>
                    <a:off x="1442099" y="1457812"/>
                    <a:ext cx="241498" cy="77236"/>
                  </a:xfrm>
                  <a:custGeom>
                    <a:avLst/>
                    <a:gdLst>
                      <a:gd name="connsiteX0" fmla="*/ 54754 w 241498"/>
                      <a:gd name="connsiteY0" fmla="*/ 77237 h 77236"/>
                      <a:gd name="connsiteX1" fmla="*/ 9701 w 241498"/>
                      <a:gd name="connsiteY1" fmla="*/ 62854 h 77236"/>
                      <a:gd name="connsiteX2" fmla="*/ 68946 w 241498"/>
                      <a:gd name="connsiteY2" fmla="*/ 56282 h 77236"/>
                      <a:gd name="connsiteX3" fmla="*/ 76090 w 241498"/>
                      <a:gd name="connsiteY3" fmla="*/ 9324 h 77236"/>
                      <a:gd name="connsiteX4" fmla="*/ 121048 w 241498"/>
                      <a:gd name="connsiteY4" fmla="*/ 51900 h 77236"/>
                      <a:gd name="connsiteX5" fmla="*/ 169625 w 241498"/>
                      <a:gd name="connsiteY5" fmla="*/ 465 h 77236"/>
                      <a:gd name="connsiteX6" fmla="*/ 171340 w 241498"/>
                      <a:gd name="connsiteY6" fmla="*/ 55615 h 77236"/>
                      <a:gd name="connsiteX7" fmla="*/ 191819 w 241498"/>
                      <a:gd name="connsiteY7" fmla="*/ 41899 h 77236"/>
                      <a:gd name="connsiteX8" fmla="*/ 221632 w 241498"/>
                      <a:gd name="connsiteY8" fmla="*/ 31422 h 77236"/>
                      <a:gd name="connsiteX9" fmla="*/ 239920 w 241498"/>
                      <a:gd name="connsiteY9" fmla="*/ 44661 h 77236"/>
                      <a:gd name="connsiteX10" fmla="*/ 188771 w 241498"/>
                      <a:gd name="connsiteY10" fmla="*/ 72570 h 77236"/>
                      <a:gd name="connsiteX11" fmla="*/ 54754 w 241498"/>
                      <a:gd name="connsiteY11" fmla="*/ 77237 h 77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1498" h="77236">
                        <a:moveTo>
                          <a:pt x="54754" y="77237"/>
                        </a:moveTo>
                        <a:cubicBezTo>
                          <a:pt x="54754" y="77237"/>
                          <a:pt x="25131" y="71141"/>
                          <a:pt x="9701" y="62854"/>
                        </a:cubicBezTo>
                        <a:cubicBezTo>
                          <a:pt x="-20398" y="46757"/>
                          <a:pt x="25226" y="36660"/>
                          <a:pt x="68946" y="56282"/>
                        </a:cubicBezTo>
                        <a:cubicBezTo>
                          <a:pt x="68946" y="56282"/>
                          <a:pt x="39323" y="11229"/>
                          <a:pt x="76090" y="9324"/>
                        </a:cubicBezTo>
                        <a:cubicBezTo>
                          <a:pt x="112856" y="7419"/>
                          <a:pt x="121048" y="51900"/>
                          <a:pt x="121048" y="51900"/>
                        </a:cubicBezTo>
                        <a:cubicBezTo>
                          <a:pt x="121048" y="51900"/>
                          <a:pt x="135335" y="-5726"/>
                          <a:pt x="169625" y="465"/>
                        </a:cubicBezTo>
                        <a:cubicBezTo>
                          <a:pt x="203915" y="6561"/>
                          <a:pt x="171340" y="55615"/>
                          <a:pt x="171340" y="55615"/>
                        </a:cubicBezTo>
                        <a:cubicBezTo>
                          <a:pt x="171340" y="55615"/>
                          <a:pt x="178007" y="47900"/>
                          <a:pt x="191819" y="41899"/>
                        </a:cubicBezTo>
                        <a:cubicBezTo>
                          <a:pt x="195724" y="40185"/>
                          <a:pt x="208773" y="33327"/>
                          <a:pt x="221632" y="31422"/>
                        </a:cubicBezTo>
                        <a:cubicBezTo>
                          <a:pt x="233729" y="29707"/>
                          <a:pt x="245921" y="32469"/>
                          <a:pt x="239920" y="44661"/>
                        </a:cubicBezTo>
                        <a:cubicBezTo>
                          <a:pt x="236015" y="52662"/>
                          <a:pt x="222203" y="62092"/>
                          <a:pt x="188771" y="72570"/>
                        </a:cubicBezTo>
                        <a:lnTo>
                          <a:pt x="54754" y="7723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8B1CAFFE-0051-E93F-3045-7C007FAD5178}"/>
                      </a:ext>
                    </a:extLst>
                  </p:cNvPr>
                  <p:cNvSpPr/>
                  <p:nvPr/>
                </p:nvSpPr>
                <p:spPr>
                  <a:xfrm>
                    <a:off x="1576387" y="1469865"/>
                    <a:ext cx="40188" cy="53563"/>
                  </a:xfrm>
                  <a:custGeom>
                    <a:avLst/>
                    <a:gdLst>
                      <a:gd name="connsiteX0" fmla="*/ 35338 w 40188"/>
                      <a:gd name="connsiteY0" fmla="*/ 509 h 53563"/>
                      <a:gd name="connsiteX1" fmla="*/ 0 w 40188"/>
                      <a:gd name="connsiteY1" fmla="*/ 53563 h 53563"/>
                      <a:gd name="connsiteX2" fmla="*/ 35338 w 40188"/>
                      <a:gd name="connsiteY2" fmla="*/ 509 h 53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188" h="53563">
                        <a:moveTo>
                          <a:pt x="35338" y="509"/>
                        </a:moveTo>
                        <a:cubicBezTo>
                          <a:pt x="49435" y="5176"/>
                          <a:pt x="31337" y="41086"/>
                          <a:pt x="0" y="53563"/>
                        </a:cubicBezTo>
                        <a:cubicBezTo>
                          <a:pt x="762" y="24036"/>
                          <a:pt x="21241" y="-4158"/>
                          <a:pt x="35338" y="5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E7D5EA77-39E8-78DA-307B-E7E0CB88A1F6}"/>
                      </a:ext>
                    </a:extLst>
                  </p:cNvPr>
                  <p:cNvSpPr/>
                  <p:nvPr/>
                </p:nvSpPr>
                <p:spPr>
                  <a:xfrm>
                    <a:off x="1616583" y="1499167"/>
                    <a:ext cx="55017" cy="24068"/>
                  </a:xfrm>
                  <a:custGeom>
                    <a:avLst/>
                    <a:gdLst>
                      <a:gd name="connsiteX0" fmla="*/ 54769 w 55017"/>
                      <a:gd name="connsiteY0" fmla="*/ 1020 h 24068"/>
                      <a:gd name="connsiteX1" fmla="*/ 0 w 55017"/>
                      <a:gd name="connsiteY1" fmla="*/ 23880 h 24068"/>
                      <a:gd name="connsiteX2" fmla="*/ 54769 w 55017"/>
                      <a:gd name="connsiteY2" fmla="*/ 1020 h 2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5017" h="24068">
                        <a:moveTo>
                          <a:pt x="54769" y="1020"/>
                        </a:moveTo>
                        <a:cubicBezTo>
                          <a:pt x="58293" y="5402"/>
                          <a:pt x="23622" y="26261"/>
                          <a:pt x="0" y="23880"/>
                        </a:cubicBezTo>
                        <a:cubicBezTo>
                          <a:pt x="14668" y="6259"/>
                          <a:pt x="51340" y="-3266"/>
                          <a:pt x="54769" y="1020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7DD9F10B-C256-89EE-B720-3D76A1B3DB35}"/>
                      </a:ext>
                    </a:extLst>
                  </p:cNvPr>
                  <p:cNvSpPr/>
                  <p:nvPr/>
                </p:nvSpPr>
                <p:spPr>
                  <a:xfrm>
                    <a:off x="1513684" y="1475461"/>
                    <a:ext cx="35461" cy="51872"/>
                  </a:xfrm>
                  <a:custGeom>
                    <a:avLst/>
                    <a:gdLst>
                      <a:gd name="connsiteX0" fmla="*/ 2886 w 35461"/>
                      <a:gd name="connsiteY0" fmla="*/ 1009 h 51872"/>
                      <a:gd name="connsiteX1" fmla="*/ 35461 w 35461"/>
                      <a:gd name="connsiteY1" fmla="*/ 51873 h 51872"/>
                      <a:gd name="connsiteX2" fmla="*/ 2886 w 35461"/>
                      <a:gd name="connsiteY2" fmla="*/ 1009 h 51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1" h="51872">
                        <a:moveTo>
                          <a:pt x="2886" y="1009"/>
                        </a:moveTo>
                        <a:cubicBezTo>
                          <a:pt x="-6734" y="7010"/>
                          <a:pt x="8601" y="40824"/>
                          <a:pt x="35461" y="51873"/>
                        </a:cubicBezTo>
                        <a:cubicBezTo>
                          <a:pt x="35176" y="17011"/>
                          <a:pt x="12601" y="-5087"/>
                          <a:pt x="2886" y="10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EBFB1FF7-0F0B-317B-0B17-EB8E0EEAC5D9}"/>
                      </a:ext>
                    </a:extLst>
                  </p:cNvPr>
                  <p:cNvSpPr/>
                  <p:nvPr/>
                </p:nvSpPr>
                <p:spPr>
                  <a:xfrm>
                    <a:off x="1456392" y="1511086"/>
                    <a:ext cx="56177" cy="17254"/>
                  </a:xfrm>
                  <a:custGeom>
                    <a:avLst/>
                    <a:gdLst>
                      <a:gd name="connsiteX0" fmla="*/ 76 w 56177"/>
                      <a:gd name="connsiteY0" fmla="*/ 3103 h 17254"/>
                      <a:gd name="connsiteX1" fmla="*/ 56178 w 56177"/>
                      <a:gd name="connsiteY1" fmla="*/ 16343 h 17254"/>
                      <a:gd name="connsiteX2" fmla="*/ 76 w 56177"/>
                      <a:gd name="connsiteY2" fmla="*/ 3103 h 17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177" h="17254">
                        <a:moveTo>
                          <a:pt x="76" y="3103"/>
                        </a:moveTo>
                        <a:cubicBezTo>
                          <a:pt x="-1829" y="8723"/>
                          <a:pt x="32651" y="20629"/>
                          <a:pt x="56178" y="16343"/>
                        </a:cubicBezTo>
                        <a:cubicBezTo>
                          <a:pt x="27603" y="150"/>
                          <a:pt x="2362" y="-3469"/>
                          <a:pt x="76" y="3103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7F3754E2-8970-A320-619D-8F5BE68E19A4}"/>
                      </a:ext>
                    </a:extLst>
                  </p:cNvPr>
                  <p:cNvSpPr/>
                  <p:nvPr/>
                </p:nvSpPr>
                <p:spPr>
                  <a:xfrm>
                    <a:off x="1495230" y="1524186"/>
                    <a:ext cx="137081" cy="40498"/>
                  </a:xfrm>
                  <a:custGeom>
                    <a:avLst/>
                    <a:gdLst>
                      <a:gd name="connsiteX0" fmla="*/ 3909 w 137081"/>
                      <a:gd name="connsiteY0" fmla="*/ 4480 h 40498"/>
                      <a:gd name="connsiteX1" fmla="*/ 132306 w 137081"/>
                      <a:gd name="connsiteY1" fmla="*/ 4 h 40498"/>
                      <a:gd name="connsiteX2" fmla="*/ 136497 w 137081"/>
                      <a:gd name="connsiteY2" fmla="*/ 3909 h 40498"/>
                      <a:gd name="connsiteX3" fmla="*/ 137069 w 137081"/>
                      <a:gd name="connsiteY3" fmla="*/ 18101 h 40498"/>
                      <a:gd name="connsiteX4" fmla="*/ 119543 w 137081"/>
                      <a:gd name="connsiteY4" fmla="*/ 36961 h 40498"/>
                      <a:gd name="connsiteX5" fmla="*/ 19530 w 137081"/>
                      <a:gd name="connsiteY5" fmla="*/ 40485 h 40498"/>
                      <a:gd name="connsiteX6" fmla="*/ 575 w 137081"/>
                      <a:gd name="connsiteY6" fmla="*/ 22864 h 40498"/>
                      <a:gd name="connsiteX7" fmla="*/ 4 w 137081"/>
                      <a:gd name="connsiteY7" fmla="*/ 8671 h 40498"/>
                      <a:gd name="connsiteX8" fmla="*/ 3909 w 137081"/>
                      <a:gd name="connsiteY8" fmla="*/ 4480 h 40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081" h="40498">
                        <a:moveTo>
                          <a:pt x="3909" y="4480"/>
                        </a:moveTo>
                        <a:lnTo>
                          <a:pt x="132306" y="4"/>
                        </a:lnTo>
                        <a:cubicBezTo>
                          <a:pt x="134592" y="-92"/>
                          <a:pt x="136497" y="1718"/>
                          <a:pt x="136497" y="3909"/>
                        </a:cubicBezTo>
                        <a:lnTo>
                          <a:pt x="137069" y="18101"/>
                        </a:lnTo>
                        <a:cubicBezTo>
                          <a:pt x="137450" y="28102"/>
                          <a:pt x="129544" y="36675"/>
                          <a:pt x="119543" y="36961"/>
                        </a:cubicBezTo>
                        <a:lnTo>
                          <a:pt x="19530" y="40485"/>
                        </a:lnTo>
                        <a:cubicBezTo>
                          <a:pt x="9529" y="40866"/>
                          <a:pt x="956" y="32960"/>
                          <a:pt x="575" y="22864"/>
                        </a:cubicBezTo>
                        <a:lnTo>
                          <a:pt x="4" y="8671"/>
                        </a:lnTo>
                        <a:cubicBezTo>
                          <a:pt x="-91" y="6481"/>
                          <a:pt x="1623" y="4576"/>
                          <a:pt x="3909" y="448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86" name="图形 6">
              <a:extLst>
                <a:ext uri="{FF2B5EF4-FFF2-40B4-BE49-F238E27FC236}">
                  <a16:creationId xmlns:a16="http://schemas.microsoft.com/office/drawing/2014/main" id="{52FC77E2-088C-67A3-13D1-186BE341B2B9}"/>
                </a:ext>
              </a:extLst>
            </p:cNvPr>
            <p:cNvGrpSpPr/>
            <p:nvPr/>
          </p:nvGrpSpPr>
          <p:grpSpPr>
            <a:xfrm>
              <a:off x="223792" y="2327644"/>
              <a:ext cx="1315415" cy="1401663"/>
              <a:chOff x="-14" y="-15"/>
              <a:chExt cx="1061556" cy="1131159"/>
            </a:xfrm>
          </p:grpSpPr>
          <p:grpSp>
            <p:nvGrpSpPr>
              <p:cNvPr id="87" name="图形 6">
                <a:extLst>
                  <a:ext uri="{FF2B5EF4-FFF2-40B4-BE49-F238E27FC236}">
                    <a16:creationId xmlns:a16="http://schemas.microsoft.com/office/drawing/2014/main" id="{0904744F-878C-E08C-33C3-4D991307C47F}"/>
                  </a:ext>
                </a:extLst>
              </p:cNvPr>
              <p:cNvGrpSpPr/>
              <p:nvPr/>
            </p:nvGrpSpPr>
            <p:grpSpPr>
              <a:xfrm>
                <a:off x="-14" y="-15"/>
                <a:ext cx="1061556" cy="1131159"/>
                <a:chOff x="-14" y="-15"/>
                <a:chExt cx="1061556" cy="1131159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112E957-5548-955B-4F48-9A28EC40DD87}"/>
                    </a:ext>
                  </a:extLst>
                </p:cNvPr>
                <p:cNvSpPr/>
                <p:nvPr/>
              </p:nvSpPr>
              <p:spPr>
                <a:xfrm>
                  <a:off x="717755" y="-15"/>
                  <a:ext cx="343786" cy="703531"/>
                </a:xfrm>
                <a:custGeom>
                  <a:avLst/>
                  <a:gdLst>
                    <a:gd name="connsiteX0" fmla="*/ 48 w 343786"/>
                    <a:gd name="connsiteY0" fmla="*/ 703532 h 703531"/>
                    <a:gd name="connsiteX1" fmla="*/ 304182 w 343786"/>
                    <a:gd name="connsiteY1" fmla="*/ 3920 h 703531"/>
                    <a:gd name="connsiteX2" fmla="*/ 65866 w 343786"/>
                    <a:gd name="connsiteY2" fmla="*/ 673337 h 703531"/>
                    <a:gd name="connsiteX3" fmla="*/ 48 w 343786"/>
                    <a:gd name="connsiteY3" fmla="*/ 703532 h 70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3786" h="703531">
                      <a:moveTo>
                        <a:pt x="48" y="703532"/>
                      </a:moveTo>
                      <a:cubicBezTo>
                        <a:pt x="-2524" y="491600"/>
                        <a:pt x="97680" y="113172"/>
                        <a:pt x="304182" y="3920"/>
                      </a:cubicBezTo>
                      <a:cubicBezTo>
                        <a:pt x="405623" y="-49705"/>
                        <a:pt x="307230" y="460930"/>
                        <a:pt x="65866" y="673337"/>
                      </a:cubicBezTo>
                      <a:lnTo>
                        <a:pt x="48" y="703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6D9D631-AF65-8C93-BC2F-365A18423F7D}"/>
                    </a:ext>
                  </a:extLst>
                </p:cNvPr>
                <p:cNvSpPr/>
                <p:nvPr/>
              </p:nvSpPr>
              <p:spPr>
                <a:xfrm>
                  <a:off x="768381" y="5619"/>
                  <a:ext cx="293089" cy="627221"/>
                </a:xfrm>
                <a:custGeom>
                  <a:avLst/>
                  <a:gdLst>
                    <a:gd name="connsiteX0" fmla="*/ 28861 w 293089"/>
                    <a:gd name="connsiteY0" fmla="*/ 480822 h 627221"/>
                    <a:gd name="connsiteX1" fmla="*/ 279845 w 293089"/>
                    <a:gd name="connsiteY1" fmla="*/ 0 h 627221"/>
                    <a:gd name="connsiteX2" fmla="*/ 56483 w 293089"/>
                    <a:gd name="connsiteY2" fmla="*/ 627221 h 627221"/>
                    <a:gd name="connsiteX3" fmla="*/ 0 w 293089"/>
                    <a:gd name="connsiteY3" fmla="*/ 607028 h 627221"/>
                    <a:gd name="connsiteX4" fmla="*/ 28861 w 293089"/>
                    <a:gd name="connsiteY4" fmla="*/ 480822 h 627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089" h="627221">
                      <a:moveTo>
                        <a:pt x="28861" y="480822"/>
                      </a:moveTo>
                      <a:cubicBezTo>
                        <a:pt x="66199" y="342995"/>
                        <a:pt x="149066" y="94679"/>
                        <a:pt x="279845" y="0"/>
                      </a:cubicBezTo>
                      <a:cubicBezTo>
                        <a:pt x="328041" y="50197"/>
                        <a:pt x="242697" y="423958"/>
                        <a:pt x="56483" y="627221"/>
                      </a:cubicBezTo>
                      <a:cubicBezTo>
                        <a:pt x="48958" y="592741"/>
                        <a:pt x="17145" y="639889"/>
                        <a:pt x="0" y="607028"/>
                      </a:cubicBezTo>
                      <a:cubicBezTo>
                        <a:pt x="2762" y="593408"/>
                        <a:pt x="25622" y="497015"/>
                        <a:pt x="28861" y="48082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378385-B1A7-2C58-AB4C-5C9A994CEC04}"/>
                    </a:ext>
                  </a:extLst>
                </p:cNvPr>
                <p:cNvSpPr/>
                <p:nvPr/>
              </p:nvSpPr>
              <p:spPr>
                <a:xfrm>
                  <a:off x="-14" y="214701"/>
                  <a:ext cx="623616" cy="510531"/>
                </a:xfrm>
                <a:custGeom>
                  <a:avLst/>
                  <a:gdLst>
                    <a:gd name="connsiteX0" fmla="*/ 623616 w 623616"/>
                    <a:gd name="connsiteY0" fmla="*/ 510532 h 510531"/>
                    <a:gd name="connsiteX1" fmla="*/ 25065 w 623616"/>
                    <a:gd name="connsiteY1" fmla="*/ 87 h 510531"/>
                    <a:gd name="connsiteX2" fmla="*/ 548845 w 623616"/>
                    <a:gd name="connsiteY2" fmla="*/ 510246 h 510531"/>
                    <a:gd name="connsiteX3" fmla="*/ 623616 w 623616"/>
                    <a:gd name="connsiteY3" fmla="*/ 510532 h 510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616" h="510531">
                      <a:moveTo>
                        <a:pt x="623616" y="510532"/>
                      </a:moveTo>
                      <a:cubicBezTo>
                        <a:pt x="530176" y="316889"/>
                        <a:pt x="266143" y="14279"/>
                        <a:pt x="25065" y="87"/>
                      </a:cubicBezTo>
                      <a:cubicBezTo>
                        <a:pt x="-93331" y="-6962"/>
                        <a:pt x="228805" y="416520"/>
                        <a:pt x="548845" y="510246"/>
                      </a:cubicBezTo>
                      <a:lnTo>
                        <a:pt x="623616" y="510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5A0F656-55FD-1D8F-AA49-79DF0E037963}"/>
                    </a:ext>
                  </a:extLst>
                </p:cNvPr>
                <p:cNvSpPr/>
                <p:nvPr/>
              </p:nvSpPr>
              <p:spPr>
                <a:xfrm>
                  <a:off x="-14" y="214608"/>
                  <a:ext cx="564656" cy="510338"/>
                </a:xfrm>
                <a:custGeom>
                  <a:avLst/>
                  <a:gdLst>
                    <a:gd name="connsiteX0" fmla="*/ 36305 w 564656"/>
                    <a:gd name="connsiteY0" fmla="*/ 942 h 510338"/>
                    <a:gd name="connsiteX1" fmla="*/ 564656 w 564656"/>
                    <a:gd name="connsiteY1" fmla="*/ 510339 h 510338"/>
                    <a:gd name="connsiteX2" fmla="*/ 548845 w 564656"/>
                    <a:gd name="connsiteY2" fmla="*/ 510244 h 510338"/>
                    <a:gd name="connsiteX3" fmla="*/ 25065 w 564656"/>
                    <a:gd name="connsiteY3" fmla="*/ 85 h 510338"/>
                    <a:gd name="connsiteX4" fmla="*/ 36305 w 564656"/>
                    <a:gd name="connsiteY4" fmla="*/ 942 h 51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656" h="510338">
                      <a:moveTo>
                        <a:pt x="36305" y="942"/>
                      </a:moveTo>
                      <a:cubicBezTo>
                        <a:pt x="345772" y="158104"/>
                        <a:pt x="518555" y="429853"/>
                        <a:pt x="564656" y="510339"/>
                      </a:cubicBezTo>
                      <a:lnTo>
                        <a:pt x="548845" y="510244"/>
                      </a:lnTo>
                      <a:cubicBezTo>
                        <a:pt x="228805" y="416613"/>
                        <a:pt x="-93331" y="-6869"/>
                        <a:pt x="25065" y="85"/>
                      </a:cubicBezTo>
                      <a:cubicBezTo>
                        <a:pt x="28780" y="275"/>
                        <a:pt x="32590" y="656"/>
                        <a:pt x="36305" y="9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1D21BFC-E887-1781-7AB6-4A3D96FF774F}"/>
                    </a:ext>
                  </a:extLst>
                </p:cNvPr>
                <p:cNvSpPr/>
                <p:nvPr/>
              </p:nvSpPr>
              <p:spPr>
                <a:xfrm>
                  <a:off x="366691" y="579306"/>
                  <a:ext cx="685087" cy="551838"/>
                </a:xfrm>
                <a:custGeom>
                  <a:avLst/>
                  <a:gdLst>
                    <a:gd name="connsiteX0" fmla="*/ 362638 w 685087"/>
                    <a:gd name="connsiteY0" fmla="*/ 544834 h 551838"/>
                    <a:gd name="connsiteX1" fmla="*/ 258339 w 685087"/>
                    <a:gd name="connsiteY1" fmla="*/ 14482 h 551838"/>
                    <a:gd name="connsiteX2" fmla="*/ 362638 w 685087"/>
                    <a:gd name="connsiteY2" fmla="*/ 544834 h 55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5087" h="551838">
                      <a:moveTo>
                        <a:pt x="362638" y="544834"/>
                      </a:moveTo>
                      <a:cubicBezTo>
                        <a:pt x="928518" y="481683"/>
                        <a:pt x="656199" y="-98199"/>
                        <a:pt x="258339" y="14482"/>
                      </a:cubicBezTo>
                      <a:cubicBezTo>
                        <a:pt x="-58176" y="104017"/>
                        <a:pt x="-148759" y="617415"/>
                        <a:pt x="362638" y="5448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29C5159-CD28-EAAD-A06D-E2DF264121D7}"/>
                    </a:ext>
                  </a:extLst>
                </p:cNvPr>
                <p:cNvSpPr/>
                <p:nvPr/>
              </p:nvSpPr>
              <p:spPr>
                <a:xfrm>
                  <a:off x="559429" y="486987"/>
                  <a:ext cx="165578" cy="137852"/>
                </a:xfrm>
                <a:custGeom>
                  <a:avLst/>
                  <a:gdLst>
                    <a:gd name="connsiteX0" fmla="*/ 545 w 165578"/>
                    <a:gd name="connsiteY0" fmla="*/ 137852 h 137852"/>
                    <a:gd name="connsiteX1" fmla="*/ 21691 w 165578"/>
                    <a:gd name="connsiteY1" fmla="*/ 46603 h 137852"/>
                    <a:gd name="connsiteX2" fmla="*/ 42836 w 165578"/>
                    <a:gd name="connsiteY2" fmla="*/ 82607 h 137852"/>
                    <a:gd name="connsiteX3" fmla="*/ 82270 w 165578"/>
                    <a:gd name="connsiteY3" fmla="*/ 407 h 137852"/>
                    <a:gd name="connsiteX4" fmla="*/ 103035 w 165578"/>
                    <a:gd name="connsiteY4" fmla="*/ 61081 h 137852"/>
                    <a:gd name="connsiteX5" fmla="*/ 163233 w 165578"/>
                    <a:gd name="connsiteY5" fmla="*/ 46698 h 137852"/>
                    <a:gd name="connsiteX6" fmla="*/ 114464 w 165578"/>
                    <a:gd name="connsiteY6" fmla="*/ 108611 h 137852"/>
                    <a:gd name="connsiteX7" fmla="*/ 545 w 165578"/>
                    <a:gd name="connsiteY7" fmla="*/ 137852 h 13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578" h="137852">
                      <a:moveTo>
                        <a:pt x="545" y="137852"/>
                      </a:moveTo>
                      <a:cubicBezTo>
                        <a:pt x="545" y="137852"/>
                        <a:pt x="-5360" y="54604"/>
                        <a:pt x="21691" y="46603"/>
                      </a:cubicBezTo>
                      <a:cubicBezTo>
                        <a:pt x="48742" y="38602"/>
                        <a:pt x="42836" y="82607"/>
                        <a:pt x="42836" y="82607"/>
                      </a:cubicBezTo>
                      <a:cubicBezTo>
                        <a:pt x="42836" y="82607"/>
                        <a:pt x="56933" y="-6737"/>
                        <a:pt x="82270" y="407"/>
                      </a:cubicBezTo>
                      <a:cubicBezTo>
                        <a:pt x="107702" y="7550"/>
                        <a:pt x="103035" y="61081"/>
                        <a:pt x="103035" y="61081"/>
                      </a:cubicBezTo>
                      <a:cubicBezTo>
                        <a:pt x="103035" y="61081"/>
                        <a:pt x="147992" y="10408"/>
                        <a:pt x="163233" y="46698"/>
                      </a:cubicBezTo>
                      <a:cubicBezTo>
                        <a:pt x="178472" y="82988"/>
                        <a:pt x="114464" y="108611"/>
                        <a:pt x="114464" y="108611"/>
                      </a:cubicBezTo>
                      <a:lnTo>
                        <a:pt x="545" y="1378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8" name="图形 6">
                <a:extLst>
                  <a:ext uri="{FF2B5EF4-FFF2-40B4-BE49-F238E27FC236}">
                    <a16:creationId xmlns:a16="http://schemas.microsoft.com/office/drawing/2014/main" id="{1E3629AE-7B2A-CAE0-C7F3-5C669009B6D2}"/>
                  </a:ext>
                </a:extLst>
              </p:cNvPr>
              <p:cNvGrpSpPr/>
              <p:nvPr/>
            </p:nvGrpSpPr>
            <p:grpSpPr>
              <a:xfrm>
                <a:off x="498887" y="656626"/>
                <a:ext cx="506604" cy="378056"/>
                <a:chOff x="498887" y="656626"/>
                <a:chExt cx="506604" cy="378056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4BC9224-91C8-AA23-1EB4-BC210D93633A}"/>
                    </a:ext>
                  </a:extLst>
                </p:cNvPr>
                <p:cNvSpPr/>
                <p:nvPr/>
              </p:nvSpPr>
              <p:spPr>
                <a:xfrm>
                  <a:off x="668997" y="884978"/>
                  <a:ext cx="162886" cy="70551"/>
                </a:xfrm>
                <a:custGeom>
                  <a:avLst/>
                  <a:gdLst>
                    <a:gd name="connsiteX0" fmla="*/ 152534 w 162886"/>
                    <a:gd name="connsiteY0" fmla="*/ 6180 h 70551"/>
                    <a:gd name="connsiteX1" fmla="*/ 153772 w 162886"/>
                    <a:gd name="connsiteY1" fmla="*/ 656 h 70551"/>
                    <a:gd name="connsiteX2" fmla="*/ 159297 w 162886"/>
                    <a:gd name="connsiteY2" fmla="*/ 1894 h 70551"/>
                    <a:gd name="connsiteX3" fmla="*/ 162535 w 162886"/>
                    <a:gd name="connsiteY3" fmla="*/ 17801 h 70551"/>
                    <a:gd name="connsiteX4" fmla="*/ 157487 w 162886"/>
                    <a:gd name="connsiteY4" fmla="*/ 28850 h 70551"/>
                    <a:gd name="connsiteX5" fmla="*/ 147867 w 162886"/>
                    <a:gd name="connsiteY5" fmla="*/ 37518 h 70551"/>
                    <a:gd name="connsiteX6" fmla="*/ 114339 w 162886"/>
                    <a:gd name="connsiteY6" fmla="*/ 43709 h 70551"/>
                    <a:gd name="connsiteX7" fmla="*/ 93193 w 162886"/>
                    <a:gd name="connsiteY7" fmla="*/ 32565 h 70551"/>
                    <a:gd name="connsiteX8" fmla="*/ 81668 w 162886"/>
                    <a:gd name="connsiteY8" fmla="*/ 19896 h 70551"/>
                    <a:gd name="connsiteX9" fmla="*/ 80144 w 162886"/>
                    <a:gd name="connsiteY9" fmla="*/ 28278 h 70551"/>
                    <a:gd name="connsiteX10" fmla="*/ 48426 w 162886"/>
                    <a:gd name="connsiteY10" fmla="*/ 68474 h 70551"/>
                    <a:gd name="connsiteX11" fmla="*/ 30804 w 162886"/>
                    <a:gd name="connsiteY11" fmla="*/ 70284 h 70551"/>
                    <a:gd name="connsiteX12" fmla="*/ 14898 w 162886"/>
                    <a:gd name="connsiteY12" fmla="*/ 64759 h 70551"/>
                    <a:gd name="connsiteX13" fmla="*/ 134 w 162886"/>
                    <a:gd name="connsiteY13" fmla="*/ 35613 h 70551"/>
                    <a:gd name="connsiteX14" fmla="*/ 4515 w 162886"/>
                    <a:gd name="connsiteY14" fmla="*/ 31993 h 70551"/>
                    <a:gd name="connsiteX15" fmla="*/ 8135 w 162886"/>
                    <a:gd name="connsiteY15" fmla="*/ 36375 h 70551"/>
                    <a:gd name="connsiteX16" fmla="*/ 19089 w 162886"/>
                    <a:gd name="connsiteY16" fmla="*/ 57996 h 70551"/>
                    <a:gd name="connsiteX17" fmla="*/ 31662 w 162886"/>
                    <a:gd name="connsiteY17" fmla="*/ 62283 h 70551"/>
                    <a:gd name="connsiteX18" fmla="*/ 45759 w 162886"/>
                    <a:gd name="connsiteY18" fmla="*/ 60854 h 70551"/>
                    <a:gd name="connsiteX19" fmla="*/ 72048 w 162886"/>
                    <a:gd name="connsiteY19" fmla="*/ 26659 h 70551"/>
                    <a:gd name="connsiteX20" fmla="*/ 73857 w 162886"/>
                    <a:gd name="connsiteY20" fmla="*/ 15420 h 70551"/>
                    <a:gd name="connsiteX21" fmla="*/ 73191 w 162886"/>
                    <a:gd name="connsiteY21" fmla="*/ 7609 h 70551"/>
                    <a:gd name="connsiteX22" fmla="*/ 74810 w 162886"/>
                    <a:gd name="connsiteY22" fmla="*/ 2751 h 70551"/>
                    <a:gd name="connsiteX23" fmla="*/ 80334 w 162886"/>
                    <a:gd name="connsiteY23" fmla="*/ 4085 h 70551"/>
                    <a:gd name="connsiteX24" fmla="*/ 98337 w 162886"/>
                    <a:gd name="connsiteY24" fmla="*/ 26659 h 70551"/>
                    <a:gd name="connsiteX25" fmla="*/ 115482 w 162886"/>
                    <a:gd name="connsiteY25" fmla="*/ 35898 h 70551"/>
                    <a:gd name="connsiteX26" fmla="*/ 143295 w 162886"/>
                    <a:gd name="connsiteY26" fmla="*/ 30850 h 70551"/>
                    <a:gd name="connsiteX27" fmla="*/ 150819 w 162886"/>
                    <a:gd name="connsiteY27" fmla="*/ 24183 h 70551"/>
                    <a:gd name="connsiteX28" fmla="*/ 154344 w 162886"/>
                    <a:gd name="connsiteY28" fmla="*/ 16563 h 70551"/>
                    <a:gd name="connsiteX29" fmla="*/ 152534 w 162886"/>
                    <a:gd name="connsiteY29" fmla="*/ 6180 h 70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2886" h="70551">
                      <a:moveTo>
                        <a:pt x="152534" y="6180"/>
                      </a:moveTo>
                      <a:cubicBezTo>
                        <a:pt x="151296" y="4275"/>
                        <a:pt x="151867" y="1799"/>
                        <a:pt x="153772" y="656"/>
                      </a:cubicBezTo>
                      <a:cubicBezTo>
                        <a:pt x="155677" y="-582"/>
                        <a:pt x="158154" y="-11"/>
                        <a:pt x="159297" y="1894"/>
                      </a:cubicBezTo>
                      <a:cubicBezTo>
                        <a:pt x="162535" y="7133"/>
                        <a:pt x="163488" y="12562"/>
                        <a:pt x="162535" y="17801"/>
                      </a:cubicBezTo>
                      <a:cubicBezTo>
                        <a:pt x="161773" y="21706"/>
                        <a:pt x="160059" y="25516"/>
                        <a:pt x="157487" y="28850"/>
                      </a:cubicBezTo>
                      <a:cubicBezTo>
                        <a:pt x="155010" y="32088"/>
                        <a:pt x="151677" y="35041"/>
                        <a:pt x="147867" y="37518"/>
                      </a:cubicBezTo>
                      <a:cubicBezTo>
                        <a:pt x="139008" y="43137"/>
                        <a:pt x="126912" y="45995"/>
                        <a:pt x="114339" y="43709"/>
                      </a:cubicBezTo>
                      <a:cubicBezTo>
                        <a:pt x="107671" y="42471"/>
                        <a:pt x="100527" y="39042"/>
                        <a:pt x="93193" y="32565"/>
                      </a:cubicBezTo>
                      <a:cubicBezTo>
                        <a:pt x="89383" y="29231"/>
                        <a:pt x="85573" y="25040"/>
                        <a:pt x="81668" y="19896"/>
                      </a:cubicBezTo>
                      <a:cubicBezTo>
                        <a:pt x="81287" y="22563"/>
                        <a:pt x="80715" y="25326"/>
                        <a:pt x="80144" y="28278"/>
                      </a:cubicBezTo>
                      <a:cubicBezTo>
                        <a:pt x="75191" y="51329"/>
                        <a:pt x="62427" y="63807"/>
                        <a:pt x="48426" y="68474"/>
                      </a:cubicBezTo>
                      <a:cubicBezTo>
                        <a:pt x="42520" y="70379"/>
                        <a:pt x="36519" y="70950"/>
                        <a:pt x="30804" y="70284"/>
                      </a:cubicBezTo>
                      <a:cubicBezTo>
                        <a:pt x="25089" y="69617"/>
                        <a:pt x="19565" y="67712"/>
                        <a:pt x="14898" y="64759"/>
                      </a:cubicBezTo>
                      <a:cubicBezTo>
                        <a:pt x="5277" y="58758"/>
                        <a:pt x="-1009" y="48471"/>
                        <a:pt x="134" y="35613"/>
                      </a:cubicBezTo>
                      <a:cubicBezTo>
                        <a:pt x="324" y="33422"/>
                        <a:pt x="2325" y="31803"/>
                        <a:pt x="4515" y="31993"/>
                      </a:cubicBezTo>
                      <a:cubicBezTo>
                        <a:pt x="6706" y="32184"/>
                        <a:pt x="8325" y="34184"/>
                        <a:pt x="8135" y="36375"/>
                      </a:cubicBezTo>
                      <a:cubicBezTo>
                        <a:pt x="7278" y="45900"/>
                        <a:pt x="11945" y="53520"/>
                        <a:pt x="19089" y="57996"/>
                      </a:cubicBezTo>
                      <a:cubicBezTo>
                        <a:pt x="22708" y="60282"/>
                        <a:pt x="27090" y="61806"/>
                        <a:pt x="31662" y="62283"/>
                      </a:cubicBezTo>
                      <a:cubicBezTo>
                        <a:pt x="36234" y="62854"/>
                        <a:pt x="41091" y="62378"/>
                        <a:pt x="45759" y="60854"/>
                      </a:cubicBezTo>
                      <a:cubicBezTo>
                        <a:pt x="57189" y="57044"/>
                        <a:pt x="67857" y="46376"/>
                        <a:pt x="72048" y="26659"/>
                      </a:cubicBezTo>
                      <a:cubicBezTo>
                        <a:pt x="72905" y="22659"/>
                        <a:pt x="73667" y="18849"/>
                        <a:pt x="73857" y="15420"/>
                      </a:cubicBezTo>
                      <a:cubicBezTo>
                        <a:pt x="74048" y="12372"/>
                        <a:pt x="73953" y="9705"/>
                        <a:pt x="73191" y="7609"/>
                      </a:cubicBezTo>
                      <a:cubicBezTo>
                        <a:pt x="72524" y="5799"/>
                        <a:pt x="73191" y="3799"/>
                        <a:pt x="74810" y="2751"/>
                      </a:cubicBezTo>
                      <a:cubicBezTo>
                        <a:pt x="76715" y="1608"/>
                        <a:pt x="79191" y="2180"/>
                        <a:pt x="80334" y="4085"/>
                      </a:cubicBezTo>
                      <a:cubicBezTo>
                        <a:pt x="86621" y="14181"/>
                        <a:pt x="92622" y="21516"/>
                        <a:pt x="98337" y="26659"/>
                      </a:cubicBezTo>
                      <a:cubicBezTo>
                        <a:pt x="104528" y="32088"/>
                        <a:pt x="110243" y="34946"/>
                        <a:pt x="115482" y="35898"/>
                      </a:cubicBezTo>
                      <a:cubicBezTo>
                        <a:pt x="125864" y="37803"/>
                        <a:pt x="135865" y="35422"/>
                        <a:pt x="143295" y="30850"/>
                      </a:cubicBezTo>
                      <a:cubicBezTo>
                        <a:pt x="146343" y="28945"/>
                        <a:pt x="148914" y="26659"/>
                        <a:pt x="150819" y="24183"/>
                      </a:cubicBezTo>
                      <a:cubicBezTo>
                        <a:pt x="152629" y="21801"/>
                        <a:pt x="153867" y="19230"/>
                        <a:pt x="154344" y="16563"/>
                      </a:cubicBezTo>
                      <a:cubicBezTo>
                        <a:pt x="155201" y="13038"/>
                        <a:pt x="154629" y="9609"/>
                        <a:pt x="152534" y="618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BB2F3B01-F35C-127E-6D2E-095E07C407DC}"/>
                    </a:ext>
                  </a:extLst>
                </p:cNvPr>
                <p:cNvSpPr/>
                <p:nvPr/>
              </p:nvSpPr>
              <p:spPr>
                <a:xfrm>
                  <a:off x="913415" y="801115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370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6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370"/>
                      </a:cubicBezTo>
                      <a:cubicBezTo>
                        <a:pt x="84995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BEF0126A-927F-8060-63BE-95A80FC6665F}"/>
                    </a:ext>
                  </a:extLst>
                </p:cNvPr>
                <p:cNvSpPr/>
                <p:nvPr/>
              </p:nvSpPr>
              <p:spPr>
                <a:xfrm>
                  <a:off x="498887" y="900079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275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7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275"/>
                      </a:cubicBezTo>
                      <a:cubicBezTo>
                        <a:pt x="84900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217EC5C6-DD5D-3ECF-EBA5-C7E940AF5E31}"/>
                    </a:ext>
                  </a:extLst>
                </p:cNvPr>
                <p:cNvSpPr/>
                <p:nvPr/>
              </p:nvSpPr>
              <p:spPr>
                <a:xfrm>
                  <a:off x="525232" y="712954"/>
                  <a:ext cx="75647" cy="51476"/>
                </a:xfrm>
                <a:custGeom>
                  <a:avLst/>
                  <a:gdLst>
                    <a:gd name="connsiteX0" fmla="*/ 19978 w 75647"/>
                    <a:gd name="connsiteY0" fmla="*/ 26281 h 51476"/>
                    <a:gd name="connsiteX1" fmla="*/ 67127 w 75647"/>
                    <a:gd name="connsiteY1" fmla="*/ 563 h 51476"/>
                    <a:gd name="connsiteX2" fmla="*/ 64079 w 75647"/>
                    <a:gd name="connsiteY2" fmla="*/ 31519 h 51476"/>
                    <a:gd name="connsiteX3" fmla="*/ 19978 w 75647"/>
                    <a:gd name="connsiteY3" fmla="*/ 26281 h 5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647" h="51476">
                      <a:moveTo>
                        <a:pt x="19978" y="26281"/>
                      </a:moveTo>
                      <a:cubicBezTo>
                        <a:pt x="36456" y="13041"/>
                        <a:pt x="59126" y="-3247"/>
                        <a:pt x="67127" y="563"/>
                      </a:cubicBezTo>
                      <a:cubicBezTo>
                        <a:pt x="80176" y="6850"/>
                        <a:pt x="77509" y="24185"/>
                        <a:pt x="64079" y="31519"/>
                      </a:cubicBezTo>
                      <a:cubicBezTo>
                        <a:pt x="35980" y="46950"/>
                        <a:pt x="-34219" y="69810"/>
                        <a:pt x="19978" y="2628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8B942F0-4F39-9CFF-FAC0-1EE98222E19F}"/>
                    </a:ext>
                  </a:extLst>
                </p:cNvPr>
                <p:cNvSpPr/>
                <p:nvPr/>
              </p:nvSpPr>
              <p:spPr>
                <a:xfrm>
                  <a:off x="786712" y="656626"/>
                  <a:ext cx="85067" cy="30098"/>
                </a:xfrm>
                <a:custGeom>
                  <a:avLst/>
                  <a:gdLst>
                    <a:gd name="connsiteX0" fmla="*/ 57012 w 85067"/>
                    <a:gd name="connsiteY0" fmla="*/ 5361 h 30098"/>
                    <a:gd name="connsiteX1" fmla="*/ 3291 w 85067"/>
                    <a:gd name="connsiteY1" fmla="*/ 3742 h 30098"/>
                    <a:gd name="connsiteX2" fmla="*/ 19960 w 85067"/>
                    <a:gd name="connsiteY2" fmla="*/ 30031 h 30098"/>
                    <a:gd name="connsiteX3" fmla="*/ 57012 w 85067"/>
                    <a:gd name="connsiteY3" fmla="*/ 5361 h 3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067" h="30098">
                      <a:moveTo>
                        <a:pt x="57012" y="5361"/>
                      </a:moveTo>
                      <a:cubicBezTo>
                        <a:pt x="36343" y="980"/>
                        <a:pt x="8720" y="-3306"/>
                        <a:pt x="3291" y="3742"/>
                      </a:cubicBezTo>
                      <a:cubicBezTo>
                        <a:pt x="-5567" y="15267"/>
                        <a:pt x="4625" y="29460"/>
                        <a:pt x="19960" y="30031"/>
                      </a:cubicBezTo>
                      <a:cubicBezTo>
                        <a:pt x="52059" y="31079"/>
                        <a:pt x="125021" y="19744"/>
                        <a:pt x="57012" y="536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CEE42705-070C-D669-3DBF-B76BAE478CD1}"/>
                    </a:ext>
                  </a:extLst>
                </p:cNvPr>
                <p:cNvSpPr/>
                <p:nvPr/>
              </p:nvSpPr>
              <p:spPr>
                <a:xfrm>
                  <a:off x="570376" y="822396"/>
                  <a:ext cx="82848" cy="43425"/>
                </a:xfrm>
                <a:custGeom>
                  <a:avLst/>
                  <a:gdLst>
                    <a:gd name="connsiteX0" fmla="*/ 1219 w 82848"/>
                    <a:gd name="connsiteY0" fmla="*/ 43426 h 43425"/>
                    <a:gd name="connsiteX1" fmla="*/ 82848 w 82848"/>
                    <a:gd name="connsiteY1" fmla="*/ 11993 h 43425"/>
                    <a:gd name="connsiteX2" fmla="*/ 76 w 82848"/>
                    <a:gd name="connsiteY2" fmla="*/ 41140 h 43425"/>
                    <a:gd name="connsiteX3" fmla="*/ 1219 w 82848"/>
                    <a:gd name="connsiteY3" fmla="*/ 43426 h 43425"/>
                    <a:gd name="connsiteX4" fmla="*/ 1219 w 82848"/>
                    <a:gd name="connsiteY4" fmla="*/ 43426 h 43425"/>
                    <a:gd name="connsiteX5" fmla="*/ 3886 w 82848"/>
                    <a:gd name="connsiteY5" fmla="*/ 39521 h 43425"/>
                    <a:gd name="connsiteX6" fmla="*/ 3886 w 82848"/>
                    <a:gd name="connsiteY6" fmla="*/ 39521 h 43425"/>
                    <a:gd name="connsiteX7" fmla="*/ 3886 w 82848"/>
                    <a:gd name="connsiteY7" fmla="*/ 39521 h 4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48" h="43425">
                      <a:moveTo>
                        <a:pt x="1219" y="43426"/>
                      </a:moveTo>
                      <a:cubicBezTo>
                        <a:pt x="9887" y="34282"/>
                        <a:pt x="82467" y="16184"/>
                        <a:pt x="82848" y="11993"/>
                      </a:cubicBezTo>
                      <a:cubicBezTo>
                        <a:pt x="82943" y="-6676"/>
                        <a:pt x="17221" y="-8104"/>
                        <a:pt x="76" y="41140"/>
                      </a:cubicBezTo>
                      <a:cubicBezTo>
                        <a:pt x="-115" y="42187"/>
                        <a:pt x="-19" y="43235"/>
                        <a:pt x="1219" y="43426"/>
                      </a:cubicBezTo>
                      <a:lnTo>
                        <a:pt x="1219" y="43426"/>
                      </a:lnTo>
                      <a:close/>
                      <a:moveTo>
                        <a:pt x="3886" y="39521"/>
                      </a:moveTo>
                      <a:cubicBezTo>
                        <a:pt x="3886" y="39521"/>
                        <a:pt x="3886" y="39521"/>
                        <a:pt x="3886" y="39521"/>
                      </a:cubicBezTo>
                      <a:lnTo>
                        <a:pt x="3886" y="39521"/>
                      </a:ln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A2050F6-27A9-C461-5B3E-FC74915B55D9}"/>
                    </a:ext>
                  </a:extLst>
                </p:cNvPr>
                <p:cNvSpPr/>
                <p:nvPr/>
              </p:nvSpPr>
              <p:spPr>
                <a:xfrm>
                  <a:off x="789917" y="774915"/>
                  <a:ext cx="93469" cy="30297"/>
                </a:xfrm>
                <a:custGeom>
                  <a:avLst/>
                  <a:gdLst>
                    <a:gd name="connsiteX0" fmla="*/ 1325 w 93469"/>
                    <a:gd name="connsiteY0" fmla="*/ 30233 h 30297"/>
                    <a:gd name="connsiteX1" fmla="*/ 93431 w 93469"/>
                    <a:gd name="connsiteY1" fmla="*/ 12136 h 30297"/>
                    <a:gd name="connsiteX2" fmla="*/ 1325 w 93469"/>
                    <a:gd name="connsiteY2" fmla="*/ 30233 h 3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469" h="30297">
                      <a:moveTo>
                        <a:pt x="1325" y="30233"/>
                      </a:moveTo>
                      <a:cubicBezTo>
                        <a:pt x="-11058" y="6135"/>
                        <a:pt x="66761" y="-13677"/>
                        <a:pt x="93431" y="12136"/>
                      </a:cubicBezTo>
                      <a:cubicBezTo>
                        <a:pt x="95622" y="14517"/>
                        <a:pt x="2087" y="31471"/>
                        <a:pt x="1325" y="30233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0563B51F-DBD7-AE5B-56F2-1E02F23B8822}"/>
                    </a:ext>
                  </a:extLst>
                </p:cNvPr>
                <p:cNvSpPr/>
                <p:nvPr/>
              </p:nvSpPr>
              <p:spPr>
                <a:xfrm>
                  <a:off x="721328" y="896969"/>
                  <a:ext cx="75384" cy="137709"/>
                </a:xfrm>
                <a:custGeom>
                  <a:avLst/>
                  <a:gdLst>
                    <a:gd name="connsiteX0" fmla="*/ 58769 w 75384"/>
                    <a:gd name="connsiteY0" fmla="*/ 137350 h 137709"/>
                    <a:gd name="connsiteX1" fmla="*/ 0 w 75384"/>
                    <a:gd name="connsiteY1" fmla="*/ 51054 h 137709"/>
                    <a:gd name="connsiteX2" fmla="*/ 25432 w 75384"/>
                    <a:gd name="connsiteY2" fmla="*/ 0 h 137709"/>
                    <a:gd name="connsiteX3" fmla="*/ 69913 w 75384"/>
                    <a:gd name="connsiteY3" fmla="*/ 32004 h 137709"/>
                    <a:gd name="connsiteX4" fmla="*/ 58769 w 75384"/>
                    <a:gd name="connsiteY4" fmla="*/ 137350 h 13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84" h="137709">
                      <a:moveTo>
                        <a:pt x="58769" y="137350"/>
                      </a:moveTo>
                      <a:cubicBezTo>
                        <a:pt x="33623" y="143351"/>
                        <a:pt x="8668" y="72485"/>
                        <a:pt x="0" y="51054"/>
                      </a:cubicBezTo>
                      <a:cubicBezTo>
                        <a:pt x="22479" y="41529"/>
                        <a:pt x="28003" y="7906"/>
                        <a:pt x="25432" y="0"/>
                      </a:cubicBezTo>
                      <a:cubicBezTo>
                        <a:pt x="42100" y="24670"/>
                        <a:pt x="57245" y="32385"/>
                        <a:pt x="69913" y="32004"/>
                      </a:cubicBezTo>
                      <a:cubicBezTo>
                        <a:pt x="70866" y="37433"/>
                        <a:pt x="87058" y="130588"/>
                        <a:pt x="58769" y="13735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D2E287FB-19C2-CB5F-7F9C-CAF5862FD3FD}"/>
                    </a:ext>
                  </a:extLst>
                </p:cNvPr>
                <p:cNvSpPr/>
                <p:nvPr/>
              </p:nvSpPr>
              <p:spPr>
                <a:xfrm>
                  <a:off x="746251" y="969111"/>
                  <a:ext cx="50324" cy="65571"/>
                </a:xfrm>
                <a:custGeom>
                  <a:avLst/>
                  <a:gdLst>
                    <a:gd name="connsiteX0" fmla="*/ 33942 w 50324"/>
                    <a:gd name="connsiteY0" fmla="*/ 65209 h 65571"/>
                    <a:gd name="connsiteX1" fmla="*/ 32 w 50324"/>
                    <a:gd name="connsiteY1" fmla="*/ 35395 h 65571"/>
                    <a:gd name="connsiteX2" fmla="*/ 50324 w 50324"/>
                    <a:gd name="connsiteY2" fmla="*/ 26823 h 65571"/>
                    <a:gd name="connsiteX3" fmla="*/ 33942 w 50324"/>
                    <a:gd name="connsiteY3" fmla="*/ 65209 h 6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324" h="65571">
                      <a:moveTo>
                        <a:pt x="33942" y="65209"/>
                      </a:moveTo>
                      <a:cubicBezTo>
                        <a:pt x="22035" y="68066"/>
                        <a:pt x="10224" y="53683"/>
                        <a:pt x="32" y="35395"/>
                      </a:cubicBezTo>
                      <a:cubicBezTo>
                        <a:pt x="-1206" y="-8896"/>
                        <a:pt x="33275" y="-11468"/>
                        <a:pt x="50324" y="26823"/>
                      </a:cubicBezTo>
                      <a:cubicBezTo>
                        <a:pt x="49467" y="45968"/>
                        <a:pt x="45181" y="62446"/>
                        <a:pt x="33942" y="65209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20FB7D8-9CA4-3140-8071-ED03E2DA3D6D}"/>
                    </a:ext>
                  </a:extLst>
                </p:cNvPr>
                <p:cNvSpPr/>
                <p:nvPr/>
              </p:nvSpPr>
              <p:spPr>
                <a:xfrm>
                  <a:off x="704602" y="852141"/>
                  <a:ext cx="79743" cy="52222"/>
                </a:xfrm>
                <a:custGeom>
                  <a:avLst/>
                  <a:gdLst>
                    <a:gd name="connsiteX0" fmla="*/ 34062 w 79743"/>
                    <a:gd name="connsiteY0" fmla="*/ 1775 h 52222"/>
                    <a:gd name="connsiteX1" fmla="*/ 79306 w 79743"/>
                    <a:gd name="connsiteY1" fmla="*/ 16729 h 52222"/>
                    <a:gd name="connsiteX2" fmla="*/ 45682 w 79743"/>
                    <a:gd name="connsiteY2" fmla="*/ 50448 h 52222"/>
                    <a:gd name="connsiteX3" fmla="*/ 438 w 79743"/>
                    <a:gd name="connsiteY3" fmla="*/ 35494 h 52222"/>
                    <a:gd name="connsiteX4" fmla="*/ 34062 w 79743"/>
                    <a:gd name="connsiteY4" fmla="*/ 1775 h 52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43" h="52222">
                      <a:moveTo>
                        <a:pt x="34062" y="1775"/>
                      </a:moveTo>
                      <a:cubicBezTo>
                        <a:pt x="55874" y="-3464"/>
                        <a:pt x="76067" y="3299"/>
                        <a:pt x="79306" y="16729"/>
                      </a:cubicBezTo>
                      <a:cubicBezTo>
                        <a:pt x="82544" y="30159"/>
                        <a:pt x="67494" y="45304"/>
                        <a:pt x="45682" y="50448"/>
                      </a:cubicBezTo>
                      <a:cubicBezTo>
                        <a:pt x="23870" y="55686"/>
                        <a:pt x="3677" y="48924"/>
                        <a:pt x="438" y="35494"/>
                      </a:cubicBezTo>
                      <a:cubicBezTo>
                        <a:pt x="-2800" y="22063"/>
                        <a:pt x="12250" y="7014"/>
                        <a:pt x="34062" y="1775"/>
                      </a:cubicBezTo>
                      <a:close/>
                    </a:path>
                  </a:pathLst>
                </a:custGeom>
                <a:solidFill>
                  <a:srgbClr val="C0281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5797400D-BB21-28FC-E6D9-75FAF52584F9}"/>
                    </a:ext>
                  </a:extLst>
                </p:cNvPr>
                <p:cNvSpPr/>
                <p:nvPr/>
              </p:nvSpPr>
              <p:spPr>
                <a:xfrm>
                  <a:off x="731322" y="856810"/>
                  <a:ext cx="38399" cy="12880"/>
                </a:xfrm>
                <a:custGeom>
                  <a:avLst/>
                  <a:gdLst>
                    <a:gd name="connsiteX0" fmla="*/ 19724 w 38399"/>
                    <a:gd name="connsiteY0" fmla="*/ 59 h 12880"/>
                    <a:gd name="connsiteX1" fmla="*/ 38393 w 38399"/>
                    <a:gd name="connsiteY1" fmla="*/ 5583 h 12880"/>
                    <a:gd name="connsiteX2" fmla="*/ 18676 w 38399"/>
                    <a:gd name="connsiteY2" fmla="*/ 12822 h 12880"/>
                    <a:gd name="connsiteX3" fmla="*/ 7 w 38399"/>
                    <a:gd name="connsiteY3" fmla="*/ 7298 h 12880"/>
                    <a:gd name="connsiteX4" fmla="*/ 19724 w 38399"/>
                    <a:gd name="connsiteY4" fmla="*/ 59 h 1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99" h="12880">
                      <a:moveTo>
                        <a:pt x="19724" y="59"/>
                      </a:moveTo>
                      <a:cubicBezTo>
                        <a:pt x="30297" y="-418"/>
                        <a:pt x="38679" y="2059"/>
                        <a:pt x="38393" y="5583"/>
                      </a:cubicBezTo>
                      <a:cubicBezTo>
                        <a:pt x="38107" y="9107"/>
                        <a:pt x="29249" y="12346"/>
                        <a:pt x="18676" y="12822"/>
                      </a:cubicBezTo>
                      <a:cubicBezTo>
                        <a:pt x="8103" y="13298"/>
                        <a:pt x="-279" y="10822"/>
                        <a:pt x="7" y="7298"/>
                      </a:cubicBezTo>
                      <a:cubicBezTo>
                        <a:pt x="293" y="3773"/>
                        <a:pt x="9151" y="535"/>
                        <a:pt x="19724" y="59"/>
                      </a:cubicBezTo>
                      <a:close/>
                    </a:path>
                  </a:pathLst>
                </a:custGeom>
                <a:solidFill>
                  <a:srgbClr val="CA5A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AB651D5C-20D7-F99A-B167-DB69BA358231}"/>
              </a:ext>
            </a:extLst>
          </p:cNvPr>
          <p:cNvGrpSpPr/>
          <p:nvPr/>
        </p:nvGrpSpPr>
        <p:grpSpPr>
          <a:xfrm>
            <a:off x="6587273" y="2161730"/>
            <a:ext cx="2246408" cy="2448732"/>
            <a:chOff x="6591264" y="2283718"/>
            <a:chExt cx="2246408" cy="2448732"/>
          </a:xfrm>
        </p:grpSpPr>
        <p:grpSp>
          <p:nvGrpSpPr>
            <p:cNvPr id="174" name="图形 98">
              <a:extLst>
                <a:ext uri="{FF2B5EF4-FFF2-40B4-BE49-F238E27FC236}">
                  <a16:creationId xmlns:a16="http://schemas.microsoft.com/office/drawing/2014/main" id="{7B064678-E247-86B4-E5A9-A2F7CA99C74D}"/>
                </a:ext>
              </a:extLst>
            </p:cNvPr>
            <p:cNvGrpSpPr/>
            <p:nvPr/>
          </p:nvGrpSpPr>
          <p:grpSpPr>
            <a:xfrm>
              <a:off x="7057848" y="3233821"/>
              <a:ext cx="1663147" cy="1498629"/>
              <a:chOff x="376509" y="766745"/>
              <a:chExt cx="1342180" cy="120941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11EF2A7-61BA-4066-84B7-F726A5FA5FEE}"/>
                  </a:ext>
                </a:extLst>
              </p:cNvPr>
              <p:cNvSpPr/>
              <p:nvPr/>
            </p:nvSpPr>
            <p:spPr>
              <a:xfrm>
                <a:off x="1085245" y="1485804"/>
                <a:ext cx="347443" cy="487454"/>
              </a:xfrm>
              <a:custGeom>
                <a:avLst/>
                <a:gdLst>
                  <a:gd name="connsiteX0" fmla="*/ 5748 w 347443"/>
                  <a:gd name="connsiteY0" fmla="*/ 34100 h 487454"/>
                  <a:gd name="connsiteX1" fmla="*/ 192248 w 347443"/>
                  <a:gd name="connsiteY1" fmla="*/ 329184 h 487454"/>
                  <a:gd name="connsiteX2" fmla="*/ 50420 w 347443"/>
                  <a:gd name="connsiteY2" fmla="*/ 479298 h 487454"/>
                  <a:gd name="connsiteX3" fmla="*/ 326931 w 347443"/>
                  <a:gd name="connsiteY3" fmla="*/ 354425 h 487454"/>
                  <a:gd name="connsiteX4" fmla="*/ 323978 w 347443"/>
                  <a:gd name="connsiteY4" fmla="*/ 284131 h 487454"/>
                  <a:gd name="connsiteX5" fmla="*/ 288260 w 347443"/>
                  <a:gd name="connsiteY5" fmla="*/ 0 h 487454"/>
                  <a:gd name="connsiteX6" fmla="*/ 5748 w 347443"/>
                  <a:gd name="connsiteY6" fmla="*/ 34100 h 48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443" h="487454">
                    <a:moveTo>
                      <a:pt x="5748" y="34100"/>
                    </a:moveTo>
                    <a:cubicBezTo>
                      <a:pt x="5748" y="34100"/>
                      <a:pt x="-51021" y="281273"/>
                      <a:pt x="192248" y="329184"/>
                    </a:cubicBezTo>
                    <a:cubicBezTo>
                      <a:pt x="192248" y="329184"/>
                      <a:pt x="-28637" y="407098"/>
                      <a:pt x="50420" y="479298"/>
                    </a:cubicBezTo>
                    <a:cubicBezTo>
                      <a:pt x="89854" y="515398"/>
                      <a:pt x="242635" y="424053"/>
                      <a:pt x="326931" y="354425"/>
                    </a:cubicBezTo>
                    <a:cubicBezTo>
                      <a:pt x="365984" y="322231"/>
                      <a:pt x="340171" y="298132"/>
                      <a:pt x="323978" y="284131"/>
                    </a:cubicBezTo>
                    <a:cubicBezTo>
                      <a:pt x="289403" y="254222"/>
                      <a:pt x="387796" y="90392"/>
                      <a:pt x="288260" y="0"/>
                    </a:cubicBezTo>
                    <a:lnTo>
                      <a:pt x="5748" y="34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28D9B59-6E15-CD3F-BB75-87439429B0F7}"/>
                  </a:ext>
                </a:extLst>
              </p:cNvPr>
              <p:cNvSpPr/>
              <p:nvPr/>
            </p:nvSpPr>
            <p:spPr>
              <a:xfrm>
                <a:off x="1116748" y="1899707"/>
                <a:ext cx="54879" cy="52584"/>
              </a:xfrm>
              <a:custGeom>
                <a:avLst/>
                <a:gdLst>
                  <a:gd name="connsiteX0" fmla="*/ 10059 w 54879"/>
                  <a:gd name="connsiteY0" fmla="*/ 49012 h 52584"/>
                  <a:gd name="connsiteX1" fmla="*/ 3582 w 54879"/>
                  <a:gd name="connsiteY1" fmla="*/ 52346 h 52584"/>
                  <a:gd name="connsiteX2" fmla="*/ 248 w 54879"/>
                  <a:gd name="connsiteY2" fmla="*/ 45869 h 52584"/>
                  <a:gd name="connsiteX3" fmla="*/ 12059 w 54879"/>
                  <a:gd name="connsiteY3" fmla="*/ 27581 h 52584"/>
                  <a:gd name="connsiteX4" fmla="*/ 47111 w 54879"/>
                  <a:gd name="connsiteY4" fmla="*/ 720 h 52584"/>
                  <a:gd name="connsiteX5" fmla="*/ 54159 w 54879"/>
                  <a:gd name="connsiteY5" fmla="*/ 2435 h 52584"/>
                  <a:gd name="connsiteX6" fmla="*/ 52445 w 54879"/>
                  <a:gd name="connsiteY6" fmla="*/ 9483 h 52584"/>
                  <a:gd name="connsiteX7" fmla="*/ 19584 w 54879"/>
                  <a:gd name="connsiteY7" fmla="*/ 34629 h 52584"/>
                  <a:gd name="connsiteX8" fmla="*/ 10059 w 54879"/>
                  <a:gd name="connsiteY8" fmla="*/ 49012 h 5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79" h="52584">
                    <a:moveTo>
                      <a:pt x="10059" y="49012"/>
                    </a:moveTo>
                    <a:cubicBezTo>
                      <a:pt x="9201" y="51679"/>
                      <a:pt x="6344" y="53203"/>
                      <a:pt x="3582" y="52346"/>
                    </a:cubicBezTo>
                    <a:cubicBezTo>
                      <a:pt x="819" y="51488"/>
                      <a:pt x="-609" y="48631"/>
                      <a:pt x="248" y="45869"/>
                    </a:cubicBezTo>
                    <a:cubicBezTo>
                      <a:pt x="1581" y="41678"/>
                      <a:pt x="4725" y="35486"/>
                      <a:pt x="12059" y="27581"/>
                    </a:cubicBezTo>
                    <a:cubicBezTo>
                      <a:pt x="19012" y="20151"/>
                      <a:pt x="29966" y="11102"/>
                      <a:pt x="47111" y="720"/>
                    </a:cubicBezTo>
                    <a:cubicBezTo>
                      <a:pt x="49492" y="-709"/>
                      <a:pt x="52635" y="53"/>
                      <a:pt x="54159" y="2435"/>
                    </a:cubicBezTo>
                    <a:cubicBezTo>
                      <a:pt x="55588" y="4816"/>
                      <a:pt x="54826" y="8054"/>
                      <a:pt x="52445" y="9483"/>
                    </a:cubicBezTo>
                    <a:cubicBezTo>
                      <a:pt x="36252" y="19294"/>
                      <a:pt x="26061" y="27771"/>
                      <a:pt x="19584" y="34629"/>
                    </a:cubicBezTo>
                    <a:cubicBezTo>
                      <a:pt x="13488" y="41201"/>
                      <a:pt x="11011" y="45964"/>
                      <a:pt x="10059" y="49012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1F2EC46-EB33-2832-0494-3678731192C1}"/>
                  </a:ext>
                </a:extLst>
              </p:cNvPr>
              <p:cNvSpPr/>
              <p:nvPr/>
            </p:nvSpPr>
            <p:spPr>
              <a:xfrm>
                <a:off x="1141272" y="1922317"/>
                <a:ext cx="51180" cy="53839"/>
              </a:xfrm>
              <a:custGeom>
                <a:avLst/>
                <a:gdLst>
                  <a:gd name="connsiteX0" fmla="*/ 10110 w 51180"/>
                  <a:gd name="connsiteY0" fmla="*/ 50215 h 53839"/>
                  <a:gd name="connsiteX1" fmla="*/ 3633 w 51180"/>
                  <a:gd name="connsiteY1" fmla="*/ 53644 h 53839"/>
                  <a:gd name="connsiteX2" fmla="*/ 204 w 51180"/>
                  <a:gd name="connsiteY2" fmla="*/ 47167 h 53839"/>
                  <a:gd name="connsiteX3" fmla="*/ 10491 w 51180"/>
                  <a:gd name="connsiteY3" fmla="*/ 30593 h 53839"/>
                  <a:gd name="connsiteX4" fmla="*/ 42876 w 51180"/>
                  <a:gd name="connsiteY4" fmla="*/ 1065 h 53839"/>
                  <a:gd name="connsiteX5" fmla="*/ 50115 w 51180"/>
                  <a:gd name="connsiteY5" fmla="*/ 2018 h 53839"/>
                  <a:gd name="connsiteX6" fmla="*/ 49162 w 51180"/>
                  <a:gd name="connsiteY6" fmla="*/ 9257 h 53839"/>
                  <a:gd name="connsiteX7" fmla="*/ 18396 w 51180"/>
                  <a:gd name="connsiteY7" fmla="*/ 37356 h 53839"/>
                  <a:gd name="connsiteX8" fmla="*/ 10110 w 51180"/>
                  <a:gd name="connsiteY8" fmla="*/ 50215 h 5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80" h="53839">
                    <a:moveTo>
                      <a:pt x="10110" y="50215"/>
                    </a:moveTo>
                    <a:cubicBezTo>
                      <a:pt x="9252" y="52881"/>
                      <a:pt x="6395" y="54406"/>
                      <a:pt x="3633" y="53644"/>
                    </a:cubicBezTo>
                    <a:cubicBezTo>
                      <a:pt x="870" y="52786"/>
                      <a:pt x="-558" y="49929"/>
                      <a:pt x="204" y="47167"/>
                    </a:cubicBezTo>
                    <a:cubicBezTo>
                      <a:pt x="1251" y="43928"/>
                      <a:pt x="3823" y="38404"/>
                      <a:pt x="10491" y="30593"/>
                    </a:cubicBezTo>
                    <a:cubicBezTo>
                      <a:pt x="16777" y="23259"/>
                      <a:pt x="26778" y="13448"/>
                      <a:pt x="42876" y="1065"/>
                    </a:cubicBezTo>
                    <a:cubicBezTo>
                      <a:pt x="45162" y="-649"/>
                      <a:pt x="48305" y="-268"/>
                      <a:pt x="50115" y="2018"/>
                    </a:cubicBezTo>
                    <a:cubicBezTo>
                      <a:pt x="51829" y="4304"/>
                      <a:pt x="51448" y="7543"/>
                      <a:pt x="49162" y="9257"/>
                    </a:cubicBezTo>
                    <a:cubicBezTo>
                      <a:pt x="33732" y="21163"/>
                      <a:pt x="24207" y="30402"/>
                      <a:pt x="18396" y="37356"/>
                    </a:cubicBezTo>
                    <a:cubicBezTo>
                      <a:pt x="12967" y="43738"/>
                      <a:pt x="10872" y="47833"/>
                      <a:pt x="10110" y="50215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68" name="图形 98">
                <a:extLst>
                  <a:ext uri="{FF2B5EF4-FFF2-40B4-BE49-F238E27FC236}">
                    <a16:creationId xmlns:a16="http://schemas.microsoft.com/office/drawing/2014/main" id="{2CBBA787-7DBE-883E-328D-9CA179604725}"/>
                  </a:ext>
                </a:extLst>
              </p:cNvPr>
              <p:cNvGrpSpPr/>
              <p:nvPr/>
            </p:nvGrpSpPr>
            <p:grpSpPr>
              <a:xfrm>
                <a:off x="629299" y="1476946"/>
                <a:ext cx="415609" cy="456836"/>
                <a:chOff x="629299" y="1476946"/>
                <a:chExt cx="415609" cy="456836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E286E989-61D0-B3AF-CE0C-89E0A7B70E7C}"/>
                    </a:ext>
                  </a:extLst>
                </p:cNvPr>
                <p:cNvSpPr/>
                <p:nvPr/>
              </p:nvSpPr>
              <p:spPr>
                <a:xfrm>
                  <a:off x="634299" y="1476946"/>
                  <a:ext cx="410609" cy="456836"/>
                </a:xfrm>
                <a:custGeom>
                  <a:avLst/>
                  <a:gdLst>
                    <a:gd name="connsiteX0" fmla="*/ 118366 w 410609"/>
                    <a:gd name="connsiteY0" fmla="*/ 0 h 456836"/>
                    <a:gd name="connsiteX1" fmla="*/ 191709 w 410609"/>
                    <a:gd name="connsiteY1" fmla="*/ 341281 h 456836"/>
                    <a:gd name="connsiteX2" fmla="*/ 6828 w 410609"/>
                    <a:gd name="connsiteY2" fmla="*/ 433292 h 456836"/>
                    <a:gd name="connsiteX3" fmla="*/ 309438 w 410609"/>
                    <a:gd name="connsiteY3" fmla="*/ 411385 h 456836"/>
                    <a:gd name="connsiteX4" fmla="*/ 330869 w 410609"/>
                    <a:gd name="connsiteY4" fmla="*/ 344329 h 456836"/>
                    <a:gd name="connsiteX5" fmla="*/ 395258 w 410609"/>
                    <a:gd name="connsiteY5" fmla="*/ 65246 h 456836"/>
                    <a:gd name="connsiteX6" fmla="*/ 118366 w 410609"/>
                    <a:gd name="connsiteY6" fmla="*/ 0 h 45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609" h="456836">
                      <a:moveTo>
                        <a:pt x="118366" y="0"/>
                      </a:moveTo>
                      <a:cubicBezTo>
                        <a:pt x="118366" y="0"/>
                        <a:pt x="-20127" y="212408"/>
                        <a:pt x="191709" y="341281"/>
                      </a:cubicBezTo>
                      <a:cubicBezTo>
                        <a:pt x="191709" y="341281"/>
                        <a:pt x="-42511" y="338233"/>
                        <a:pt x="6828" y="433292"/>
                      </a:cubicBezTo>
                      <a:cubicBezTo>
                        <a:pt x="31403" y="480727"/>
                        <a:pt x="206282" y="447675"/>
                        <a:pt x="309438" y="411385"/>
                      </a:cubicBezTo>
                      <a:cubicBezTo>
                        <a:pt x="357253" y="394621"/>
                        <a:pt x="341251" y="363188"/>
                        <a:pt x="330869" y="344329"/>
                      </a:cubicBezTo>
                      <a:cubicBezTo>
                        <a:pt x="308676" y="304324"/>
                        <a:pt x="457551" y="184499"/>
                        <a:pt x="395258" y="65246"/>
                      </a:cubicBezTo>
                      <a:lnTo>
                        <a:pt x="1183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A4C8BD90-DC14-6A2F-9D1C-B1DE21AC327E}"/>
                    </a:ext>
                  </a:extLst>
                </p:cNvPr>
                <p:cNvSpPr/>
                <p:nvPr/>
              </p:nvSpPr>
              <p:spPr>
                <a:xfrm>
                  <a:off x="629299" y="1859269"/>
                  <a:ext cx="66702" cy="34698"/>
                </a:xfrm>
                <a:custGeom>
                  <a:avLst/>
                  <a:gdLst>
                    <a:gd name="connsiteX0" fmla="*/ 9257 w 66702"/>
                    <a:gd name="connsiteY0" fmla="*/ 32681 h 34698"/>
                    <a:gd name="connsiteX1" fmla="*/ 2018 w 66702"/>
                    <a:gd name="connsiteY1" fmla="*/ 33633 h 34698"/>
                    <a:gd name="connsiteX2" fmla="*/ 1066 w 66702"/>
                    <a:gd name="connsiteY2" fmla="*/ 26394 h 34698"/>
                    <a:gd name="connsiteX3" fmla="*/ 23640 w 66702"/>
                    <a:gd name="connsiteY3" fmla="*/ 10868 h 34698"/>
                    <a:gd name="connsiteX4" fmla="*/ 60597 w 66702"/>
                    <a:gd name="connsiteY4" fmla="*/ 105 h 34698"/>
                    <a:gd name="connsiteX5" fmla="*/ 66597 w 66702"/>
                    <a:gd name="connsiteY5" fmla="*/ 4201 h 34698"/>
                    <a:gd name="connsiteX6" fmla="*/ 62502 w 66702"/>
                    <a:gd name="connsiteY6" fmla="*/ 10202 h 34698"/>
                    <a:gd name="connsiteX7" fmla="*/ 27640 w 66702"/>
                    <a:gd name="connsiteY7" fmla="*/ 20298 h 34698"/>
                    <a:gd name="connsiteX8" fmla="*/ 9257 w 66702"/>
                    <a:gd name="connsiteY8" fmla="*/ 32681 h 3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702" h="34698">
                      <a:moveTo>
                        <a:pt x="9257" y="32681"/>
                      </a:moveTo>
                      <a:cubicBezTo>
                        <a:pt x="7543" y="34967"/>
                        <a:pt x="4304" y="35348"/>
                        <a:pt x="2018" y="33633"/>
                      </a:cubicBezTo>
                      <a:cubicBezTo>
                        <a:pt x="-268" y="31919"/>
                        <a:pt x="-649" y="28680"/>
                        <a:pt x="1066" y="26394"/>
                      </a:cubicBezTo>
                      <a:cubicBezTo>
                        <a:pt x="4209" y="22298"/>
                        <a:pt x="10591" y="16488"/>
                        <a:pt x="23640" y="10868"/>
                      </a:cubicBezTo>
                      <a:cubicBezTo>
                        <a:pt x="32403" y="7059"/>
                        <a:pt x="44309" y="3344"/>
                        <a:pt x="60597" y="105"/>
                      </a:cubicBezTo>
                      <a:cubicBezTo>
                        <a:pt x="63359" y="-466"/>
                        <a:pt x="66121" y="1343"/>
                        <a:pt x="66597" y="4201"/>
                      </a:cubicBezTo>
                      <a:cubicBezTo>
                        <a:pt x="67169" y="6963"/>
                        <a:pt x="65359" y="9726"/>
                        <a:pt x="62502" y="10202"/>
                      </a:cubicBezTo>
                      <a:cubicBezTo>
                        <a:pt x="47071" y="13250"/>
                        <a:pt x="35832" y="16774"/>
                        <a:pt x="27640" y="20298"/>
                      </a:cubicBezTo>
                      <a:cubicBezTo>
                        <a:pt x="16686" y="25061"/>
                        <a:pt x="11543" y="29633"/>
                        <a:pt x="9257" y="3268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B87DBE74-6222-192C-7621-A3D5A412D980}"/>
                    </a:ext>
                  </a:extLst>
                </p:cNvPr>
                <p:cNvSpPr/>
                <p:nvPr/>
              </p:nvSpPr>
              <p:spPr>
                <a:xfrm>
                  <a:off x="644157" y="1887615"/>
                  <a:ext cx="63693" cy="37118"/>
                </a:xfrm>
                <a:custGeom>
                  <a:avLst/>
                  <a:gdLst>
                    <a:gd name="connsiteX0" fmla="*/ 9257 w 63693"/>
                    <a:gd name="connsiteY0" fmla="*/ 35101 h 37118"/>
                    <a:gd name="connsiteX1" fmla="*/ 2018 w 63693"/>
                    <a:gd name="connsiteY1" fmla="*/ 36053 h 37118"/>
                    <a:gd name="connsiteX2" fmla="*/ 1066 w 63693"/>
                    <a:gd name="connsiteY2" fmla="*/ 28814 h 37118"/>
                    <a:gd name="connsiteX3" fmla="*/ 16401 w 63693"/>
                    <a:gd name="connsiteY3" fmla="*/ 16813 h 37118"/>
                    <a:gd name="connsiteX4" fmla="*/ 56977 w 63693"/>
                    <a:gd name="connsiteY4" fmla="*/ 239 h 37118"/>
                    <a:gd name="connsiteX5" fmla="*/ 63454 w 63693"/>
                    <a:gd name="connsiteY5" fmla="*/ 3573 h 37118"/>
                    <a:gd name="connsiteX6" fmla="*/ 60121 w 63693"/>
                    <a:gd name="connsiteY6" fmla="*/ 10050 h 37118"/>
                    <a:gd name="connsiteX7" fmla="*/ 21544 w 63693"/>
                    <a:gd name="connsiteY7" fmla="*/ 25766 h 37118"/>
                    <a:gd name="connsiteX8" fmla="*/ 9257 w 63693"/>
                    <a:gd name="connsiteY8" fmla="*/ 35101 h 3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93" h="37118">
                      <a:moveTo>
                        <a:pt x="9257" y="35101"/>
                      </a:moveTo>
                      <a:cubicBezTo>
                        <a:pt x="7543" y="37387"/>
                        <a:pt x="4304" y="37768"/>
                        <a:pt x="2018" y="36053"/>
                      </a:cubicBezTo>
                      <a:cubicBezTo>
                        <a:pt x="-268" y="34339"/>
                        <a:pt x="-649" y="31100"/>
                        <a:pt x="1066" y="28814"/>
                      </a:cubicBezTo>
                      <a:cubicBezTo>
                        <a:pt x="3161" y="26052"/>
                        <a:pt x="7543" y="21861"/>
                        <a:pt x="16401" y="16813"/>
                      </a:cubicBezTo>
                      <a:cubicBezTo>
                        <a:pt x="24783" y="12050"/>
                        <a:pt x="37642" y="6335"/>
                        <a:pt x="56977" y="239"/>
                      </a:cubicBezTo>
                      <a:cubicBezTo>
                        <a:pt x="59740" y="-618"/>
                        <a:pt x="62597" y="906"/>
                        <a:pt x="63454" y="3573"/>
                      </a:cubicBezTo>
                      <a:cubicBezTo>
                        <a:pt x="64311" y="6335"/>
                        <a:pt x="62788" y="9193"/>
                        <a:pt x="60121" y="10050"/>
                      </a:cubicBezTo>
                      <a:cubicBezTo>
                        <a:pt x="41452" y="15956"/>
                        <a:pt x="29355" y="21290"/>
                        <a:pt x="21544" y="25766"/>
                      </a:cubicBezTo>
                      <a:cubicBezTo>
                        <a:pt x="14115" y="29957"/>
                        <a:pt x="10781" y="33100"/>
                        <a:pt x="9257" y="3510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760FAFF-F50B-BAC5-CD75-FA429FE1406B}"/>
                  </a:ext>
                </a:extLst>
              </p:cNvPr>
              <p:cNvSpPr/>
              <p:nvPr/>
            </p:nvSpPr>
            <p:spPr>
              <a:xfrm>
                <a:off x="1339786" y="1145666"/>
                <a:ext cx="378903" cy="328112"/>
              </a:xfrm>
              <a:custGeom>
                <a:avLst/>
                <a:gdLst>
                  <a:gd name="connsiteX0" fmla="*/ 183261 w 378903"/>
                  <a:gd name="connsiteY0" fmla="*/ 0 h 328112"/>
                  <a:gd name="connsiteX1" fmla="*/ 351949 w 378903"/>
                  <a:gd name="connsiteY1" fmla="*/ 167259 h 328112"/>
                  <a:gd name="connsiteX2" fmla="*/ 367855 w 378903"/>
                  <a:gd name="connsiteY2" fmla="*/ 285083 h 328112"/>
                  <a:gd name="connsiteX3" fmla="*/ 272225 w 378903"/>
                  <a:gd name="connsiteY3" fmla="*/ 305086 h 328112"/>
                  <a:gd name="connsiteX4" fmla="*/ 264700 w 378903"/>
                  <a:gd name="connsiteY4" fmla="*/ 295942 h 328112"/>
                  <a:gd name="connsiteX5" fmla="*/ 216979 w 378903"/>
                  <a:gd name="connsiteY5" fmla="*/ 252032 h 328112"/>
                  <a:gd name="connsiteX6" fmla="*/ 0 w 378903"/>
                  <a:gd name="connsiteY6" fmla="*/ 92964 h 328112"/>
                  <a:gd name="connsiteX7" fmla="*/ 183261 w 378903"/>
                  <a:gd name="connsiteY7" fmla="*/ 0 h 3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903" h="328112">
                    <a:moveTo>
                      <a:pt x="183261" y="0"/>
                    </a:moveTo>
                    <a:cubicBezTo>
                      <a:pt x="230124" y="34766"/>
                      <a:pt x="303562" y="112681"/>
                      <a:pt x="351949" y="167259"/>
                    </a:cubicBezTo>
                    <a:cubicBezTo>
                      <a:pt x="391001" y="211360"/>
                      <a:pt x="379381" y="258318"/>
                      <a:pt x="367855" y="285083"/>
                    </a:cubicBezTo>
                    <a:cubicBezTo>
                      <a:pt x="348043" y="331375"/>
                      <a:pt x="296037" y="336995"/>
                      <a:pt x="272225" y="305086"/>
                    </a:cubicBezTo>
                    <a:cubicBezTo>
                      <a:pt x="270034" y="302228"/>
                      <a:pt x="267557" y="299085"/>
                      <a:pt x="264700" y="295942"/>
                    </a:cubicBezTo>
                    <a:cubicBezTo>
                      <a:pt x="252793" y="339662"/>
                      <a:pt x="223742" y="350711"/>
                      <a:pt x="216979" y="252032"/>
                    </a:cubicBezTo>
                    <a:cubicBezTo>
                      <a:pt x="142113" y="185642"/>
                      <a:pt x="19336" y="107251"/>
                      <a:pt x="0" y="92964"/>
                    </a:cubicBezTo>
                    <a:lnTo>
                      <a:pt x="1832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D88BE36-69B9-C28F-878A-27BD0295A44E}"/>
                  </a:ext>
                </a:extLst>
              </p:cNvPr>
              <p:cNvSpPr/>
              <p:nvPr/>
            </p:nvSpPr>
            <p:spPr>
              <a:xfrm>
                <a:off x="1239297" y="1009290"/>
                <a:ext cx="408432" cy="396734"/>
              </a:xfrm>
              <a:custGeom>
                <a:avLst/>
                <a:gdLst>
                  <a:gd name="connsiteX0" fmla="*/ 0 w 408432"/>
                  <a:gd name="connsiteY0" fmla="*/ 81322 h 396734"/>
                  <a:gd name="connsiteX1" fmla="*/ 119063 w 408432"/>
                  <a:gd name="connsiteY1" fmla="*/ 393837 h 396734"/>
                  <a:gd name="connsiteX2" fmla="*/ 408432 w 408432"/>
                  <a:gd name="connsiteY2" fmla="*/ 249438 h 396734"/>
                  <a:gd name="connsiteX3" fmla="*/ 0 w 408432"/>
                  <a:gd name="connsiteY3" fmla="*/ 81322 h 39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432" h="396734">
                    <a:moveTo>
                      <a:pt x="0" y="81322"/>
                    </a:moveTo>
                    <a:cubicBezTo>
                      <a:pt x="0" y="81322"/>
                      <a:pt x="63627" y="266392"/>
                      <a:pt x="119063" y="393837"/>
                    </a:cubicBezTo>
                    <a:cubicBezTo>
                      <a:pt x="119063" y="393837"/>
                      <a:pt x="339280" y="429651"/>
                      <a:pt x="408432" y="249438"/>
                    </a:cubicBezTo>
                    <a:cubicBezTo>
                      <a:pt x="296418" y="105039"/>
                      <a:pt x="71438" y="-123085"/>
                      <a:pt x="0" y="81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8491784-1EEA-0CE6-EF0D-86466D57109C}"/>
                  </a:ext>
                </a:extLst>
              </p:cNvPr>
              <p:cNvSpPr/>
              <p:nvPr/>
            </p:nvSpPr>
            <p:spPr>
              <a:xfrm>
                <a:off x="1329499" y="1200245"/>
                <a:ext cx="318230" cy="205779"/>
              </a:xfrm>
              <a:custGeom>
                <a:avLst/>
                <a:gdLst>
                  <a:gd name="connsiteX0" fmla="*/ 0 w 318230"/>
                  <a:gd name="connsiteY0" fmla="*/ 133731 h 205779"/>
                  <a:gd name="connsiteX1" fmla="*/ 270986 w 318230"/>
                  <a:gd name="connsiteY1" fmla="*/ 0 h 205779"/>
                  <a:gd name="connsiteX2" fmla="*/ 318230 w 318230"/>
                  <a:gd name="connsiteY2" fmla="*/ 58483 h 205779"/>
                  <a:gd name="connsiteX3" fmla="*/ 28861 w 318230"/>
                  <a:gd name="connsiteY3" fmla="*/ 202882 h 205779"/>
                  <a:gd name="connsiteX4" fmla="*/ 0 w 318230"/>
                  <a:gd name="connsiteY4" fmla="*/ 133731 h 20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30" h="205779">
                    <a:moveTo>
                      <a:pt x="0" y="133731"/>
                    </a:moveTo>
                    <a:cubicBezTo>
                      <a:pt x="64770" y="129731"/>
                      <a:pt x="197739" y="107823"/>
                      <a:pt x="270986" y="0"/>
                    </a:cubicBezTo>
                    <a:cubicBezTo>
                      <a:pt x="288417" y="20765"/>
                      <a:pt x="304419" y="40672"/>
                      <a:pt x="318230" y="58483"/>
                    </a:cubicBezTo>
                    <a:cubicBezTo>
                      <a:pt x="248984" y="238697"/>
                      <a:pt x="28861" y="202882"/>
                      <a:pt x="28861" y="202882"/>
                    </a:cubicBezTo>
                    <a:cubicBezTo>
                      <a:pt x="19336" y="181070"/>
                      <a:pt x="9620" y="157639"/>
                      <a:pt x="0" y="133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1B683CA5-7B52-FE62-7221-946220A31CFD}"/>
                  </a:ext>
                </a:extLst>
              </p:cNvPr>
              <p:cNvSpPr/>
              <p:nvPr/>
            </p:nvSpPr>
            <p:spPr>
              <a:xfrm>
                <a:off x="376509" y="766745"/>
                <a:ext cx="354344" cy="299292"/>
              </a:xfrm>
              <a:custGeom>
                <a:avLst/>
                <a:gdLst>
                  <a:gd name="connsiteX0" fmla="*/ 354344 w 354344"/>
                  <a:gd name="connsiteY0" fmla="*/ 123652 h 299292"/>
                  <a:gd name="connsiteX1" fmla="*/ 64975 w 354344"/>
                  <a:gd name="connsiteY1" fmla="*/ 1827 h 299292"/>
                  <a:gd name="connsiteX2" fmla="*/ 6396 w 354344"/>
                  <a:gd name="connsiteY2" fmla="*/ 86885 h 299292"/>
                  <a:gd name="connsiteX3" fmla="*/ 344438 w 354344"/>
                  <a:gd name="connsiteY3" fmla="*/ 299293 h 299292"/>
                  <a:gd name="connsiteX4" fmla="*/ 354344 w 354344"/>
                  <a:gd name="connsiteY4" fmla="*/ 123652 h 29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4" h="299292">
                    <a:moveTo>
                      <a:pt x="354344" y="123652"/>
                    </a:moveTo>
                    <a:cubicBezTo>
                      <a:pt x="240235" y="70502"/>
                      <a:pt x="138889" y="15733"/>
                      <a:pt x="64975" y="1827"/>
                    </a:cubicBezTo>
                    <a:cubicBezTo>
                      <a:pt x="586" y="-10270"/>
                      <a:pt x="-8939" y="39927"/>
                      <a:pt x="6396" y="86885"/>
                    </a:cubicBezTo>
                    <a:cubicBezTo>
                      <a:pt x="40019" y="190422"/>
                      <a:pt x="248902" y="250620"/>
                      <a:pt x="344438" y="299293"/>
                    </a:cubicBezTo>
                    <a:lnTo>
                      <a:pt x="354344" y="123652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73" name="图形 98">
                <a:extLst>
                  <a:ext uri="{FF2B5EF4-FFF2-40B4-BE49-F238E27FC236}">
                    <a16:creationId xmlns:a16="http://schemas.microsoft.com/office/drawing/2014/main" id="{DFDDA96A-C5BD-8180-D8D4-14DCEDDA1E51}"/>
                  </a:ext>
                </a:extLst>
              </p:cNvPr>
              <p:cNvGrpSpPr/>
              <p:nvPr/>
            </p:nvGrpSpPr>
            <p:grpSpPr>
              <a:xfrm>
                <a:off x="476975" y="798861"/>
                <a:ext cx="424295" cy="398604"/>
                <a:chOff x="476975" y="798861"/>
                <a:chExt cx="424295" cy="398604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408628DE-1545-73E2-8394-59C0C7D6EA0D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424295" cy="398592"/>
                </a:xfrm>
                <a:custGeom>
                  <a:avLst/>
                  <a:gdLst>
                    <a:gd name="connsiteX0" fmla="*/ 373417 w 424295"/>
                    <a:gd name="connsiteY0" fmla="*/ 129540 h 398592"/>
                    <a:gd name="connsiteX1" fmla="*/ 72617 w 424295"/>
                    <a:gd name="connsiteY1" fmla="*/ 0 h 398592"/>
                    <a:gd name="connsiteX2" fmla="*/ 40423 w 424295"/>
                    <a:gd name="connsiteY2" fmla="*/ 398431 h 398592"/>
                    <a:gd name="connsiteX3" fmla="*/ 373417 w 424295"/>
                    <a:gd name="connsiteY3" fmla="*/ 129540 h 39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295" h="398592">
                      <a:moveTo>
                        <a:pt x="373417" y="129540"/>
                      </a:moveTo>
                      <a:cubicBezTo>
                        <a:pt x="373417" y="129540"/>
                        <a:pt x="199681" y="44767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208729" y="401098"/>
                        <a:pt x="554011" y="373285"/>
                        <a:pt x="373417" y="1295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88D5EE01-C9E0-8A0F-5D34-A1E0F8A67893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156532" cy="398604"/>
                </a:xfrm>
                <a:custGeom>
                  <a:avLst/>
                  <a:gdLst>
                    <a:gd name="connsiteX0" fmla="*/ 97573 w 156532"/>
                    <a:gd name="connsiteY0" fmla="*/ 292989 h 398604"/>
                    <a:gd name="connsiteX1" fmla="*/ 156532 w 156532"/>
                    <a:gd name="connsiteY1" fmla="*/ 31813 h 398604"/>
                    <a:gd name="connsiteX2" fmla="*/ 108717 w 156532"/>
                    <a:gd name="connsiteY2" fmla="*/ 13335 h 398604"/>
                    <a:gd name="connsiteX3" fmla="*/ 72617 w 156532"/>
                    <a:gd name="connsiteY3" fmla="*/ 0 h 398604"/>
                    <a:gd name="connsiteX4" fmla="*/ 40423 w 156532"/>
                    <a:gd name="connsiteY4" fmla="*/ 398431 h 398604"/>
                    <a:gd name="connsiteX5" fmla="*/ 119671 w 156532"/>
                    <a:gd name="connsiteY5" fmla="*/ 397288 h 398604"/>
                    <a:gd name="connsiteX6" fmla="*/ 97573 w 156532"/>
                    <a:gd name="connsiteY6" fmla="*/ 292989 h 398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532" h="398604">
                      <a:moveTo>
                        <a:pt x="97573" y="292989"/>
                      </a:moveTo>
                      <a:cubicBezTo>
                        <a:pt x="86047" y="173926"/>
                        <a:pt x="138054" y="77724"/>
                        <a:pt x="156532" y="31813"/>
                      </a:cubicBezTo>
                      <a:cubicBezTo>
                        <a:pt x="145579" y="27242"/>
                        <a:pt x="118432" y="17050"/>
                        <a:pt x="108717" y="13335"/>
                      </a:cubicBezTo>
                      <a:cubicBezTo>
                        <a:pt x="96430" y="8668"/>
                        <a:pt x="84333" y="4191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64045" y="398812"/>
                        <a:pt x="91096" y="398621"/>
                        <a:pt x="119671" y="397288"/>
                      </a:cubicBezTo>
                      <a:cubicBezTo>
                        <a:pt x="107764" y="361855"/>
                        <a:pt x="100811" y="326707"/>
                        <a:pt x="97573" y="2929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74" name="图形 98">
                <a:extLst>
                  <a:ext uri="{FF2B5EF4-FFF2-40B4-BE49-F238E27FC236}">
                    <a16:creationId xmlns:a16="http://schemas.microsoft.com/office/drawing/2014/main" id="{1D194A0F-C0CE-DF32-E47F-C75F722488F7}"/>
                  </a:ext>
                </a:extLst>
              </p:cNvPr>
              <p:cNvGrpSpPr/>
              <p:nvPr/>
            </p:nvGrpSpPr>
            <p:grpSpPr>
              <a:xfrm>
                <a:off x="666178" y="957072"/>
                <a:ext cx="832389" cy="794494"/>
                <a:chOff x="666178" y="957072"/>
                <a:chExt cx="832389" cy="794494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D0186DEB-1BA2-FD95-CBCA-4CDA9ACDF0E4}"/>
                    </a:ext>
                  </a:extLst>
                </p:cNvPr>
                <p:cNvSpPr/>
                <p:nvPr/>
              </p:nvSpPr>
              <p:spPr>
                <a:xfrm>
                  <a:off x="666178" y="957072"/>
                  <a:ext cx="832389" cy="794494"/>
                </a:xfrm>
                <a:custGeom>
                  <a:avLst/>
                  <a:gdLst>
                    <a:gd name="connsiteX0" fmla="*/ 196786 w 832389"/>
                    <a:gd name="connsiteY0" fmla="*/ 0 h 794494"/>
                    <a:gd name="connsiteX1" fmla="*/ 0 w 832389"/>
                    <a:gd name="connsiteY1" fmla="*/ 727139 h 794494"/>
                    <a:gd name="connsiteX2" fmla="*/ 832390 w 832389"/>
                    <a:gd name="connsiteY2" fmla="*/ 664083 h 794494"/>
                    <a:gd name="connsiteX3" fmla="*/ 815912 w 832389"/>
                    <a:gd name="connsiteY3" fmla="*/ 623221 h 794494"/>
                    <a:gd name="connsiteX4" fmla="*/ 650176 w 832389"/>
                    <a:gd name="connsiteY4" fmla="*/ 43815 h 794494"/>
                    <a:gd name="connsiteX5" fmla="*/ 196786 w 832389"/>
                    <a:gd name="connsiteY5" fmla="*/ 0 h 79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2389" h="794494">
                      <a:moveTo>
                        <a:pt x="196786" y="0"/>
                      </a:moveTo>
                      <a:cubicBezTo>
                        <a:pt x="196786" y="0"/>
                        <a:pt x="27051" y="307943"/>
                        <a:pt x="0" y="727139"/>
                      </a:cubicBezTo>
                      <a:cubicBezTo>
                        <a:pt x="8001" y="772573"/>
                        <a:pt x="581882" y="880491"/>
                        <a:pt x="832390" y="664083"/>
                      </a:cubicBezTo>
                      <a:cubicBezTo>
                        <a:pt x="832390" y="664083"/>
                        <a:pt x="823055" y="641128"/>
                        <a:pt x="815912" y="623221"/>
                      </a:cubicBezTo>
                      <a:cubicBezTo>
                        <a:pt x="771811" y="511969"/>
                        <a:pt x="614743" y="105823"/>
                        <a:pt x="650176" y="43815"/>
                      </a:cubicBezTo>
                      <a:lnTo>
                        <a:pt x="1967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D149A55A-4883-D5AA-D402-B573207B3948}"/>
                    </a:ext>
                  </a:extLst>
                </p:cNvPr>
                <p:cNvSpPr/>
                <p:nvPr/>
              </p:nvSpPr>
              <p:spPr>
                <a:xfrm>
                  <a:off x="670369" y="1548383"/>
                  <a:ext cx="811053" cy="145197"/>
                </a:xfrm>
                <a:custGeom>
                  <a:avLst/>
                  <a:gdLst>
                    <a:gd name="connsiteX0" fmla="*/ 0 w 811053"/>
                    <a:gd name="connsiteY0" fmla="*/ 82772 h 145197"/>
                    <a:gd name="connsiteX1" fmla="*/ 422434 w 811053"/>
                    <a:gd name="connsiteY1" fmla="*/ 144494 h 145197"/>
                    <a:gd name="connsiteX2" fmla="*/ 811054 w 811053"/>
                    <a:gd name="connsiteY2" fmla="*/ 30671 h 145197"/>
                    <a:gd name="connsiteX3" fmla="*/ 798957 w 811053"/>
                    <a:gd name="connsiteY3" fmla="*/ 0 h 145197"/>
                    <a:gd name="connsiteX4" fmla="*/ 421386 w 811053"/>
                    <a:gd name="connsiteY4" fmla="*/ 113824 h 145197"/>
                    <a:gd name="connsiteX5" fmla="*/ 3239 w 811053"/>
                    <a:gd name="connsiteY5" fmla="*/ 50863 h 145197"/>
                    <a:gd name="connsiteX6" fmla="*/ 0 w 811053"/>
                    <a:gd name="connsiteY6" fmla="*/ 82772 h 1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053" h="145197">
                      <a:moveTo>
                        <a:pt x="0" y="82772"/>
                      </a:moveTo>
                      <a:cubicBezTo>
                        <a:pt x="101441" y="125349"/>
                        <a:pt x="264890" y="149733"/>
                        <a:pt x="422434" y="144494"/>
                      </a:cubicBezTo>
                      <a:cubicBezTo>
                        <a:pt x="577596" y="139255"/>
                        <a:pt x="728091" y="104966"/>
                        <a:pt x="811054" y="30671"/>
                      </a:cubicBezTo>
                      <a:cubicBezTo>
                        <a:pt x="807625" y="22003"/>
                        <a:pt x="803529" y="11716"/>
                        <a:pt x="798957" y="0"/>
                      </a:cubicBezTo>
                      <a:cubicBezTo>
                        <a:pt x="725138" y="74486"/>
                        <a:pt x="576167" y="108585"/>
                        <a:pt x="421386" y="113824"/>
                      </a:cubicBezTo>
                      <a:cubicBezTo>
                        <a:pt x="262795" y="119158"/>
                        <a:pt x="99251" y="94107"/>
                        <a:pt x="3239" y="50863"/>
                      </a:cubicBezTo>
                      <a:cubicBezTo>
                        <a:pt x="2096" y="61341"/>
                        <a:pt x="1048" y="72009"/>
                        <a:pt x="0" y="827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79" name="图形 98">
                  <a:extLst>
                    <a:ext uri="{FF2B5EF4-FFF2-40B4-BE49-F238E27FC236}">
                      <a16:creationId xmlns:a16="http://schemas.microsoft.com/office/drawing/2014/main" id="{64718F7D-EB66-A846-5B17-1F3051578F77}"/>
                    </a:ext>
                  </a:extLst>
                </p:cNvPr>
                <p:cNvGrpSpPr/>
                <p:nvPr/>
              </p:nvGrpSpPr>
              <p:grpSpPr>
                <a:xfrm>
                  <a:off x="860869" y="957072"/>
                  <a:ext cx="535305" cy="393858"/>
                  <a:chOff x="860869" y="957072"/>
                  <a:chExt cx="535305" cy="393858"/>
                </a:xfrm>
              </p:grpSpPr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EF67330E-C79D-2F91-AFD8-4FDB9C87E805}"/>
                      </a:ext>
                    </a:extLst>
                  </p:cNvPr>
                  <p:cNvSpPr/>
                  <p:nvPr/>
                </p:nvSpPr>
                <p:spPr>
                  <a:xfrm>
                    <a:off x="954848" y="991362"/>
                    <a:ext cx="338932" cy="168029"/>
                  </a:xfrm>
                  <a:custGeom>
                    <a:avLst/>
                    <a:gdLst>
                      <a:gd name="connsiteX0" fmla="*/ 338933 w 338932"/>
                      <a:gd name="connsiteY0" fmla="*/ 7525 h 168029"/>
                      <a:gd name="connsiteX1" fmla="*/ 261304 w 338932"/>
                      <a:gd name="connsiteY1" fmla="*/ 0 h 168029"/>
                      <a:gd name="connsiteX2" fmla="*/ 21083 w 338932"/>
                      <a:gd name="connsiteY2" fmla="*/ 118396 h 168029"/>
                      <a:gd name="connsiteX3" fmla="*/ 319 w 338932"/>
                      <a:gd name="connsiteY3" fmla="*/ 146875 h 168029"/>
                      <a:gd name="connsiteX4" fmla="*/ 28799 w 338932"/>
                      <a:gd name="connsiteY4" fmla="*/ 167735 h 168029"/>
                      <a:gd name="connsiteX5" fmla="*/ 335027 w 338932"/>
                      <a:gd name="connsiteY5" fmla="*/ 11144 h 168029"/>
                      <a:gd name="connsiteX6" fmla="*/ 338933 w 338932"/>
                      <a:gd name="connsiteY6" fmla="*/ 7525 h 16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932" h="168029">
                        <a:moveTo>
                          <a:pt x="338933" y="7525"/>
                        </a:moveTo>
                        <a:lnTo>
                          <a:pt x="261304" y="0"/>
                        </a:lnTo>
                        <a:cubicBezTo>
                          <a:pt x="198534" y="40291"/>
                          <a:pt x="85472" y="108204"/>
                          <a:pt x="21083" y="118396"/>
                        </a:cubicBezTo>
                        <a:cubicBezTo>
                          <a:pt x="7463" y="120491"/>
                          <a:pt x="-1872" y="133255"/>
                          <a:pt x="319" y="146875"/>
                        </a:cubicBezTo>
                        <a:cubicBezTo>
                          <a:pt x="2414" y="160496"/>
                          <a:pt x="15178" y="169831"/>
                          <a:pt x="28799" y="167735"/>
                        </a:cubicBezTo>
                        <a:cubicBezTo>
                          <a:pt x="132716" y="151352"/>
                          <a:pt x="334361" y="11525"/>
                          <a:pt x="335027" y="11144"/>
                        </a:cubicBezTo>
                        <a:cubicBezTo>
                          <a:pt x="336361" y="9906"/>
                          <a:pt x="337694" y="8763"/>
                          <a:pt x="338933" y="75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606BB176-A06E-1DE0-36D3-DF3A7FE03DC3}"/>
                      </a:ext>
                    </a:extLst>
                  </p:cNvPr>
                  <p:cNvSpPr/>
                  <p:nvPr/>
                </p:nvSpPr>
                <p:spPr>
                  <a:xfrm>
                    <a:off x="860869" y="957072"/>
                    <a:ext cx="535305" cy="393858"/>
                  </a:xfrm>
                  <a:custGeom>
                    <a:avLst/>
                    <a:gdLst>
                      <a:gd name="connsiteX0" fmla="*/ 2096 w 535305"/>
                      <a:gd name="connsiteY0" fmla="*/ 0 h 393858"/>
                      <a:gd name="connsiteX1" fmla="*/ 0 w 535305"/>
                      <a:gd name="connsiteY1" fmla="*/ 3905 h 393858"/>
                      <a:gd name="connsiteX2" fmla="*/ 535305 w 535305"/>
                      <a:gd name="connsiteY2" fmla="*/ 393859 h 393858"/>
                      <a:gd name="connsiteX3" fmla="*/ 516731 w 535305"/>
                      <a:gd name="connsiteY3" fmla="*/ 339757 h 393858"/>
                      <a:gd name="connsiteX4" fmla="*/ 49911 w 535305"/>
                      <a:gd name="connsiteY4" fmla="*/ 4572 h 393858"/>
                      <a:gd name="connsiteX5" fmla="*/ 2096 w 535305"/>
                      <a:gd name="connsiteY5" fmla="*/ 0 h 393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5305" h="393858">
                        <a:moveTo>
                          <a:pt x="2096" y="0"/>
                        </a:moveTo>
                        <a:cubicBezTo>
                          <a:pt x="2096" y="0"/>
                          <a:pt x="1333" y="1333"/>
                          <a:pt x="0" y="3905"/>
                        </a:cubicBezTo>
                        <a:cubicBezTo>
                          <a:pt x="3239" y="60484"/>
                          <a:pt x="45625" y="307181"/>
                          <a:pt x="535305" y="393859"/>
                        </a:cubicBezTo>
                        <a:cubicBezTo>
                          <a:pt x="529019" y="375952"/>
                          <a:pt x="522827" y="357854"/>
                          <a:pt x="516731" y="339757"/>
                        </a:cubicBezTo>
                        <a:cubicBezTo>
                          <a:pt x="91916" y="256603"/>
                          <a:pt x="53054" y="52768"/>
                          <a:pt x="49911" y="4572"/>
                        </a:cubicBezTo>
                        <a:lnTo>
                          <a:pt x="209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103E474-53F6-3CAA-2788-5DB85FE36ECA}"/>
                  </a:ext>
                </a:extLst>
              </p:cNvPr>
              <p:cNvSpPr/>
              <p:nvPr/>
            </p:nvSpPr>
            <p:spPr>
              <a:xfrm>
                <a:off x="764523" y="1044235"/>
                <a:ext cx="56426" cy="130816"/>
              </a:xfrm>
              <a:custGeom>
                <a:avLst/>
                <a:gdLst>
                  <a:gd name="connsiteX0" fmla="*/ 10049 w 56426"/>
                  <a:gd name="connsiteY0" fmla="*/ 127149 h 130816"/>
                  <a:gd name="connsiteX1" fmla="*/ 3668 w 56426"/>
                  <a:gd name="connsiteY1" fmla="*/ 130578 h 130816"/>
                  <a:gd name="connsiteX2" fmla="*/ 239 w 56426"/>
                  <a:gd name="connsiteY2" fmla="*/ 124196 h 130816"/>
                  <a:gd name="connsiteX3" fmla="*/ 38434 w 56426"/>
                  <a:gd name="connsiteY3" fmla="*/ 21707 h 130816"/>
                  <a:gd name="connsiteX4" fmla="*/ 46530 w 56426"/>
                  <a:gd name="connsiteY4" fmla="*/ 3229 h 130816"/>
                  <a:gd name="connsiteX5" fmla="*/ 53198 w 56426"/>
                  <a:gd name="connsiteY5" fmla="*/ 371 h 130816"/>
                  <a:gd name="connsiteX6" fmla="*/ 56055 w 56426"/>
                  <a:gd name="connsiteY6" fmla="*/ 7039 h 130816"/>
                  <a:gd name="connsiteX7" fmla="*/ 47768 w 56426"/>
                  <a:gd name="connsiteY7" fmla="*/ 25898 h 130816"/>
                  <a:gd name="connsiteX8" fmla="*/ 10049 w 56426"/>
                  <a:gd name="connsiteY8" fmla="*/ 127149 h 1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130816">
                    <a:moveTo>
                      <a:pt x="10049" y="127149"/>
                    </a:moveTo>
                    <a:cubicBezTo>
                      <a:pt x="9192" y="129911"/>
                      <a:pt x="6335" y="131435"/>
                      <a:pt x="3668" y="130578"/>
                    </a:cubicBezTo>
                    <a:cubicBezTo>
                      <a:pt x="905" y="129816"/>
                      <a:pt x="-619" y="126863"/>
                      <a:pt x="239" y="124196"/>
                    </a:cubicBezTo>
                    <a:cubicBezTo>
                      <a:pt x="16241" y="70475"/>
                      <a:pt x="29004" y="42472"/>
                      <a:pt x="38434" y="21707"/>
                    </a:cubicBezTo>
                    <a:cubicBezTo>
                      <a:pt x="41387" y="15135"/>
                      <a:pt x="44054" y="9325"/>
                      <a:pt x="46530" y="3229"/>
                    </a:cubicBezTo>
                    <a:cubicBezTo>
                      <a:pt x="47578" y="562"/>
                      <a:pt x="50626" y="-677"/>
                      <a:pt x="53198" y="371"/>
                    </a:cubicBezTo>
                    <a:cubicBezTo>
                      <a:pt x="55865" y="1419"/>
                      <a:pt x="57103" y="4467"/>
                      <a:pt x="56055" y="7039"/>
                    </a:cubicBezTo>
                    <a:cubicBezTo>
                      <a:pt x="53769" y="12754"/>
                      <a:pt x="50912" y="18945"/>
                      <a:pt x="47768" y="25898"/>
                    </a:cubicBezTo>
                    <a:cubicBezTo>
                      <a:pt x="38434" y="46472"/>
                      <a:pt x="25861" y="73999"/>
                      <a:pt x="10049" y="127149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3B7CF40-A691-D12C-2988-B05F337FFE0A}"/>
                  </a:ext>
                </a:extLst>
              </p:cNvPr>
              <p:cNvSpPr/>
              <p:nvPr/>
            </p:nvSpPr>
            <p:spPr>
              <a:xfrm>
                <a:off x="1343212" y="1124518"/>
                <a:ext cx="78728" cy="281610"/>
              </a:xfrm>
              <a:custGeom>
                <a:avLst/>
                <a:gdLst>
                  <a:gd name="connsiteX0" fmla="*/ 3 w 78728"/>
                  <a:gd name="connsiteY0" fmla="*/ 5337 h 281610"/>
                  <a:gd name="connsiteX1" fmla="*/ 4956 w 78728"/>
                  <a:gd name="connsiteY1" fmla="*/ 3 h 281610"/>
                  <a:gd name="connsiteX2" fmla="*/ 10290 w 78728"/>
                  <a:gd name="connsiteY2" fmla="*/ 4956 h 281610"/>
                  <a:gd name="connsiteX3" fmla="*/ 71059 w 78728"/>
                  <a:gd name="connsiteY3" fmla="*/ 253463 h 281610"/>
                  <a:gd name="connsiteX4" fmla="*/ 78489 w 78728"/>
                  <a:gd name="connsiteY4" fmla="*/ 274895 h 281610"/>
                  <a:gd name="connsiteX5" fmla="*/ 75155 w 78728"/>
                  <a:gd name="connsiteY5" fmla="*/ 281372 h 281610"/>
                  <a:gd name="connsiteX6" fmla="*/ 68678 w 78728"/>
                  <a:gd name="connsiteY6" fmla="*/ 278038 h 281610"/>
                  <a:gd name="connsiteX7" fmla="*/ 61344 w 78728"/>
                  <a:gd name="connsiteY7" fmla="*/ 256892 h 281610"/>
                  <a:gd name="connsiteX8" fmla="*/ 3 w 78728"/>
                  <a:gd name="connsiteY8" fmla="*/ 5337 h 2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28" h="281610">
                    <a:moveTo>
                      <a:pt x="3" y="5337"/>
                    </a:moveTo>
                    <a:cubicBezTo>
                      <a:pt x="-92" y="2480"/>
                      <a:pt x="2099" y="98"/>
                      <a:pt x="4956" y="3"/>
                    </a:cubicBezTo>
                    <a:cubicBezTo>
                      <a:pt x="7813" y="-92"/>
                      <a:pt x="10195" y="2098"/>
                      <a:pt x="10290" y="4956"/>
                    </a:cubicBezTo>
                    <a:cubicBezTo>
                      <a:pt x="13814" y="92300"/>
                      <a:pt x="53057" y="202790"/>
                      <a:pt x="71059" y="253463"/>
                    </a:cubicBezTo>
                    <a:cubicBezTo>
                      <a:pt x="74298" y="262607"/>
                      <a:pt x="76870" y="269846"/>
                      <a:pt x="78489" y="274895"/>
                    </a:cubicBezTo>
                    <a:cubicBezTo>
                      <a:pt x="79346" y="277561"/>
                      <a:pt x="77822" y="280514"/>
                      <a:pt x="75155" y="281372"/>
                    </a:cubicBezTo>
                    <a:cubicBezTo>
                      <a:pt x="72488" y="282229"/>
                      <a:pt x="69536" y="280705"/>
                      <a:pt x="68678" y="278038"/>
                    </a:cubicBezTo>
                    <a:cubicBezTo>
                      <a:pt x="67249" y="273561"/>
                      <a:pt x="64678" y="266227"/>
                      <a:pt x="61344" y="256892"/>
                    </a:cubicBezTo>
                    <a:cubicBezTo>
                      <a:pt x="43246" y="205838"/>
                      <a:pt x="3622" y="94396"/>
                      <a:pt x="3" y="5337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75" name="图形 98">
              <a:extLst>
                <a:ext uri="{FF2B5EF4-FFF2-40B4-BE49-F238E27FC236}">
                  <a16:creationId xmlns:a16="http://schemas.microsoft.com/office/drawing/2014/main" id="{FB8FCE3B-5716-FB4C-7FF6-F4F02E8FEE2A}"/>
                </a:ext>
              </a:extLst>
            </p:cNvPr>
            <p:cNvGrpSpPr/>
            <p:nvPr/>
          </p:nvGrpSpPr>
          <p:grpSpPr>
            <a:xfrm>
              <a:off x="7523975" y="2283718"/>
              <a:ext cx="1313697" cy="1287964"/>
              <a:chOff x="752679" y="0"/>
              <a:chExt cx="1060170" cy="1039403"/>
            </a:xfrm>
          </p:grpSpPr>
          <p:grpSp>
            <p:nvGrpSpPr>
              <p:cNvPr id="222" name="图形 98">
                <a:extLst>
                  <a:ext uri="{FF2B5EF4-FFF2-40B4-BE49-F238E27FC236}">
                    <a16:creationId xmlns:a16="http://schemas.microsoft.com/office/drawing/2014/main" id="{BC5B8085-3E34-3E93-5B1D-4379759584CF}"/>
                  </a:ext>
                </a:extLst>
              </p:cNvPr>
              <p:cNvGrpSpPr/>
              <p:nvPr/>
            </p:nvGrpSpPr>
            <p:grpSpPr>
              <a:xfrm>
                <a:off x="752679" y="0"/>
                <a:ext cx="1060170" cy="1039403"/>
                <a:chOff x="752679" y="0"/>
                <a:chExt cx="1060170" cy="1039403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B7528D1-9C7C-5AA9-BC09-A5B1D67D24D8}"/>
                    </a:ext>
                  </a:extLst>
                </p:cNvPr>
                <p:cNvSpPr/>
                <p:nvPr/>
              </p:nvSpPr>
              <p:spPr>
                <a:xfrm>
                  <a:off x="971287" y="0"/>
                  <a:ext cx="403127" cy="550067"/>
                </a:xfrm>
                <a:custGeom>
                  <a:avLst/>
                  <a:gdLst>
                    <a:gd name="connsiteX0" fmla="*/ 2453 w 403127"/>
                    <a:gd name="connsiteY0" fmla="*/ 523969 h 550067"/>
                    <a:gd name="connsiteX1" fmla="*/ 401265 w 403127"/>
                    <a:gd name="connsiteY1" fmla="*/ 53434 h 550067"/>
                    <a:gd name="connsiteX2" fmla="*/ 341353 w 403127"/>
                    <a:gd name="connsiteY2" fmla="*/ 104203 h 550067"/>
                    <a:gd name="connsiteX3" fmla="*/ 89512 w 403127"/>
                    <a:gd name="connsiteY3" fmla="*/ 550068 h 550067"/>
                    <a:gd name="connsiteX4" fmla="*/ 2453 w 403127"/>
                    <a:gd name="connsiteY4" fmla="*/ 523969 h 55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127" h="550067">
                      <a:moveTo>
                        <a:pt x="2453" y="523969"/>
                      </a:moveTo>
                      <a:cubicBezTo>
                        <a:pt x="-38028" y="-118397"/>
                        <a:pt x="436412" y="-19908"/>
                        <a:pt x="401265" y="53434"/>
                      </a:cubicBezTo>
                      <a:cubicBezTo>
                        <a:pt x="388120" y="80962"/>
                        <a:pt x="361927" y="88391"/>
                        <a:pt x="341353" y="104203"/>
                      </a:cubicBezTo>
                      <a:cubicBezTo>
                        <a:pt x="177904" y="229456"/>
                        <a:pt x="122849" y="327564"/>
                        <a:pt x="89512" y="550068"/>
                      </a:cubicBezTo>
                      <a:lnTo>
                        <a:pt x="2453" y="523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ED1DC38-7844-958F-A955-D1EF95372064}"/>
                    </a:ext>
                  </a:extLst>
                </p:cNvPr>
                <p:cNvSpPr/>
                <p:nvPr/>
              </p:nvSpPr>
              <p:spPr>
                <a:xfrm>
                  <a:off x="1000930" y="46828"/>
                  <a:ext cx="304030" cy="506002"/>
                </a:xfrm>
                <a:custGeom>
                  <a:avLst/>
                  <a:gdLst>
                    <a:gd name="connsiteX0" fmla="*/ 303614 w 304030"/>
                    <a:gd name="connsiteY0" fmla="*/ 36705 h 506002"/>
                    <a:gd name="connsiteX1" fmla="*/ 149690 w 304030"/>
                    <a:gd name="connsiteY1" fmla="*/ 160054 h 506002"/>
                    <a:gd name="connsiteX2" fmla="*/ 44153 w 304030"/>
                    <a:gd name="connsiteY2" fmla="*/ 506002 h 506002"/>
                    <a:gd name="connsiteX3" fmla="*/ 147 w 304030"/>
                    <a:gd name="connsiteY3" fmla="*/ 499049 h 506002"/>
                    <a:gd name="connsiteX4" fmla="*/ 41486 w 304030"/>
                    <a:gd name="connsiteY4" fmla="*/ 162150 h 506002"/>
                    <a:gd name="connsiteX5" fmla="*/ 303614 w 304030"/>
                    <a:gd name="connsiteY5" fmla="*/ 36705 h 50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030" h="506002">
                      <a:moveTo>
                        <a:pt x="303614" y="36705"/>
                      </a:moveTo>
                      <a:cubicBezTo>
                        <a:pt x="287707" y="72996"/>
                        <a:pt x="217889" y="70710"/>
                        <a:pt x="149690" y="160054"/>
                      </a:cubicBezTo>
                      <a:cubicBezTo>
                        <a:pt x="76538" y="255876"/>
                        <a:pt x="44153" y="381034"/>
                        <a:pt x="44153" y="506002"/>
                      </a:cubicBezTo>
                      <a:lnTo>
                        <a:pt x="147" y="499049"/>
                      </a:lnTo>
                      <a:cubicBezTo>
                        <a:pt x="-615" y="362365"/>
                        <a:pt x="52" y="242350"/>
                        <a:pt x="41486" y="162150"/>
                      </a:cubicBezTo>
                      <a:cubicBezTo>
                        <a:pt x="144546" y="-37113"/>
                        <a:pt x="313520" y="-17492"/>
                        <a:pt x="303614" y="367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B423BB58-A862-AED1-DEF0-B4D43BD3A1C0}"/>
                    </a:ext>
                  </a:extLst>
                </p:cNvPr>
                <p:cNvSpPr/>
                <p:nvPr/>
              </p:nvSpPr>
              <p:spPr>
                <a:xfrm>
                  <a:off x="1253585" y="184222"/>
                  <a:ext cx="559264" cy="422520"/>
                </a:xfrm>
                <a:custGeom>
                  <a:avLst/>
                  <a:gdLst>
                    <a:gd name="connsiteX0" fmla="*/ 0 w 559264"/>
                    <a:gd name="connsiteY0" fmla="*/ 358322 h 422520"/>
                    <a:gd name="connsiteX1" fmla="*/ 217456 w 559264"/>
                    <a:gd name="connsiteY1" fmla="*/ 45806 h 422520"/>
                    <a:gd name="connsiteX2" fmla="*/ 556260 w 559264"/>
                    <a:gd name="connsiteY2" fmla="*/ 95146 h 422520"/>
                    <a:gd name="connsiteX3" fmla="*/ 539210 w 559264"/>
                    <a:gd name="connsiteY3" fmla="*/ 117911 h 422520"/>
                    <a:gd name="connsiteX4" fmla="*/ 232982 w 559264"/>
                    <a:gd name="connsiteY4" fmla="*/ 244498 h 422520"/>
                    <a:gd name="connsiteX5" fmla="*/ 71247 w 559264"/>
                    <a:gd name="connsiteY5" fmla="*/ 422520 h 422520"/>
                    <a:gd name="connsiteX6" fmla="*/ 0 w 559264"/>
                    <a:gd name="connsiteY6" fmla="*/ 358322 h 42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264" h="422520">
                      <a:moveTo>
                        <a:pt x="0" y="358322"/>
                      </a:moveTo>
                      <a:cubicBezTo>
                        <a:pt x="52102" y="210017"/>
                        <a:pt x="101822" y="110862"/>
                        <a:pt x="217456" y="45806"/>
                      </a:cubicBezTo>
                      <a:cubicBezTo>
                        <a:pt x="362712" y="-35918"/>
                        <a:pt x="587883" y="-1438"/>
                        <a:pt x="556260" y="95146"/>
                      </a:cubicBezTo>
                      <a:cubicBezTo>
                        <a:pt x="554069" y="101813"/>
                        <a:pt x="549402" y="109624"/>
                        <a:pt x="539210" y="117911"/>
                      </a:cubicBezTo>
                      <a:cubicBezTo>
                        <a:pt x="452247" y="188872"/>
                        <a:pt x="351758" y="129245"/>
                        <a:pt x="232982" y="244498"/>
                      </a:cubicBezTo>
                      <a:cubicBezTo>
                        <a:pt x="114205" y="359750"/>
                        <a:pt x="71247" y="422520"/>
                        <a:pt x="71247" y="422520"/>
                      </a:cubicBezTo>
                      <a:lnTo>
                        <a:pt x="0" y="3583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AB93B2BB-B0D4-8AA0-5144-DB4E43917AB3}"/>
                    </a:ext>
                  </a:extLst>
                </p:cNvPr>
                <p:cNvSpPr/>
                <p:nvPr/>
              </p:nvSpPr>
              <p:spPr>
                <a:xfrm>
                  <a:off x="1264729" y="240130"/>
                  <a:ext cx="499697" cy="349848"/>
                </a:xfrm>
                <a:custGeom>
                  <a:avLst/>
                  <a:gdLst>
                    <a:gd name="connsiteX0" fmla="*/ 421767 w 499697"/>
                    <a:gd name="connsiteY0" fmla="*/ 186 h 349848"/>
                    <a:gd name="connsiteX1" fmla="*/ 482441 w 499697"/>
                    <a:gd name="connsiteY1" fmla="*/ 50954 h 349848"/>
                    <a:gd name="connsiteX2" fmla="*/ 181737 w 499697"/>
                    <a:gd name="connsiteY2" fmla="*/ 171921 h 349848"/>
                    <a:gd name="connsiteX3" fmla="*/ 20003 w 499697"/>
                    <a:gd name="connsiteY3" fmla="*/ 349848 h 349848"/>
                    <a:gd name="connsiteX4" fmla="*/ 0 w 499697"/>
                    <a:gd name="connsiteY4" fmla="*/ 331846 h 349848"/>
                    <a:gd name="connsiteX5" fmla="*/ 421767 w 499697"/>
                    <a:gd name="connsiteY5" fmla="*/ 186 h 34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9697" h="349848">
                      <a:moveTo>
                        <a:pt x="421767" y="186"/>
                      </a:moveTo>
                      <a:cubicBezTo>
                        <a:pt x="475679" y="-2291"/>
                        <a:pt x="527685" y="20283"/>
                        <a:pt x="482441" y="50954"/>
                      </a:cubicBezTo>
                      <a:cubicBezTo>
                        <a:pt x="415480" y="96293"/>
                        <a:pt x="300609" y="56764"/>
                        <a:pt x="181737" y="171921"/>
                      </a:cubicBezTo>
                      <a:cubicBezTo>
                        <a:pt x="62960" y="287079"/>
                        <a:pt x="20003" y="349848"/>
                        <a:pt x="20003" y="349848"/>
                      </a:cubicBezTo>
                      <a:lnTo>
                        <a:pt x="0" y="331846"/>
                      </a:lnTo>
                      <a:cubicBezTo>
                        <a:pt x="148114" y="54383"/>
                        <a:pt x="218408" y="9615"/>
                        <a:pt x="421767" y="1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3617345-BCB4-0B4C-2997-1891134C08A5}"/>
                    </a:ext>
                  </a:extLst>
                </p:cNvPr>
                <p:cNvSpPr/>
                <p:nvPr/>
              </p:nvSpPr>
              <p:spPr>
                <a:xfrm>
                  <a:off x="1065682" y="388344"/>
                  <a:ext cx="176186" cy="136863"/>
                </a:xfrm>
                <a:custGeom>
                  <a:avLst/>
                  <a:gdLst>
                    <a:gd name="connsiteX0" fmla="*/ 176187 w 176186"/>
                    <a:gd name="connsiteY0" fmla="*/ 136864 h 136863"/>
                    <a:gd name="connsiteX1" fmla="*/ 147897 w 176186"/>
                    <a:gd name="connsiteY1" fmla="*/ 44090 h 136863"/>
                    <a:gd name="connsiteX2" fmla="*/ 128562 w 176186"/>
                    <a:gd name="connsiteY2" fmla="*/ 82762 h 136863"/>
                    <a:gd name="connsiteX3" fmla="*/ 81984 w 176186"/>
                    <a:gd name="connsiteY3" fmla="*/ 656 h 136863"/>
                    <a:gd name="connsiteX4" fmla="*/ 64839 w 176186"/>
                    <a:gd name="connsiteY4" fmla="*/ 64760 h 136863"/>
                    <a:gd name="connsiteX5" fmla="*/ 1689 w 176186"/>
                    <a:gd name="connsiteY5" fmla="*/ 54187 h 136863"/>
                    <a:gd name="connsiteX6" fmla="*/ 56457 w 176186"/>
                    <a:gd name="connsiteY6" fmla="*/ 114766 h 136863"/>
                    <a:gd name="connsiteX7" fmla="*/ 176187 w 176186"/>
                    <a:gd name="connsiteY7" fmla="*/ 136864 h 1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186" h="136863">
                      <a:moveTo>
                        <a:pt x="176187" y="136864"/>
                      </a:moveTo>
                      <a:cubicBezTo>
                        <a:pt x="176187" y="136864"/>
                        <a:pt x="176377" y="50472"/>
                        <a:pt x="147897" y="44090"/>
                      </a:cubicBezTo>
                      <a:cubicBezTo>
                        <a:pt x="119322" y="37709"/>
                        <a:pt x="128562" y="82762"/>
                        <a:pt x="128562" y="82762"/>
                      </a:cubicBezTo>
                      <a:cubicBezTo>
                        <a:pt x="128562" y="82762"/>
                        <a:pt x="107702" y="-8583"/>
                        <a:pt x="81984" y="656"/>
                      </a:cubicBezTo>
                      <a:cubicBezTo>
                        <a:pt x="56267" y="9800"/>
                        <a:pt x="64839" y="64760"/>
                        <a:pt x="64839" y="64760"/>
                      </a:cubicBezTo>
                      <a:cubicBezTo>
                        <a:pt x="64839" y="64760"/>
                        <a:pt x="14833" y="15611"/>
                        <a:pt x="1689" y="54187"/>
                      </a:cubicBezTo>
                      <a:cubicBezTo>
                        <a:pt x="-11456" y="92763"/>
                        <a:pt x="56457" y="114766"/>
                        <a:pt x="56457" y="114766"/>
                      </a:cubicBezTo>
                      <a:lnTo>
                        <a:pt x="176187" y="136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62" name="图形 98">
                  <a:extLst>
                    <a:ext uri="{FF2B5EF4-FFF2-40B4-BE49-F238E27FC236}">
                      <a16:creationId xmlns:a16="http://schemas.microsoft.com/office/drawing/2014/main" id="{5295D6A8-2964-8C2A-C1E2-37907601C80C}"/>
                    </a:ext>
                  </a:extLst>
                </p:cNvPr>
                <p:cNvGrpSpPr/>
                <p:nvPr/>
              </p:nvGrpSpPr>
              <p:grpSpPr>
                <a:xfrm>
                  <a:off x="752679" y="473379"/>
                  <a:ext cx="712224" cy="566025"/>
                  <a:chOff x="752679" y="473379"/>
                  <a:chExt cx="712224" cy="566025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4242A793-3B20-6331-5BA7-7758483D72FC}"/>
                      </a:ext>
                    </a:extLst>
                  </p:cNvPr>
                  <p:cNvSpPr/>
                  <p:nvPr/>
                </p:nvSpPr>
                <p:spPr>
                  <a:xfrm>
                    <a:off x="752679" y="473379"/>
                    <a:ext cx="712224" cy="566025"/>
                  </a:xfrm>
                  <a:custGeom>
                    <a:avLst/>
                    <a:gdLst>
                      <a:gd name="connsiteX0" fmla="*/ 351744 w 712224"/>
                      <a:gd name="connsiteY0" fmla="*/ 563989 h 566025"/>
                      <a:gd name="connsiteX1" fmla="*/ 421848 w 712224"/>
                      <a:gd name="connsiteY1" fmla="*/ 8586 h 566025"/>
                      <a:gd name="connsiteX2" fmla="*/ 351744 w 712224"/>
                      <a:gd name="connsiteY2" fmla="*/ 563989 h 566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24" h="566025">
                        <a:moveTo>
                          <a:pt x="351744" y="563989"/>
                        </a:moveTo>
                        <a:cubicBezTo>
                          <a:pt x="-237472" y="538938"/>
                          <a:pt x="2748" y="-79521"/>
                          <a:pt x="421848" y="8586"/>
                        </a:cubicBezTo>
                        <a:cubicBezTo>
                          <a:pt x="755128" y="78690"/>
                          <a:pt x="885240" y="602660"/>
                          <a:pt x="351744" y="56398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B1F9D5EA-C550-D7E7-F6F8-5FBB10B1E2AA}"/>
                      </a:ext>
                    </a:extLst>
                  </p:cNvPr>
                  <p:cNvSpPr/>
                  <p:nvPr/>
                </p:nvSpPr>
                <p:spPr>
                  <a:xfrm>
                    <a:off x="1043217" y="785526"/>
                    <a:ext cx="40269" cy="83922"/>
                  </a:xfrm>
                  <a:custGeom>
                    <a:avLst/>
                    <a:gdLst>
                      <a:gd name="connsiteX0" fmla="*/ 2341 w 40269"/>
                      <a:gd name="connsiteY0" fmla="*/ 51149 h 83922"/>
                      <a:gd name="connsiteX1" fmla="*/ 8914 w 40269"/>
                      <a:gd name="connsiteY1" fmla="*/ 80486 h 83922"/>
                      <a:gd name="connsiteX2" fmla="*/ 40251 w 40269"/>
                      <a:gd name="connsiteY2" fmla="*/ 52769 h 83922"/>
                      <a:gd name="connsiteX3" fmla="*/ 28249 w 40269"/>
                      <a:gd name="connsiteY3" fmla="*/ 0 h 83922"/>
                      <a:gd name="connsiteX4" fmla="*/ 2341 w 40269"/>
                      <a:gd name="connsiteY4" fmla="*/ 51149 h 83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9" h="83922">
                        <a:moveTo>
                          <a:pt x="2341" y="51149"/>
                        </a:moveTo>
                        <a:cubicBezTo>
                          <a:pt x="2341" y="51149"/>
                          <a:pt x="-6041" y="77057"/>
                          <a:pt x="8914" y="80486"/>
                        </a:cubicBezTo>
                        <a:cubicBezTo>
                          <a:pt x="23868" y="83915"/>
                          <a:pt x="40918" y="93345"/>
                          <a:pt x="40251" y="52769"/>
                        </a:cubicBezTo>
                        <a:lnTo>
                          <a:pt x="28249" y="0"/>
                        </a:lnTo>
                        <a:lnTo>
                          <a:pt x="2341" y="51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223" name="图形 98">
                <a:extLst>
                  <a:ext uri="{FF2B5EF4-FFF2-40B4-BE49-F238E27FC236}">
                    <a16:creationId xmlns:a16="http://schemas.microsoft.com/office/drawing/2014/main" id="{24E41331-6077-3315-C3E1-B57BD70A82C2}"/>
                  </a:ext>
                </a:extLst>
              </p:cNvPr>
              <p:cNvGrpSpPr/>
              <p:nvPr/>
            </p:nvGrpSpPr>
            <p:grpSpPr>
              <a:xfrm>
                <a:off x="1216591" y="448699"/>
                <a:ext cx="211619" cy="225597"/>
                <a:chOff x="1216591" y="448699"/>
                <a:chExt cx="211619" cy="225597"/>
              </a:xfrm>
            </p:grpSpPr>
            <p:grpSp>
              <p:nvGrpSpPr>
                <p:cNvPr id="243" name="图形 98">
                  <a:extLst>
                    <a:ext uri="{FF2B5EF4-FFF2-40B4-BE49-F238E27FC236}">
                      <a16:creationId xmlns:a16="http://schemas.microsoft.com/office/drawing/2014/main" id="{850EC465-A43B-ACFE-21AC-6A5A03AB9766}"/>
                    </a:ext>
                  </a:extLst>
                </p:cNvPr>
                <p:cNvGrpSpPr/>
                <p:nvPr/>
              </p:nvGrpSpPr>
              <p:grpSpPr>
                <a:xfrm>
                  <a:off x="1216591" y="448699"/>
                  <a:ext cx="211619" cy="225597"/>
                  <a:chOff x="1216591" y="448699"/>
                  <a:chExt cx="211619" cy="225597"/>
                </a:xfrm>
                <a:solidFill>
                  <a:srgbClr val="E6AF33"/>
                </a:solidFill>
              </p:grpSpPr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B2C421F2-F101-8B6E-710B-AB833D77C09C}"/>
                      </a:ext>
                    </a:extLst>
                  </p:cNvPr>
                  <p:cNvSpPr/>
                  <p:nvPr/>
                </p:nvSpPr>
                <p:spPr>
                  <a:xfrm>
                    <a:off x="1299127" y="448699"/>
                    <a:ext cx="60453" cy="112917"/>
                  </a:xfrm>
                  <a:custGeom>
                    <a:avLst/>
                    <a:gdLst>
                      <a:gd name="connsiteX0" fmla="*/ 37230 w 60453"/>
                      <a:gd name="connsiteY0" fmla="*/ 118 h 112917"/>
                      <a:gd name="connsiteX1" fmla="*/ 845 w 60453"/>
                      <a:gd name="connsiteY1" fmla="*/ 52791 h 112917"/>
                      <a:gd name="connsiteX2" fmla="*/ 23229 w 60453"/>
                      <a:gd name="connsiteY2" fmla="*/ 112799 h 112917"/>
                      <a:gd name="connsiteX3" fmla="*/ 59614 w 60453"/>
                      <a:gd name="connsiteY3" fmla="*/ 60126 h 112917"/>
                      <a:gd name="connsiteX4" fmla="*/ 37230 w 60453"/>
                      <a:gd name="connsiteY4" fmla="*/ 118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37230" y="118"/>
                        </a:move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9074"/>
                          <a:pt x="53423" y="2214"/>
                          <a:pt x="37230" y="118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8E18E030-6ECE-A4C1-5171-658FED44085E}"/>
                      </a:ext>
                    </a:extLst>
                  </p:cNvPr>
                  <p:cNvSpPr/>
                  <p:nvPr/>
                </p:nvSpPr>
                <p:spPr>
                  <a:xfrm>
                    <a:off x="1321085" y="504326"/>
                    <a:ext cx="107125" cy="70149"/>
                  </a:xfrm>
                  <a:custGeom>
                    <a:avLst/>
                    <a:gdLst>
                      <a:gd name="connsiteX0" fmla="*/ 105855 w 107125"/>
                      <a:gd name="connsiteY0" fmla="*/ 12977 h 70149"/>
                      <a:gd name="connsiteX1" fmla="*/ 42037 w 107125"/>
                      <a:gd name="connsiteY1" fmla="*/ 7833 h 70149"/>
                      <a:gd name="connsiteX2" fmla="*/ 1270 w 107125"/>
                      <a:gd name="connsiteY2" fmla="*/ 57173 h 70149"/>
                      <a:gd name="connsiteX3" fmla="*/ 65088 w 107125"/>
                      <a:gd name="connsiteY3" fmla="*/ 62316 h 70149"/>
                      <a:gd name="connsiteX4" fmla="*/ 105855 w 107125"/>
                      <a:gd name="connsiteY4" fmla="*/ 12977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5" h="70149">
                        <a:moveTo>
                          <a:pt x="105855" y="12977"/>
                        </a:moveTo>
                        <a:cubicBezTo>
                          <a:pt x="99473" y="-2073"/>
                          <a:pt x="70898" y="-4359"/>
                          <a:pt x="42037" y="7833"/>
                        </a:cubicBezTo>
                        <a:cubicBezTo>
                          <a:pt x="13177" y="20025"/>
                          <a:pt x="-5111" y="42123"/>
                          <a:pt x="1270" y="57173"/>
                        </a:cubicBezTo>
                        <a:cubicBezTo>
                          <a:pt x="7652" y="72222"/>
                          <a:pt x="36227" y="74508"/>
                          <a:pt x="65088" y="62316"/>
                        </a:cubicBezTo>
                        <a:cubicBezTo>
                          <a:pt x="93949" y="50124"/>
                          <a:pt x="112237" y="28026"/>
                          <a:pt x="105855" y="12977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62502E02-CE48-9646-21ED-2D91CF549E2E}"/>
                      </a:ext>
                    </a:extLst>
                  </p:cNvPr>
                  <p:cNvSpPr/>
                  <p:nvPr/>
                </p:nvSpPr>
                <p:spPr>
                  <a:xfrm>
                    <a:off x="1319072" y="554207"/>
                    <a:ext cx="97338" cy="83134"/>
                  </a:xfrm>
                  <a:custGeom>
                    <a:avLst/>
                    <a:gdLst>
                      <a:gd name="connsiteX0" fmla="*/ 93961 w 97338"/>
                      <a:gd name="connsiteY0" fmla="*/ 75776 h 83134"/>
                      <a:gd name="connsiteX1" fmla="*/ 66529 w 97338"/>
                      <a:gd name="connsiteY1" fmla="*/ 17959 h 83134"/>
                      <a:gd name="connsiteX2" fmla="*/ 3378 w 97338"/>
                      <a:gd name="connsiteY2" fmla="*/ 7291 h 83134"/>
                      <a:gd name="connsiteX3" fmla="*/ 30810 w 97338"/>
                      <a:gd name="connsiteY3" fmla="*/ 65108 h 83134"/>
                      <a:gd name="connsiteX4" fmla="*/ 93961 w 97338"/>
                      <a:gd name="connsiteY4" fmla="*/ 75776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93961" y="75776"/>
                        </a:moveTo>
                        <a:cubicBezTo>
                          <a:pt x="103772" y="62727"/>
                          <a:pt x="91484" y="36819"/>
                          <a:pt x="66529" y="17959"/>
                        </a:cubicBezTo>
                        <a:cubicBezTo>
                          <a:pt x="41478" y="-900"/>
                          <a:pt x="13284" y="-5663"/>
                          <a:pt x="3378" y="7291"/>
                        </a:cubicBezTo>
                        <a:cubicBezTo>
                          <a:pt x="-6433" y="20341"/>
                          <a:pt x="5855" y="46249"/>
                          <a:pt x="30810" y="65108"/>
                        </a:cubicBezTo>
                        <a:cubicBezTo>
                          <a:pt x="55765" y="84063"/>
                          <a:pt x="84055" y="88825"/>
                          <a:pt x="93961" y="75776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4438B54A-95FB-5CFE-90BA-40A6A948FCB5}"/>
                      </a:ext>
                    </a:extLst>
                  </p:cNvPr>
                  <p:cNvSpPr/>
                  <p:nvPr/>
                </p:nvSpPr>
                <p:spPr>
                  <a:xfrm>
                    <a:off x="1285220" y="561380"/>
                    <a:ext cx="60453" cy="112917"/>
                  </a:xfrm>
                  <a:custGeom>
                    <a:avLst/>
                    <a:gdLst>
                      <a:gd name="connsiteX0" fmla="*/ 23229 w 60453"/>
                      <a:gd name="connsiteY0" fmla="*/ 112799 h 112917"/>
                      <a:gd name="connsiteX1" fmla="*/ 59614 w 60453"/>
                      <a:gd name="connsiteY1" fmla="*/ 60126 h 112917"/>
                      <a:gd name="connsiteX2" fmla="*/ 37230 w 60453"/>
                      <a:gd name="connsiteY2" fmla="*/ 118 h 112917"/>
                      <a:gd name="connsiteX3" fmla="*/ 845 w 60453"/>
                      <a:gd name="connsiteY3" fmla="*/ 52791 h 112917"/>
                      <a:gd name="connsiteX4" fmla="*/ 23229 w 60453"/>
                      <a:gd name="connsiteY4" fmla="*/ 112799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23229" y="112799"/>
                        </a:move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8979"/>
                          <a:pt x="53423" y="2118"/>
                          <a:pt x="37230" y="118"/>
                        </a:cubicBez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E748BE38-C1F0-6D7F-9366-450ED3990EA2}"/>
                      </a:ext>
                    </a:extLst>
                  </p:cNvPr>
                  <p:cNvSpPr/>
                  <p:nvPr/>
                </p:nvSpPr>
                <p:spPr>
                  <a:xfrm>
                    <a:off x="1216591" y="548617"/>
                    <a:ext cx="107129" cy="70149"/>
                  </a:xfrm>
                  <a:custGeom>
                    <a:avLst/>
                    <a:gdLst>
                      <a:gd name="connsiteX0" fmla="*/ 1275 w 107129"/>
                      <a:gd name="connsiteY0" fmla="*/ 57173 h 70149"/>
                      <a:gd name="connsiteX1" fmla="*/ 65092 w 107129"/>
                      <a:gd name="connsiteY1" fmla="*/ 62316 h 70149"/>
                      <a:gd name="connsiteX2" fmla="*/ 105859 w 107129"/>
                      <a:gd name="connsiteY2" fmla="*/ 12977 h 70149"/>
                      <a:gd name="connsiteX3" fmla="*/ 42042 w 107129"/>
                      <a:gd name="connsiteY3" fmla="*/ 7833 h 70149"/>
                      <a:gd name="connsiteX4" fmla="*/ 1275 w 107129"/>
                      <a:gd name="connsiteY4" fmla="*/ 57173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9" h="70149">
                        <a:moveTo>
                          <a:pt x="1275" y="57173"/>
                        </a:moveTo>
                        <a:cubicBezTo>
                          <a:pt x="7657" y="72222"/>
                          <a:pt x="36232" y="74508"/>
                          <a:pt x="65092" y="62316"/>
                        </a:cubicBezTo>
                        <a:cubicBezTo>
                          <a:pt x="93953" y="50124"/>
                          <a:pt x="112241" y="28026"/>
                          <a:pt x="105859" y="12977"/>
                        </a:cubicBezTo>
                        <a:cubicBezTo>
                          <a:pt x="99478" y="-2073"/>
                          <a:pt x="70903" y="-4359"/>
                          <a:pt x="42042" y="7833"/>
                        </a:cubicBezTo>
                        <a:cubicBezTo>
                          <a:pt x="13086" y="20025"/>
                          <a:pt x="-5107" y="42123"/>
                          <a:pt x="1275" y="57173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12A2C8C0-E7E2-707D-A328-6623484E249C}"/>
                      </a:ext>
                    </a:extLst>
                  </p:cNvPr>
                  <p:cNvSpPr/>
                  <p:nvPr/>
                </p:nvSpPr>
                <p:spPr>
                  <a:xfrm>
                    <a:off x="1228395" y="485750"/>
                    <a:ext cx="97338" cy="83134"/>
                  </a:xfrm>
                  <a:custGeom>
                    <a:avLst/>
                    <a:gdLst>
                      <a:gd name="connsiteX0" fmla="*/ 3378 w 97338"/>
                      <a:gd name="connsiteY0" fmla="*/ 7359 h 83134"/>
                      <a:gd name="connsiteX1" fmla="*/ 30810 w 97338"/>
                      <a:gd name="connsiteY1" fmla="*/ 65176 h 83134"/>
                      <a:gd name="connsiteX2" fmla="*/ 93961 w 97338"/>
                      <a:gd name="connsiteY2" fmla="*/ 75843 h 83134"/>
                      <a:gd name="connsiteX3" fmla="*/ 66529 w 97338"/>
                      <a:gd name="connsiteY3" fmla="*/ 18027 h 83134"/>
                      <a:gd name="connsiteX4" fmla="*/ 3378 w 97338"/>
                      <a:gd name="connsiteY4" fmla="*/ 7359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3378" y="7359"/>
                        </a:moveTo>
                        <a:cubicBezTo>
                          <a:pt x="-6433" y="20408"/>
                          <a:pt x="5854" y="46316"/>
                          <a:pt x="30810" y="65176"/>
                        </a:cubicBezTo>
                        <a:cubicBezTo>
                          <a:pt x="55861" y="84035"/>
                          <a:pt x="84055" y="88797"/>
                          <a:pt x="93961" y="75843"/>
                        </a:cubicBezTo>
                        <a:cubicBezTo>
                          <a:pt x="103771" y="62794"/>
                          <a:pt x="91484" y="36886"/>
                          <a:pt x="66529" y="18027"/>
                        </a:cubicBezTo>
                        <a:cubicBezTo>
                          <a:pt x="41478" y="-928"/>
                          <a:pt x="13284" y="-5690"/>
                          <a:pt x="3378" y="735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BCDA6A0-3122-14A5-95D6-177BD3960F11}"/>
                    </a:ext>
                  </a:extLst>
                </p:cNvPr>
                <p:cNvSpPr/>
                <p:nvPr/>
              </p:nvSpPr>
              <p:spPr>
                <a:xfrm>
                  <a:off x="1323689" y="515969"/>
                  <a:ext cx="28384" cy="72295"/>
                </a:xfrm>
                <a:custGeom>
                  <a:avLst/>
                  <a:gdLst>
                    <a:gd name="connsiteX0" fmla="*/ 7525 w 28384"/>
                    <a:gd name="connsiteY0" fmla="*/ 69628 h 72295"/>
                    <a:gd name="connsiteX1" fmla="*/ 2667 w 28384"/>
                    <a:gd name="connsiteY1" fmla="*/ 72104 h 72295"/>
                    <a:gd name="connsiteX2" fmla="*/ 191 w 28384"/>
                    <a:gd name="connsiteY2" fmla="*/ 67247 h 72295"/>
                    <a:gd name="connsiteX3" fmla="*/ 20860 w 28384"/>
                    <a:gd name="connsiteY3" fmla="*/ 2667 h 72295"/>
                    <a:gd name="connsiteX4" fmla="*/ 25718 w 28384"/>
                    <a:gd name="connsiteY4" fmla="*/ 191 h 72295"/>
                    <a:gd name="connsiteX5" fmla="*/ 28194 w 28384"/>
                    <a:gd name="connsiteY5" fmla="*/ 5048 h 72295"/>
                    <a:gd name="connsiteX6" fmla="*/ 7525 w 28384"/>
                    <a:gd name="connsiteY6" fmla="*/ 69628 h 7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" h="72295">
                      <a:moveTo>
                        <a:pt x="7525" y="69628"/>
                      </a:moveTo>
                      <a:cubicBezTo>
                        <a:pt x="6858" y="71628"/>
                        <a:pt x="4763" y="72771"/>
                        <a:pt x="2667" y="72104"/>
                      </a:cubicBezTo>
                      <a:cubicBezTo>
                        <a:pt x="667" y="71438"/>
                        <a:pt x="-476" y="69342"/>
                        <a:pt x="191" y="67247"/>
                      </a:cubicBezTo>
                      <a:lnTo>
                        <a:pt x="20860" y="2667"/>
                      </a:lnTo>
                      <a:cubicBezTo>
                        <a:pt x="21527" y="667"/>
                        <a:pt x="23622" y="-476"/>
                        <a:pt x="25718" y="191"/>
                      </a:cubicBezTo>
                      <a:cubicBezTo>
                        <a:pt x="27718" y="857"/>
                        <a:pt x="28861" y="2953"/>
                        <a:pt x="28194" y="5048"/>
                      </a:cubicBezTo>
                      <a:lnTo>
                        <a:pt x="7525" y="696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5BD2FD8A-3737-BAB5-44A8-B4DE562AC611}"/>
                    </a:ext>
                  </a:extLst>
                </p:cNvPr>
                <p:cNvSpPr/>
                <p:nvPr/>
              </p:nvSpPr>
              <p:spPr>
                <a:xfrm>
                  <a:off x="1316530" y="501380"/>
                  <a:ext cx="14698" cy="85374"/>
                </a:xfrm>
                <a:custGeom>
                  <a:avLst/>
                  <a:gdLst>
                    <a:gd name="connsiteX0" fmla="*/ 7730 w 14698"/>
                    <a:gd name="connsiteY0" fmla="*/ 81835 h 85374"/>
                    <a:gd name="connsiteX1" fmla="*/ 3539 w 14698"/>
                    <a:gd name="connsiteY1" fmla="*/ 85359 h 85374"/>
                    <a:gd name="connsiteX2" fmla="*/ 15 w 14698"/>
                    <a:gd name="connsiteY2" fmla="*/ 81168 h 85374"/>
                    <a:gd name="connsiteX3" fmla="*/ 6968 w 14698"/>
                    <a:gd name="connsiteY3" fmla="*/ 3539 h 85374"/>
                    <a:gd name="connsiteX4" fmla="*/ 11159 w 14698"/>
                    <a:gd name="connsiteY4" fmla="*/ 15 h 85374"/>
                    <a:gd name="connsiteX5" fmla="*/ 14684 w 14698"/>
                    <a:gd name="connsiteY5" fmla="*/ 4206 h 85374"/>
                    <a:gd name="connsiteX6" fmla="*/ 7730 w 14698"/>
                    <a:gd name="connsiteY6" fmla="*/ 81835 h 8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8" h="85374">
                      <a:moveTo>
                        <a:pt x="7730" y="81835"/>
                      </a:moveTo>
                      <a:cubicBezTo>
                        <a:pt x="7540" y="83931"/>
                        <a:pt x="5730" y="85550"/>
                        <a:pt x="3539" y="85359"/>
                      </a:cubicBezTo>
                      <a:cubicBezTo>
                        <a:pt x="1444" y="85169"/>
                        <a:pt x="-175" y="83264"/>
                        <a:pt x="15" y="81168"/>
                      </a:cubicBezTo>
                      <a:lnTo>
                        <a:pt x="6968" y="3539"/>
                      </a:lnTo>
                      <a:cubicBezTo>
                        <a:pt x="7159" y="1444"/>
                        <a:pt x="9064" y="-175"/>
                        <a:pt x="11159" y="15"/>
                      </a:cubicBezTo>
                      <a:cubicBezTo>
                        <a:pt x="13255" y="206"/>
                        <a:pt x="14874" y="2015"/>
                        <a:pt x="14684" y="4206"/>
                      </a:cubicBezTo>
                      <a:lnTo>
                        <a:pt x="7730" y="81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166DBE-1625-D708-F94C-3EF0166C7205}"/>
                    </a:ext>
                  </a:extLst>
                </p:cNvPr>
                <p:cNvSpPr/>
                <p:nvPr/>
              </p:nvSpPr>
              <p:spPr>
                <a:xfrm>
                  <a:off x="1301840" y="526600"/>
                  <a:ext cx="15027" cy="58175"/>
                </a:xfrm>
                <a:custGeom>
                  <a:avLst/>
                  <a:gdLst>
                    <a:gd name="connsiteX0" fmla="*/ 14991 w 15027"/>
                    <a:gd name="connsiteY0" fmla="*/ 53757 h 58175"/>
                    <a:gd name="connsiteX1" fmla="*/ 11752 w 15027"/>
                    <a:gd name="connsiteY1" fmla="*/ 58139 h 58175"/>
                    <a:gd name="connsiteX2" fmla="*/ 7371 w 15027"/>
                    <a:gd name="connsiteY2" fmla="*/ 54900 h 58175"/>
                    <a:gd name="connsiteX3" fmla="*/ 36 w 15027"/>
                    <a:gd name="connsiteY3" fmla="*/ 4418 h 58175"/>
                    <a:gd name="connsiteX4" fmla="*/ 3275 w 15027"/>
                    <a:gd name="connsiteY4" fmla="*/ 36 h 58175"/>
                    <a:gd name="connsiteX5" fmla="*/ 7656 w 15027"/>
                    <a:gd name="connsiteY5" fmla="*/ 3275 h 58175"/>
                    <a:gd name="connsiteX6" fmla="*/ 14991 w 15027"/>
                    <a:gd name="connsiteY6" fmla="*/ 53757 h 5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27" h="58175">
                      <a:moveTo>
                        <a:pt x="14991" y="53757"/>
                      </a:moveTo>
                      <a:cubicBezTo>
                        <a:pt x="15276" y="55853"/>
                        <a:pt x="13848" y="57853"/>
                        <a:pt x="11752" y="58139"/>
                      </a:cubicBezTo>
                      <a:cubicBezTo>
                        <a:pt x="9657" y="58425"/>
                        <a:pt x="7656" y="56996"/>
                        <a:pt x="7371" y="54900"/>
                      </a:cubicBezTo>
                      <a:lnTo>
                        <a:pt x="36" y="4418"/>
                      </a:lnTo>
                      <a:cubicBezTo>
                        <a:pt x="-249" y="2322"/>
                        <a:pt x="1179" y="322"/>
                        <a:pt x="3275" y="36"/>
                      </a:cubicBezTo>
                      <a:cubicBezTo>
                        <a:pt x="5370" y="-249"/>
                        <a:pt x="7371" y="1179"/>
                        <a:pt x="7656" y="3275"/>
                      </a:cubicBezTo>
                      <a:lnTo>
                        <a:pt x="14991" y="53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40C700B8-5389-5D2B-7385-CDE3B45680E7}"/>
                    </a:ext>
                  </a:extLst>
                </p:cNvPr>
                <p:cNvSpPr/>
                <p:nvPr/>
              </p:nvSpPr>
              <p:spPr>
                <a:xfrm>
                  <a:off x="1340470" y="508358"/>
                  <a:ext cx="18610" cy="26651"/>
                </a:xfrm>
                <a:custGeom>
                  <a:avLst/>
                  <a:gdLst>
                    <a:gd name="connsiteX0" fmla="*/ 14556 w 18610"/>
                    <a:gd name="connsiteY0" fmla="*/ 372 h 26651"/>
                    <a:gd name="connsiteX1" fmla="*/ 1602 w 18610"/>
                    <a:gd name="connsiteY1" fmla="*/ 10182 h 26651"/>
                    <a:gd name="connsiteX2" fmla="*/ 4079 w 18610"/>
                    <a:gd name="connsiteY2" fmla="*/ 26280 h 26651"/>
                    <a:gd name="connsiteX3" fmla="*/ 17033 w 18610"/>
                    <a:gd name="connsiteY3" fmla="*/ 16469 h 26651"/>
                    <a:gd name="connsiteX4" fmla="*/ 14556 w 18610"/>
                    <a:gd name="connsiteY4" fmla="*/ 372 h 2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0" h="26651">
                      <a:moveTo>
                        <a:pt x="14556" y="372"/>
                      </a:moveTo>
                      <a:cubicBezTo>
                        <a:pt x="10270" y="-1343"/>
                        <a:pt x="4460" y="3038"/>
                        <a:pt x="1602" y="10182"/>
                      </a:cubicBezTo>
                      <a:cubicBezTo>
                        <a:pt x="-1255" y="17326"/>
                        <a:pt x="-207" y="24470"/>
                        <a:pt x="4079" y="26280"/>
                      </a:cubicBezTo>
                      <a:cubicBezTo>
                        <a:pt x="8365" y="27994"/>
                        <a:pt x="14080" y="23612"/>
                        <a:pt x="17033" y="16469"/>
                      </a:cubicBezTo>
                      <a:cubicBezTo>
                        <a:pt x="19890" y="9230"/>
                        <a:pt x="18747" y="2086"/>
                        <a:pt x="14556" y="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44E5F8E8-2988-0B5F-CFC5-B915E8B76A45}"/>
                    </a:ext>
                  </a:extLst>
                </p:cNvPr>
                <p:cNvSpPr/>
                <p:nvPr/>
              </p:nvSpPr>
              <p:spPr>
                <a:xfrm>
                  <a:off x="1319194" y="493295"/>
                  <a:ext cx="15656" cy="26203"/>
                </a:xfrm>
                <a:custGeom>
                  <a:avLst/>
                  <a:gdLst>
                    <a:gd name="connsiteX0" fmla="*/ 8400 w 15656"/>
                    <a:gd name="connsiteY0" fmla="*/ 5 h 26203"/>
                    <a:gd name="connsiteX1" fmla="*/ 18 w 15656"/>
                    <a:gd name="connsiteY1" fmla="*/ 12768 h 26203"/>
                    <a:gd name="connsiteX2" fmla="*/ 7256 w 15656"/>
                    <a:gd name="connsiteY2" fmla="*/ 26198 h 26203"/>
                    <a:gd name="connsiteX3" fmla="*/ 15639 w 15656"/>
                    <a:gd name="connsiteY3" fmla="*/ 13435 h 26203"/>
                    <a:gd name="connsiteX4" fmla="*/ 8400 w 15656"/>
                    <a:gd name="connsiteY4" fmla="*/ 5 h 2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6" h="26203">
                      <a:moveTo>
                        <a:pt x="8400" y="5"/>
                      </a:moveTo>
                      <a:cubicBezTo>
                        <a:pt x="4113" y="-186"/>
                        <a:pt x="398" y="5529"/>
                        <a:pt x="18" y="12768"/>
                      </a:cubicBezTo>
                      <a:cubicBezTo>
                        <a:pt x="-268" y="20007"/>
                        <a:pt x="2970" y="26008"/>
                        <a:pt x="7256" y="26198"/>
                      </a:cubicBezTo>
                      <a:cubicBezTo>
                        <a:pt x="11543" y="26389"/>
                        <a:pt x="15258" y="20674"/>
                        <a:pt x="15639" y="13435"/>
                      </a:cubicBezTo>
                      <a:cubicBezTo>
                        <a:pt x="15924" y="6196"/>
                        <a:pt x="12686" y="195"/>
                        <a:pt x="840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51C5CE9-973E-52AB-4377-2C649B465B43}"/>
                    </a:ext>
                  </a:extLst>
                </p:cNvPr>
                <p:cNvSpPr/>
                <p:nvPr/>
              </p:nvSpPr>
              <p:spPr>
                <a:xfrm>
                  <a:off x="1295262" y="508418"/>
                  <a:ext cx="17706" cy="29304"/>
                </a:xfrm>
                <a:custGeom>
                  <a:avLst/>
                  <a:gdLst>
                    <a:gd name="connsiteX0" fmla="*/ 7281 w 17706"/>
                    <a:gd name="connsiteY0" fmla="*/ 26 h 29304"/>
                    <a:gd name="connsiteX1" fmla="*/ 138 w 17706"/>
                    <a:gd name="connsiteY1" fmla="*/ 15647 h 29304"/>
                    <a:gd name="connsiteX2" fmla="*/ 10425 w 17706"/>
                    <a:gd name="connsiteY2" fmla="*/ 29268 h 29304"/>
                    <a:gd name="connsiteX3" fmla="*/ 17568 w 17706"/>
                    <a:gd name="connsiteY3" fmla="*/ 13647 h 29304"/>
                    <a:gd name="connsiteX4" fmla="*/ 7281 w 17706"/>
                    <a:gd name="connsiteY4" fmla="*/ 26 h 2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6" h="29304">
                      <a:moveTo>
                        <a:pt x="7281" y="26"/>
                      </a:moveTo>
                      <a:cubicBezTo>
                        <a:pt x="2519" y="598"/>
                        <a:pt x="-720" y="7551"/>
                        <a:pt x="138" y="15647"/>
                      </a:cubicBezTo>
                      <a:cubicBezTo>
                        <a:pt x="995" y="23743"/>
                        <a:pt x="5662" y="29839"/>
                        <a:pt x="10425" y="29268"/>
                      </a:cubicBezTo>
                      <a:cubicBezTo>
                        <a:pt x="15187" y="28696"/>
                        <a:pt x="18426" y="21743"/>
                        <a:pt x="17568" y="13647"/>
                      </a:cubicBezTo>
                      <a:cubicBezTo>
                        <a:pt x="16711" y="5646"/>
                        <a:pt x="12044" y="-450"/>
                        <a:pt x="728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230758C9-203F-A195-1A92-F1AD274AEB88}"/>
                    </a:ext>
                  </a:extLst>
                </p:cNvPr>
                <p:cNvSpPr/>
                <p:nvPr/>
              </p:nvSpPr>
              <p:spPr>
                <a:xfrm>
                  <a:off x="1295157" y="565456"/>
                  <a:ext cx="49806" cy="33096"/>
                </a:xfrm>
                <a:custGeom>
                  <a:avLst/>
                  <a:gdLst>
                    <a:gd name="connsiteX0" fmla="*/ 46343 w 49806"/>
                    <a:gd name="connsiteY0" fmla="*/ 20998 h 33096"/>
                    <a:gd name="connsiteX1" fmla="*/ 20626 w 49806"/>
                    <a:gd name="connsiteY1" fmla="*/ 32714 h 33096"/>
                    <a:gd name="connsiteX2" fmla="*/ 52 w 49806"/>
                    <a:gd name="connsiteY2" fmla="*/ 9187 h 33096"/>
                    <a:gd name="connsiteX3" fmla="*/ 9005 w 49806"/>
                    <a:gd name="connsiteY3" fmla="*/ 4615 h 33096"/>
                    <a:gd name="connsiteX4" fmla="*/ 21102 w 49806"/>
                    <a:gd name="connsiteY4" fmla="*/ 2139 h 33096"/>
                    <a:gd name="connsiteX5" fmla="*/ 29865 w 49806"/>
                    <a:gd name="connsiteY5" fmla="*/ 5472 h 33096"/>
                    <a:gd name="connsiteX6" fmla="*/ 38914 w 49806"/>
                    <a:gd name="connsiteY6" fmla="*/ 10140 h 33096"/>
                    <a:gd name="connsiteX7" fmla="*/ 46343 w 49806"/>
                    <a:gd name="connsiteY7" fmla="*/ 2099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06" h="33096">
                      <a:moveTo>
                        <a:pt x="46343" y="20998"/>
                      </a:moveTo>
                      <a:cubicBezTo>
                        <a:pt x="39867" y="32714"/>
                        <a:pt x="29675" y="33952"/>
                        <a:pt x="20626" y="32714"/>
                      </a:cubicBezTo>
                      <a:cubicBezTo>
                        <a:pt x="10148" y="31380"/>
                        <a:pt x="1100" y="24618"/>
                        <a:pt x="52" y="9187"/>
                      </a:cubicBezTo>
                      <a:cubicBezTo>
                        <a:pt x="-615" y="329"/>
                        <a:pt x="5291" y="-3862"/>
                        <a:pt x="9005" y="4615"/>
                      </a:cubicBezTo>
                      <a:cubicBezTo>
                        <a:pt x="13673" y="15093"/>
                        <a:pt x="16244" y="-2148"/>
                        <a:pt x="21102" y="2139"/>
                      </a:cubicBezTo>
                      <a:cubicBezTo>
                        <a:pt x="26055" y="6520"/>
                        <a:pt x="24817" y="10902"/>
                        <a:pt x="29865" y="5472"/>
                      </a:cubicBezTo>
                      <a:cubicBezTo>
                        <a:pt x="34913" y="-52"/>
                        <a:pt x="37104" y="7282"/>
                        <a:pt x="38914" y="10140"/>
                      </a:cubicBezTo>
                      <a:cubicBezTo>
                        <a:pt x="39390" y="10711"/>
                        <a:pt x="57107" y="1567"/>
                        <a:pt x="46343" y="20998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24" name="图形 98">
                <a:extLst>
                  <a:ext uri="{FF2B5EF4-FFF2-40B4-BE49-F238E27FC236}">
                    <a16:creationId xmlns:a16="http://schemas.microsoft.com/office/drawing/2014/main" id="{B56EEA9E-24F0-50BF-0C84-6C9E83022D26}"/>
                  </a:ext>
                </a:extLst>
              </p:cNvPr>
              <p:cNvGrpSpPr/>
              <p:nvPr/>
            </p:nvGrpSpPr>
            <p:grpSpPr>
              <a:xfrm>
                <a:off x="792951" y="605997"/>
                <a:ext cx="530742" cy="306684"/>
                <a:chOff x="792951" y="605997"/>
                <a:chExt cx="530742" cy="306684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9B7770C0-24D6-965F-0959-D16F6A96890A}"/>
                    </a:ext>
                  </a:extLst>
                </p:cNvPr>
                <p:cNvSpPr/>
                <p:nvPr/>
              </p:nvSpPr>
              <p:spPr>
                <a:xfrm>
                  <a:off x="1000848" y="803719"/>
                  <a:ext cx="66904" cy="108962"/>
                </a:xfrm>
                <a:custGeom>
                  <a:avLst/>
                  <a:gdLst>
                    <a:gd name="connsiteX0" fmla="*/ 229 w 66904"/>
                    <a:gd name="connsiteY0" fmla="*/ 33528 h 108962"/>
                    <a:gd name="connsiteX1" fmla="*/ 20994 w 66904"/>
                    <a:gd name="connsiteY1" fmla="*/ 108299 h 108962"/>
                    <a:gd name="connsiteX2" fmla="*/ 66904 w 66904"/>
                    <a:gd name="connsiteY2" fmla="*/ 43244 h 108962"/>
                    <a:gd name="connsiteX3" fmla="*/ 41377 w 66904"/>
                    <a:gd name="connsiteY3" fmla="*/ 572 h 108962"/>
                    <a:gd name="connsiteX4" fmla="*/ 37091 w 66904"/>
                    <a:gd name="connsiteY4" fmla="*/ 0 h 108962"/>
                    <a:gd name="connsiteX5" fmla="*/ 229 w 66904"/>
                    <a:gd name="connsiteY5" fmla="*/ 33528 h 108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04" h="108962">
                      <a:moveTo>
                        <a:pt x="229" y="33528"/>
                      </a:moveTo>
                      <a:cubicBezTo>
                        <a:pt x="-723" y="57722"/>
                        <a:pt x="420" y="101727"/>
                        <a:pt x="20994" y="108299"/>
                      </a:cubicBezTo>
                      <a:cubicBezTo>
                        <a:pt x="42520" y="115157"/>
                        <a:pt x="59761" y="67151"/>
                        <a:pt x="66904" y="43244"/>
                      </a:cubicBezTo>
                      <a:cubicBezTo>
                        <a:pt x="52807" y="36862"/>
                        <a:pt x="42044" y="19431"/>
                        <a:pt x="41377" y="572"/>
                      </a:cubicBezTo>
                      <a:cubicBezTo>
                        <a:pt x="39949" y="476"/>
                        <a:pt x="38520" y="286"/>
                        <a:pt x="37091" y="0"/>
                      </a:cubicBezTo>
                      <a:cubicBezTo>
                        <a:pt x="25566" y="24575"/>
                        <a:pt x="12040" y="33338"/>
                        <a:pt x="229" y="33528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D35CC08-3DC5-509A-7168-2DC43DF27823}"/>
                    </a:ext>
                  </a:extLst>
                </p:cNvPr>
                <p:cNvSpPr/>
                <p:nvPr/>
              </p:nvSpPr>
              <p:spPr>
                <a:xfrm>
                  <a:off x="1013404" y="779145"/>
                  <a:ext cx="40269" cy="83922"/>
                </a:xfrm>
                <a:custGeom>
                  <a:avLst/>
                  <a:gdLst>
                    <a:gd name="connsiteX0" fmla="*/ 2341 w 40269"/>
                    <a:gd name="connsiteY0" fmla="*/ 51149 h 83922"/>
                    <a:gd name="connsiteX1" fmla="*/ 8914 w 40269"/>
                    <a:gd name="connsiteY1" fmla="*/ 80486 h 83922"/>
                    <a:gd name="connsiteX2" fmla="*/ 40251 w 40269"/>
                    <a:gd name="connsiteY2" fmla="*/ 52768 h 83922"/>
                    <a:gd name="connsiteX3" fmla="*/ 28249 w 40269"/>
                    <a:gd name="connsiteY3" fmla="*/ 0 h 83922"/>
                    <a:gd name="connsiteX4" fmla="*/ 2341 w 40269"/>
                    <a:gd name="connsiteY4" fmla="*/ 51149 h 8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69" h="83922">
                      <a:moveTo>
                        <a:pt x="2341" y="51149"/>
                      </a:moveTo>
                      <a:cubicBezTo>
                        <a:pt x="2341" y="51149"/>
                        <a:pt x="-6041" y="77057"/>
                        <a:pt x="8914" y="80486"/>
                      </a:cubicBezTo>
                      <a:cubicBezTo>
                        <a:pt x="23868" y="83915"/>
                        <a:pt x="40918" y="93345"/>
                        <a:pt x="40251" y="52768"/>
                      </a:cubicBezTo>
                      <a:lnTo>
                        <a:pt x="28249" y="0"/>
                      </a:lnTo>
                      <a:lnTo>
                        <a:pt x="2341" y="511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27" name="图形 98">
                  <a:extLst>
                    <a:ext uri="{FF2B5EF4-FFF2-40B4-BE49-F238E27FC236}">
                      <a16:creationId xmlns:a16="http://schemas.microsoft.com/office/drawing/2014/main" id="{8B980A3E-BE3B-82EE-6838-830A97010FF2}"/>
                    </a:ext>
                  </a:extLst>
                </p:cNvPr>
                <p:cNvGrpSpPr/>
                <p:nvPr/>
              </p:nvGrpSpPr>
              <p:grpSpPr>
                <a:xfrm>
                  <a:off x="792951" y="605997"/>
                  <a:ext cx="530742" cy="278594"/>
                  <a:chOff x="792951" y="605997"/>
                  <a:chExt cx="530742" cy="278594"/>
                </a:xfrm>
              </p:grpSpPr>
              <p:grpSp>
                <p:nvGrpSpPr>
                  <p:cNvPr id="228" name="图形 98">
                    <a:extLst>
                      <a:ext uri="{FF2B5EF4-FFF2-40B4-BE49-F238E27FC236}">
                        <a16:creationId xmlns:a16="http://schemas.microsoft.com/office/drawing/2014/main" id="{D9F0ED20-CC9C-78FD-0559-A7593A04DE06}"/>
                      </a:ext>
                    </a:extLst>
                  </p:cNvPr>
                  <p:cNvGrpSpPr/>
                  <p:nvPr/>
                </p:nvGrpSpPr>
                <p:grpSpPr>
                  <a:xfrm>
                    <a:off x="888799" y="605997"/>
                    <a:ext cx="364258" cy="92203"/>
                    <a:chOff x="888799" y="605997"/>
                    <a:chExt cx="364258" cy="92203"/>
                  </a:xfrm>
                  <a:solidFill>
                    <a:srgbClr val="ECC8AF"/>
                  </a:solidFill>
                </p:grpSpPr>
                <p:sp>
                  <p:nvSpPr>
                    <p:cNvPr id="241" name="任意多边形: 形状 240">
                      <a:extLst>
                        <a:ext uri="{FF2B5EF4-FFF2-40B4-BE49-F238E27FC236}">
                          <a16:creationId xmlns:a16="http://schemas.microsoft.com/office/drawing/2014/main" id="{A1A47681-61AE-30C4-5446-0B41B1BEAF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2424" y="649156"/>
                      <a:ext cx="80633" cy="49045"/>
                    </a:xfrm>
                    <a:custGeom>
                      <a:avLst/>
                      <a:gdLst>
                        <a:gd name="connsiteX0" fmla="*/ 58491 w 80633"/>
                        <a:gd name="connsiteY0" fmla="*/ 23976 h 49045"/>
                        <a:gd name="connsiteX1" fmla="*/ 7914 w 80633"/>
                        <a:gd name="connsiteY1" fmla="*/ 830 h 49045"/>
                        <a:gd name="connsiteX2" fmla="*/ 13248 w 80633"/>
                        <a:gd name="connsiteY2" fmla="*/ 32643 h 49045"/>
                        <a:gd name="connsiteX3" fmla="*/ 58491 w 80633"/>
                        <a:gd name="connsiteY3" fmla="*/ 23976 h 49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633" h="49045">
                          <a:moveTo>
                            <a:pt x="58491" y="23976"/>
                          </a:moveTo>
                          <a:cubicBezTo>
                            <a:pt x="40585" y="11498"/>
                            <a:pt x="15915" y="-3742"/>
                            <a:pt x="7914" y="830"/>
                          </a:cubicBezTo>
                          <a:cubicBezTo>
                            <a:pt x="-5135" y="8259"/>
                            <a:pt x="-1135" y="25976"/>
                            <a:pt x="13248" y="32643"/>
                          </a:cubicBezTo>
                          <a:cubicBezTo>
                            <a:pt x="43347" y="46455"/>
                            <a:pt x="117451" y="65028"/>
                            <a:pt x="58491" y="23976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2" name="任意多边形: 形状 241">
                      <a:extLst>
                        <a:ext uri="{FF2B5EF4-FFF2-40B4-BE49-F238E27FC236}">
                          <a16:creationId xmlns:a16="http://schemas.microsoft.com/office/drawing/2014/main" id="{FF6974A4-552B-AE4A-976C-F8872593D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799" y="605997"/>
                      <a:ext cx="87593" cy="32153"/>
                    </a:xfrm>
                    <a:custGeom>
                      <a:avLst/>
                      <a:gdLst>
                        <a:gd name="connsiteX0" fmla="*/ 28173 w 87593"/>
                        <a:gd name="connsiteY0" fmla="*/ 8460 h 32153"/>
                        <a:gd name="connsiteX1" fmla="*/ 83513 w 87593"/>
                        <a:gd name="connsiteY1" fmla="*/ 3031 h 32153"/>
                        <a:gd name="connsiteX2" fmla="*/ 68082 w 87593"/>
                        <a:gd name="connsiteY2" fmla="*/ 31320 h 32153"/>
                        <a:gd name="connsiteX3" fmla="*/ 28173 w 87593"/>
                        <a:gd name="connsiteY3" fmla="*/ 8460 h 32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593" h="32153">
                          <a:moveTo>
                            <a:pt x="28173" y="8460"/>
                          </a:moveTo>
                          <a:cubicBezTo>
                            <a:pt x="49223" y="2459"/>
                            <a:pt x="77417" y="-3923"/>
                            <a:pt x="83513" y="3031"/>
                          </a:cubicBezTo>
                          <a:cubicBezTo>
                            <a:pt x="93514" y="14270"/>
                            <a:pt x="83894" y="29701"/>
                            <a:pt x="68082" y="31320"/>
                          </a:cubicBezTo>
                          <a:cubicBezTo>
                            <a:pt x="35031" y="34654"/>
                            <a:pt x="-41074" y="28177"/>
                            <a:pt x="28173" y="8460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grpSp>
                <p:nvGrpSpPr>
                  <p:cNvPr id="229" name="图形 98">
                    <a:extLst>
                      <a:ext uri="{FF2B5EF4-FFF2-40B4-BE49-F238E27FC236}">
                        <a16:creationId xmlns:a16="http://schemas.microsoft.com/office/drawing/2014/main" id="{C75ACB98-D1EF-2604-B762-7DF397A56B8C}"/>
                      </a:ext>
                    </a:extLst>
                  </p:cNvPr>
                  <p:cNvGrpSpPr/>
                  <p:nvPr/>
                </p:nvGrpSpPr>
                <p:grpSpPr>
                  <a:xfrm>
                    <a:off x="792951" y="677510"/>
                    <a:ext cx="530742" cy="207081"/>
                    <a:chOff x="792951" y="677510"/>
                    <a:chExt cx="530742" cy="207081"/>
                  </a:xfrm>
                </p:grpSpPr>
                <p:grpSp>
                  <p:nvGrpSpPr>
                    <p:cNvPr id="232" name="图形 98">
                      <a:extLst>
                        <a:ext uri="{FF2B5EF4-FFF2-40B4-BE49-F238E27FC236}">
                          <a16:creationId xmlns:a16="http://schemas.microsoft.com/office/drawing/2014/main" id="{B5E4003B-99B1-0873-7C38-69C88B0508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253" y="677510"/>
                      <a:ext cx="68965" cy="68965"/>
                      <a:chOff x="903253" y="677510"/>
                      <a:chExt cx="68965" cy="68965"/>
                    </a:xfrm>
                  </p:grpSpPr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7F1900E7-8B75-B91A-2EF4-9E6C5BF931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253" y="67751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B24CBE5D-A65A-C680-6745-DFB15920F8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715" y="683302"/>
                        <a:ext cx="16896" cy="16899"/>
                      </a:xfrm>
                      <a:custGeom>
                        <a:avLst/>
                        <a:gdLst>
                          <a:gd name="connsiteX0" fmla="*/ 9829 w 16896"/>
                          <a:gd name="connsiteY0" fmla="*/ 117 h 16899"/>
                          <a:gd name="connsiteX1" fmla="*/ 16783 w 16896"/>
                          <a:gd name="connsiteY1" fmla="*/ 9832 h 16899"/>
                          <a:gd name="connsiteX2" fmla="*/ 7067 w 16896"/>
                          <a:gd name="connsiteY2" fmla="*/ 16785 h 16899"/>
                          <a:gd name="connsiteX3" fmla="*/ 114 w 16896"/>
                          <a:gd name="connsiteY3" fmla="*/ 7070 h 16899"/>
                          <a:gd name="connsiteX4" fmla="*/ 9829 w 16896"/>
                          <a:gd name="connsiteY4" fmla="*/ 117 h 168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9">
                            <a:moveTo>
                              <a:pt x="9829" y="117"/>
                            </a:moveTo>
                            <a:cubicBezTo>
                              <a:pt x="14401" y="879"/>
                              <a:pt x="17545" y="5260"/>
                              <a:pt x="16783" y="9832"/>
                            </a:cubicBezTo>
                            <a:cubicBezTo>
                              <a:pt x="16021" y="14404"/>
                              <a:pt x="11639" y="17547"/>
                              <a:pt x="7067" y="16785"/>
                            </a:cubicBezTo>
                            <a:cubicBezTo>
                              <a:pt x="2495" y="16023"/>
                              <a:pt x="-648" y="11642"/>
                              <a:pt x="114" y="7070"/>
                            </a:cubicBezTo>
                            <a:cubicBezTo>
                              <a:pt x="876" y="2403"/>
                              <a:pt x="5162" y="-645"/>
                              <a:pt x="9829" y="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33" name="图形 98">
                      <a:extLst>
                        <a:ext uri="{FF2B5EF4-FFF2-40B4-BE49-F238E27FC236}">
                          <a16:creationId xmlns:a16="http://schemas.microsoft.com/office/drawing/2014/main" id="{EF705A2B-F3BC-EC92-BCBE-80B4A7DA97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2045" y="717420"/>
                      <a:ext cx="68965" cy="68965"/>
                      <a:chOff x="1142045" y="717420"/>
                      <a:chExt cx="68965" cy="68965"/>
                    </a:xfrm>
                  </p:grpSpPr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383A20A7-5E2C-CAED-2AB4-D2525CC772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2045" y="71742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149FF03A-EC48-8666-B6BE-143029A708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411" y="723214"/>
                        <a:ext cx="16896" cy="16896"/>
                      </a:xfrm>
                      <a:custGeom>
                        <a:avLst/>
                        <a:gdLst>
                          <a:gd name="connsiteX0" fmla="*/ 9829 w 16896"/>
                          <a:gd name="connsiteY0" fmla="*/ 114 h 16896"/>
                          <a:gd name="connsiteX1" fmla="*/ 16783 w 16896"/>
                          <a:gd name="connsiteY1" fmla="*/ 9829 h 16896"/>
                          <a:gd name="connsiteX2" fmla="*/ 7067 w 16896"/>
                          <a:gd name="connsiteY2" fmla="*/ 16783 h 16896"/>
                          <a:gd name="connsiteX3" fmla="*/ 114 w 16896"/>
                          <a:gd name="connsiteY3" fmla="*/ 7067 h 16896"/>
                          <a:gd name="connsiteX4" fmla="*/ 9829 w 16896"/>
                          <a:gd name="connsiteY4" fmla="*/ 114 h 168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6">
                            <a:moveTo>
                              <a:pt x="9829" y="114"/>
                            </a:moveTo>
                            <a:cubicBezTo>
                              <a:pt x="14401" y="876"/>
                              <a:pt x="17545" y="5257"/>
                              <a:pt x="16783" y="9829"/>
                            </a:cubicBezTo>
                            <a:cubicBezTo>
                              <a:pt x="16021" y="14401"/>
                              <a:pt x="11639" y="17545"/>
                              <a:pt x="7067" y="16783"/>
                            </a:cubicBezTo>
                            <a:cubicBezTo>
                              <a:pt x="2495" y="16021"/>
                              <a:pt x="-648" y="11639"/>
                              <a:pt x="114" y="7067"/>
                            </a:cubicBezTo>
                            <a:cubicBezTo>
                              <a:pt x="971" y="2495"/>
                              <a:pt x="5257" y="-648"/>
                              <a:pt x="9829" y="1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B9D7F490-AD20-F9DB-073D-FDC6B60624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381" y="783013"/>
                      <a:ext cx="150718" cy="70693"/>
                    </a:xfrm>
                    <a:custGeom>
                      <a:avLst/>
                      <a:gdLst>
                        <a:gd name="connsiteX0" fmla="*/ 1026 w 150718"/>
                        <a:gd name="connsiteY0" fmla="*/ 17849 h 70693"/>
                        <a:gd name="connsiteX1" fmla="*/ 6360 w 150718"/>
                        <a:gd name="connsiteY1" fmla="*/ 14801 h 70693"/>
                        <a:gd name="connsiteX2" fmla="*/ 9122 w 150718"/>
                        <a:gd name="connsiteY2" fmla="*/ 19849 h 70693"/>
                        <a:gd name="connsiteX3" fmla="*/ 17599 w 150718"/>
                        <a:gd name="connsiteY3" fmla="*/ 43281 h 70693"/>
                        <a:gd name="connsiteX4" fmla="*/ 27600 w 150718"/>
                        <a:gd name="connsiteY4" fmla="*/ 49186 h 70693"/>
                        <a:gd name="connsiteX5" fmla="*/ 39126 w 150718"/>
                        <a:gd name="connsiteY5" fmla="*/ 49472 h 70693"/>
                        <a:gd name="connsiteX6" fmla="*/ 73320 w 150718"/>
                        <a:gd name="connsiteY6" fmla="*/ 3276 h 70693"/>
                        <a:gd name="connsiteX7" fmla="*/ 73416 w 150718"/>
                        <a:gd name="connsiteY7" fmla="*/ 3085 h 70693"/>
                        <a:gd name="connsiteX8" fmla="*/ 78750 w 150718"/>
                        <a:gd name="connsiteY8" fmla="*/ 132 h 70693"/>
                        <a:gd name="connsiteX9" fmla="*/ 81417 w 150718"/>
                        <a:gd name="connsiteY9" fmla="*/ 5181 h 70693"/>
                        <a:gd name="connsiteX10" fmla="*/ 89227 w 150718"/>
                        <a:gd name="connsiteY10" fmla="*/ 49377 h 70693"/>
                        <a:gd name="connsiteX11" fmla="*/ 101419 w 150718"/>
                        <a:gd name="connsiteY11" fmla="*/ 59854 h 70693"/>
                        <a:gd name="connsiteX12" fmla="*/ 115326 w 150718"/>
                        <a:gd name="connsiteY12" fmla="*/ 62331 h 70693"/>
                        <a:gd name="connsiteX13" fmla="*/ 142758 w 150718"/>
                        <a:gd name="connsiteY13" fmla="*/ 37661 h 70693"/>
                        <a:gd name="connsiteX14" fmla="*/ 148473 w 150718"/>
                        <a:gd name="connsiteY14" fmla="*/ 35565 h 70693"/>
                        <a:gd name="connsiteX15" fmla="*/ 150187 w 150718"/>
                        <a:gd name="connsiteY15" fmla="*/ 40995 h 70693"/>
                        <a:gd name="connsiteX16" fmla="*/ 115897 w 150718"/>
                        <a:gd name="connsiteY16" fmla="*/ 70427 h 70693"/>
                        <a:gd name="connsiteX17" fmla="*/ 97133 w 150718"/>
                        <a:gd name="connsiteY17" fmla="*/ 67093 h 70693"/>
                        <a:gd name="connsiteX18" fmla="*/ 82369 w 150718"/>
                        <a:gd name="connsiteY18" fmla="*/ 54425 h 70693"/>
                        <a:gd name="connsiteX19" fmla="*/ 71415 w 150718"/>
                        <a:gd name="connsiteY19" fmla="*/ 28422 h 70693"/>
                        <a:gd name="connsiteX20" fmla="*/ 40840 w 150718"/>
                        <a:gd name="connsiteY20" fmla="*/ 57282 h 70693"/>
                        <a:gd name="connsiteX21" fmla="*/ 24648 w 150718"/>
                        <a:gd name="connsiteY21" fmla="*/ 56997 h 70693"/>
                        <a:gd name="connsiteX22" fmla="*/ 11694 w 150718"/>
                        <a:gd name="connsiteY22" fmla="*/ 49281 h 70693"/>
                        <a:gd name="connsiteX23" fmla="*/ 1026 w 150718"/>
                        <a:gd name="connsiteY23" fmla="*/ 17849 h 70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50718" h="70693">
                          <a:moveTo>
                            <a:pt x="1026" y="17849"/>
                          </a:moveTo>
                          <a:cubicBezTo>
                            <a:pt x="1692" y="15658"/>
                            <a:pt x="4074" y="14229"/>
                            <a:pt x="6360" y="14801"/>
                          </a:cubicBezTo>
                          <a:cubicBezTo>
                            <a:pt x="8550" y="15372"/>
                            <a:pt x="9789" y="17563"/>
                            <a:pt x="9122" y="19849"/>
                          </a:cubicBezTo>
                          <a:cubicBezTo>
                            <a:pt x="6836" y="27088"/>
                            <a:pt x="10646" y="36708"/>
                            <a:pt x="17599" y="43281"/>
                          </a:cubicBezTo>
                          <a:cubicBezTo>
                            <a:pt x="20457" y="45948"/>
                            <a:pt x="23886" y="48043"/>
                            <a:pt x="27600" y="49186"/>
                          </a:cubicBezTo>
                          <a:cubicBezTo>
                            <a:pt x="31125" y="50329"/>
                            <a:pt x="35030" y="50520"/>
                            <a:pt x="39126" y="49472"/>
                          </a:cubicBezTo>
                          <a:cubicBezTo>
                            <a:pt x="50460" y="46424"/>
                            <a:pt x="63033" y="33565"/>
                            <a:pt x="73320" y="3276"/>
                          </a:cubicBezTo>
                          <a:lnTo>
                            <a:pt x="73416" y="3085"/>
                          </a:lnTo>
                          <a:cubicBezTo>
                            <a:pt x="74178" y="894"/>
                            <a:pt x="76559" y="-439"/>
                            <a:pt x="78750" y="132"/>
                          </a:cubicBezTo>
                          <a:cubicBezTo>
                            <a:pt x="80940" y="704"/>
                            <a:pt x="82083" y="2990"/>
                            <a:pt x="81417" y="5181"/>
                          </a:cubicBezTo>
                          <a:cubicBezTo>
                            <a:pt x="76273" y="20992"/>
                            <a:pt x="80464" y="37947"/>
                            <a:pt x="89227" y="49377"/>
                          </a:cubicBezTo>
                          <a:cubicBezTo>
                            <a:pt x="92656" y="53949"/>
                            <a:pt x="96847" y="57568"/>
                            <a:pt x="101419" y="59854"/>
                          </a:cubicBezTo>
                          <a:cubicBezTo>
                            <a:pt x="105801" y="62045"/>
                            <a:pt x="110468" y="62997"/>
                            <a:pt x="115326" y="62331"/>
                          </a:cubicBezTo>
                          <a:cubicBezTo>
                            <a:pt x="124470" y="61092"/>
                            <a:pt x="134280" y="53758"/>
                            <a:pt x="142758" y="37661"/>
                          </a:cubicBezTo>
                          <a:cubicBezTo>
                            <a:pt x="143901" y="35565"/>
                            <a:pt x="146472" y="34613"/>
                            <a:pt x="148473" y="35565"/>
                          </a:cubicBezTo>
                          <a:cubicBezTo>
                            <a:pt x="150568" y="36518"/>
                            <a:pt x="151330" y="38994"/>
                            <a:pt x="150187" y="40995"/>
                          </a:cubicBezTo>
                          <a:cubicBezTo>
                            <a:pt x="140091" y="60045"/>
                            <a:pt x="127803" y="68808"/>
                            <a:pt x="115897" y="70427"/>
                          </a:cubicBezTo>
                          <a:cubicBezTo>
                            <a:pt x="109325" y="71284"/>
                            <a:pt x="102943" y="70046"/>
                            <a:pt x="97133" y="67093"/>
                          </a:cubicBezTo>
                          <a:cubicBezTo>
                            <a:pt x="91513" y="64236"/>
                            <a:pt x="86465" y="59854"/>
                            <a:pt x="82369" y="54425"/>
                          </a:cubicBezTo>
                          <a:cubicBezTo>
                            <a:pt x="76845" y="47281"/>
                            <a:pt x="72939" y="38137"/>
                            <a:pt x="71415" y="28422"/>
                          </a:cubicBezTo>
                          <a:cubicBezTo>
                            <a:pt x="61890" y="46043"/>
                            <a:pt x="51032" y="54615"/>
                            <a:pt x="40840" y="57282"/>
                          </a:cubicBezTo>
                          <a:cubicBezTo>
                            <a:pt x="35125" y="58806"/>
                            <a:pt x="29696" y="58521"/>
                            <a:pt x="24648" y="56997"/>
                          </a:cubicBezTo>
                          <a:cubicBezTo>
                            <a:pt x="19790" y="55473"/>
                            <a:pt x="15313" y="52710"/>
                            <a:pt x="11694" y="49281"/>
                          </a:cubicBezTo>
                          <a:cubicBezTo>
                            <a:pt x="2454" y="40995"/>
                            <a:pt x="-2213" y="28041"/>
                            <a:pt x="1026" y="17849"/>
                          </a:cubicBezTo>
                          <a:close/>
                        </a:path>
                      </a:pathLst>
                    </a:custGeom>
                    <a:solidFill>
                      <a:srgbClr val="3C15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E6B9BD9B-3292-B596-95BA-826AAA9FA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2951" y="716465"/>
                      <a:ext cx="95354" cy="95354"/>
                    </a:xfrm>
                    <a:custGeom>
                      <a:avLst/>
                      <a:gdLst>
                        <a:gd name="connsiteX0" fmla="*/ 55535 w 95354"/>
                        <a:gd name="connsiteY0" fmla="*/ 671 h 95354"/>
                        <a:gd name="connsiteX1" fmla="*/ 94683 w 95354"/>
                        <a:gd name="connsiteY1" fmla="*/ 55535 h 95354"/>
                        <a:gd name="connsiteX2" fmla="*/ 39819 w 95354"/>
                        <a:gd name="connsiteY2" fmla="*/ 94683 h 95354"/>
                        <a:gd name="connsiteX3" fmla="*/ 671 w 95354"/>
                        <a:gd name="connsiteY3" fmla="*/ 39819 h 95354"/>
                        <a:gd name="connsiteX4" fmla="*/ 55535 w 95354"/>
                        <a:gd name="connsiteY4" fmla="*/ 671 h 9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54">
                          <a:moveTo>
                            <a:pt x="55535" y="671"/>
                          </a:moveTo>
                          <a:cubicBezTo>
                            <a:pt x="81539" y="5053"/>
                            <a:pt x="99065" y="29627"/>
                            <a:pt x="94683" y="55535"/>
                          </a:cubicBezTo>
                          <a:cubicBezTo>
                            <a:pt x="90302" y="81539"/>
                            <a:pt x="65727" y="99065"/>
                            <a:pt x="39819" y="94683"/>
                          </a:cubicBezTo>
                          <a:cubicBezTo>
                            <a:pt x="13816" y="90302"/>
                            <a:pt x="-3710" y="65727"/>
                            <a:pt x="671" y="39819"/>
                          </a:cubicBezTo>
                          <a:cubicBezTo>
                            <a:pt x="4958" y="13816"/>
                            <a:pt x="29532" y="-3710"/>
                            <a:pt x="55535" y="671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F78F7461-A4FE-6199-ABFC-A83E88DDF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339" y="789263"/>
                      <a:ext cx="95354" cy="95328"/>
                    </a:xfrm>
                    <a:custGeom>
                      <a:avLst/>
                      <a:gdLst>
                        <a:gd name="connsiteX0" fmla="*/ 55535 w 95354"/>
                        <a:gd name="connsiteY0" fmla="*/ 645 h 95328"/>
                        <a:gd name="connsiteX1" fmla="*/ 94683 w 95354"/>
                        <a:gd name="connsiteY1" fmla="*/ 55509 h 95328"/>
                        <a:gd name="connsiteX2" fmla="*/ 39819 w 95354"/>
                        <a:gd name="connsiteY2" fmla="*/ 94657 h 95328"/>
                        <a:gd name="connsiteX3" fmla="*/ 671 w 95354"/>
                        <a:gd name="connsiteY3" fmla="*/ 39793 h 95328"/>
                        <a:gd name="connsiteX4" fmla="*/ 55535 w 95354"/>
                        <a:gd name="connsiteY4" fmla="*/ 645 h 95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28">
                          <a:moveTo>
                            <a:pt x="55535" y="645"/>
                          </a:moveTo>
                          <a:cubicBezTo>
                            <a:pt x="81539" y="5027"/>
                            <a:pt x="99065" y="29601"/>
                            <a:pt x="94683" y="55509"/>
                          </a:cubicBezTo>
                          <a:cubicBezTo>
                            <a:pt x="90302" y="81512"/>
                            <a:pt x="65727" y="99038"/>
                            <a:pt x="39819" y="94657"/>
                          </a:cubicBezTo>
                          <a:cubicBezTo>
                            <a:pt x="13816" y="90275"/>
                            <a:pt x="-3710" y="65701"/>
                            <a:pt x="671" y="39793"/>
                          </a:cubicBezTo>
                          <a:cubicBezTo>
                            <a:pt x="4958" y="13885"/>
                            <a:pt x="29532" y="-3641"/>
                            <a:pt x="55535" y="645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19E0A0F2-1442-2E18-192B-43AC9895020E}"/>
                      </a:ext>
                    </a:extLst>
                  </p:cNvPr>
                  <p:cNvSpPr/>
                  <p:nvPr/>
                </p:nvSpPr>
                <p:spPr>
                  <a:xfrm>
                    <a:off x="999803" y="751650"/>
                    <a:ext cx="83304" cy="52987"/>
                  </a:xfrm>
                  <a:custGeom>
                    <a:avLst/>
                    <a:gdLst>
                      <a:gd name="connsiteX0" fmla="*/ 45947 w 83304"/>
                      <a:gd name="connsiteY0" fmla="*/ 919 h 52987"/>
                      <a:gd name="connsiteX1" fmla="*/ 226 w 83304"/>
                      <a:gd name="connsiteY1" fmla="*/ 19588 h 52987"/>
                      <a:gd name="connsiteX2" fmla="*/ 37374 w 83304"/>
                      <a:gd name="connsiteY2" fmla="*/ 52069 h 52987"/>
                      <a:gd name="connsiteX3" fmla="*/ 83094 w 83304"/>
                      <a:gd name="connsiteY3" fmla="*/ 33400 h 52987"/>
                      <a:gd name="connsiteX4" fmla="*/ 45947 w 83304"/>
                      <a:gd name="connsiteY4" fmla="*/ 919 h 52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04" h="52987">
                        <a:moveTo>
                          <a:pt x="45947" y="919"/>
                        </a:moveTo>
                        <a:cubicBezTo>
                          <a:pt x="23087" y="-2891"/>
                          <a:pt x="2608" y="5491"/>
                          <a:pt x="226" y="19588"/>
                        </a:cubicBezTo>
                        <a:cubicBezTo>
                          <a:pt x="-2155" y="33685"/>
                          <a:pt x="14514" y="48259"/>
                          <a:pt x="37374" y="52069"/>
                        </a:cubicBezTo>
                        <a:cubicBezTo>
                          <a:pt x="60234" y="55879"/>
                          <a:pt x="80713" y="47497"/>
                          <a:pt x="83094" y="33400"/>
                        </a:cubicBezTo>
                        <a:cubicBezTo>
                          <a:pt x="85380" y="19303"/>
                          <a:pt x="68807" y="4729"/>
                          <a:pt x="45947" y="919"/>
                        </a:cubicBezTo>
                        <a:close/>
                      </a:path>
                    </a:pathLst>
                  </a:custGeom>
                  <a:solidFill>
                    <a:srgbClr val="C0281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E2D7BE45-AD97-A4E1-0F56-B947DFBC8991}"/>
                      </a:ext>
                    </a:extLst>
                  </p:cNvPr>
                  <p:cNvSpPr/>
                  <p:nvPr/>
                </p:nvSpPr>
                <p:spPr>
                  <a:xfrm>
                    <a:off x="1014194" y="756455"/>
                    <a:ext cx="39869" cy="13185"/>
                  </a:xfrm>
                  <a:custGeom>
                    <a:avLst/>
                    <a:gdLst>
                      <a:gd name="connsiteX0" fmla="*/ 18887 w 39869"/>
                      <a:gd name="connsiteY0" fmla="*/ 20 h 13185"/>
                      <a:gd name="connsiteX1" fmla="*/ 27 w 39869"/>
                      <a:gd name="connsiteY1" fmla="*/ 7069 h 13185"/>
                      <a:gd name="connsiteX2" fmla="*/ 20982 w 39869"/>
                      <a:gd name="connsiteY2" fmla="*/ 13165 h 13185"/>
                      <a:gd name="connsiteX3" fmla="*/ 39842 w 39869"/>
                      <a:gd name="connsiteY3" fmla="*/ 6116 h 13185"/>
                      <a:gd name="connsiteX4" fmla="*/ 18887 w 39869"/>
                      <a:gd name="connsiteY4" fmla="*/ 20 h 1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9" h="13185">
                        <a:moveTo>
                          <a:pt x="18887" y="20"/>
                        </a:moveTo>
                        <a:cubicBezTo>
                          <a:pt x="7933" y="306"/>
                          <a:pt x="-544" y="3449"/>
                          <a:pt x="27" y="7069"/>
                        </a:cubicBezTo>
                        <a:cubicBezTo>
                          <a:pt x="599" y="10688"/>
                          <a:pt x="9933" y="13451"/>
                          <a:pt x="20982" y="13165"/>
                        </a:cubicBezTo>
                        <a:cubicBezTo>
                          <a:pt x="31936" y="12879"/>
                          <a:pt x="40413" y="9736"/>
                          <a:pt x="39842" y="6116"/>
                        </a:cubicBezTo>
                        <a:cubicBezTo>
                          <a:pt x="39270" y="2497"/>
                          <a:pt x="29936" y="-265"/>
                          <a:pt x="18887" y="20"/>
                        </a:cubicBezTo>
                        <a:close/>
                      </a:path>
                    </a:pathLst>
                  </a:custGeom>
                  <a:solidFill>
                    <a:srgbClr val="CA5A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177" name="图形 98">
              <a:extLst>
                <a:ext uri="{FF2B5EF4-FFF2-40B4-BE49-F238E27FC236}">
                  <a16:creationId xmlns:a16="http://schemas.microsoft.com/office/drawing/2014/main" id="{6AF72C92-80FB-E460-91CD-70D2A37A429A}"/>
                </a:ext>
              </a:extLst>
            </p:cNvPr>
            <p:cNvGrpSpPr/>
            <p:nvPr/>
          </p:nvGrpSpPr>
          <p:grpSpPr>
            <a:xfrm>
              <a:off x="6591264" y="3441921"/>
              <a:ext cx="487649" cy="606520"/>
              <a:chOff x="-30" y="934684"/>
              <a:chExt cx="393539" cy="489469"/>
            </a:xfrm>
          </p:grpSpPr>
          <p:grpSp>
            <p:nvGrpSpPr>
              <p:cNvPr id="189" name="图形 98">
                <a:extLst>
                  <a:ext uri="{FF2B5EF4-FFF2-40B4-BE49-F238E27FC236}">
                    <a16:creationId xmlns:a16="http://schemas.microsoft.com/office/drawing/2014/main" id="{EF3FDD83-A542-3402-9091-93B63BAAFE93}"/>
                  </a:ext>
                </a:extLst>
              </p:cNvPr>
              <p:cNvGrpSpPr/>
              <p:nvPr/>
            </p:nvGrpSpPr>
            <p:grpSpPr>
              <a:xfrm>
                <a:off x="141348" y="1313780"/>
                <a:ext cx="122185" cy="110374"/>
                <a:chOff x="141348" y="1313780"/>
                <a:chExt cx="122185" cy="110374"/>
              </a:xfrm>
              <a:solidFill>
                <a:srgbClr val="C02817"/>
              </a:solidFill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B6E5CD0-9AD2-495F-8B94-E834D2127F24}"/>
                    </a:ext>
                  </a:extLst>
                </p:cNvPr>
                <p:cNvSpPr/>
                <p:nvPr/>
              </p:nvSpPr>
              <p:spPr>
                <a:xfrm>
                  <a:off x="237455" y="1313780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50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80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7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5"/>
                        <a:pt x="22768" y="108302"/>
                      </a:cubicBezTo>
                      <a:cubicBezTo>
                        <a:pt x="20101" y="109350"/>
                        <a:pt x="17148" y="108017"/>
                        <a:pt x="16100" y="105350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2BE59AA-E986-FA67-0902-11F4C3EA0DDE}"/>
                    </a:ext>
                  </a:extLst>
                </p:cNvPr>
                <p:cNvSpPr/>
                <p:nvPr/>
              </p:nvSpPr>
              <p:spPr>
                <a:xfrm>
                  <a:off x="221453" y="1314066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7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917F7A32-7192-2D5A-AD28-94C204FC43E3}"/>
                    </a:ext>
                  </a:extLst>
                </p:cNvPr>
                <p:cNvSpPr/>
                <p:nvPr/>
              </p:nvSpPr>
              <p:spPr>
                <a:xfrm>
                  <a:off x="205356" y="1314351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9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289" y="70012"/>
                        <a:pt x="98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5A8C281-88D0-44AD-2FEB-A3FE0890DE54}"/>
                    </a:ext>
                  </a:extLst>
                </p:cNvPr>
                <p:cNvSpPr/>
                <p:nvPr/>
              </p:nvSpPr>
              <p:spPr>
                <a:xfrm>
                  <a:off x="189354" y="1314732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242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242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242"/>
                      </a:moveTo>
                      <a:cubicBezTo>
                        <a:pt x="-92" y="2384"/>
                        <a:pt x="2099" y="3"/>
                        <a:pt x="4956" y="3"/>
                      </a:cubicBezTo>
                      <a:cubicBezTo>
                        <a:pt x="7814" y="-92"/>
                        <a:pt x="10195" y="2098"/>
                        <a:pt x="10290" y="4956"/>
                      </a:cubicBezTo>
                      <a:cubicBezTo>
                        <a:pt x="10290" y="5147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69916"/>
                        <a:pt x="3" y="5432"/>
                        <a:pt x="3" y="52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FDB1026-BE3A-77FD-7CB2-1A880E689834}"/>
                    </a:ext>
                  </a:extLst>
                </p:cNvPr>
                <p:cNvSpPr/>
                <p:nvPr/>
              </p:nvSpPr>
              <p:spPr>
                <a:xfrm>
                  <a:off x="173352" y="1314923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B4E2665-DF7A-9157-EF41-241E6E97C77D}"/>
                    </a:ext>
                  </a:extLst>
                </p:cNvPr>
                <p:cNvSpPr/>
                <p:nvPr/>
              </p:nvSpPr>
              <p:spPr>
                <a:xfrm>
                  <a:off x="157350" y="1315209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5CFE9242-5E93-87E2-20BC-32F5FF51A7BE}"/>
                    </a:ext>
                  </a:extLst>
                </p:cNvPr>
                <p:cNvSpPr/>
                <p:nvPr/>
              </p:nvSpPr>
              <p:spPr>
                <a:xfrm>
                  <a:off x="141348" y="1315494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0E0E8D2-4FAD-F0AA-9232-96B93194A5D0}"/>
                  </a:ext>
                </a:extLst>
              </p:cNvPr>
              <p:cNvSpPr/>
              <p:nvPr/>
            </p:nvSpPr>
            <p:spPr>
              <a:xfrm>
                <a:off x="-30" y="958454"/>
                <a:ext cx="393539" cy="347274"/>
              </a:xfrm>
              <a:custGeom>
                <a:avLst/>
                <a:gdLst>
                  <a:gd name="connsiteX0" fmla="*/ 193293 w 393539"/>
                  <a:gd name="connsiteY0" fmla="*/ 46 h 347274"/>
                  <a:gd name="connsiteX1" fmla="*/ 393509 w 393539"/>
                  <a:gd name="connsiteY1" fmla="*/ 169687 h 347274"/>
                  <a:gd name="connsiteX2" fmla="*/ 200246 w 393539"/>
                  <a:gd name="connsiteY2" fmla="*/ 347233 h 347274"/>
                  <a:gd name="connsiteX3" fmla="*/ 31 w 393539"/>
                  <a:gd name="connsiteY3" fmla="*/ 177592 h 347274"/>
                  <a:gd name="connsiteX4" fmla="*/ 193293 w 393539"/>
                  <a:gd name="connsiteY4" fmla="*/ 46 h 34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39" h="347274">
                    <a:moveTo>
                      <a:pt x="193293" y="46"/>
                    </a:moveTo>
                    <a:cubicBezTo>
                      <a:pt x="301973" y="-2144"/>
                      <a:pt x="391604" y="73770"/>
                      <a:pt x="393509" y="169687"/>
                    </a:cubicBezTo>
                    <a:cubicBezTo>
                      <a:pt x="395414" y="265508"/>
                      <a:pt x="308927" y="345042"/>
                      <a:pt x="200246" y="347233"/>
                    </a:cubicBezTo>
                    <a:cubicBezTo>
                      <a:pt x="91661" y="349328"/>
                      <a:pt x="2031" y="273414"/>
                      <a:pt x="31" y="177592"/>
                    </a:cubicBezTo>
                    <a:cubicBezTo>
                      <a:pt x="-1874" y="81771"/>
                      <a:pt x="84613" y="2237"/>
                      <a:pt x="193293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BDEE0BD5-6A4A-476C-91EA-F50C8B7F61E4}"/>
                  </a:ext>
                </a:extLst>
              </p:cNvPr>
              <p:cNvSpPr/>
              <p:nvPr/>
            </p:nvSpPr>
            <p:spPr>
              <a:xfrm>
                <a:off x="81099" y="958460"/>
                <a:ext cx="230897" cy="347280"/>
              </a:xfrm>
              <a:custGeom>
                <a:avLst/>
                <a:gdLst>
                  <a:gd name="connsiteX0" fmla="*/ 112163 w 230897"/>
                  <a:gd name="connsiteY0" fmla="*/ 41 h 347280"/>
                  <a:gd name="connsiteX1" fmla="*/ 142738 w 230897"/>
                  <a:gd name="connsiteY1" fmla="*/ 1565 h 347280"/>
                  <a:gd name="connsiteX2" fmla="*/ 194935 w 230897"/>
                  <a:gd name="connsiteY2" fmla="*/ 47094 h 347280"/>
                  <a:gd name="connsiteX3" fmla="*/ 230844 w 230897"/>
                  <a:gd name="connsiteY3" fmla="*/ 172348 h 347280"/>
                  <a:gd name="connsiteX4" fmla="*/ 199983 w 230897"/>
                  <a:gd name="connsiteY4" fmla="*/ 298935 h 347280"/>
                  <a:gd name="connsiteX5" fmla="*/ 155597 w 230897"/>
                  <a:gd name="connsiteY5" fmla="*/ 343512 h 347280"/>
                  <a:gd name="connsiteX6" fmla="*/ 119116 w 230897"/>
                  <a:gd name="connsiteY6" fmla="*/ 347227 h 347280"/>
                  <a:gd name="connsiteX7" fmla="*/ 81873 w 230897"/>
                  <a:gd name="connsiteY7" fmla="*/ 344846 h 347280"/>
                  <a:gd name="connsiteX8" fmla="*/ 35963 w 230897"/>
                  <a:gd name="connsiteY8" fmla="*/ 302174 h 347280"/>
                  <a:gd name="connsiteX9" fmla="*/ 54 w 230897"/>
                  <a:gd name="connsiteY9" fmla="*/ 176920 h 347280"/>
                  <a:gd name="connsiteX10" fmla="*/ 30915 w 230897"/>
                  <a:gd name="connsiteY10" fmla="*/ 50333 h 347280"/>
                  <a:gd name="connsiteX11" fmla="*/ 81016 w 230897"/>
                  <a:gd name="connsiteY11" fmla="*/ 2898 h 347280"/>
                  <a:gd name="connsiteX12" fmla="*/ 112163 w 230897"/>
                  <a:gd name="connsiteY12" fmla="*/ 41 h 347280"/>
                  <a:gd name="connsiteX13" fmla="*/ 112163 w 230897"/>
                  <a:gd name="connsiteY13" fmla="*/ 41 h 347280"/>
                  <a:gd name="connsiteX14" fmla="*/ 189601 w 230897"/>
                  <a:gd name="connsiteY14" fmla="*/ 50618 h 347280"/>
                  <a:gd name="connsiteX15" fmla="*/ 112068 w 230897"/>
                  <a:gd name="connsiteY15" fmla="*/ 2231 h 347280"/>
                  <a:gd name="connsiteX16" fmla="*/ 36534 w 230897"/>
                  <a:gd name="connsiteY16" fmla="*/ 53666 h 347280"/>
                  <a:gd name="connsiteX17" fmla="*/ 6721 w 230897"/>
                  <a:gd name="connsiteY17" fmla="*/ 176729 h 347280"/>
                  <a:gd name="connsiteX18" fmla="*/ 41487 w 230897"/>
                  <a:gd name="connsiteY18" fmla="*/ 298459 h 347280"/>
                  <a:gd name="connsiteX19" fmla="*/ 119021 w 230897"/>
                  <a:gd name="connsiteY19" fmla="*/ 346846 h 347280"/>
                  <a:gd name="connsiteX20" fmla="*/ 194554 w 230897"/>
                  <a:gd name="connsiteY20" fmla="*/ 295411 h 347280"/>
                  <a:gd name="connsiteX21" fmla="*/ 224367 w 230897"/>
                  <a:gd name="connsiteY21" fmla="*/ 172348 h 347280"/>
                  <a:gd name="connsiteX22" fmla="*/ 189601 w 230897"/>
                  <a:gd name="connsiteY22" fmla="*/ 50618 h 3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897" h="347280">
                    <a:moveTo>
                      <a:pt x="112163" y="41"/>
                    </a:moveTo>
                    <a:cubicBezTo>
                      <a:pt x="122545" y="-150"/>
                      <a:pt x="132832" y="326"/>
                      <a:pt x="142738" y="1565"/>
                    </a:cubicBezTo>
                    <a:cubicBezTo>
                      <a:pt x="162645" y="9566"/>
                      <a:pt x="180457" y="25472"/>
                      <a:pt x="194935" y="47094"/>
                    </a:cubicBezTo>
                    <a:cubicBezTo>
                      <a:pt x="216176" y="79003"/>
                      <a:pt x="229892" y="123199"/>
                      <a:pt x="230844" y="172348"/>
                    </a:cubicBezTo>
                    <a:cubicBezTo>
                      <a:pt x="231797" y="221497"/>
                      <a:pt x="219986" y="266264"/>
                      <a:pt x="199983" y="298935"/>
                    </a:cubicBezTo>
                    <a:cubicBezTo>
                      <a:pt x="187887" y="318842"/>
                      <a:pt x="172742" y="334273"/>
                      <a:pt x="155597" y="343512"/>
                    </a:cubicBezTo>
                    <a:cubicBezTo>
                      <a:pt x="143786" y="345703"/>
                      <a:pt x="131594" y="347036"/>
                      <a:pt x="119116" y="347227"/>
                    </a:cubicBezTo>
                    <a:cubicBezTo>
                      <a:pt x="106353" y="347513"/>
                      <a:pt x="93970" y="346655"/>
                      <a:pt x="81873" y="344846"/>
                    </a:cubicBezTo>
                    <a:cubicBezTo>
                      <a:pt x="64443" y="336178"/>
                      <a:pt x="48822" y="321414"/>
                      <a:pt x="35963" y="302174"/>
                    </a:cubicBezTo>
                    <a:cubicBezTo>
                      <a:pt x="14722" y="270360"/>
                      <a:pt x="1101" y="226069"/>
                      <a:pt x="54" y="176920"/>
                    </a:cubicBezTo>
                    <a:cubicBezTo>
                      <a:pt x="-899" y="127771"/>
                      <a:pt x="10912" y="83003"/>
                      <a:pt x="30915" y="50333"/>
                    </a:cubicBezTo>
                    <a:cubicBezTo>
                      <a:pt x="44345" y="28330"/>
                      <a:pt x="61490" y="11661"/>
                      <a:pt x="81016" y="2898"/>
                    </a:cubicBezTo>
                    <a:cubicBezTo>
                      <a:pt x="91113" y="1279"/>
                      <a:pt x="101590" y="326"/>
                      <a:pt x="112163" y="41"/>
                    </a:cubicBezTo>
                    <a:lnTo>
                      <a:pt x="112163" y="41"/>
                    </a:lnTo>
                    <a:close/>
                    <a:moveTo>
                      <a:pt x="189601" y="50618"/>
                    </a:moveTo>
                    <a:cubicBezTo>
                      <a:pt x="169313" y="20138"/>
                      <a:pt x="141786" y="1660"/>
                      <a:pt x="112068" y="2231"/>
                    </a:cubicBezTo>
                    <a:cubicBezTo>
                      <a:pt x="82254" y="2803"/>
                      <a:pt x="55584" y="22424"/>
                      <a:pt x="36534" y="53666"/>
                    </a:cubicBezTo>
                    <a:cubicBezTo>
                      <a:pt x="17199" y="85385"/>
                      <a:pt x="5673" y="128819"/>
                      <a:pt x="6721" y="176729"/>
                    </a:cubicBezTo>
                    <a:cubicBezTo>
                      <a:pt x="7674" y="224640"/>
                      <a:pt x="20913" y="267598"/>
                      <a:pt x="41487" y="298459"/>
                    </a:cubicBezTo>
                    <a:cubicBezTo>
                      <a:pt x="61776" y="328939"/>
                      <a:pt x="89303" y="347417"/>
                      <a:pt x="119021" y="346846"/>
                    </a:cubicBezTo>
                    <a:cubicBezTo>
                      <a:pt x="148834" y="346274"/>
                      <a:pt x="175504" y="326653"/>
                      <a:pt x="194554" y="295411"/>
                    </a:cubicBezTo>
                    <a:cubicBezTo>
                      <a:pt x="213890" y="263693"/>
                      <a:pt x="225415" y="220259"/>
                      <a:pt x="224367" y="172348"/>
                    </a:cubicBezTo>
                    <a:cubicBezTo>
                      <a:pt x="223415" y="124532"/>
                      <a:pt x="210175" y="81479"/>
                      <a:pt x="189601" y="50618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B551EBE-2DA5-2E93-BCB2-093832DF9654}"/>
                  </a:ext>
                </a:extLst>
              </p:cNvPr>
              <p:cNvSpPr/>
              <p:nvPr/>
            </p:nvSpPr>
            <p:spPr>
              <a:xfrm>
                <a:off x="93154" y="979836"/>
                <a:ext cx="211740" cy="12368"/>
              </a:xfrm>
              <a:custGeom>
                <a:avLst/>
                <a:gdLst>
                  <a:gd name="connsiteX0" fmla="*/ 202597 w 211740"/>
                  <a:gd name="connsiteY0" fmla="*/ 1715 h 12368"/>
                  <a:gd name="connsiteX1" fmla="*/ 211741 w 211740"/>
                  <a:gd name="connsiteY1" fmla="*/ 6667 h 12368"/>
                  <a:gd name="connsiteX2" fmla="*/ 210026 w 211740"/>
                  <a:gd name="connsiteY2" fmla="*/ 7429 h 12368"/>
                  <a:gd name="connsiteX3" fmla="*/ 101537 w 211740"/>
                  <a:gd name="connsiteY3" fmla="*/ 12192 h 12368"/>
                  <a:gd name="connsiteX4" fmla="*/ 1619 w 211740"/>
                  <a:gd name="connsiteY4" fmla="*/ 5715 h 12368"/>
                  <a:gd name="connsiteX5" fmla="*/ 0 w 211740"/>
                  <a:gd name="connsiteY5" fmla="*/ 5048 h 12368"/>
                  <a:gd name="connsiteX6" fmla="*/ 9716 w 211740"/>
                  <a:gd name="connsiteY6" fmla="*/ 0 h 12368"/>
                  <a:gd name="connsiteX7" fmla="*/ 101632 w 211740"/>
                  <a:gd name="connsiteY7" fmla="*/ 5620 h 12368"/>
                  <a:gd name="connsiteX8" fmla="*/ 202597 w 211740"/>
                  <a:gd name="connsiteY8" fmla="*/ 1715 h 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40" h="12368">
                    <a:moveTo>
                      <a:pt x="202597" y="1715"/>
                    </a:moveTo>
                    <a:cubicBezTo>
                      <a:pt x="205740" y="3334"/>
                      <a:pt x="208693" y="4953"/>
                      <a:pt x="211741" y="6667"/>
                    </a:cubicBezTo>
                    <a:cubicBezTo>
                      <a:pt x="211265" y="7048"/>
                      <a:pt x="210693" y="7334"/>
                      <a:pt x="210026" y="7429"/>
                    </a:cubicBezTo>
                    <a:cubicBezTo>
                      <a:pt x="174212" y="11716"/>
                      <a:pt x="137160" y="12859"/>
                      <a:pt x="101537" y="12192"/>
                    </a:cubicBezTo>
                    <a:cubicBezTo>
                      <a:pt x="66008" y="11525"/>
                      <a:pt x="31814" y="8953"/>
                      <a:pt x="1619" y="5715"/>
                    </a:cubicBezTo>
                    <a:cubicBezTo>
                      <a:pt x="1048" y="5620"/>
                      <a:pt x="476" y="5429"/>
                      <a:pt x="0" y="5048"/>
                    </a:cubicBezTo>
                    <a:cubicBezTo>
                      <a:pt x="3143" y="3334"/>
                      <a:pt x="6382" y="1619"/>
                      <a:pt x="9716" y="0"/>
                    </a:cubicBezTo>
                    <a:cubicBezTo>
                      <a:pt x="37814" y="2762"/>
                      <a:pt x="69152" y="5048"/>
                      <a:pt x="101632" y="5620"/>
                    </a:cubicBezTo>
                    <a:cubicBezTo>
                      <a:pt x="134874" y="6382"/>
                      <a:pt x="169164" y="5334"/>
                      <a:pt x="202597" y="1715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3C6566-0363-9A00-9757-38DC936F30CF}"/>
                  </a:ext>
                </a:extLst>
              </p:cNvPr>
              <p:cNvSpPr/>
              <p:nvPr/>
            </p:nvSpPr>
            <p:spPr>
              <a:xfrm>
                <a:off x="49053" y="1012221"/>
                <a:ext cx="297370" cy="18128"/>
              </a:xfrm>
              <a:custGeom>
                <a:avLst/>
                <a:gdLst>
                  <a:gd name="connsiteX0" fmla="*/ 291846 w 297370"/>
                  <a:gd name="connsiteY0" fmla="*/ 953 h 18128"/>
                  <a:gd name="connsiteX1" fmla="*/ 297371 w 297370"/>
                  <a:gd name="connsiteY1" fmla="*/ 6382 h 18128"/>
                  <a:gd name="connsiteX2" fmla="*/ 296894 w 297370"/>
                  <a:gd name="connsiteY2" fmla="*/ 6477 h 18128"/>
                  <a:gd name="connsiteX3" fmla="*/ 137922 w 297370"/>
                  <a:gd name="connsiteY3" fmla="*/ 17717 h 18128"/>
                  <a:gd name="connsiteX4" fmla="*/ 381 w 297370"/>
                  <a:gd name="connsiteY4" fmla="*/ 5810 h 18128"/>
                  <a:gd name="connsiteX5" fmla="*/ 0 w 297370"/>
                  <a:gd name="connsiteY5" fmla="*/ 5715 h 18128"/>
                  <a:gd name="connsiteX6" fmla="*/ 5905 w 297370"/>
                  <a:gd name="connsiteY6" fmla="*/ 0 h 18128"/>
                  <a:gd name="connsiteX7" fmla="*/ 138113 w 297370"/>
                  <a:gd name="connsiteY7" fmla="*/ 11240 h 18128"/>
                  <a:gd name="connsiteX8" fmla="*/ 291846 w 297370"/>
                  <a:gd name="connsiteY8" fmla="*/ 953 h 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0" h="18128">
                    <a:moveTo>
                      <a:pt x="291846" y="953"/>
                    </a:moveTo>
                    <a:cubicBezTo>
                      <a:pt x="293751" y="2762"/>
                      <a:pt x="295561" y="4572"/>
                      <a:pt x="297371" y="6382"/>
                    </a:cubicBezTo>
                    <a:cubicBezTo>
                      <a:pt x="297180" y="6477"/>
                      <a:pt x="297085" y="6477"/>
                      <a:pt x="296894" y="6477"/>
                    </a:cubicBezTo>
                    <a:cubicBezTo>
                      <a:pt x="246031" y="16764"/>
                      <a:pt x="190214" y="19241"/>
                      <a:pt x="137922" y="17717"/>
                    </a:cubicBezTo>
                    <a:cubicBezTo>
                      <a:pt x="85725" y="16288"/>
                      <a:pt x="37052" y="10954"/>
                      <a:pt x="381" y="5810"/>
                    </a:cubicBezTo>
                    <a:cubicBezTo>
                      <a:pt x="190" y="5810"/>
                      <a:pt x="95" y="5810"/>
                      <a:pt x="0" y="5715"/>
                    </a:cubicBezTo>
                    <a:cubicBezTo>
                      <a:pt x="1905" y="3810"/>
                      <a:pt x="3905" y="1905"/>
                      <a:pt x="5905" y="0"/>
                    </a:cubicBezTo>
                    <a:cubicBezTo>
                      <a:pt x="41815" y="4953"/>
                      <a:pt x="88392" y="9811"/>
                      <a:pt x="138113" y="11240"/>
                    </a:cubicBezTo>
                    <a:cubicBezTo>
                      <a:pt x="188690" y="12764"/>
                      <a:pt x="242507" y="10573"/>
                      <a:pt x="291846" y="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9B332A8-BE83-34E4-A20F-8C6FC87EEF16}"/>
                  </a:ext>
                </a:extLst>
              </p:cNvPr>
              <p:cNvSpPr/>
              <p:nvPr/>
            </p:nvSpPr>
            <p:spPr>
              <a:xfrm>
                <a:off x="22478" y="1045559"/>
                <a:ext cx="348900" cy="23143"/>
              </a:xfrm>
              <a:custGeom>
                <a:avLst/>
                <a:gdLst>
                  <a:gd name="connsiteX0" fmla="*/ 345377 w 348900"/>
                  <a:gd name="connsiteY0" fmla="*/ 0 h 23143"/>
                  <a:gd name="connsiteX1" fmla="*/ 348901 w 348900"/>
                  <a:gd name="connsiteY1" fmla="*/ 5715 h 23143"/>
                  <a:gd name="connsiteX2" fmla="*/ 156020 w 348900"/>
                  <a:gd name="connsiteY2" fmla="*/ 22479 h 23143"/>
                  <a:gd name="connsiteX3" fmla="*/ 0 w 348900"/>
                  <a:gd name="connsiteY3" fmla="*/ 6668 h 23143"/>
                  <a:gd name="connsiteX4" fmla="*/ 3715 w 348900"/>
                  <a:gd name="connsiteY4" fmla="*/ 667 h 23143"/>
                  <a:gd name="connsiteX5" fmla="*/ 156305 w 348900"/>
                  <a:gd name="connsiteY5" fmla="*/ 16002 h 23143"/>
                  <a:gd name="connsiteX6" fmla="*/ 345377 w 348900"/>
                  <a:gd name="connsiteY6" fmla="*/ 0 h 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00" h="23143">
                    <a:moveTo>
                      <a:pt x="345377" y="0"/>
                    </a:moveTo>
                    <a:cubicBezTo>
                      <a:pt x="346615" y="1905"/>
                      <a:pt x="347758" y="3810"/>
                      <a:pt x="348901" y="5715"/>
                    </a:cubicBezTo>
                    <a:cubicBezTo>
                      <a:pt x="288893" y="21622"/>
                      <a:pt x="219456" y="24765"/>
                      <a:pt x="156020" y="22479"/>
                    </a:cubicBezTo>
                    <a:cubicBezTo>
                      <a:pt x="92869" y="20193"/>
                      <a:pt x="35719" y="12478"/>
                      <a:pt x="0" y="6668"/>
                    </a:cubicBezTo>
                    <a:cubicBezTo>
                      <a:pt x="1238" y="4667"/>
                      <a:pt x="2477" y="2667"/>
                      <a:pt x="3715" y="667"/>
                    </a:cubicBezTo>
                    <a:cubicBezTo>
                      <a:pt x="39434" y="6382"/>
                      <a:pt x="94964" y="13716"/>
                      <a:pt x="156305" y="16002"/>
                    </a:cubicBezTo>
                    <a:cubicBezTo>
                      <a:pt x="218504" y="18288"/>
                      <a:pt x="286607" y="15240"/>
                      <a:pt x="345377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C625CA8-A761-7277-34AA-7911B36ADF61}"/>
                  </a:ext>
                </a:extLst>
              </p:cNvPr>
              <p:cNvSpPr/>
              <p:nvPr/>
            </p:nvSpPr>
            <p:spPr>
              <a:xfrm>
                <a:off x="6762" y="1079277"/>
                <a:ext cx="379857" cy="27743"/>
              </a:xfrm>
              <a:custGeom>
                <a:avLst/>
                <a:gdLst>
                  <a:gd name="connsiteX0" fmla="*/ 377762 w 379857"/>
                  <a:gd name="connsiteY0" fmla="*/ 0 h 27743"/>
                  <a:gd name="connsiteX1" fmla="*/ 379857 w 379857"/>
                  <a:gd name="connsiteY1" fmla="*/ 6191 h 27743"/>
                  <a:gd name="connsiteX2" fmla="*/ 163163 w 379857"/>
                  <a:gd name="connsiteY2" fmla="*/ 26670 h 27743"/>
                  <a:gd name="connsiteX3" fmla="*/ 0 w 379857"/>
                  <a:gd name="connsiteY3" fmla="*/ 8477 h 27743"/>
                  <a:gd name="connsiteX4" fmla="*/ 2096 w 379857"/>
                  <a:gd name="connsiteY4" fmla="*/ 2286 h 27743"/>
                  <a:gd name="connsiteX5" fmla="*/ 163449 w 379857"/>
                  <a:gd name="connsiteY5" fmla="*/ 20288 h 27743"/>
                  <a:gd name="connsiteX6" fmla="*/ 377762 w 379857"/>
                  <a:gd name="connsiteY6" fmla="*/ 0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857" h="27743">
                    <a:moveTo>
                      <a:pt x="377762" y="0"/>
                    </a:moveTo>
                    <a:cubicBezTo>
                      <a:pt x="378524" y="2000"/>
                      <a:pt x="379190" y="4096"/>
                      <a:pt x="379857" y="6191"/>
                    </a:cubicBezTo>
                    <a:cubicBezTo>
                      <a:pt x="313944" y="26575"/>
                      <a:pt x="234125" y="29908"/>
                      <a:pt x="163163" y="26670"/>
                    </a:cubicBezTo>
                    <a:cubicBezTo>
                      <a:pt x="92964" y="23527"/>
                      <a:pt x="31337" y="14002"/>
                      <a:pt x="0" y="8477"/>
                    </a:cubicBezTo>
                    <a:cubicBezTo>
                      <a:pt x="667" y="6382"/>
                      <a:pt x="1334" y="4286"/>
                      <a:pt x="2096" y="2286"/>
                    </a:cubicBezTo>
                    <a:cubicBezTo>
                      <a:pt x="33528" y="7810"/>
                      <a:pt x="94393" y="17145"/>
                      <a:pt x="163449" y="20288"/>
                    </a:cubicBezTo>
                    <a:cubicBezTo>
                      <a:pt x="233839" y="23336"/>
                      <a:pt x="312706" y="20098"/>
                      <a:pt x="377762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A328AAB-EDD7-D74A-BDEB-3ABD9679C90F}"/>
                  </a:ext>
                </a:extLst>
              </p:cNvPr>
              <p:cNvSpPr/>
              <p:nvPr/>
            </p:nvSpPr>
            <p:spPr>
              <a:xfrm>
                <a:off x="285" y="1115091"/>
                <a:ext cx="393001" cy="30093"/>
              </a:xfrm>
              <a:custGeom>
                <a:avLst/>
                <a:gdLst>
                  <a:gd name="connsiteX0" fmla="*/ 392430 w 393001"/>
                  <a:gd name="connsiteY0" fmla="*/ 0 h 30093"/>
                  <a:gd name="connsiteX1" fmla="*/ 393002 w 393001"/>
                  <a:gd name="connsiteY1" fmla="*/ 6667 h 30093"/>
                  <a:gd name="connsiteX2" fmla="*/ 163354 w 393001"/>
                  <a:gd name="connsiteY2" fmla="*/ 28670 h 30093"/>
                  <a:gd name="connsiteX3" fmla="*/ 0 w 393001"/>
                  <a:gd name="connsiteY3" fmla="*/ 9430 h 30093"/>
                  <a:gd name="connsiteX4" fmla="*/ 476 w 393001"/>
                  <a:gd name="connsiteY4" fmla="*/ 2953 h 30093"/>
                  <a:gd name="connsiteX5" fmla="*/ 163735 w 393001"/>
                  <a:gd name="connsiteY5" fmla="*/ 22193 h 30093"/>
                  <a:gd name="connsiteX6" fmla="*/ 392430 w 393001"/>
                  <a:gd name="connsiteY6" fmla="*/ 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001" h="30093">
                    <a:moveTo>
                      <a:pt x="392430" y="0"/>
                    </a:moveTo>
                    <a:cubicBezTo>
                      <a:pt x="392621" y="2191"/>
                      <a:pt x="392811" y="4381"/>
                      <a:pt x="393002" y="6667"/>
                    </a:cubicBezTo>
                    <a:cubicBezTo>
                      <a:pt x="323755" y="29432"/>
                      <a:pt x="238220" y="32575"/>
                      <a:pt x="163354" y="28670"/>
                    </a:cubicBezTo>
                    <a:cubicBezTo>
                      <a:pt x="90297" y="24860"/>
                      <a:pt x="27337" y="14478"/>
                      <a:pt x="0" y="9430"/>
                    </a:cubicBezTo>
                    <a:cubicBezTo>
                      <a:pt x="95" y="7239"/>
                      <a:pt x="286" y="5048"/>
                      <a:pt x="476" y="2953"/>
                    </a:cubicBezTo>
                    <a:cubicBezTo>
                      <a:pt x="27242" y="7906"/>
                      <a:pt x="90297" y="18383"/>
                      <a:pt x="163735" y="22193"/>
                    </a:cubicBezTo>
                    <a:cubicBezTo>
                      <a:pt x="238411" y="26098"/>
                      <a:pt x="323850" y="22955"/>
                      <a:pt x="392430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D80D024-2A39-A8F2-C59F-97F0262EDF97}"/>
                  </a:ext>
                </a:extLst>
              </p:cNvPr>
              <p:cNvSpPr/>
              <p:nvPr/>
            </p:nvSpPr>
            <p:spPr>
              <a:xfrm>
                <a:off x="1809" y="1153953"/>
                <a:ext cx="390048" cy="29563"/>
              </a:xfrm>
              <a:custGeom>
                <a:avLst/>
                <a:gdLst>
                  <a:gd name="connsiteX0" fmla="*/ 390049 w 390048"/>
                  <a:gd name="connsiteY0" fmla="*/ 0 h 29563"/>
                  <a:gd name="connsiteX1" fmla="*/ 388810 w 390048"/>
                  <a:gd name="connsiteY1" fmla="*/ 7239 h 29563"/>
                  <a:gd name="connsiteX2" fmla="*/ 162497 w 390048"/>
                  <a:gd name="connsiteY2" fmla="*/ 28194 h 29563"/>
                  <a:gd name="connsiteX3" fmla="*/ 1143 w 390048"/>
                  <a:gd name="connsiteY3" fmla="*/ 9334 h 29563"/>
                  <a:gd name="connsiteX4" fmla="*/ 0 w 390048"/>
                  <a:gd name="connsiteY4" fmla="*/ 2572 h 29563"/>
                  <a:gd name="connsiteX5" fmla="*/ 162878 w 390048"/>
                  <a:gd name="connsiteY5" fmla="*/ 21717 h 29563"/>
                  <a:gd name="connsiteX6" fmla="*/ 390049 w 390048"/>
                  <a:gd name="connsiteY6" fmla="*/ 0 h 2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048" h="29563">
                    <a:moveTo>
                      <a:pt x="390049" y="0"/>
                    </a:moveTo>
                    <a:cubicBezTo>
                      <a:pt x="389668" y="2381"/>
                      <a:pt x="389287" y="4858"/>
                      <a:pt x="388810" y="7239"/>
                    </a:cubicBezTo>
                    <a:cubicBezTo>
                      <a:pt x="320231" y="29051"/>
                      <a:pt x="236125" y="31909"/>
                      <a:pt x="162497" y="28194"/>
                    </a:cubicBezTo>
                    <a:cubicBezTo>
                      <a:pt x="91154" y="24479"/>
                      <a:pt x="29432" y="14478"/>
                      <a:pt x="1143" y="9334"/>
                    </a:cubicBezTo>
                    <a:cubicBezTo>
                      <a:pt x="667" y="7048"/>
                      <a:pt x="286" y="4858"/>
                      <a:pt x="0" y="2572"/>
                    </a:cubicBezTo>
                    <a:cubicBezTo>
                      <a:pt x="26956" y="7620"/>
                      <a:pt x="89821" y="18002"/>
                      <a:pt x="162878" y="21717"/>
                    </a:cubicBezTo>
                    <a:cubicBezTo>
                      <a:pt x="237077" y="25432"/>
                      <a:pt x="321755" y="22479"/>
                      <a:pt x="390049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A77AF86-31FF-C735-89DD-EFEB05F5F9C2}"/>
                  </a:ext>
                </a:extLst>
              </p:cNvPr>
              <p:cNvSpPr/>
              <p:nvPr/>
            </p:nvSpPr>
            <p:spPr>
              <a:xfrm>
                <a:off x="13620" y="1196244"/>
                <a:ext cx="365664" cy="25475"/>
              </a:xfrm>
              <a:custGeom>
                <a:avLst/>
                <a:gdLst>
                  <a:gd name="connsiteX0" fmla="*/ 365665 w 365664"/>
                  <a:gd name="connsiteY0" fmla="*/ 0 h 25475"/>
                  <a:gd name="connsiteX1" fmla="*/ 361855 w 365664"/>
                  <a:gd name="connsiteY1" fmla="*/ 7811 h 25475"/>
                  <a:gd name="connsiteX2" fmla="*/ 158210 w 365664"/>
                  <a:gd name="connsiteY2" fmla="*/ 24384 h 25475"/>
                  <a:gd name="connsiteX3" fmla="*/ 3429 w 365664"/>
                  <a:gd name="connsiteY3" fmla="*/ 7525 h 25475"/>
                  <a:gd name="connsiteX4" fmla="*/ 0 w 365664"/>
                  <a:gd name="connsiteY4" fmla="*/ 381 h 25475"/>
                  <a:gd name="connsiteX5" fmla="*/ 158496 w 365664"/>
                  <a:gd name="connsiteY5" fmla="*/ 17907 h 25475"/>
                  <a:gd name="connsiteX6" fmla="*/ 365665 w 365664"/>
                  <a:gd name="connsiteY6" fmla="*/ 0 h 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664" h="25475">
                    <a:moveTo>
                      <a:pt x="365665" y="0"/>
                    </a:moveTo>
                    <a:cubicBezTo>
                      <a:pt x="364427" y="2667"/>
                      <a:pt x="363188" y="5239"/>
                      <a:pt x="361855" y="7811"/>
                    </a:cubicBezTo>
                    <a:cubicBezTo>
                      <a:pt x="298609" y="24765"/>
                      <a:pt x="224600" y="27432"/>
                      <a:pt x="158210" y="24384"/>
                    </a:cubicBezTo>
                    <a:cubicBezTo>
                      <a:pt x="93726" y="21431"/>
                      <a:pt x="36481" y="13145"/>
                      <a:pt x="3429" y="7525"/>
                    </a:cubicBezTo>
                    <a:cubicBezTo>
                      <a:pt x="2191" y="5144"/>
                      <a:pt x="1048" y="2762"/>
                      <a:pt x="0" y="381"/>
                    </a:cubicBezTo>
                    <a:cubicBezTo>
                      <a:pt x="32099" y="6001"/>
                      <a:pt x="91345" y="14859"/>
                      <a:pt x="158496" y="17907"/>
                    </a:cubicBezTo>
                    <a:cubicBezTo>
                      <a:pt x="226314" y="20955"/>
                      <a:pt x="302038" y="18098"/>
                      <a:pt x="365665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94C33E5-F17A-5C5D-6EAD-9D3781BDE20B}"/>
                  </a:ext>
                </a:extLst>
              </p:cNvPr>
              <p:cNvSpPr/>
              <p:nvPr/>
            </p:nvSpPr>
            <p:spPr>
              <a:xfrm>
                <a:off x="41338" y="1239202"/>
                <a:ext cx="306990" cy="20707"/>
              </a:xfrm>
              <a:custGeom>
                <a:avLst/>
                <a:gdLst>
                  <a:gd name="connsiteX0" fmla="*/ 306991 w 306990"/>
                  <a:gd name="connsiteY0" fmla="*/ 2953 h 20707"/>
                  <a:gd name="connsiteX1" fmla="*/ 298895 w 306990"/>
                  <a:gd name="connsiteY1" fmla="*/ 11049 h 20707"/>
                  <a:gd name="connsiteX2" fmla="*/ 168497 w 306990"/>
                  <a:gd name="connsiteY2" fmla="*/ 20669 h 20707"/>
                  <a:gd name="connsiteX3" fmla="*/ 7144 w 306990"/>
                  <a:gd name="connsiteY3" fmla="*/ 7620 h 20707"/>
                  <a:gd name="connsiteX4" fmla="*/ 0 w 306990"/>
                  <a:gd name="connsiteY4" fmla="*/ 0 h 20707"/>
                  <a:gd name="connsiteX5" fmla="*/ 168497 w 306990"/>
                  <a:gd name="connsiteY5" fmla="*/ 14192 h 20707"/>
                  <a:gd name="connsiteX6" fmla="*/ 306991 w 306990"/>
                  <a:gd name="connsiteY6" fmla="*/ 295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990" h="20707">
                    <a:moveTo>
                      <a:pt x="306991" y="2953"/>
                    </a:moveTo>
                    <a:cubicBezTo>
                      <a:pt x="304419" y="5715"/>
                      <a:pt x="301657" y="8477"/>
                      <a:pt x="298895" y="11049"/>
                    </a:cubicBezTo>
                    <a:cubicBezTo>
                      <a:pt x="256794" y="18669"/>
                      <a:pt x="211741" y="21050"/>
                      <a:pt x="168497" y="20669"/>
                    </a:cubicBezTo>
                    <a:cubicBezTo>
                      <a:pt x="106680" y="20098"/>
                      <a:pt x="48482" y="13621"/>
                      <a:pt x="7144" y="7620"/>
                    </a:cubicBezTo>
                    <a:cubicBezTo>
                      <a:pt x="4667" y="5143"/>
                      <a:pt x="2286" y="2572"/>
                      <a:pt x="0" y="0"/>
                    </a:cubicBezTo>
                    <a:cubicBezTo>
                      <a:pt x="41434" y="6286"/>
                      <a:pt x="103061" y="13525"/>
                      <a:pt x="168497" y="14192"/>
                    </a:cubicBezTo>
                    <a:cubicBezTo>
                      <a:pt x="214693" y="14668"/>
                      <a:pt x="262795" y="11811"/>
                      <a:pt x="306991" y="2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68F2857-728B-A00B-A848-1CA46DFE9DEB}"/>
                  </a:ext>
                </a:extLst>
              </p:cNvPr>
              <p:cNvSpPr/>
              <p:nvPr/>
            </p:nvSpPr>
            <p:spPr>
              <a:xfrm>
                <a:off x="167020" y="958500"/>
                <a:ext cx="34813" cy="347091"/>
              </a:xfrm>
              <a:custGeom>
                <a:avLst/>
                <a:gdLst>
                  <a:gd name="connsiteX0" fmla="*/ 26241 w 34813"/>
                  <a:gd name="connsiteY0" fmla="*/ 0 h 347091"/>
                  <a:gd name="connsiteX1" fmla="*/ 29004 w 34813"/>
                  <a:gd name="connsiteY1" fmla="*/ 0 h 347091"/>
                  <a:gd name="connsiteX2" fmla="*/ 6620 w 34813"/>
                  <a:gd name="connsiteY2" fmla="*/ 175641 h 347091"/>
                  <a:gd name="connsiteX3" fmla="*/ 34814 w 34813"/>
                  <a:gd name="connsiteY3" fmla="*/ 347091 h 347091"/>
                  <a:gd name="connsiteX4" fmla="*/ 33290 w 34813"/>
                  <a:gd name="connsiteY4" fmla="*/ 347091 h 347091"/>
                  <a:gd name="connsiteX5" fmla="*/ 27956 w 34813"/>
                  <a:gd name="connsiteY5" fmla="*/ 347091 h 347091"/>
                  <a:gd name="connsiteX6" fmla="*/ 143 w 34813"/>
                  <a:gd name="connsiteY6" fmla="*/ 175641 h 347091"/>
                  <a:gd name="connsiteX7" fmla="*/ 22241 w 34813"/>
                  <a:gd name="connsiteY7" fmla="*/ 95 h 347091"/>
                  <a:gd name="connsiteX8" fmla="*/ 26241 w 34813"/>
                  <a:gd name="connsiteY8" fmla="*/ 0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813" h="347091">
                    <a:moveTo>
                      <a:pt x="26241" y="0"/>
                    </a:moveTo>
                    <a:cubicBezTo>
                      <a:pt x="27194" y="0"/>
                      <a:pt x="28051" y="0"/>
                      <a:pt x="29004" y="0"/>
                    </a:cubicBezTo>
                    <a:cubicBezTo>
                      <a:pt x="12144" y="51721"/>
                      <a:pt x="5382" y="114491"/>
                      <a:pt x="6620" y="175641"/>
                    </a:cubicBezTo>
                    <a:cubicBezTo>
                      <a:pt x="7858" y="239744"/>
                      <a:pt x="18050" y="301752"/>
                      <a:pt x="34814" y="347091"/>
                    </a:cubicBezTo>
                    <a:cubicBezTo>
                      <a:pt x="34338" y="347091"/>
                      <a:pt x="33766" y="347091"/>
                      <a:pt x="33290" y="347091"/>
                    </a:cubicBezTo>
                    <a:cubicBezTo>
                      <a:pt x="31480" y="347091"/>
                      <a:pt x="29766" y="347091"/>
                      <a:pt x="27956" y="347091"/>
                    </a:cubicBezTo>
                    <a:cubicBezTo>
                      <a:pt x="11382" y="301276"/>
                      <a:pt x="1381" y="239363"/>
                      <a:pt x="143" y="175641"/>
                    </a:cubicBezTo>
                    <a:cubicBezTo>
                      <a:pt x="-1095" y="114776"/>
                      <a:pt x="5667" y="52102"/>
                      <a:pt x="22241" y="95"/>
                    </a:cubicBezTo>
                    <a:cubicBezTo>
                      <a:pt x="23574" y="95"/>
                      <a:pt x="24908" y="95"/>
                      <a:pt x="26241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B66175A-44B8-879A-DE0E-6D5DA717424C}"/>
                  </a:ext>
                </a:extLst>
              </p:cNvPr>
              <p:cNvSpPr/>
              <p:nvPr/>
            </p:nvSpPr>
            <p:spPr>
              <a:xfrm>
                <a:off x="73336" y="964501"/>
                <a:ext cx="241895" cy="73943"/>
              </a:xfrm>
              <a:custGeom>
                <a:avLst/>
                <a:gdLst>
                  <a:gd name="connsiteX0" fmla="*/ 53251 w 241895"/>
                  <a:gd name="connsiteY0" fmla="*/ 3048 h 73943"/>
                  <a:gd name="connsiteX1" fmla="*/ 9150 w 241895"/>
                  <a:gd name="connsiteY1" fmla="*/ 19907 h 73943"/>
                  <a:gd name="connsiteX2" fmla="*/ 68681 w 241895"/>
                  <a:gd name="connsiteY2" fmla="*/ 23146 h 73943"/>
                  <a:gd name="connsiteX3" fmla="*/ 78492 w 241895"/>
                  <a:gd name="connsiteY3" fmla="*/ 69628 h 73943"/>
                  <a:gd name="connsiteX4" fmla="*/ 120973 w 241895"/>
                  <a:gd name="connsiteY4" fmla="*/ 24574 h 73943"/>
                  <a:gd name="connsiteX5" fmla="*/ 172408 w 241895"/>
                  <a:gd name="connsiteY5" fmla="*/ 73152 h 73943"/>
                  <a:gd name="connsiteX6" fmla="*/ 170980 w 241895"/>
                  <a:gd name="connsiteY6" fmla="*/ 18002 h 73943"/>
                  <a:gd name="connsiteX7" fmla="*/ 192220 w 241895"/>
                  <a:gd name="connsiteY7" fmla="*/ 30575 h 73943"/>
                  <a:gd name="connsiteX8" fmla="*/ 222510 w 241895"/>
                  <a:gd name="connsiteY8" fmla="*/ 39338 h 73943"/>
                  <a:gd name="connsiteX9" fmla="*/ 239941 w 241895"/>
                  <a:gd name="connsiteY9" fmla="*/ 25051 h 73943"/>
                  <a:gd name="connsiteX10" fmla="*/ 187363 w 241895"/>
                  <a:gd name="connsiteY10" fmla="*/ 0 h 73943"/>
                  <a:gd name="connsiteX11" fmla="*/ 53251 w 241895"/>
                  <a:gd name="connsiteY11" fmla="*/ 3048 h 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895" h="73943">
                    <a:moveTo>
                      <a:pt x="53251" y="3048"/>
                    </a:moveTo>
                    <a:cubicBezTo>
                      <a:pt x="53251" y="3048"/>
                      <a:pt x="24009" y="10858"/>
                      <a:pt x="9150" y="19907"/>
                    </a:cubicBezTo>
                    <a:cubicBezTo>
                      <a:pt x="-19997" y="37719"/>
                      <a:pt x="26104" y="45244"/>
                      <a:pt x="68681" y="23146"/>
                    </a:cubicBezTo>
                    <a:cubicBezTo>
                      <a:pt x="68681" y="23146"/>
                      <a:pt x="41725" y="69818"/>
                      <a:pt x="78492" y="69628"/>
                    </a:cubicBezTo>
                    <a:cubicBezTo>
                      <a:pt x="115258" y="69437"/>
                      <a:pt x="120973" y="24574"/>
                      <a:pt x="120973" y="24574"/>
                    </a:cubicBezTo>
                    <a:cubicBezTo>
                      <a:pt x="120973" y="24574"/>
                      <a:pt x="138499" y="81248"/>
                      <a:pt x="172408" y="73152"/>
                    </a:cubicBezTo>
                    <a:cubicBezTo>
                      <a:pt x="206317" y="65056"/>
                      <a:pt x="170980" y="18002"/>
                      <a:pt x="170980" y="18002"/>
                    </a:cubicBezTo>
                    <a:cubicBezTo>
                      <a:pt x="170980" y="18002"/>
                      <a:pt x="178123" y="25336"/>
                      <a:pt x="192220" y="30575"/>
                    </a:cubicBezTo>
                    <a:cubicBezTo>
                      <a:pt x="196221" y="32099"/>
                      <a:pt x="209651" y="38195"/>
                      <a:pt x="222510" y="39338"/>
                    </a:cubicBezTo>
                    <a:cubicBezTo>
                      <a:pt x="234702" y="40386"/>
                      <a:pt x="246703" y="36957"/>
                      <a:pt x="239941" y="25051"/>
                    </a:cubicBezTo>
                    <a:cubicBezTo>
                      <a:pt x="235559" y="17335"/>
                      <a:pt x="221272" y="8668"/>
                      <a:pt x="187363" y="0"/>
                    </a:cubicBezTo>
                    <a:lnTo>
                      <a:pt x="53251" y="30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D73910A-20D8-D45B-6825-E4710C820809}"/>
                  </a:ext>
                </a:extLst>
              </p:cNvPr>
              <p:cNvSpPr/>
              <p:nvPr/>
            </p:nvSpPr>
            <p:spPr>
              <a:xfrm>
                <a:off x="206692" y="974597"/>
                <a:ext cx="42772" cy="51681"/>
              </a:xfrm>
              <a:custGeom>
                <a:avLst/>
                <a:gdLst>
                  <a:gd name="connsiteX0" fmla="*/ 38386 w 42772"/>
                  <a:gd name="connsiteY0" fmla="*/ 50959 h 51681"/>
                  <a:gd name="connsiteX1" fmla="*/ 0 w 42772"/>
                  <a:gd name="connsiteY1" fmla="*/ 0 h 51681"/>
                  <a:gd name="connsiteX2" fmla="*/ 38386 w 42772"/>
                  <a:gd name="connsiteY2" fmla="*/ 50959 h 5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72" h="51681">
                    <a:moveTo>
                      <a:pt x="38386" y="50959"/>
                    </a:moveTo>
                    <a:cubicBezTo>
                      <a:pt x="52102" y="45529"/>
                      <a:pt x="32099" y="10668"/>
                      <a:pt x="0" y="0"/>
                    </a:cubicBezTo>
                    <a:cubicBezTo>
                      <a:pt x="2476" y="29432"/>
                      <a:pt x="24575" y="56483"/>
                      <a:pt x="38386" y="50959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8A84CE5B-A1FA-C25C-19B3-DAB1F81E4DD5}"/>
                  </a:ext>
                </a:extLst>
              </p:cNvPr>
              <p:cNvSpPr/>
              <p:nvPr/>
            </p:nvSpPr>
            <p:spPr>
              <a:xfrm>
                <a:off x="246983" y="972211"/>
                <a:ext cx="56117" cy="21514"/>
              </a:xfrm>
              <a:custGeom>
                <a:avLst/>
                <a:gdLst>
                  <a:gd name="connsiteX0" fmla="*/ 55912 w 56117"/>
                  <a:gd name="connsiteY0" fmla="*/ 20198 h 21514"/>
                  <a:gd name="connsiteX1" fmla="*/ 0 w 56117"/>
                  <a:gd name="connsiteY1" fmla="*/ 481 h 21514"/>
                  <a:gd name="connsiteX2" fmla="*/ 55912 w 56117"/>
                  <a:gd name="connsiteY2" fmla="*/ 20198 h 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17" h="21514">
                    <a:moveTo>
                      <a:pt x="55912" y="20198"/>
                    </a:moveTo>
                    <a:cubicBezTo>
                      <a:pt x="59150" y="15626"/>
                      <a:pt x="23431" y="-3233"/>
                      <a:pt x="0" y="481"/>
                    </a:cubicBezTo>
                    <a:cubicBezTo>
                      <a:pt x="15526" y="17245"/>
                      <a:pt x="52673" y="24770"/>
                      <a:pt x="55912" y="2019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9B60291-7EDE-0B2F-B877-4A4F759B8AEA}"/>
                  </a:ext>
                </a:extLst>
              </p:cNvPr>
              <p:cNvSpPr/>
              <p:nvPr/>
            </p:nvSpPr>
            <p:spPr>
              <a:xfrm>
                <a:off x="146419" y="972407"/>
                <a:ext cx="33024" cy="53384"/>
              </a:xfrm>
              <a:custGeom>
                <a:avLst/>
                <a:gdLst>
                  <a:gd name="connsiteX0" fmla="*/ 3314 w 33024"/>
                  <a:gd name="connsiteY0" fmla="*/ 52578 h 53384"/>
                  <a:gd name="connsiteX1" fmla="*/ 32936 w 33024"/>
                  <a:gd name="connsiteY1" fmla="*/ 0 h 53384"/>
                  <a:gd name="connsiteX2" fmla="*/ 3314 w 33024"/>
                  <a:gd name="connsiteY2" fmla="*/ 52578 h 5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4" h="53384">
                    <a:moveTo>
                      <a:pt x="3314" y="52578"/>
                    </a:moveTo>
                    <a:cubicBezTo>
                      <a:pt x="-6688" y="47054"/>
                      <a:pt x="6743" y="12478"/>
                      <a:pt x="32936" y="0"/>
                    </a:cubicBezTo>
                    <a:cubicBezTo>
                      <a:pt x="34556" y="34671"/>
                      <a:pt x="13315" y="58103"/>
                      <a:pt x="3314" y="5257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A4E2516-F339-DDFE-89E6-6560E8B8FCD3}"/>
                  </a:ext>
                </a:extLst>
              </p:cNvPr>
              <p:cNvSpPr/>
              <p:nvPr/>
            </p:nvSpPr>
            <p:spPr>
              <a:xfrm>
                <a:off x="87433" y="973883"/>
                <a:ext cx="55346" cy="19515"/>
              </a:xfrm>
              <a:custGeom>
                <a:avLst/>
                <a:gdLst>
                  <a:gd name="connsiteX0" fmla="*/ 102 w 55346"/>
                  <a:gd name="connsiteY0" fmla="*/ 16812 h 19515"/>
                  <a:gd name="connsiteX1" fmla="*/ 55347 w 55346"/>
                  <a:gd name="connsiteY1" fmla="*/ 429 h 19515"/>
                  <a:gd name="connsiteX2" fmla="*/ 102 w 55346"/>
                  <a:gd name="connsiteY2" fmla="*/ 16812 h 1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46" h="19515">
                    <a:moveTo>
                      <a:pt x="102" y="16812"/>
                    </a:moveTo>
                    <a:cubicBezTo>
                      <a:pt x="-2089" y="11383"/>
                      <a:pt x="31629" y="-2619"/>
                      <a:pt x="55347" y="429"/>
                    </a:cubicBezTo>
                    <a:cubicBezTo>
                      <a:pt x="27819" y="18241"/>
                      <a:pt x="2769" y="23289"/>
                      <a:pt x="102" y="1681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624F3D2-250A-C828-FC67-20A4B9133FFC}"/>
                  </a:ext>
                </a:extLst>
              </p:cNvPr>
              <p:cNvSpPr/>
              <p:nvPr/>
            </p:nvSpPr>
            <p:spPr>
              <a:xfrm>
                <a:off x="124869" y="934684"/>
                <a:ext cx="136877" cy="39151"/>
              </a:xfrm>
              <a:custGeom>
                <a:avLst/>
                <a:gdLst>
                  <a:gd name="connsiteX0" fmla="*/ 4385 w 136877"/>
                  <a:gd name="connsiteY0" fmla="*/ 39151 h 39151"/>
                  <a:gd name="connsiteX1" fmla="*/ 132877 w 136877"/>
                  <a:gd name="connsiteY1" fmla="*/ 36294 h 39151"/>
                  <a:gd name="connsiteX2" fmla="*/ 136878 w 136877"/>
                  <a:gd name="connsiteY2" fmla="*/ 32103 h 39151"/>
                  <a:gd name="connsiteX3" fmla="*/ 136592 w 136877"/>
                  <a:gd name="connsiteY3" fmla="*/ 17910 h 39151"/>
                  <a:gd name="connsiteX4" fmla="*/ 118018 w 136877"/>
                  <a:gd name="connsiteY4" fmla="*/ 3 h 39151"/>
                  <a:gd name="connsiteX5" fmla="*/ 17910 w 136877"/>
                  <a:gd name="connsiteY5" fmla="*/ 2194 h 39151"/>
                  <a:gd name="connsiteX6" fmla="*/ 3 w 136877"/>
                  <a:gd name="connsiteY6" fmla="*/ 20863 h 39151"/>
                  <a:gd name="connsiteX7" fmla="*/ 289 w 136877"/>
                  <a:gd name="connsiteY7" fmla="*/ 35055 h 39151"/>
                  <a:gd name="connsiteX8" fmla="*/ 4385 w 136877"/>
                  <a:gd name="connsiteY8" fmla="*/ 39151 h 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77" h="39151">
                    <a:moveTo>
                      <a:pt x="4385" y="39151"/>
                    </a:moveTo>
                    <a:lnTo>
                      <a:pt x="132877" y="36294"/>
                    </a:lnTo>
                    <a:cubicBezTo>
                      <a:pt x="135163" y="36294"/>
                      <a:pt x="136878" y="34389"/>
                      <a:pt x="136878" y="32103"/>
                    </a:cubicBezTo>
                    <a:lnTo>
                      <a:pt x="136592" y="17910"/>
                    </a:lnTo>
                    <a:cubicBezTo>
                      <a:pt x="136401" y="7909"/>
                      <a:pt x="128019" y="-187"/>
                      <a:pt x="118018" y="3"/>
                    </a:cubicBezTo>
                    <a:lnTo>
                      <a:pt x="17910" y="2194"/>
                    </a:lnTo>
                    <a:cubicBezTo>
                      <a:pt x="7909" y="2385"/>
                      <a:pt x="-187" y="10767"/>
                      <a:pt x="3" y="20863"/>
                    </a:cubicBezTo>
                    <a:lnTo>
                      <a:pt x="289" y="35055"/>
                    </a:lnTo>
                    <a:cubicBezTo>
                      <a:pt x="289" y="37341"/>
                      <a:pt x="2194" y="39151"/>
                      <a:pt x="4385" y="391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07" name="图形 98">
                <a:extLst>
                  <a:ext uri="{FF2B5EF4-FFF2-40B4-BE49-F238E27FC236}">
                    <a16:creationId xmlns:a16="http://schemas.microsoft.com/office/drawing/2014/main" id="{8531035E-3870-25C7-9105-7A84CEBA2CB3}"/>
                  </a:ext>
                </a:extLst>
              </p:cNvPr>
              <p:cNvGrpSpPr/>
              <p:nvPr/>
            </p:nvGrpSpPr>
            <p:grpSpPr>
              <a:xfrm>
                <a:off x="75654" y="1222817"/>
                <a:ext cx="241907" cy="103443"/>
                <a:chOff x="75654" y="1222817"/>
                <a:chExt cx="241907" cy="103443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AF0A486F-C5ED-9D44-3EC7-447BDD69A48E}"/>
                    </a:ext>
                  </a:extLst>
                </p:cNvPr>
                <p:cNvSpPr/>
                <p:nvPr/>
              </p:nvSpPr>
              <p:spPr>
                <a:xfrm>
                  <a:off x="95535" y="1269123"/>
                  <a:ext cx="211740" cy="14275"/>
                </a:xfrm>
                <a:custGeom>
                  <a:avLst/>
                  <a:gdLst>
                    <a:gd name="connsiteX0" fmla="*/ 202692 w 211740"/>
                    <a:gd name="connsiteY0" fmla="*/ 9417 h 14275"/>
                    <a:gd name="connsiteX1" fmla="*/ 211741 w 211740"/>
                    <a:gd name="connsiteY1" fmla="*/ 4274 h 14275"/>
                    <a:gd name="connsiteX2" fmla="*/ 210026 w 211740"/>
                    <a:gd name="connsiteY2" fmla="*/ 3607 h 14275"/>
                    <a:gd name="connsiteX3" fmla="*/ 101441 w 211740"/>
                    <a:gd name="connsiteY3" fmla="*/ 654 h 14275"/>
                    <a:gd name="connsiteX4" fmla="*/ 1619 w 211740"/>
                    <a:gd name="connsiteY4" fmla="*/ 8751 h 14275"/>
                    <a:gd name="connsiteX5" fmla="*/ 0 w 211740"/>
                    <a:gd name="connsiteY5" fmla="*/ 9417 h 14275"/>
                    <a:gd name="connsiteX6" fmla="*/ 9811 w 211740"/>
                    <a:gd name="connsiteY6" fmla="*/ 14275 h 14275"/>
                    <a:gd name="connsiteX7" fmla="*/ 101632 w 211740"/>
                    <a:gd name="connsiteY7" fmla="*/ 7131 h 14275"/>
                    <a:gd name="connsiteX8" fmla="*/ 202692 w 211740"/>
                    <a:gd name="connsiteY8" fmla="*/ 9417 h 1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740" h="14275">
                      <a:moveTo>
                        <a:pt x="202692" y="9417"/>
                      </a:moveTo>
                      <a:cubicBezTo>
                        <a:pt x="205740" y="7798"/>
                        <a:pt x="208788" y="6084"/>
                        <a:pt x="211741" y="4274"/>
                      </a:cubicBezTo>
                      <a:cubicBezTo>
                        <a:pt x="211265" y="3893"/>
                        <a:pt x="210693" y="3607"/>
                        <a:pt x="210026" y="3607"/>
                      </a:cubicBezTo>
                      <a:cubicBezTo>
                        <a:pt x="174117" y="-108"/>
                        <a:pt x="137065" y="-679"/>
                        <a:pt x="101441" y="654"/>
                      </a:cubicBezTo>
                      <a:cubicBezTo>
                        <a:pt x="65913" y="1988"/>
                        <a:pt x="31718" y="5131"/>
                        <a:pt x="1619" y="8751"/>
                      </a:cubicBezTo>
                      <a:cubicBezTo>
                        <a:pt x="1048" y="8846"/>
                        <a:pt x="476" y="9036"/>
                        <a:pt x="0" y="9417"/>
                      </a:cubicBezTo>
                      <a:cubicBezTo>
                        <a:pt x="3239" y="11132"/>
                        <a:pt x="6477" y="12751"/>
                        <a:pt x="9811" y="14275"/>
                      </a:cubicBezTo>
                      <a:cubicBezTo>
                        <a:pt x="37910" y="11037"/>
                        <a:pt x="69152" y="8274"/>
                        <a:pt x="101632" y="7131"/>
                      </a:cubicBezTo>
                      <a:cubicBezTo>
                        <a:pt x="134874" y="5988"/>
                        <a:pt x="169259" y="6369"/>
                        <a:pt x="202692" y="9417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2E517D6-E5B0-F78F-F3C9-9A4DCC19A83D}"/>
                    </a:ext>
                  </a:extLst>
                </p:cNvPr>
                <p:cNvSpPr/>
                <p:nvPr/>
              </p:nvSpPr>
              <p:spPr>
                <a:xfrm>
                  <a:off x="75654" y="1222817"/>
                  <a:ext cx="241907" cy="73629"/>
                </a:xfrm>
                <a:custGeom>
                  <a:avLst/>
                  <a:gdLst>
                    <a:gd name="connsiteX0" fmla="*/ 53695 w 241907"/>
                    <a:gd name="connsiteY0" fmla="*/ 72677 h 73629"/>
                    <a:gd name="connsiteX1" fmla="*/ 9308 w 241907"/>
                    <a:gd name="connsiteY1" fmla="*/ 56580 h 73629"/>
                    <a:gd name="connsiteX2" fmla="*/ 68744 w 241907"/>
                    <a:gd name="connsiteY2" fmla="*/ 52389 h 73629"/>
                    <a:gd name="connsiteX3" fmla="*/ 77793 w 241907"/>
                    <a:gd name="connsiteY3" fmla="*/ 5812 h 73629"/>
                    <a:gd name="connsiteX4" fmla="*/ 121037 w 241907"/>
                    <a:gd name="connsiteY4" fmla="*/ 50198 h 73629"/>
                    <a:gd name="connsiteX5" fmla="*/ 171614 w 241907"/>
                    <a:gd name="connsiteY5" fmla="*/ 668 h 73629"/>
                    <a:gd name="connsiteX6" fmla="*/ 171138 w 241907"/>
                    <a:gd name="connsiteY6" fmla="*/ 55913 h 73629"/>
                    <a:gd name="connsiteX7" fmla="*/ 192188 w 241907"/>
                    <a:gd name="connsiteY7" fmla="*/ 42959 h 73629"/>
                    <a:gd name="connsiteX8" fmla="*/ 222383 w 241907"/>
                    <a:gd name="connsiteY8" fmla="*/ 33720 h 73629"/>
                    <a:gd name="connsiteX9" fmla="*/ 240099 w 241907"/>
                    <a:gd name="connsiteY9" fmla="*/ 47722 h 73629"/>
                    <a:gd name="connsiteX10" fmla="*/ 187902 w 241907"/>
                    <a:gd name="connsiteY10" fmla="*/ 73630 h 73629"/>
                    <a:gd name="connsiteX11" fmla="*/ 53695 w 241907"/>
                    <a:gd name="connsiteY11" fmla="*/ 72677 h 7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907" h="73629">
                      <a:moveTo>
                        <a:pt x="53695" y="72677"/>
                      </a:moveTo>
                      <a:cubicBezTo>
                        <a:pt x="53695" y="72677"/>
                        <a:pt x="24358" y="65343"/>
                        <a:pt x="9308" y="56580"/>
                      </a:cubicBezTo>
                      <a:cubicBezTo>
                        <a:pt x="-20124" y="39340"/>
                        <a:pt x="25882" y="30958"/>
                        <a:pt x="68744" y="52389"/>
                      </a:cubicBezTo>
                      <a:cubicBezTo>
                        <a:pt x="68744" y="52389"/>
                        <a:pt x="40931" y="6193"/>
                        <a:pt x="77793" y="5812"/>
                      </a:cubicBezTo>
                      <a:cubicBezTo>
                        <a:pt x="114560" y="5336"/>
                        <a:pt x="121037" y="50198"/>
                        <a:pt x="121037" y="50198"/>
                      </a:cubicBezTo>
                      <a:cubicBezTo>
                        <a:pt x="121037" y="50198"/>
                        <a:pt x="137610" y="-6761"/>
                        <a:pt x="171614" y="668"/>
                      </a:cubicBezTo>
                      <a:cubicBezTo>
                        <a:pt x="205619" y="8193"/>
                        <a:pt x="171138" y="55913"/>
                        <a:pt x="171138" y="55913"/>
                      </a:cubicBezTo>
                      <a:cubicBezTo>
                        <a:pt x="171138" y="55913"/>
                        <a:pt x="178091" y="48484"/>
                        <a:pt x="192188" y="42959"/>
                      </a:cubicBezTo>
                      <a:cubicBezTo>
                        <a:pt x="196189" y="41435"/>
                        <a:pt x="209524" y="35054"/>
                        <a:pt x="222383" y="33720"/>
                      </a:cubicBezTo>
                      <a:cubicBezTo>
                        <a:pt x="234479" y="32482"/>
                        <a:pt x="246576" y="35720"/>
                        <a:pt x="240099" y="47722"/>
                      </a:cubicBezTo>
                      <a:cubicBezTo>
                        <a:pt x="235908" y="55532"/>
                        <a:pt x="221716" y="64486"/>
                        <a:pt x="187902" y="73630"/>
                      </a:cubicBezTo>
                      <a:lnTo>
                        <a:pt x="53695" y="7267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1D38A76-AA24-6368-6AD2-3B04A5C4D9F7}"/>
                    </a:ext>
                  </a:extLst>
                </p:cNvPr>
                <p:cNvSpPr/>
                <p:nvPr/>
              </p:nvSpPr>
              <p:spPr>
                <a:xfrm>
                  <a:off x="209264" y="1234745"/>
                  <a:ext cx="42039" cy="52272"/>
                </a:xfrm>
                <a:custGeom>
                  <a:avLst/>
                  <a:gdLst>
                    <a:gd name="connsiteX0" fmla="*/ 37529 w 42039"/>
                    <a:gd name="connsiteY0" fmla="*/ 647 h 52272"/>
                    <a:gd name="connsiteX1" fmla="*/ 0 w 42039"/>
                    <a:gd name="connsiteY1" fmla="*/ 52272 h 52272"/>
                    <a:gd name="connsiteX2" fmla="*/ 37529 w 42039"/>
                    <a:gd name="connsiteY2" fmla="*/ 647 h 5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39" h="52272">
                      <a:moveTo>
                        <a:pt x="37529" y="647"/>
                      </a:moveTo>
                      <a:cubicBezTo>
                        <a:pt x="51340" y="5886"/>
                        <a:pt x="31909" y="41033"/>
                        <a:pt x="0" y="52272"/>
                      </a:cubicBezTo>
                      <a:cubicBezTo>
                        <a:pt x="2000" y="22840"/>
                        <a:pt x="23717" y="-4592"/>
                        <a:pt x="37529" y="64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C87616D-C3D6-ED27-A33C-F3C51011940F}"/>
                    </a:ext>
                  </a:extLst>
                </p:cNvPr>
                <p:cNvSpPr/>
                <p:nvPr/>
              </p:nvSpPr>
              <p:spPr>
                <a:xfrm>
                  <a:off x="249650" y="1266370"/>
                  <a:ext cx="55845" cy="22248"/>
                </a:xfrm>
                <a:custGeom>
                  <a:avLst/>
                  <a:gdLst>
                    <a:gd name="connsiteX0" fmla="*/ 55626 w 55845"/>
                    <a:gd name="connsiteY0" fmla="*/ 1217 h 22248"/>
                    <a:gd name="connsiteX1" fmla="*/ 0 w 55845"/>
                    <a:gd name="connsiteY1" fmla="*/ 21886 h 22248"/>
                    <a:gd name="connsiteX2" fmla="*/ 55626 w 55845"/>
                    <a:gd name="connsiteY2" fmla="*/ 1217 h 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845" h="22248">
                      <a:moveTo>
                        <a:pt x="55626" y="1217"/>
                      </a:moveTo>
                      <a:cubicBezTo>
                        <a:pt x="58960" y="5694"/>
                        <a:pt x="23527" y="25124"/>
                        <a:pt x="0" y="21886"/>
                      </a:cubicBezTo>
                      <a:cubicBezTo>
                        <a:pt x="15240" y="4836"/>
                        <a:pt x="52197" y="-3260"/>
                        <a:pt x="55626" y="1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1EB5BBC2-2522-A5E2-87FD-751786447526}"/>
                    </a:ext>
                  </a:extLst>
                </p:cNvPr>
                <p:cNvSpPr/>
                <p:nvPr/>
              </p:nvSpPr>
              <p:spPr>
                <a:xfrm>
                  <a:off x="148354" y="1236806"/>
                  <a:ext cx="33794" cy="52973"/>
                </a:xfrm>
                <a:custGeom>
                  <a:avLst/>
                  <a:gdLst>
                    <a:gd name="connsiteX0" fmla="*/ 3188 w 33794"/>
                    <a:gd name="connsiteY0" fmla="*/ 872 h 52973"/>
                    <a:gd name="connsiteX1" fmla="*/ 33764 w 33794"/>
                    <a:gd name="connsiteY1" fmla="*/ 52974 h 52973"/>
                    <a:gd name="connsiteX2" fmla="*/ 3188 w 33794"/>
                    <a:gd name="connsiteY2" fmla="*/ 872 h 5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94" h="52973">
                      <a:moveTo>
                        <a:pt x="3188" y="872"/>
                      </a:moveTo>
                      <a:cubicBezTo>
                        <a:pt x="-6718" y="6492"/>
                        <a:pt x="7284" y="40877"/>
                        <a:pt x="33764" y="52974"/>
                      </a:cubicBezTo>
                      <a:cubicBezTo>
                        <a:pt x="34716" y="18112"/>
                        <a:pt x="13094" y="-4843"/>
                        <a:pt x="3188" y="87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8EF68DB8-D51A-9BEE-BCDD-E5D777CFCC63}"/>
                    </a:ext>
                  </a:extLst>
                </p:cNvPr>
                <p:cNvSpPr/>
                <p:nvPr/>
              </p:nvSpPr>
              <p:spPr>
                <a:xfrm>
                  <a:off x="89823" y="1270168"/>
                  <a:ext cx="55623" cy="18833"/>
                </a:xfrm>
                <a:custGeom>
                  <a:avLst/>
                  <a:gdLst>
                    <a:gd name="connsiteX0" fmla="*/ 93 w 55623"/>
                    <a:gd name="connsiteY0" fmla="*/ 2848 h 18833"/>
                    <a:gd name="connsiteX1" fmla="*/ 55623 w 55623"/>
                    <a:gd name="connsiteY1" fmla="*/ 18278 h 18833"/>
                    <a:gd name="connsiteX2" fmla="*/ 93 w 55623"/>
                    <a:gd name="connsiteY2" fmla="*/ 2848 h 1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23" h="18833">
                      <a:moveTo>
                        <a:pt x="93" y="2848"/>
                      </a:moveTo>
                      <a:cubicBezTo>
                        <a:pt x="-2003" y="8372"/>
                        <a:pt x="31906" y="21707"/>
                        <a:pt x="55623" y="18278"/>
                      </a:cubicBezTo>
                      <a:cubicBezTo>
                        <a:pt x="27715" y="943"/>
                        <a:pt x="2664" y="-3725"/>
                        <a:pt x="93" y="284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6EF39D09-9BDF-6E75-04C2-274D11D81FB1}"/>
                    </a:ext>
                  </a:extLst>
                </p:cNvPr>
                <p:cNvSpPr/>
                <p:nvPr/>
              </p:nvSpPr>
              <p:spPr>
                <a:xfrm>
                  <a:off x="127917" y="1289113"/>
                  <a:ext cx="136591" cy="37147"/>
                </a:xfrm>
                <a:custGeom>
                  <a:avLst/>
                  <a:gdLst>
                    <a:gd name="connsiteX0" fmla="*/ 4004 w 136591"/>
                    <a:gd name="connsiteY0" fmla="*/ 0 h 37147"/>
                    <a:gd name="connsiteX1" fmla="*/ 132496 w 136591"/>
                    <a:gd name="connsiteY1" fmla="*/ 667 h 37147"/>
                    <a:gd name="connsiteX2" fmla="*/ 136592 w 136591"/>
                    <a:gd name="connsiteY2" fmla="*/ 4763 h 37147"/>
                    <a:gd name="connsiteX3" fmla="*/ 136592 w 136591"/>
                    <a:gd name="connsiteY3" fmla="*/ 18955 h 37147"/>
                    <a:gd name="connsiteX4" fmla="*/ 118304 w 136591"/>
                    <a:gd name="connsiteY4" fmla="*/ 37148 h 37147"/>
                    <a:gd name="connsiteX5" fmla="*/ 18196 w 136591"/>
                    <a:gd name="connsiteY5" fmla="*/ 36671 h 37147"/>
                    <a:gd name="connsiteX6" fmla="*/ 3 w 136591"/>
                    <a:gd name="connsiteY6" fmla="*/ 18288 h 37147"/>
                    <a:gd name="connsiteX7" fmla="*/ 3 w 136591"/>
                    <a:gd name="connsiteY7" fmla="*/ 4096 h 37147"/>
                    <a:gd name="connsiteX8" fmla="*/ 4004 w 136591"/>
                    <a:gd name="connsiteY8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591" h="37147">
                      <a:moveTo>
                        <a:pt x="4004" y="0"/>
                      </a:moveTo>
                      <a:lnTo>
                        <a:pt x="132496" y="667"/>
                      </a:lnTo>
                      <a:cubicBezTo>
                        <a:pt x="134782" y="667"/>
                        <a:pt x="136592" y="2477"/>
                        <a:pt x="136592" y="4763"/>
                      </a:cubicBezTo>
                      <a:lnTo>
                        <a:pt x="136592" y="18955"/>
                      </a:lnTo>
                      <a:cubicBezTo>
                        <a:pt x="136592" y="28956"/>
                        <a:pt x="128305" y="37148"/>
                        <a:pt x="118304" y="37148"/>
                      </a:cubicBezTo>
                      <a:lnTo>
                        <a:pt x="18196" y="36671"/>
                      </a:lnTo>
                      <a:cubicBezTo>
                        <a:pt x="8195" y="36576"/>
                        <a:pt x="-92" y="28385"/>
                        <a:pt x="3" y="18288"/>
                      </a:cubicBezTo>
                      <a:lnTo>
                        <a:pt x="3" y="4096"/>
                      </a:lnTo>
                      <a:cubicBezTo>
                        <a:pt x="-92" y="1905"/>
                        <a:pt x="1813" y="0"/>
                        <a:pt x="400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9CA5A3D-7A47-2B95-3256-B32B97D3FA7E}"/>
                </a:ext>
              </a:extLst>
            </p:cNvPr>
            <p:cNvSpPr/>
            <p:nvPr/>
          </p:nvSpPr>
          <p:spPr>
            <a:xfrm>
              <a:off x="6808895" y="3089371"/>
              <a:ext cx="244725" cy="387349"/>
            </a:xfrm>
            <a:custGeom>
              <a:avLst/>
              <a:gdLst>
                <a:gd name="connsiteX0" fmla="*/ 28139 w 197496"/>
                <a:gd name="connsiteY0" fmla="*/ 306614 h 312595"/>
                <a:gd name="connsiteX1" fmla="*/ 27091 w 197496"/>
                <a:gd name="connsiteY1" fmla="*/ 311948 h 312595"/>
                <a:gd name="connsiteX2" fmla="*/ 21757 w 197496"/>
                <a:gd name="connsiteY2" fmla="*/ 310900 h 312595"/>
                <a:gd name="connsiteX3" fmla="*/ 53570 w 197496"/>
                <a:gd name="connsiteY3" fmla="*/ 152499 h 312595"/>
                <a:gd name="connsiteX4" fmla="*/ 82241 w 197496"/>
                <a:gd name="connsiteY4" fmla="*/ 134592 h 312595"/>
                <a:gd name="connsiteX5" fmla="*/ 189778 w 197496"/>
                <a:gd name="connsiteY5" fmla="*/ 3719 h 312595"/>
                <a:gd name="connsiteX6" fmla="*/ 193778 w 197496"/>
                <a:gd name="connsiteY6" fmla="*/ 4 h 312595"/>
                <a:gd name="connsiteX7" fmla="*/ 197493 w 197496"/>
                <a:gd name="connsiteY7" fmla="*/ 4004 h 312595"/>
                <a:gd name="connsiteX8" fmla="*/ 86241 w 197496"/>
                <a:gd name="connsiteY8" fmla="*/ 141164 h 312595"/>
                <a:gd name="connsiteX9" fmla="*/ 57761 w 197496"/>
                <a:gd name="connsiteY9" fmla="*/ 158976 h 312595"/>
                <a:gd name="connsiteX10" fmla="*/ 28139 w 197496"/>
                <a:gd name="connsiteY10" fmla="*/ 306614 h 3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496" h="312595">
                  <a:moveTo>
                    <a:pt x="28139" y="306614"/>
                  </a:moveTo>
                  <a:cubicBezTo>
                    <a:pt x="29377" y="308423"/>
                    <a:pt x="28901" y="310805"/>
                    <a:pt x="27091" y="311948"/>
                  </a:cubicBezTo>
                  <a:cubicBezTo>
                    <a:pt x="25281" y="313091"/>
                    <a:pt x="22900" y="312709"/>
                    <a:pt x="21757" y="310900"/>
                  </a:cubicBezTo>
                  <a:cubicBezTo>
                    <a:pt x="21566" y="310614"/>
                    <a:pt x="-44061" y="214983"/>
                    <a:pt x="53570" y="152499"/>
                  </a:cubicBezTo>
                  <a:cubicBezTo>
                    <a:pt x="63095" y="146403"/>
                    <a:pt x="72811" y="140402"/>
                    <a:pt x="82241" y="134592"/>
                  </a:cubicBezTo>
                  <a:cubicBezTo>
                    <a:pt x="141867" y="97826"/>
                    <a:pt x="187492" y="69727"/>
                    <a:pt x="189778" y="3719"/>
                  </a:cubicBezTo>
                  <a:cubicBezTo>
                    <a:pt x="189873" y="1623"/>
                    <a:pt x="191683" y="-91"/>
                    <a:pt x="193778" y="4"/>
                  </a:cubicBezTo>
                  <a:cubicBezTo>
                    <a:pt x="195874" y="99"/>
                    <a:pt x="197588" y="1909"/>
                    <a:pt x="197493" y="4004"/>
                  </a:cubicBezTo>
                  <a:cubicBezTo>
                    <a:pt x="195017" y="74108"/>
                    <a:pt x="147963" y="103064"/>
                    <a:pt x="86241" y="141164"/>
                  </a:cubicBezTo>
                  <a:cubicBezTo>
                    <a:pt x="77192" y="146784"/>
                    <a:pt x="67763" y="152594"/>
                    <a:pt x="57761" y="158976"/>
                  </a:cubicBezTo>
                  <a:cubicBezTo>
                    <a:pt x="-33202" y="217269"/>
                    <a:pt x="27948" y="306328"/>
                    <a:pt x="28139" y="306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E00"/>
                </a:gs>
                <a:gs pos="100000">
                  <a:srgbClr val="F37C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DEF544E-44CA-F732-B1C3-78A19C2912DF}"/>
                </a:ext>
              </a:extLst>
            </p:cNvPr>
            <p:cNvSpPr/>
            <p:nvPr/>
          </p:nvSpPr>
          <p:spPr>
            <a:xfrm>
              <a:off x="7024083" y="3034535"/>
              <a:ext cx="223764" cy="499242"/>
            </a:xfrm>
            <a:custGeom>
              <a:avLst/>
              <a:gdLst>
                <a:gd name="connsiteX0" fmla="*/ 592 w 180580"/>
                <a:gd name="connsiteY0" fmla="*/ 10729 h 402894"/>
                <a:gd name="connsiteX1" fmla="*/ 4688 w 180580"/>
                <a:gd name="connsiteY1" fmla="*/ 633 h 402894"/>
                <a:gd name="connsiteX2" fmla="*/ 14785 w 180580"/>
                <a:gd name="connsiteY2" fmla="*/ 4728 h 402894"/>
                <a:gd name="connsiteX3" fmla="*/ 179948 w 180580"/>
                <a:gd name="connsiteY3" fmla="*/ 392205 h 402894"/>
                <a:gd name="connsiteX4" fmla="*/ 175852 w 180580"/>
                <a:gd name="connsiteY4" fmla="*/ 402302 h 402894"/>
                <a:gd name="connsiteX5" fmla="*/ 165756 w 180580"/>
                <a:gd name="connsiteY5" fmla="*/ 398206 h 402894"/>
                <a:gd name="connsiteX6" fmla="*/ 592 w 180580"/>
                <a:gd name="connsiteY6" fmla="*/ 10729 h 4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580" h="402894">
                  <a:moveTo>
                    <a:pt x="592" y="10729"/>
                  </a:moveTo>
                  <a:cubicBezTo>
                    <a:pt x="-1027" y="6824"/>
                    <a:pt x="783" y="2252"/>
                    <a:pt x="4688" y="633"/>
                  </a:cubicBezTo>
                  <a:cubicBezTo>
                    <a:pt x="8593" y="-1082"/>
                    <a:pt x="13165" y="823"/>
                    <a:pt x="14785" y="4728"/>
                  </a:cubicBezTo>
                  <a:lnTo>
                    <a:pt x="179948" y="392205"/>
                  </a:lnTo>
                  <a:cubicBezTo>
                    <a:pt x="181663" y="396111"/>
                    <a:pt x="179758" y="400683"/>
                    <a:pt x="175852" y="402302"/>
                  </a:cubicBezTo>
                  <a:cubicBezTo>
                    <a:pt x="171947" y="403921"/>
                    <a:pt x="167375" y="402111"/>
                    <a:pt x="165756" y="398206"/>
                  </a:cubicBezTo>
                  <a:lnTo>
                    <a:pt x="592" y="10729"/>
                  </a:lnTo>
                  <a:close/>
                </a:path>
              </a:pathLst>
            </a:custGeom>
            <a:solidFill>
              <a:srgbClr val="3C1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CE229C5-C348-C223-D8F8-C67D79BAE17D}"/>
                </a:ext>
              </a:extLst>
            </p:cNvPr>
            <p:cNvSpPr/>
            <p:nvPr/>
          </p:nvSpPr>
          <p:spPr>
            <a:xfrm>
              <a:off x="7054538" y="2983442"/>
              <a:ext cx="85146" cy="105003"/>
            </a:xfrm>
            <a:custGeom>
              <a:avLst/>
              <a:gdLst>
                <a:gd name="connsiteX0" fmla="*/ 875 w 68714"/>
                <a:gd name="connsiteY0" fmla="*/ 77489 h 84739"/>
                <a:gd name="connsiteX1" fmla="*/ 18 w 68714"/>
                <a:gd name="connsiteY1" fmla="*/ 74726 h 84739"/>
                <a:gd name="connsiteX2" fmla="*/ 32403 w 68714"/>
                <a:gd name="connsiteY2" fmla="*/ 3956 h 84739"/>
                <a:gd name="connsiteX3" fmla="*/ 21449 w 68714"/>
                <a:gd name="connsiteY3" fmla="*/ 62153 h 84739"/>
                <a:gd name="connsiteX4" fmla="*/ 67550 w 68714"/>
                <a:gd name="connsiteY4" fmla="*/ 61677 h 84739"/>
                <a:gd name="connsiteX5" fmla="*/ 3542 w 68714"/>
                <a:gd name="connsiteY5" fmla="*/ 83775 h 84739"/>
                <a:gd name="connsiteX6" fmla="*/ 113 w 68714"/>
                <a:gd name="connsiteY6" fmla="*/ 79584 h 84739"/>
                <a:gd name="connsiteX7" fmla="*/ 875 w 68714"/>
                <a:gd name="connsiteY7" fmla="*/ 77489 h 84739"/>
                <a:gd name="connsiteX8" fmla="*/ 875 w 68714"/>
                <a:gd name="connsiteY8" fmla="*/ 77489 h 84739"/>
                <a:gd name="connsiteX9" fmla="*/ 26878 w 68714"/>
                <a:gd name="connsiteY9" fmla="*/ 9385 h 84739"/>
                <a:gd name="connsiteX10" fmla="*/ 8495 w 68714"/>
                <a:gd name="connsiteY10" fmla="*/ 67773 h 84739"/>
                <a:gd name="connsiteX11" fmla="*/ 26878 w 68714"/>
                <a:gd name="connsiteY11" fmla="*/ 9385 h 84739"/>
                <a:gd name="connsiteX12" fmla="*/ 26878 w 68714"/>
                <a:gd name="connsiteY12" fmla="*/ 9385 h 84739"/>
                <a:gd name="connsiteX13" fmla="*/ 60311 w 68714"/>
                <a:gd name="connsiteY13" fmla="*/ 64344 h 84739"/>
                <a:gd name="connsiteX14" fmla="*/ 13067 w 68714"/>
                <a:gd name="connsiteY14" fmla="*/ 76727 h 84739"/>
                <a:gd name="connsiteX15" fmla="*/ 60311 w 68714"/>
                <a:gd name="connsiteY15" fmla="*/ 64344 h 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714" h="84739">
                  <a:moveTo>
                    <a:pt x="875" y="77489"/>
                  </a:moveTo>
                  <a:cubicBezTo>
                    <a:pt x="208" y="76727"/>
                    <a:pt x="-77" y="75774"/>
                    <a:pt x="18" y="74726"/>
                  </a:cubicBezTo>
                  <a:cubicBezTo>
                    <a:pt x="18" y="74441"/>
                    <a:pt x="8209" y="-20238"/>
                    <a:pt x="32403" y="3956"/>
                  </a:cubicBezTo>
                  <a:cubicBezTo>
                    <a:pt x="45643" y="17195"/>
                    <a:pt x="32593" y="44342"/>
                    <a:pt x="21449" y="62153"/>
                  </a:cubicBezTo>
                  <a:cubicBezTo>
                    <a:pt x="37737" y="52628"/>
                    <a:pt x="60692" y="43389"/>
                    <a:pt x="67550" y="61677"/>
                  </a:cubicBezTo>
                  <a:cubicBezTo>
                    <a:pt x="78885" y="91776"/>
                    <a:pt x="3733" y="83775"/>
                    <a:pt x="3542" y="83775"/>
                  </a:cubicBezTo>
                  <a:cubicBezTo>
                    <a:pt x="1447" y="83585"/>
                    <a:pt x="-77" y="81680"/>
                    <a:pt x="113" y="79584"/>
                  </a:cubicBezTo>
                  <a:cubicBezTo>
                    <a:pt x="113" y="78727"/>
                    <a:pt x="399" y="78060"/>
                    <a:pt x="875" y="77489"/>
                  </a:cubicBezTo>
                  <a:lnTo>
                    <a:pt x="875" y="77489"/>
                  </a:lnTo>
                  <a:close/>
                  <a:moveTo>
                    <a:pt x="26878" y="9385"/>
                  </a:moveTo>
                  <a:cubicBezTo>
                    <a:pt x="16877" y="-616"/>
                    <a:pt x="10495" y="48437"/>
                    <a:pt x="8495" y="67773"/>
                  </a:cubicBezTo>
                  <a:cubicBezTo>
                    <a:pt x="18496" y="53771"/>
                    <a:pt x="39070" y="21672"/>
                    <a:pt x="26878" y="9385"/>
                  </a:cubicBezTo>
                  <a:lnTo>
                    <a:pt x="26878" y="9385"/>
                  </a:lnTo>
                  <a:close/>
                  <a:moveTo>
                    <a:pt x="60311" y="64344"/>
                  </a:moveTo>
                  <a:cubicBezTo>
                    <a:pt x="54406" y="48723"/>
                    <a:pt x="24211" y="68630"/>
                    <a:pt x="13067" y="76727"/>
                  </a:cubicBezTo>
                  <a:cubicBezTo>
                    <a:pt x="30022" y="77870"/>
                    <a:pt x="65550" y="78441"/>
                    <a:pt x="60311" y="64344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6791042-D35E-B9E2-7B59-E21CC334F43C}"/>
                </a:ext>
              </a:extLst>
            </p:cNvPr>
            <p:cNvSpPr/>
            <p:nvPr/>
          </p:nvSpPr>
          <p:spPr>
            <a:xfrm>
              <a:off x="7038739" y="3073784"/>
              <a:ext cx="25747" cy="28007"/>
            </a:xfrm>
            <a:custGeom>
              <a:avLst/>
              <a:gdLst>
                <a:gd name="connsiteX0" fmla="*/ 13244 w 20778"/>
                <a:gd name="connsiteY0" fmla="*/ 2582 h 22602"/>
                <a:gd name="connsiteX1" fmla="*/ 18197 w 20778"/>
                <a:gd name="connsiteY1" fmla="*/ 200 h 22602"/>
                <a:gd name="connsiteX2" fmla="*/ 20578 w 20778"/>
                <a:gd name="connsiteY2" fmla="*/ 5154 h 22602"/>
                <a:gd name="connsiteX3" fmla="*/ 3624 w 20778"/>
                <a:gd name="connsiteY3" fmla="*/ 22584 h 22602"/>
                <a:gd name="connsiteX4" fmla="*/ 4 w 20778"/>
                <a:gd name="connsiteY4" fmla="*/ 18488 h 22602"/>
                <a:gd name="connsiteX5" fmla="*/ 4100 w 20778"/>
                <a:gd name="connsiteY5" fmla="*/ 14869 h 22602"/>
                <a:gd name="connsiteX6" fmla="*/ 13244 w 20778"/>
                <a:gd name="connsiteY6" fmla="*/ 2582 h 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78" h="22602">
                  <a:moveTo>
                    <a:pt x="13244" y="2582"/>
                  </a:moveTo>
                  <a:cubicBezTo>
                    <a:pt x="13910" y="581"/>
                    <a:pt x="16101" y="-466"/>
                    <a:pt x="18197" y="200"/>
                  </a:cubicBezTo>
                  <a:cubicBezTo>
                    <a:pt x="20197" y="867"/>
                    <a:pt x="21245" y="3058"/>
                    <a:pt x="20578" y="5154"/>
                  </a:cubicBezTo>
                  <a:cubicBezTo>
                    <a:pt x="20578" y="5249"/>
                    <a:pt x="14196" y="23251"/>
                    <a:pt x="3624" y="22584"/>
                  </a:cubicBezTo>
                  <a:cubicBezTo>
                    <a:pt x="1528" y="22489"/>
                    <a:pt x="-91" y="20584"/>
                    <a:pt x="4" y="18488"/>
                  </a:cubicBezTo>
                  <a:cubicBezTo>
                    <a:pt x="99" y="16393"/>
                    <a:pt x="2004" y="14774"/>
                    <a:pt x="4100" y="14869"/>
                  </a:cubicBezTo>
                  <a:cubicBezTo>
                    <a:pt x="8862" y="15155"/>
                    <a:pt x="13244" y="2582"/>
                    <a:pt x="13244" y="2582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8FF50AD-38D2-B3C7-B568-D2A6C0AE0BC8}"/>
                </a:ext>
              </a:extLst>
            </p:cNvPr>
            <p:cNvSpPr/>
            <p:nvPr/>
          </p:nvSpPr>
          <p:spPr>
            <a:xfrm>
              <a:off x="7037420" y="3074330"/>
              <a:ext cx="29353" cy="19794"/>
            </a:xfrm>
            <a:custGeom>
              <a:avLst/>
              <a:gdLst>
                <a:gd name="connsiteX0" fmla="*/ 16309 w 23688"/>
                <a:gd name="connsiteY0" fmla="*/ 2331 h 15974"/>
                <a:gd name="connsiteX1" fmla="*/ 21358 w 23688"/>
                <a:gd name="connsiteY1" fmla="*/ 331 h 15974"/>
                <a:gd name="connsiteX2" fmla="*/ 23358 w 23688"/>
                <a:gd name="connsiteY2" fmla="*/ 5379 h 15974"/>
                <a:gd name="connsiteX3" fmla="*/ 1927 w 23688"/>
                <a:gd name="connsiteY3" fmla="*/ 13571 h 15974"/>
                <a:gd name="connsiteX4" fmla="*/ 498 w 23688"/>
                <a:gd name="connsiteY4" fmla="*/ 8332 h 15974"/>
                <a:gd name="connsiteX5" fmla="*/ 5737 w 23688"/>
                <a:gd name="connsiteY5" fmla="*/ 6903 h 15974"/>
                <a:gd name="connsiteX6" fmla="*/ 16309 w 23688"/>
                <a:gd name="connsiteY6" fmla="*/ 2331 h 1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88" h="15974">
                  <a:moveTo>
                    <a:pt x="16309" y="2331"/>
                  </a:moveTo>
                  <a:cubicBezTo>
                    <a:pt x="17167" y="331"/>
                    <a:pt x="19453" y="-526"/>
                    <a:pt x="21358" y="331"/>
                  </a:cubicBezTo>
                  <a:cubicBezTo>
                    <a:pt x="23358" y="1188"/>
                    <a:pt x="24215" y="3474"/>
                    <a:pt x="23358" y="5379"/>
                  </a:cubicBezTo>
                  <a:cubicBezTo>
                    <a:pt x="23358" y="5379"/>
                    <a:pt x="16405" y="22048"/>
                    <a:pt x="1927" y="13571"/>
                  </a:cubicBezTo>
                  <a:cubicBezTo>
                    <a:pt x="117" y="12523"/>
                    <a:pt x="-550" y="10142"/>
                    <a:pt x="498" y="8332"/>
                  </a:cubicBezTo>
                  <a:cubicBezTo>
                    <a:pt x="1546" y="6522"/>
                    <a:pt x="3927" y="5856"/>
                    <a:pt x="5737" y="6903"/>
                  </a:cubicBezTo>
                  <a:cubicBezTo>
                    <a:pt x="12785" y="10904"/>
                    <a:pt x="16309" y="2331"/>
                    <a:pt x="16309" y="2331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83" name="图形 98">
              <a:extLst>
                <a:ext uri="{FF2B5EF4-FFF2-40B4-BE49-F238E27FC236}">
                  <a16:creationId xmlns:a16="http://schemas.microsoft.com/office/drawing/2014/main" id="{C9FBAC07-AB5E-CE29-C036-15BFF2BF9A1B}"/>
                </a:ext>
              </a:extLst>
            </p:cNvPr>
            <p:cNvGrpSpPr/>
            <p:nvPr/>
          </p:nvGrpSpPr>
          <p:grpSpPr>
            <a:xfrm>
              <a:off x="7029468" y="3158059"/>
              <a:ext cx="170559" cy="225782"/>
              <a:chOff x="353606" y="705604"/>
              <a:chExt cx="137643" cy="182209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FE3B056-514C-E21E-0347-A4BF6DFBB471}"/>
                  </a:ext>
                </a:extLst>
              </p:cNvPr>
              <p:cNvSpPr/>
              <p:nvPr/>
            </p:nvSpPr>
            <p:spPr>
              <a:xfrm>
                <a:off x="353606" y="705604"/>
                <a:ext cx="132567" cy="182209"/>
              </a:xfrm>
              <a:custGeom>
                <a:avLst/>
                <a:gdLst>
                  <a:gd name="connsiteX0" fmla="*/ 129596 w 132567"/>
                  <a:gd name="connsiteY0" fmla="*/ 141263 h 182209"/>
                  <a:gd name="connsiteX1" fmla="*/ 56 w 132567"/>
                  <a:gd name="connsiteY1" fmla="*/ 60777 h 182209"/>
                  <a:gd name="connsiteX2" fmla="*/ 52063 w 132567"/>
                  <a:gd name="connsiteY2" fmla="*/ 8 h 182209"/>
                  <a:gd name="connsiteX3" fmla="*/ 129596 w 132567"/>
                  <a:gd name="connsiteY3" fmla="*/ 141263 h 18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67" h="182209">
                    <a:moveTo>
                      <a:pt x="129596" y="141263"/>
                    </a:moveTo>
                    <a:cubicBezTo>
                      <a:pt x="111213" y="217559"/>
                      <a:pt x="-2896" y="185269"/>
                      <a:pt x="56" y="60777"/>
                    </a:cubicBezTo>
                    <a:cubicBezTo>
                      <a:pt x="1009" y="21058"/>
                      <a:pt x="27012" y="484"/>
                      <a:pt x="52063" y="8"/>
                    </a:cubicBezTo>
                    <a:cubicBezTo>
                      <a:pt x="111975" y="-945"/>
                      <a:pt x="142646" y="86971"/>
                      <a:pt x="129596" y="141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5" name="图形 98">
                <a:extLst>
                  <a:ext uri="{FF2B5EF4-FFF2-40B4-BE49-F238E27FC236}">
                    <a16:creationId xmlns:a16="http://schemas.microsoft.com/office/drawing/2014/main" id="{07D38FF5-C71F-0F17-8976-1BCF8B87BF32}"/>
                  </a:ext>
                </a:extLst>
              </p:cNvPr>
              <p:cNvGrpSpPr/>
              <p:nvPr/>
            </p:nvGrpSpPr>
            <p:grpSpPr>
              <a:xfrm>
                <a:off x="399900" y="733156"/>
                <a:ext cx="91350" cy="98471"/>
                <a:chOff x="399900" y="733156"/>
                <a:chExt cx="91350" cy="98471"/>
              </a:xfrm>
              <a:solidFill>
                <a:srgbClr val="DBC2AA"/>
              </a:solidFill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624DB847-FE99-E972-9692-B530BD4DDD87}"/>
                    </a:ext>
                  </a:extLst>
                </p:cNvPr>
                <p:cNvSpPr/>
                <p:nvPr/>
              </p:nvSpPr>
              <p:spPr>
                <a:xfrm>
                  <a:off x="413664" y="770852"/>
                  <a:ext cx="71302" cy="24586"/>
                </a:xfrm>
                <a:custGeom>
                  <a:avLst/>
                  <a:gdLst>
                    <a:gd name="connsiteX0" fmla="*/ 8389 w 71302"/>
                    <a:gd name="connsiteY0" fmla="*/ 23437 h 24586"/>
                    <a:gd name="connsiteX1" fmla="*/ 1150 w 71302"/>
                    <a:gd name="connsiteY1" fmla="*/ 22675 h 24586"/>
                    <a:gd name="connsiteX2" fmla="*/ 1912 w 71302"/>
                    <a:gd name="connsiteY2" fmla="*/ 15436 h 24586"/>
                    <a:gd name="connsiteX3" fmla="*/ 31820 w 71302"/>
                    <a:gd name="connsiteY3" fmla="*/ 2197 h 24586"/>
                    <a:gd name="connsiteX4" fmla="*/ 66872 w 71302"/>
                    <a:gd name="connsiteY4" fmla="*/ 1054 h 24586"/>
                    <a:gd name="connsiteX5" fmla="*/ 71254 w 71302"/>
                    <a:gd name="connsiteY5" fmla="*/ 6864 h 24586"/>
                    <a:gd name="connsiteX6" fmla="*/ 65443 w 71302"/>
                    <a:gd name="connsiteY6" fmla="*/ 11245 h 24586"/>
                    <a:gd name="connsiteX7" fmla="*/ 34011 w 71302"/>
                    <a:gd name="connsiteY7" fmla="*/ 12293 h 24586"/>
                    <a:gd name="connsiteX8" fmla="*/ 8389 w 71302"/>
                    <a:gd name="connsiteY8" fmla="*/ 23437 h 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02" h="24586">
                      <a:moveTo>
                        <a:pt x="8389" y="23437"/>
                      </a:moveTo>
                      <a:cubicBezTo>
                        <a:pt x="6198" y="25247"/>
                        <a:pt x="2959" y="24866"/>
                        <a:pt x="1150" y="22675"/>
                      </a:cubicBezTo>
                      <a:cubicBezTo>
                        <a:pt x="-660" y="20485"/>
                        <a:pt x="-279" y="17246"/>
                        <a:pt x="1912" y="15436"/>
                      </a:cubicBezTo>
                      <a:cubicBezTo>
                        <a:pt x="8293" y="10293"/>
                        <a:pt x="18771" y="5054"/>
                        <a:pt x="31820" y="2197"/>
                      </a:cubicBezTo>
                      <a:cubicBezTo>
                        <a:pt x="42107" y="6"/>
                        <a:pt x="54109" y="-851"/>
                        <a:pt x="66872" y="1054"/>
                      </a:cubicBezTo>
                      <a:cubicBezTo>
                        <a:pt x="69730" y="1435"/>
                        <a:pt x="71635" y="4102"/>
                        <a:pt x="71254" y="6864"/>
                      </a:cubicBezTo>
                      <a:cubicBezTo>
                        <a:pt x="70873" y="9721"/>
                        <a:pt x="68206" y="11626"/>
                        <a:pt x="65443" y="11245"/>
                      </a:cubicBezTo>
                      <a:cubicBezTo>
                        <a:pt x="53918" y="9626"/>
                        <a:pt x="43250" y="10293"/>
                        <a:pt x="34011" y="12293"/>
                      </a:cubicBezTo>
                      <a:cubicBezTo>
                        <a:pt x="22676" y="14770"/>
                        <a:pt x="13627" y="19151"/>
                        <a:pt x="8389" y="2343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96A28F47-F1FD-6751-08ED-CFCFA2A475ED}"/>
                    </a:ext>
                  </a:extLst>
                </p:cNvPr>
                <p:cNvSpPr/>
                <p:nvPr/>
              </p:nvSpPr>
              <p:spPr>
                <a:xfrm>
                  <a:off x="428697" y="812730"/>
                  <a:ext cx="62553" cy="18898"/>
                </a:xfrm>
                <a:custGeom>
                  <a:avLst/>
                  <a:gdLst>
                    <a:gd name="connsiteX0" fmla="*/ 7833 w 62553"/>
                    <a:gd name="connsiteY0" fmla="*/ 18136 h 18898"/>
                    <a:gd name="connsiteX1" fmla="*/ 785 w 62553"/>
                    <a:gd name="connsiteY1" fmla="*/ 16421 h 18898"/>
                    <a:gd name="connsiteX2" fmla="*/ 2499 w 62553"/>
                    <a:gd name="connsiteY2" fmla="*/ 9373 h 18898"/>
                    <a:gd name="connsiteX3" fmla="*/ 28502 w 62553"/>
                    <a:gd name="connsiteY3" fmla="*/ 1181 h 18898"/>
                    <a:gd name="connsiteX4" fmla="*/ 58030 w 62553"/>
                    <a:gd name="connsiteY4" fmla="*/ 800 h 18898"/>
                    <a:gd name="connsiteX5" fmla="*/ 62507 w 62553"/>
                    <a:gd name="connsiteY5" fmla="*/ 6515 h 18898"/>
                    <a:gd name="connsiteX6" fmla="*/ 56792 w 62553"/>
                    <a:gd name="connsiteY6" fmla="*/ 10992 h 18898"/>
                    <a:gd name="connsiteX7" fmla="*/ 30026 w 62553"/>
                    <a:gd name="connsiteY7" fmla="*/ 11278 h 18898"/>
                    <a:gd name="connsiteX8" fmla="*/ 30026 w 62553"/>
                    <a:gd name="connsiteY8" fmla="*/ 11278 h 18898"/>
                    <a:gd name="connsiteX9" fmla="*/ 7833 w 62553"/>
                    <a:gd name="connsiteY9" fmla="*/ 18136 h 18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553" h="18898">
                      <a:moveTo>
                        <a:pt x="7833" y="18136"/>
                      </a:moveTo>
                      <a:cubicBezTo>
                        <a:pt x="5452" y="19660"/>
                        <a:pt x="2213" y="18802"/>
                        <a:pt x="785" y="16421"/>
                      </a:cubicBezTo>
                      <a:cubicBezTo>
                        <a:pt x="-739" y="14040"/>
                        <a:pt x="23" y="10801"/>
                        <a:pt x="2499" y="9373"/>
                      </a:cubicBezTo>
                      <a:cubicBezTo>
                        <a:pt x="5357" y="7658"/>
                        <a:pt x="14691" y="3277"/>
                        <a:pt x="28502" y="1181"/>
                      </a:cubicBezTo>
                      <a:cubicBezTo>
                        <a:pt x="36789" y="-57"/>
                        <a:pt x="46695" y="-533"/>
                        <a:pt x="58030" y="800"/>
                      </a:cubicBezTo>
                      <a:cubicBezTo>
                        <a:pt x="60887" y="1086"/>
                        <a:pt x="62888" y="3658"/>
                        <a:pt x="62507" y="6515"/>
                      </a:cubicBezTo>
                      <a:cubicBezTo>
                        <a:pt x="62126" y="9373"/>
                        <a:pt x="59649" y="11373"/>
                        <a:pt x="56792" y="10992"/>
                      </a:cubicBezTo>
                      <a:cubicBezTo>
                        <a:pt x="46505" y="9754"/>
                        <a:pt x="37456" y="10135"/>
                        <a:pt x="30026" y="11278"/>
                      </a:cubicBezTo>
                      <a:lnTo>
                        <a:pt x="30026" y="11278"/>
                      </a:lnTo>
                      <a:cubicBezTo>
                        <a:pt x="17930" y="13183"/>
                        <a:pt x="10214" y="16707"/>
                        <a:pt x="7833" y="1813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EC0E6D4-4D6A-AA54-D804-D32635169BAC}"/>
                    </a:ext>
                  </a:extLst>
                </p:cNvPr>
                <p:cNvSpPr/>
                <p:nvPr/>
              </p:nvSpPr>
              <p:spPr>
                <a:xfrm>
                  <a:off x="399900" y="733156"/>
                  <a:ext cx="67503" cy="23182"/>
                </a:xfrm>
                <a:custGeom>
                  <a:avLst/>
                  <a:gdLst>
                    <a:gd name="connsiteX0" fmla="*/ 7960 w 67503"/>
                    <a:gd name="connsiteY0" fmla="*/ 22366 h 23182"/>
                    <a:gd name="connsiteX1" fmla="*/ 816 w 67503"/>
                    <a:gd name="connsiteY1" fmla="*/ 20842 h 23182"/>
                    <a:gd name="connsiteX2" fmla="*/ 2340 w 67503"/>
                    <a:gd name="connsiteY2" fmla="*/ 13698 h 23182"/>
                    <a:gd name="connsiteX3" fmla="*/ 23010 w 67503"/>
                    <a:gd name="connsiteY3" fmla="*/ 4173 h 23182"/>
                    <a:gd name="connsiteX4" fmla="*/ 62729 w 67503"/>
                    <a:gd name="connsiteY4" fmla="*/ 459 h 23182"/>
                    <a:gd name="connsiteX5" fmla="*/ 67491 w 67503"/>
                    <a:gd name="connsiteY5" fmla="*/ 5983 h 23182"/>
                    <a:gd name="connsiteX6" fmla="*/ 61967 w 67503"/>
                    <a:gd name="connsiteY6" fmla="*/ 10650 h 23182"/>
                    <a:gd name="connsiteX7" fmla="*/ 26058 w 67503"/>
                    <a:gd name="connsiteY7" fmla="*/ 13984 h 23182"/>
                    <a:gd name="connsiteX8" fmla="*/ 7960 w 67503"/>
                    <a:gd name="connsiteY8" fmla="*/ 22366 h 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503" h="23182">
                      <a:moveTo>
                        <a:pt x="7960" y="22366"/>
                      </a:moveTo>
                      <a:cubicBezTo>
                        <a:pt x="5579" y="23890"/>
                        <a:pt x="2436" y="23223"/>
                        <a:pt x="816" y="20842"/>
                      </a:cubicBezTo>
                      <a:cubicBezTo>
                        <a:pt x="-708" y="18461"/>
                        <a:pt x="-41" y="15318"/>
                        <a:pt x="2340" y="13698"/>
                      </a:cubicBezTo>
                      <a:cubicBezTo>
                        <a:pt x="6055" y="11317"/>
                        <a:pt x="12913" y="7221"/>
                        <a:pt x="23010" y="4173"/>
                      </a:cubicBezTo>
                      <a:cubicBezTo>
                        <a:pt x="33011" y="1125"/>
                        <a:pt x="46251" y="-970"/>
                        <a:pt x="62729" y="459"/>
                      </a:cubicBezTo>
                      <a:cubicBezTo>
                        <a:pt x="65586" y="649"/>
                        <a:pt x="67682" y="3221"/>
                        <a:pt x="67491" y="5983"/>
                      </a:cubicBezTo>
                      <a:cubicBezTo>
                        <a:pt x="67206" y="8841"/>
                        <a:pt x="64729" y="10936"/>
                        <a:pt x="61967" y="10650"/>
                      </a:cubicBezTo>
                      <a:cubicBezTo>
                        <a:pt x="47013" y="9412"/>
                        <a:pt x="35011" y="11222"/>
                        <a:pt x="26058" y="13984"/>
                      </a:cubicBezTo>
                      <a:cubicBezTo>
                        <a:pt x="17199" y="16842"/>
                        <a:pt x="11199" y="20366"/>
                        <a:pt x="7960" y="2236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F47559D-4BBB-6B43-3B93-127A90E4E0E5}"/>
              </a:ext>
            </a:extLst>
          </p:cNvPr>
          <p:cNvSpPr/>
          <p:nvPr/>
        </p:nvSpPr>
        <p:spPr>
          <a:xfrm>
            <a:off x="5090396" y="1032271"/>
            <a:ext cx="1061642" cy="7227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16000">
                <a:schemeClr val="bg1">
                  <a:alpha val="0"/>
                </a:schemeClr>
              </a:gs>
              <a:gs pos="100000">
                <a:srgbClr val="F7DEA2"/>
              </a:gs>
            </a:gsLst>
            <a:lin ang="1890000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46143A5-0E4D-5213-C0D6-5F3D9A9D5FA0}"/>
              </a:ext>
            </a:extLst>
          </p:cNvPr>
          <p:cNvSpPr/>
          <p:nvPr/>
        </p:nvSpPr>
        <p:spPr>
          <a:xfrm>
            <a:off x="3290930" y="238556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88000">
                <a:schemeClr val="bg1">
                  <a:alpha val="0"/>
                </a:schemeClr>
              </a:gs>
              <a:gs pos="0">
                <a:srgbClr val="F7DEA2"/>
              </a:gs>
            </a:gsLst>
            <a:lin ang="1890000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3238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03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D6820B10-E79C-ABFA-8132-0DC48FDB7E04}"/>
              </a:ext>
            </a:extLst>
          </p:cNvPr>
          <p:cNvGrpSpPr/>
          <p:nvPr/>
        </p:nvGrpSpPr>
        <p:grpSpPr>
          <a:xfrm>
            <a:off x="3531212" y="915188"/>
            <a:ext cx="2081576" cy="3502782"/>
            <a:chOff x="3491880" y="1059582"/>
            <a:chExt cx="2368154" cy="3985023"/>
          </a:xfrm>
        </p:grpSpPr>
        <p:grpSp>
          <p:nvGrpSpPr>
            <p:cNvPr id="12" name="组合 215">
              <a:extLst>
                <a:ext uri="{FF2B5EF4-FFF2-40B4-BE49-F238E27FC236}">
                  <a16:creationId xmlns:a16="http://schemas.microsoft.com/office/drawing/2014/main" id="{AC2431E0-4512-01D5-1612-CB7C8008AA3E}"/>
                </a:ext>
              </a:extLst>
            </p:cNvPr>
            <p:cNvGrpSpPr/>
            <p:nvPr/>
          </p:nvGrpSpPr>
          <p:grpSpPr>
            <a:xfrm>
              <a:off x="4113387" y="3888508"/>
              <a:ext cx="1060847" cy="1156097"/>
              <a:chOff x="2143126" y="4930775"/>
              <a:chExt cx="1414463" cy="1541463"/>
            </a:xfrm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55BA699D-DE22-D2D1-6147-E1F24A9F4520}"/>
                  </a:ext>
                </a:extLst>
              </p:cNvPr>
              <p:cNvSpPr/>
              <p:nvPr/>
            </p:nvSpPr>
            <p:spPr bwMode="auto">
              <a:xfrm>
                <a:off x="2143126" y="5083175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C6336742-1D29-40A3-D05A-D0603624FDBC}"/>
                  </a:ext>
                </a:extLst>
              </p:cNvPr>
              <p:cNvSpPr/>
              <p:nvPr/>
            </p:nvSpPr>
            <p:spPr bwMode="auto">
              <a:xfrm>
                <a:off x="2446338" y="5083175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solidFill>
                <a:srgbClr val="B1B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2CED942F-7104-97F1-AA7C-AAA0A777D0E0}"/>
                  </a:ext>
                </a:extLst>
              </p:cNvPr>
              <p:cNvSpPr/>
              <p:nvPr/>
            </p:nvSpPr>
            <p:spPr bwMode="auto">
              <a:xfrm>
                <a:off x="2700338" y="6330950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7A18F276-E7CF-BB46-E4BA-362C048FE5F5}"/>
                  </a:ext>
                </a:extLst>
              </p:cNvPr>
              <p:cNvSpPr/>
              <p:nvPr/>
            </p:nvSpPr>
            <p:spPr bwMode="auto">
              <a:xfrm>
                <a:off x="2579688" y="6265863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575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965190EE-543A-C839-3872-48041A1C301F}"/>
                  </a:ext>
                </a:extLst>
              </p:cNvPr>
              <p:cNvSpPr/>
              <p:nvPr/>
            </p:nvSpPr>
            <p:spPr bwMode="auto">
              <a:xfrm>
                <a:off x="2505076" y="6310313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solidFill>
                <a:srgbClr val="4B4B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id="{D4ABAD95-B220-5CC7-268A-7657D78772AA}"/>
                  </a:ext>
                </a:extLst>
              </p:cNvPr>
              <p:cNvSpPr/>
              <p:nvPr/>
            </p:nvSpPr>
            <p:spPr bwMode="auto">
              <a:xfrm>
                <a:off x="2212976" y="5440363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Freeform 11">
                <a:extLst>
                  <a:ext uri="{FF2B5EF4-FFF2-40B4-BE49-F238E27FC236}">
                    <a16:creationId xmlns:a16="http://schemas.microsoft.com/office/drawing/2014/main" id="{E583B14D-5DEE-1E4D-906C-11D204AED3F8}"/>
                  </a:ext>
                </a:extLst>
              </p:cNvPr>
              <p:cNvSpPr/>
              <p:nvPr/>
            </p:nvSpPr>
            <p:spPr bwMode="auto">
              <a:xfrm>
                <a:off x="2189163" y="5332413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Freeform 12">
                <a:extLst>
                  <a:ext uri="{FF2B5EF4-FFF2-40B4-BE49-F238E27FC236}">
                    <a16:creationId xmlns:a16="http://schemas.microsoft.com/office/drawing/2014/main" id="{950CD0BE-820A-830A-78A5-EEFB28ED7C28}"/>
                  </a:ext>
                </a:extLst>
              </p:cNvPr>
              <p:cNvSpPr/>
              <p:nvPr/>
            </p:nvSpPr>
            <p:spPr bwMode="auto">
              <a:xfrm>
                <a:off x="2216151" y="5529263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Freeform 13">
                <a:extLst>
                  <a:ext uri="{FF2B5EF4-FFF2-40B4-BE49-F238E27FC236}">
                    <a16:creationId xmlns:a16="http://schemas.microsoft.com/office/drawing/2014/main" id="{0C118721-749B-A21E-5680-CDDB50B4198E}"/>
                  </a:ext>
                </a:extLst>
              </p:cNvPr>
              <p:cNvSpPr/>
              <p:nvPr/>
            </p:nvSpPr>
            <p:spPr bwMode="auto">
              <a:xfrm>
                <a:off x="2227263" y="5614988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2" name="Freeform 14">
                <a:extLst>
                  <a:ext uri="{FF2B5EF4-FFF2-40B4-BE49-F238E27FC236}">
                    <a16:creationId xmlns:a16="http://schemas.microsoft.com/office/drawing/2014/main" id="{A283CBC7-0D60-54AA-7804-7E933ACA7CDA}"/>
                  </a:ext>
                </a:extLst>
              </p:cNvPr>
              <p:cNvSpPr/>
              <p:nvPr/>
            </p:nvSpPr>
            <p:spPr bwMode="auto">
              <a:xfrm>
                <a:off x="2219326" y="5713413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Freeform 15">
                <a:extLst>
                  <a:ext uri="{FF2B5EF4-FFF2-40B4-BE49-F238E27FC236}">
                    <a16:creationId xmlns:a16="http://schemas.microsoft.com/office/drawing/2014/main" id="{A030F710-9E2B-4DBB-7A34-F6348EEC98F7}"/>
                  </a:ext>
                </a:extLst>
              </p:cNvPr>
              <p:cNvSpPr/>
              <p:nvPr/>
            </p:nvSpPr>
            <p:spPr bwMode="auto">
              <a:xfrm>
                <a:off x="2214563" y="5803900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id="{A76BE234-4B5F-E8C3-F20D-B8F8F2F40D00}"/>
                  </a:ext>
                </a:extLst>
              </p:cNvPr>
              <p:cNvSpPr/>
              <p:nvPr/>
            </p:nvSpPr>
            <p:spPr bwMode="auto">
              <a:xfrm>
                <a:off x="2227263" y="5895975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17">
                <a:extLst>
                  <a:ext uri="{FF2B5EF4-FFF2-40B4-BE49-F238E27FC236}">
                    <a16:creationId xmlns:a16="http://schemas.microsoft.com/office/drawing/2014/main" id="{75E3AD30-AC4F-93E8-32FC-D079F883EF59}"/>
                  </a:ext>
                </a:extLst>
              </p:cNvPr>
              <p:cNvSpPr/>
              <p:nvPr/>
            </p:nvSpPr>
            <p:spPr bwMode="auto">
              <a:xfrm>
                <a:off x="2246313" y="6029325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18">
                <a:extLst>
                  <a:ext uri="{FF2B5EF4-FFF2-40B4-BE49-F238E27FC236}">
                    <a16:creationId xmlns:a16="http://schemas.microsoft.com/office/drawing/2014/main" id="{5D368F8B-875C-656B-442E-BA1C185CB457}"/>
                  </a:ext>
                </a:extLst>
              </p:cNvPr>
              <p:cNvSpPr/>
              <p:nvPr/>
            </p:nvSpPr>
            <p:spPr bwMode="auto">
              <a:xfrm>
                <a:off x="2470151" y="6061075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Freeform 19">
                <a:extLst>
                  <a:ext uri="{FF2B5EF4-FFF2-40B4-BE49-F238E27FC236}">
                    <a16:creationId xmlns:a16="http://schemas.microsoft.com/office/drawing/2014/main" id="{9B325EE8-11E2-EDB3-E75C-E6E0753F6963}"/>
                  </a:ext>
                </a:extLst>
              </p:cNvPr>
              <p:cNvSpPr/>
              <p:nvPr/>
            </p:nvSpPr>
            <p:spPr bwMode="auto">
              <a:xfrm>
                <a:off x="3044826" y="5083175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Freeform 20">
                <a:extLst>
                  <a:ext uri="{FF2B5EF4-FFF2-40B4-BE49-F238E27FC236}">
                    <a16:creationId xmlns:a16="http://schemas.microsoft.com/office/drawing/2014/main" id="{DB10ED65-8073-9B91-7CE3-134421B1CDF1}"/>
                  </a:ext>
                </a:extLst>
              </p:cNvPr>
              <p:cNvSpPr/>
              <p:nvPr/>
            </p:nvSpPr>
            <p:spPr bwMode="auto">
              <a:xfrm>
                <a:off x="3049588" y="5083175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9" name="Freeform 21">
                <a:extLst>
                  <a:ext uri="{FF2B5EF4-FFF2-40B4-BE49-F238E27FC236}">
                    <a16:creationId xmlns:a16="http://schemas.microsoft.com/office/drawing/2014/main" id="{17CEFD20-286E-C194-545A-C98FB0B7FF8F}"/>
                  </a:ext>
                </a:extLst>
              </p:cNvPr>
              <p:cNvSpPr/>
              <p:nvPr/>
            </p:nvSpPr>
            <p:spPr bwMode="auto">
              <a:xfrm>
                <a:off x="3055938" y="5083175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" name="Freeform 22">
                <a:extLst>
                  <a:ext uri="{FF2B5EF4-FFF2-40B4-BE49-F238E27FC236}">
                    <a16:creationId xmlns:a16="http://schemas.microsoft.com/office/drawing/2014/main" id="{5C915523-7D31-1BD0-E1F5-10973211454F}"/>
                  </a:ext>
                </a:extLst>
              </p:cNvPr>
              <p:cNvSpPr/>
              <p:nvPr/>
            </p:nvSpPr>
            <p:spPr bwMode="auto">
              <a:xfrm>
                <a:off x="3062288" y="5083175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Freeform 23">
                <a:extLst>
                  <a:ext uri="{FF2B5EF4-FFF2-40B4-BE49-F238E27FC236}">
                    <a16:creationId xmlns:a16="http://schemas.microsoft.com/office/drawing/2014/main" id="{A9D9CA01-ACAA-BF44-245B-C1D78156081A}"/>
                  </a:ext>
                </a:extLst>
              </p:cNvPr>
              <p:cNvSpPr/>
              <p:nvPr/>
            </p:nvSpPr>
            <p:spPr bwMode="auto">
              <a:xfrm>
                <a:off x="3068638" y="5083175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Freeform 24">
                <a:extLst>
                  <a:ext uri="{FF2B5EF4-FFF2-40B4-BE49-F238E27FC236}">
                    <a16:creationId xmlns:a16="http://schemas.microsoft.com/office/drawing/2014/main" id="{E3336D8D-4336-452F-FD86-C6FAA46A0309}"/>
                  </a:ext>
                </a:extLst>
              </p:cNvPr>
              <p:cNvSpPr/>
              <p:nvPr/>
            </p:nvSpPr>
            <p:spPr bwMode="auto">
              <a:xfrm>
                <a:off x="3074988" y="5083175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Freeform 25">
                <a:extLst>
                  <a:ext uri="{FF2B5EF4-FFF2-40B4-BE49-F238E27FC236}">
                    <a16:creationId xmlns:a16="http://schemas.microsoft.com/office/drawing/2014/main" id="{6E2EDCAD-78D1-D8F9-C87E-5FA51DC2F205}"/>
                  </a:ext>
                </a:extLst>
              </p:cNvPr>
              <p:cNvSpPr/>
              <p:nvPr/>
            </p:nvSpPr>
            <p:spPr bwMode="auto">
              <a:xfrm>
                <a:off x="3081338" y="5083175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Freeform 26">
                <a:extLst>
                  <a:ext uri="{FF2B5EF4-FFF2-40B4-BE49-F238E27FC236}">
                    <a16:creationId xmlns:a16="http://schemas.microsoft.com/office/drawing/2014/main" id="{788530ED-E805-E2BD-E0BC-AF5682DEDEC9}"/>
                  </a:ext>
                </a:extLst>
              </p:cNvPr>
              <p:cNvSpPr/>
              <p:nvPr/>
            </p:nvSpPr>
            <p:spPr bwMode="auto">
              <a:xfrm>
                <a:off x="3086101" y="5083175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Freeform 27">
                <a:extLst>
                  <a:ext uri="{FF2B5EF4-FFF2-40B4-BE49-F238E27FC236}">
                    <a16:creationId xmlns:a16="http://schemas.microsoft.com/office/drawing/2014/main" id="{27514F13-8639-E990-3C7E-F0FC7515DF38}"/>
                  </a:ext>
                </a:extLst>
              </p:cNvPr>
              <p:cNvSpPr/>
              <p:nvPr/>
            </p:nvSpPr>
            <p:spPr bwMode="auto">
              <a:xfrm>
                <a:off x="3092451" y="5083175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98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Freeform 28">
                <a:extLst>
                  <a:ext uri="{FF2B5EF4-FFF2-40B4-BE49-F238E27FC236}">
                    <a16:creationId xmlns:a16="http://schemas.microsoft.com/office/drawing/2014/main" id="{CC841114-D7C7-86B7-FD03-B3BCE9C9B7CD}"/>
                  </a:ext>
                </a:extLst>
              </p:cNvPr>
              <p:cNvSpPr/>
              <p:nvPr/>
            </p:nvSpPr>
            <p:spPr bwMode="auto">
              <a:xfrm>
                <a:off x="3098801" y="5083175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Freeform 29">
                <a:extLst>
                  <a:ext uri="{FF2B5EF4-FFF2-40B4-BE49-F238E27FC236}">
                    <a16:creationId xmlns:a16="http://schemas.microsoft.com/office/drawing/2014/main" id="{152377B1-2E31-D523-8EC2-10775CB53A38}"/>
                  </a:ext>
                </a:extLst>
              </p:cNvPr>
              <p:cNvSpPr/>
              <p:nvPr/>
            </p:nvSpPr>
            <p:spPr bwMode="auto">
              <a:xfrm>
                <a:off x="3105151" y="5083175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Freeform 30">
                <a:extLst>
                  <a:ext uri="{FF2B5EF4-FFF2-40B4-BE49-F238E27FC236}">
                    <a16:creationId xmlns:a16="http://schemas.microsoft.com/office/drawing/2014/main" id="{FE67CD76-9F50-D793-E483-B802A7D1EEB5}"/>
                  </a:ext>
                </a:extLst>
              </p:cNvPr>
              <p:cNvSpPr/>
              <p:nvPr/>
            </p:nvSpPr>
            <p:spPr bwMode="auto">
              <a:xfrm>
                <a:off x="3111501" y="5083175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9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Freeform 31">
                <a:extLst>
                  <a:ext uri="{FF2B5EF4-FFF2-40B4-BE49-F238E27FC236}">
                    <a16:creationId xmlns:a16="http://schemas.microsoft.com/office/drawing/2014/main" id="{0C92B864-F94D-AD95-0352-6C77E995E3E5}"/>
                  </a:ext>
                </a:extLst>
              </p:cNvPr>
              <p:cNvSpPr/>
              <p:nvPr/>
            </p:nvSpPr>
            <p:spPr bwMode="auto">
              <a:xfrm>
                <a:off x="3116263" y="5083175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A9A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0" name="Freeform 32">
                <a:extLst>
                  <a:ext uri="{FF2B5EF4-FFF2-40B4-BE49-F238E27FC236}">
                    <a16:creationId xmlns:a16="http://schemas.microsoft.com/office/drawing/2014/main" id="{33791D3D-8E65-5EFD-D2A4-EA124D855450}"/>
                  </a:ext>
                </a:extLst>
              </p:cNvPr>
              <p:cNvSpPr/>
              <p:nvPr/>
            </p:nvSpPr>
            <p:spPr bwMode="auto">
              <a:xfrm>
                <a:off x="3122613" y="5083175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B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1" name="Freeform 33">
                <a:extLst>
                  <a:ext uri="{FF2B5EF4-FFF2-40B4-BE49-F238E27FC236}">
                    <a16:creationId xmlns:a16="http://schemas.microsoft.com/office/drawing/2014/main" id="{36FE3750-B62A-D042-8DE7-AF7BE6D308C0}"/>
                  </a:ext>
                </a:extLst>
              </p:cNvPr>
              <p:cNvSpPr/>
              <p:nvPr/>
            </p:nvSpPr>
            <p:spPr bwMode="auto">
              <a:xfrm>
                <a:off x="3128963" y="5083175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2" name="Freeform 34">
                <a:extLst>
                  <a:ext uri="{FF2B5EF4-FFF2-40B4-BE49-F238E27FC236}">
                    <a16:creationId xmlns:a16="http://schemas.microsoft.com/office/drawing/2014/main" id="{A996ED6D-8BC2-835F-6DA8-50CB185C9D1C}"/>
                  </a:ext>
                </a:extLst>
              </p:cNvPr>
              <p:cNvSpPr/>
              <p:nvPr/>
            </p:nvSpPr>
            <p:spPr bwMode="auto">
              <a:xfrm>
                <a:off x="3135313" y="5083175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3" name="Freeform 35">
                <a:extLst>
                  <a:ext uri="{FF2B5EF4-FFF2-40B4-BE49-F238E27FC236}">
                    <a16:creationId xmlns:a16="http://schemas.microsoft.com/office/drawing/2014/main" id="{0CF710D4-851F-06D8-2EEA-91DAE2AA0B0D}"/>
                  </a:ext>
                </a:extLst>
              </p:cNvPr>
              <p:cNvSpPr/>
              <p:nvPr/>
            </p:nvSpPr>
            <p:spPr bwMode="auto">
              <a:xfrm>
                <a:off x="3138488" y="5083175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D9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Freeform 36">
                <a:extLst>
                  <a:ext uri="{FF2B5EF4-FFF2-40B4-BE49-F238E27FC236}">
                    <a16:creationId xmlns:a16="http://schemas.microsoft.com/office/drawing/2014/main" id="{435C783E-186B-4E13-AFB1-11968EC44815}"/>
                  </a:ext>
                </a:extLst>
              </p:cNvPr>
              <p:cNvSpPr/>
              <p:nvPr/>
            </p:nvSpPr>
            <p:spPr bwMode="auto">
              <a:xfrm>
                <a:off x="3144838" y="5083175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D9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5" name="Freeform 37">
                <a:extLst>
                  <a:ext uri="{FF2B5EF4-FFF2-40B4-BE49-F238E27FC236}">
                    <a16:creationId xmlns:a16="http://schemas.microsoft.com/office/drawing/2014/main" id="{A1757FF9-E925-37A4-53E5-0D0DC3BA4904}"/>
                  </a:ext>
                </a:extLst>
              </p:cNvPr>
              <p:cNvSpPr/>
              <p:nvPr/>
            </p:nvSpPr>
            <p:spPr bwMode="auto">
              <a:xfrm>
                <a:off x="3152776" y="5083175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E9E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6" name="Freeform 38">
                <a:extLst>
                  <a:ext uri="{FF2B5EF4-FFF2-40B4-BE49-F238E27FC236}">
                    <a16:creationId xmlns:a16="http://schemas.microsoft.com/office/drawing/2014/main" id="{D5D0A2C9-F51D-5AFC-565E-9DE75BEEB687}"/>
                  </a:ext>
                </a:extLst>
              </p:cNvPr>
              <p:cNvSpPr/>
              <p:nvPr/>
            </p:nvSpPr>
            <p:spPr bwMode="auto">
              <a:xfrm>
                <a:off x="3159126" y="5083175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F9F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7" name="Freeform 39">
                <a:extLst>
                  <a:ext uri="{FF2B5EF4-FFF2-40B4-BE49-F238E27FC236}">
                    <a16:creationId xmlns:a16="http://schemas.microsoft.com/office/drawing/2014/main" id="{5B78E284-2FA4-8809-B081-1E240234AFA0}"/>
                  </a:ext>
                </a:extLst>
              </p:cNvPr>
              <p:cNvSpPr/>
              <p:nvPr/>
            </p:nvSpPr>
            <p:spPr bwMode="auto">
              <a:xfrm>
                <a:off x="3162301" y="5083175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F9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8" name="Freeform 40">
                <a:extLst>
                  <a:ext uri="{FF2B5EF4-FFF2-40B4-BE49-F238E27FC236}">
                    <a16:creationId xmlns:a16="http://schemas.microsoft.com/office/drawing/2014/main" id="{9663868D-8B3F-EECD-DF1B-E505450F0438}"/>
                  </a:ext>
                </a:extLst>
              </p:cNvPr>
              <p:cNvSpPr/>
              <p:nvPr/>
            </p:nvSpPr>
            <p:spPr bwMode="auto">
              <a:xfrm>
                <a:off x="3168651" y="5083175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0A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9" name="Freeform 41">
                <a:extLst>
                  <a:ext uri="{FF2B5EF4-FFF2-40B4-BE49-F238E27FC236}">
                    <a16:creationId xmlns:a16="http://schemas.microsoft.com/office/drawing/2014/main" id="{0609207F-0884-82F6-377E-8649161D0411}"/>
                  </a:ext>
                </a:extLst>
              </p:cNvPr>
              <p:cNvSpPr/>
              <p:nvPr/>
            </p:nvSpPr>
            <p:spPr bwMode="auto">
              <a:xfrm>
                <a:off x="3175001" y="5083175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1A1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0" name="Freeform 42">
                <a:extLst>
                  <a:ext uri="{FF2B5EF4-FFF2-40B4-BE49-F238E27FC236}">
                    <a16:creationId xmlns:a16="http://schemas.microsoft.com/office/drawing/2014/main" id="{5474852F-7FB2-0A1C-7405-93EF585A0A1D}"/>
                  </a:ext>
                </a:extLst>
              </p:cNvPr>
              <p:cNvSpPr/>
              <p:nvPr/>
            </p:nvSpPr>
            <p:spPr bwMode="auto">
              <a:xfrm>
                <a:off x="3182938" y="5083175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1A1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1" name="Freeform 43">
                <a:extLst>
                  <a:ext uri="{FF2B5EF4-FFF2-40B4-BE49-F238E27FC236}">
                    <a16:creationId xmlns:a16="http://schemas.microsoft.com/office/drawing/2014/main" id="{DF44FE89-90C2-FD28-0F42-4D0049F946E6}"/>
                  </a:ext>
                </a:extLst>
              </p:cNvPr>
              <p:cNvSpPr/>
              <p:nvPr/>
            </p:nvSpPr>
            <p:spPr bwMode="auto">
              <a:xfrm>
                <a:off x="3189288" y="5083175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2A2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2" name="Freeform 44">
                <a:extLst>
                  <a:ext uri="{FF2B5EF4-FFF2-40B4-BE49-F238E27FC236}">
                    <a16:creationId xmlns:a16="http://schemas.microsoft.com/office/drawing/2014/main" id="{EF2204D3-3AAD-9470-1D26-212FC2F82F7F}"/>
                  </a:ext>
                </a:extLst>
              </p:cNvPr>
              <p:cNvSpPr/>
              <p:nvPr/>
            </p:nvSpPr>
            <p:spPr bwMode="auto">
              <a:xfrm>
                <a:off x="3192463" y="5083175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2A2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3" name="Freeform 45">
                <a:extLst>
                  <a:ext uri="{FF2B5EF4-FFF2-40B4-BE49-F238E27FC236}">
                    <a16:creationId xmlns:a16="http://schemas.microsoft.com/office/drawing/2014/main" id="{E9BDCD44-9ABF-967E-1E44-B0D3CE001C2F}"/>
                  </a:ext>
                </a:extLst>
              </p:cNvPr>
              <p:cNvSpPr/>
              <p:nvPr/>
            </p:nvSpPr>
            <p:spPr bwMode="auto">
              <a:xfrm>
                <a:off x="3198813" y="5083175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3A3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4" name="Freeform 46">
                <a:extLst>
                  <a:ext uri="{FF2B5EF4-FFF2-40B4-BE49-F238E27FC236}">
                    <a16:creationId xmlns:a16="http://schemas.microsoft.com/office/drawing/2014/main" id="{A94BEF38-AC87-27F4-BDF9-3DEDEBA3AC89}"/>
                  </a:ext>
                </a:extLst>
              </p:cNvPr>
              <p:cNvSpPr/>
              <p:nvPr/>
            </p:nvSpPr>
            <p:spPr bwMode="auto">
              <a:xfrm>
                <a:off x="3205163" y="5083175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4A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5" name="Freeform 47">
                <a:extLst>
                  <a:ext uri="{FF2B5EF4-FFF2-40B4-BE49-F238E27FC236}">
                    <a16:creationId xmlns:a16="http://schemas.microsoft.com/office/drawing/2014/main" id="{57F0F6BD-0905-F1A4-9EAE-BF91A46A63A6}"/>
                  </a:ext>
                </a:extLst>
              </p:cNvPr>
              <p:cNvSpPr/>
              <p:nvPr/>
            </p:nvSpPr>
            <p:spPr bwMode="auto">
              <a:xfrm>
                <a:off x="3211513" y="5083175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4A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6" name="Freeform 48">
                <a:extLst>
                  <a:ext uri="{FF2B5EF4-FFF2-40B4-BE49-F238E27FC236}">
                    <a16:creationId xmlns:a16="http://schemas.microsoft.com/office/drawing/2014/main" id="{91566B43-AC07-15F7-B6A8-29888AAA3916}"/>
                  </a:ext>
                </a:extLst>
              </p:cNvPr>
              <p:cNvSpPr/>
              <p:nvPr/>
            </p:nvSpPr>
            <p:spPr bwMode="auto">
              <a:xfrm>
                <a:off x="3216276" y="5083175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5A5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7" name="Freeform 49">
                <a:extLst>
                  <a:ext uri="{FF2B5EF4-FFF2-40B4-BE49-F238E27FC236}">
                    <a16:creationId xmlns:a16="http://schemas.microsoft.com/office/drawing/2014/main" id="{C8ACD5F7-80A2-52E3-E0BC-D64A8CFE089C}"/>
                  </a:ext>
                </a:extLst>
              </p:cNvPr>
              <p:cNvSpPr/>
              <p:nvPr/>
            </p:nvSpPr>
            <p:spPr bwMode="auto">
              <a:xfrm>
                <a:off x="3222626" y="5083175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6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8" name="Freeform 50">
                <a:extLst>
                  <a:ext uri="{FF2B5EF4-FFF2-40B4-BE49-F238E27FC236}">
                    <a16:creationId xmlns:a16="http://schemas.microsoft.com/office/drawing/2014/main" id="{2D3E3A1B-B880-664E-2DA0-8A2C7C69EDEA}"/>
                  </a:ext>
                </a:extLst>
              </p:cNvPr>
              <p:cNvSpPr/>
              <p:nvPr/>
            </p:nvSpPr>
            <p:spPr bwMode="auto">
              <a:xfrm>
                <a:off x="3228976" y="5083175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6A6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9" name="Freeform 51">
                <a:extLst>
                  <a:ext uri="{FF2B5EF4-FFF2-40B4-BE49-F238E27FC236}">
                    <a16:creationId xmlns:a16="http://schemas.microsoft.com/office/drawing/2014/main" id="{ABA1EA53-F6B8-7338-4016-4F09E90BA45E}"/>
                  </a:ext>
                </a:extLst>
              </p:cNvPr>
              <p:cNvSpPr/>
              <p:nvPr/>
            </p:nvSpPr>
            <p:spPr bwMode="auto">
              <a:xfrm>
                <a:off x="3235326" y="5083175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7A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0" name="Freeform 52">
                <a:extLst>
                  <a:ext uri="{FF2B5EF4-FFF2-40B4-BE49-F238E27FC236}">
                    <a16:creationId xmlns:a16="http://schemas.microsoft.com/office/drawing/2014/main" id="{1B72B8E9-6D51-43B5-56E6-8E2DE235861A}"/>
                  </a:ext>
                </a:extLst>
              </p:cNvPr>
              <p:cNvSpPr/>
              <p:nvPr/>
            </p:nvSpPr>
            <p:spPr bwMode="auto">
              <a:xfrm>
                <a:off x="3240088" y="5083175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7A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1" name="Freeform 53">
                <a:extLst>
                  <a:ext uri="{FF2B5EF4-FFF2-40B4-BE49-F238E27FC236}">
                    <a16:creationId xmlns:a16="http://schemas.microsoft.com/office/drawing/2014/main" id="{CF6A7D99-4708-2C6B-05E1-3EE23E9166EA}"/>
                  </a:ext>
                </a:extLst>
              </p:cNvPr>
              <p:cNvSpPr/>
              <p:nvPr/>
            </p:nvSpPr>
            <p:spPr bwMode="auto">
              <a:xfrm>
                <a:off x="3246438" y="5083175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8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2" name="Freeform 54">
                <a:extLst>
                  <a:ext uri="{FF2B5EF4-FFF2-40B4-BE49-F238E27FC236}">
                    <a16:creationId xmlns:a16="http://schemas.microsoft.com/office/drawing/2014/main" id="{4AC49A11-5F21-1083-BCD7-0CE91852B794}"/>
                  </a:ext>
                </a:extLst>
              </p:cNvPr>
              <p:cNvSpPr/>
              <p:nvPr/>
            </p:nvSpPr>
            <p:spPr bwMode="auto">
              <a:xfrm>
                <a:off x="3252788" y="5083175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9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3" name="Freeform 55">
                <a:extLst>
                  <a:ext uri="{FF2B5EF4-FFF2-40B4-BE49-F238E27FC236}">
                    <a16:creationId xmlns:a16="http://schemas.microsoft.com/office/drawing/2014/main" id="{7F247E06-DDEC-4E73-2126-26F68F1542E3}"/>
                  </a:ext>
                </a:extLst>
              </p:cNvPr>
              <p:cNvSpPr/>
              <p:nvPr/>
            </p:nvSpPr>
            <p:spPr bwMode="auto">
              <a:xfrm>
                <a:off x="3259138" y="5083175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9A9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4" name="Freeform 56">
                <a:extLst>
                  <a:ext uri="{FF2B5EF4-FFF2-40B4-BE49-F238E27FC236}">
                    <a16:creationId xmlns:a16="http://schemas.microsoft.com/office/drawing/2014/main" id="{C18EEEF3-D1A1-0731-5E90-1EE179D53EF9}"/>
                  </a:ext>
                </a:extLst>
              </p:cNvPr>
              <p:cNvSpPr/>
              <p:nvPr/>
            </p:nvSpPr>
            <p:spPr bwMode="auto">
              <a:xfrm>
                <a:off x="3265488" y="5083175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A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5" name="Freeform 57">
                <a:extLst>
                  <a:ext uri="{FF2B5EF4-FFF2-40B4-BE49-F238E27FC236}">
                    <a16:creationId xmlns:a16="http://schemas.microsoft.com/office/drawing/2014/main" id="{803B3064-D515-E2B0-F840-9E342CC33C3F}"/>
                  </a:ext>
                </a:extLst>
              </p:cNvPr>
              <p:cNvSpPr/>
              <p:nvPr/>
            </p:nvSpPr>
            <p:spPr bwMode="auto">
              <a:xfrm>
                <a:off x="3270251" y="5083175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AAA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6" name="Freeform 58">
                <a:extLst>
                  <a:ext uri="{FF2B5EF4-FFF2-40B4-BE49-F238E27FC236}">
                    <a16:creationId xmlns:a16="http://schemas.microsoft.com/office/drawing/2014/main" id="{4E0E667D-FF03-58FE-78B2-C8BD8D577840}"/>
                  </a:ext>
                </a:extLst>
              </p:cNvPr>
              <p:cNvSpPr/>
              <p:nvPr/>
            </p:nvSpPr>
            <p:spPr bwMode="auto">
              <a:xfrm>
                <a:off x="3276601" y="5083175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AB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7" name="Freeform 59">
                <a:extLst>
                  <a:ext uri="{FF2B5EF4-FFF2-40B4-BE49-F238E27FC236}">
                    <a16:creationId xmlns:a16="http://schemas.microsoft.com/office/drawing/2014/main" id="{C74C178F-8BCF-965A-6C35-EF20BAB91CE1}"/>
                  </a:ext>
                </a:extLst>
              </p:cNvPr>
              <p:cNvSpPr/>
              <p:nvPr/>
            </p:nvSpPr>
            <p:spPr bwMode="auto">
              <a:xfrm>
                <a:off x="3282951" y="5083175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C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8" name="Freeform 60">
                <a:extLst>
                  <a:ext uri="{FF2B5EF4-FFF2-40B4-BE49-F238E27FC236}">
                    <a16:creationId xmlns:a16="http://schemas.microsoft.com/office/drawing/2014/main" id="{723981E7-6C55-63E3-2E6B-301CB29406C3}"/>
                  </a:ext>
                </a:extLst>
              </p:cNvPr>
              <p:cNvSpPr/>
              <p:nvPr/>
            </p:nvSpPr>
            <p:spPr bwMode="auto">
              <a:xfrm>
                <a:off x="3289301" y="5083175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CA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9" name="Freeform 61">
                <a:extLst>
                  <a:ext uri="{FF2B5EF4-FFF2-40B4-BE49-F238E27FC236}">
                    <a16:creationId xmlns:a16="http://schemas.microsoft.com/office/drawing/2014/main" id="{9A45F887-3036-2A4B-D036-0D45F4C754AA}"/>
                  </a:ext>
                </a:extLst>
              </p:cNvPr>
              <p:cNvSpPr/>
              <p:nvPr/>
            </p:nvSpPr>
            <p:spPr bwMode="auto">
              <a:xfrm>
                <a:off x="3294063" y="5083175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DA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0" name="Freeform 62">
                <a:extLst>
                  <a:ext uri="{FF2B5EF4-FFF2-40B4-BE49-F238E27FC236}">
                    <a16:creationId xmlns:a16="http://schemas.microsoft.com/office/drawing/2014/main" id="{733A57AC-7A95-3EE8-99C6-F2B9232F8FA7}"/>
                  </a:ext>
                </a:extLst>
              </p:cNvPr>
              <p:cNvSpPr/>
              <p:nvPr/>
            </p:nvSpPr>
            <p:spPr bwMode="auto">
              <a:xfrm>
                <a:off x="3300413" y="5083175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EAE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1" name="Freeform 63">
                <a:extLst>
                  <a:ext uri="{FF2B5EF4-FFF2-40B4-BE49-F238E27FC236}">
                    <a16:creationId xmlns:a16="http://schemas.microsoft.com/office/drawing/2014/main" id="{02EF4BDB-A4F6-52F8-FEFD-57949FECDB42}"/>
                  </a:ext>
                </a:extLst>
              </p:cNvPr>
              <p:cNvSpPr/>
              <p:nvPr/>
            </p:nvSpPr>
            <p:spPr bwMode="auto">
              <a:xfrm>
                <a:off x="3306763" y="5083175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EAE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2" name="Freeform 64">
                <a:extLst>
                  <a:ext uri="{FF2B5EF4-FFF2-40B4-BE49-F238E27FC236}">
                    <a16:creationId xmlns:a16="http://schemas.microsoft.com/office/drawing/2014/main" id="{808A9B7C-027E-93DE-5838-A7FE3B848AB9}"/>
                  </a:ext>
                </a:extLst>
              </p:cNvPr>
              <p:cNvSpPr/>
              <p:nvPr/>
            </p:nvSpPr>
            <p:spPr bwMode="auto">
              <a:xfrm>
                <a:off x="3313113" y="5083175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FA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3" name="Freeform 65">
                <a:extLst>
                  <a:ext uri="{FF2B5EF4-FFF2-40B4-BE49-F238E27FC236}">
                    <a16:creationId xmlns:a16="http://schemas.microsoft.com/office/drawing/2014/main" id="{66FC0554-8203-165A-6FDF-E26D413AB1F5}"/>
                  </a:ext>
                </a:extLst>
              </p:cNvPr>
              <p:cNvSpPr/>
              <p:nvPr/>
            </p:nvSpPr>
            <p:spPr bwMode="auto">
              <a:xfrm>
                <a:off x="3317876" y="5083175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FA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4" name="Freeform 66">
                <a:extLst>
                  <a:ext uri="{FF2B5EF4-FFF2-40B4-BE49-F238E27FC236}">
                    <a16:creationId xmlns:a16="http://schemas.microsoft.com/office/drawing/2014/main" id="{CF471F2C-ABE0-4469-E1F2-22A3D1E0E670}"/>
                  </a:ext>
                </a:extLst>
              </p:cNvPr>
              <p:cNvSpPr/>
              <p:nvPr/>
            </p:nvSpPr>
            <p:spPr bwMode="auto">
              <a:xfrm>
                <a:off x="3324226" y="5083175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0B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5" name="Freeform 67">
                <a:extLst>
                  <a:ext uri="{FF2B5EF4-FFF2-40B4-BE49-F238E27FC236}">
                    <a16:creationId xmlns:a16="http://schemas.microsoft.com/office/drawing/2014/main" id="{02269C4D-AFA9-C2E8-BCCD-955ABAEFCF32}"/>
                  </a:ext>
                </a:extLst>
              </p:cNvPr>
              <p:cNvSpPr/>
              <p:nvPr/>
            </p:nvSpPr>
            <p:spPr bwMode="auto">
              <a:xfrm>
                <a:off x="3330576" y="5083175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1B1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6" name="Freeform 68">
                <a:extLst>
                  <a:ext uri="{FF2B5EF4-FFF2-40B4-BE49-F238E27FC236}">
                    <a16:creationId xmlns:a16="http://schemas.microsoft.com/office/drawing/2014/main" id="{72FA3EA4-6807-7C2D-DBF0-5882EE7B69F5}"/>
                  </a:ext>
                </a:extLst>
              </p:cNvPr>
              <p:cNvSpPr/>
              <p:nvPr/>
            </p:nvSpPr>
            <p:spPr bwMode="auto">
              <a:xfrm>
                <a:off x="3336926" y="5083175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1B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7" name="Freeform 69">
                <a:extLst>
                  <a:ext uri="{FF2B5EF4-FFF2-40B4-BE49-F238E27FC236}">
                    <a16:creationId xmlns:a16="http://schemas.microsoft.com/office/drawing/2014/main" id="{C2267CCF-E56D-DA77-99C1-FF075A351E59}"/>
                  </a:ext>
                </a:extLst>
              </p:cNvPr>
              <p:cNvSpPr/>
              <p:nvPr/>
            </p:nvSpPr>
            <p:spPr bwMode="auto">
              <a:xfrm>
                <a:off x="3343276" y="5083175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2B2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8" name="Freeform 70">
                <a:extLst>
                  <a:ext uri="{FF2B5EF4-FFF2-40B4-BE49-F238E27FC236}">
                    <a16:creationId xmlns:a16="http://schemas.microsoft.com/office/drawing/2014/main" id="{9BBB7A8D-92CF-5E2F-3D62-2991F6485DC3}"/>
                  </a:ext>
                </a:extLst>
              </p:cNvPr>
              <p:cNvSpPr/>
              <p:nvPr/>
            </p:nvSpPr>
            <p:spPr bwMode="auto">
              <a:xfrm>
                <a:off x="3348038" y="5083175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2B2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9" name="Freeform 71">
                <a:extLst>
                  <a:ext uri="{FF2B5EF4-FFF2-40B4-BE49-F238E27FC236}">
                    <a16:creationId xmlns:a16="http://schemas.microsoft.com/office/drawing/2014/main" id="{A8BA3F79-B3E1-3AD6-D27D-7629705D9DE3}"/>
                  </a:ext>
                </a:extLst>
              </p:cNvPr>
              <p:cNvSpPr/>
              <p:nvPr/>
            </p:nvSpPr>
            <p:spPr bwMode="auto">
              <a:xfrm>
                <a:off x="3354388" y="5083175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3B3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0" name="Freeform 72">
                <a:extLst>
                  <a:ext uri="{FF2B5EF4-FFF2-40B4-BE49-F238E27FC236}">
                    <a16:creationId xmlns:a16="http://schemas.microsoft.com/office/drawing/2014/main" id="{8415435C-1B59-A284-AADD-70441B050B8E}"/>
                  </a:ext>
                </a:extLst>
              </p:cNvPr>
              <p:cNvSpPr/>
              <p:nvPr/>
            </p:nvSpPr>
            <p:spPr bwMode="auto">
              <a:xfrm>
                <a:off x="3360738" y="5083175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4B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1" name="Freeform 73">
                <a:extLst>
                  <a:ext uri="{FF2B5EF4-FFF2-40B4-BE49-F238E27FC236}">
                    <a16:creationId xmlns:a16="http://schemas.microsoft.com/office/drawing/2014/main" id="{BED35393-DE35-AC07-809E-6E0D36A3BEF8}"/>
                  </a:ext>
                </a:extLst>
              </p:cNvPr>
              <p:cNvSpPr/>
              <p:nvPr/>
            </p:nvSpPr>
            <p:spPr bwMode="auto">
              <a:xfrm>
                <a:off x="3367088" y="5083175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4B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2" name="Freeform 74">
                <a:extLst>
                  <a:ext uri="{FF2B5EF4-FFF2-40B4-BE49-F238E27FC236}">
                    <a16:creationId xmlns:a16="http://schemas.microsoft.com/office/drawing/2014/main" id="{74088755-9EC3-E294-B6E2-CB79F1AE39F0}"/>
                  </a:ext>
                </a:extLst>
              </p:cNvPr>
              <p:cNvSpPr/>
              <p:nvPr/>
            </p:nvSpPr>
            <p:spPr bwMode="auto">
              <a:xfrm>
                <a:off x="3371851" y="5083175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5B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3" name="Freeform 75">
                <a:extLst>
                  <a:ext uri="{FF2B5EF4-FFF2-40B4-BE49-F238E27FC236}">
                    <a16:creationId xmlns:a16="http://schemas.microsoft.com/office/drawing/2014/main" id="{3B2C5BDE-D0C0-7819-A4DE-EC93C2F20592}"/>
                  </a:ext>
                </a:extLst>
              </p:cNvPr>
              <p:cNvSpPr/>
              <p:nvPr/>
            </p:nvSpPr>
            <p:spPr bwMode="auto">
              <a:xfrm>
                <a:off x="3378201" y="5083175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B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4" name="Freeform 76">
                <a:extLst>
                  <a:ext uri="{FF2B5EF4-FFF2-40B4-BE49-F238E27FC236}">
                    <a16:creationId xmlns:a16="http://schemas.microsoft.com/office/drawing/2014/main" id="{811AA44B-7F4D-2B4D-378B-5A5AE6D47F8A}"/>
                  </a:ext>
                </a:extLst>
              </p:cNvPr>
              <p:cNvSpPr/>
              <p:nvPr/>
            </p:nvSpPr>
            <p:spPr bwMode="auto">
              <a:xfrm>
                <a:off x="3384551" y="5083175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B6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5" name="Freeform 77">
                <a:extLst>
                  <a:ext uri="{FF2B5EF4-FFF2-40B4-BE49-F238E27FC236}">
                    <a16:creationId xmlns:a16="http://schemas.microsoft.com/office/drawing/2014/main" id="{0DD2135F-A7F4-55D2-5196-ABC2497D15DF}"/>
                  </a:ext>
                </a:extLst>
              </p:cNvPr>
              <p:cNvSpPr/>
              <p:nvPr/>
            </p:nvSpPr>
            <p:spPr bwMode="auto">
              <a:xfrm>
                <a:off x="3390901" y="5083175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7B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6" name="Freeform 78">
                <a:extLst>
                  <a:ext uri="{FF2B5EF4-FFF2-40B4-BE49-F238E27FC236}">
                    <a16:creationId xmlns:a16="http://schemas.microsoft.com/office/drawing/2014/main" id="{3B91D6F7-80FD-A31F-02D8-0A31442D72FD}"/>
                  </a:ext>
                </a:extLst>
              </p:cNvPr>
              <p:cNvSpPr/>
              <p:nvPr/>
            </p:nvSpPr>
            <p:spPr bwMode="auto">
              <a:xfrm>
                <a:off x="3395663" y="5083175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7B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7" name="Freeform 79">
                <a:extLst>
                  <a:ext uri="{FF2B5EF4-FFF2-40B4-BE49-F238E27FC236}">
                    <a16:creationId xmlns:a16="http://schemas.microsoft.com/office/drawing/2014/main" id="{C8B97B26-94F6-22F8-C8B5-A1A77767D8C7}"/>
                  </a:ext>
                </a:extLst>
              </p:cNvPr>
              <p:cNvSpPr/>
              <p:nvPr/>
            </p:nvSpPr>
            <p:spPr bwMode="auto">
              <a:xfrm>
                <a:off x="3402013" y="5083175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8B8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8" name="Freeform 80">
                <a:extLst>
                  <a:ext uri="{FF2B5EF4-FFF2-40B4-BE49-F238E27FC236}">
                    <a16:creationId xmlns:a16="http://schemas.microsoft.com/office/drawing/2014/main" id="{D2F53551-F62A-C8A3-C1A7-2D8543565F63}"/>
                  </a:ext>
                </a:extLst>
              </p:cNvPr>
              <p:cNvSpPr/>
              <p:nvPr/>
            </p:nvSpPr>
            <p:spPr bwMode="auto">
              <a:xfrm>
                <a:off x="3408363" y="5083175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9B9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9" name="Freeform 81">
                <a:extLst>
                  <a:ext uri="{FF2B5EF4-FFF2-40B4-BE49-F238E27FC236}">
                    <a16:creationId xmlns:a16="http://schemas.microsoft.com/office/drawing/2014/main" id="{B2DC52FF-6698-8592-CA27-5B70F42037ED}"/>
                  </a:ext>
                </a:extLst>
              </p:cNvPr>
              <p:cNvSpPr/>
              <p:nvPr/>
            </p:nvSpPr>
            <p:spPr bwMode="auto">
              <a:xfrm>
                <a:off x="3414713" y="5083175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9B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0" name="Freeform 82">
                <a:extLst>
                  <a:ext uri="{FF2B5EF4-FFF2-40B4-BE49-F238E27FC236}">
                    <a16:creationId xmlns:a16="http://schemas.microsoft.com/office/drawing/2014/main" id="{626FCF4D-37AE-F1A5-2FA4-78E3DE1BFB71}"/>
                  </a:ext>
                </a:extLst>
              </p:cNvPr>
              <p:cNvSpPr/>
              <p:nvPr/>
            </p:nvSpPr>
            <p:spPr bwMode="auto">
              <a:xfrm>
                <a:off x="3417888" y="5083175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ABA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1" name="Freeform 83">
                <a:extLst>
                  <a:ext uri="{FF2B5EF4-FFF2-40B4-BE49-F238E27FC236}">
                    <a16:creationId xmlns:a16="http://schemas.microsoft.com/office/drawing/2014/main" id="{D79DE2F4-4EC0-E7FE-D732-8E61F81864A6}"/>
                  </a:ext>
                </a:extLst>
              </p:cNvPr>
              <p:cNvSpPr/>
              <p:nvPr/>
            </p:nvSpPr>
            <p:spPr bwMode="auto">
              <a:xfrm>
                <a:off x="3425826" y="5083175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BB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2" name="Freeform 84">
                <a:extLst>
                  <a:ext uri="{FF2B5EF4-FFF2-40B4-BE49-F238E27FC236}">
                    <a16:creationId xmlns:a16="http://schemas.microsoft.com/office/drawing/2014/main" id="{8667F95A-18A3-91C8-F2A8-2CD883E3F236}"/>
                  </a:ext>
                </a:extLst>
              </p:cNvPr>
              <p:cNvSpPr/>
              <p:nvPr/>
            </p:nvSpPr>
            <p:spPr bwMode="auto">
              <a:xfrm>
                <a:off x="3432176" y="5083175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BB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3" name="Freeform 85">
                <a:extLst>
                  <a:ext uri="{FF2B5EF4-FFF2-40B4-BE49-F238E27FC236}">
                    <a16:creationId xmlns:a16="http://schemas.microsoft.com/office/drawing/2014/main" id="{67024981-EF58-799D-4922-2052C2C3FF49}"/>
                  </a:ext>
                </a:extLst>
              </p:cNvPr>
              <p:cNvSpPr/>
              <p:nvPr/>
            </p:nvSpPr>
            <p:spPr bwMode="auto">
              <a:xfrm>
                <a:off x="3438526" y="5083175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CB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4" name="Freeform 86">
                <a:extLst>
                  <a:ext uri="{FF2B5EF4-FFF2-40B4-BE49-F238E27FC236}">
                    <a16:creationId xmlns:a16="http://schemas.microsoft.com/office/drawing/2014/main" id="{D1B7F497-824E-2F96-16CF-C3BC43328F40}"/>
                  </a:ext>
                </a:extLst>
              </p:cNvPr>
              <p:cNvSpPr/>
              <p:nvPr/>
            </p:nvSpPr>
            <p:spPr bwMode="auto">
              <a:xfrm>
                <a:off x="3444876" y="5083175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CB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5" name="Freeform 87">
                <a:extLst>
                  <a:ext uri="{FF2B5EF4-FFF2-40B4-BE49-F238E27FC236}">
                    <a16:creationId xmlns:a16="http://schemas.microsoft.com/office/drawing/2014/main" id="{103A091E-D50E-6E3D-97A1-0A43DCA16718}"/>
                  </a:ext>
                </a:extLst>
              </p:cNvPr>
              <p:cNvSpPr/>
              <p:nvPr/>
            </p:nvSpPr>
            <p:spPr bwMode="auto">
              <a:xfrm>
                <a:off x="3448051" y="5083175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DB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6" name="Freeform 88">
                <a:extLst>
                  <a:ext uri="{FF2B5EF4-FFF2-40B4-BE49-F238E27FC236}">
                    <a16:creationId xmlns:a16="http://schemas.microsoft.com/office/drawing/2014/main" id="{19191ADC-8060-2F3B-99ED-03298068BD46}"/>
                  </a:ext>
                </a:extLst>
              </p:cNvPr>
              <p:cNvSpPr/>
              <p:nvPr/>
            </p:nvSpPr>
            <p:spPr bwMode="auto">
              <a:xfrm>
                <a:off x="3454401" y="5083175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7" name="Freeform 89">
                <a:extLst>
                  <a:ext uri="{FF2B5EF4-FFF2-40B4-BE49-F238E27FC236}">
                    <a16:creationId xmlns:a16="http://schemas.microsoft.com/office/drawing/2014/main" id="{96A5AC6C-53F2-AECB-6F3B-37B8B83C7967}"/>
                  </a:ext>
                </a:extLst>
              </p:cNvPr>
              <p:cNvSpPr/>
              <p:nvPr/>
            </p:nvSpPr>
            <p:spPr bwMode="auto">
              <a:xfrm>
                <a:off x="3462338" y="5083175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EBE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8" name="Freeform 90">
                <a:extLst>
                  <a:ext uri="{FF2B5EF4-FFF2-40B4-BE49-F238E27FC236}">
                    <a16:creationId xmlns:a16="http://schemas.microsoft.com/office/drawing/2014/main" id="{F4E9782F-B4BC-43EE-6FC8-1AA4D2F212BE}"/>
                  </a:ext>
                </a:extLst>
              </p:cNvPr>
              <p:cNvSpPr/>
              <p:nvPr/>
            </p:nvSpPr>
            <p:spPr bwMode="auto">
              <a:xfrm>
                <a:off x="3468688" y="5083175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FB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9" name="Freeform 91">
                <a:extLst>
                  <a:ext uri="{FF2B5EF4-FFF2-40B4-BE49-F238E27FC236}">
                    <a16:creationId xmlns:a16="http://schemas.microsoft.com/office/drawing/2014/main" id="{8E52BCFE-BB9B-56C5-E6DC-862D0CB1A361}"/>
                  </a:ext>
                </a:extLst>
              </p:cNvPr>
              <p:cNvSpPr/>
              <p:nvPr/>
            </p:nvSpPr>
            <p:spPr bwMode="auto">
              <a:xfrm>
                <a:off x="3471863" y="5083175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FB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0" name="Freeform 92">
                <a:extLst>
                  <a:ext uri="{FF2B5EF4-FFF2-40B4-BE49-F238E27FC236}">
                    <a16:creationId xmlns:a16="http://schemas.microsoft.com/office/drawing/2014/main" id="{05167909-475B-76D7-6116-F953FEEFCB48}"/>
                  </a:ext>
                </a:extLst>
              </p:cNvPr>
              <p:cNvSpPr/>
              <p:nvPr/>
            </p:nvSpPr>
            <p:spPr bwMode="auto">
              <a:xfrm>
                <a:off x="3478213" y="5083175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0C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1" name="Freeform 93">
                <a:extLst>
                  <a:ext uri="{FF2B5EF4-FFF2-40B4-BE49-F238E27FC236}">
                    <a16:creationId xmlns:a16="http://schemas.microsoft.com/office/drawing/2014/main" id="{57E45582-F724-9AF5-64C6-71A1A713509E}"/>
                  </a:ext>
                </a:extLst>
              </p:cNvPr>
              <p:cNvSpPr/>
              <p:nvPr/>
            </p:nvSpPr>
            <p:spPr bwMode="auto">
              <a:xfrm>
                <a:off x="3484563" y="5083175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1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2" name="Freeform 94">
                <a:extLst>
                  <a:ext uri="{FF2B5EF4-FFF2-40B4-BE49-F238E27FC236}">
                    <a16:creationId xmlns:a16="http://schemas.microsoft.com/office/drawing/2014/main" id="{AE8E6E22-28A3-EF4E-7F2D-1AD76C299FD5}"/>
                  </a:ext>
                </a:extLst>
              </p:cNvPr>
              <p:cNvSpPr/>
              <p:nvPr/>
            </p:nvSpPr>
            <p:spPr bwMode="auto">
              <a:xfrm>
                <a:off x="3492501" y="5083175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1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3" name="Freeform 95">
                <a:extLst>
                  <a:ext uri="{FF2B5EF4-FFF2-40B4-BE49-F238E27FC236}">
                    <a16:creationId xmlns:a16="http://schemas.microsoft.com/office/drawing/2014/main" id="{8AE26C64-937A-7195-70E3-798052A61374}"/>
                  </a:ext>
                </a:extLst>
              </p:cNvPr>
              <p:cNvSpPr/>
              <p:nvPr/>
            </p:nvSpPr>
            <p:spPr bwMode="auto">
              <a:xfrm>
                <a:off x="3495676" y="5083175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2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4" name="Freeform 96">
                <a:extLst>
                  <a:ext uri="{FF2B5EF4-FFF2-40B4-BE49-F238E27FC236}">
                    <a16:creationId xmlns:a16="http://schemas.microsoft.com/office/drawing/2014/main" id="{2DBBE059-62ED-4A80-FDD8-7880220BD2F5}"/>
                  </a:ext>
                </a:extLst>
              </p:cNvPr>
              <p:cNvSpPr/>
              <p:nvPr/>
            </p:nvSpPr>
            <p:spPr bwMode="auto">
              <a:xfrm>
                <a:off x="3502026" y="5083175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3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5" name="Freeform 97">
                <a:extLst>
                  <a:ext uri="{FF2B5EF4-FFF2-40B4-BE49-F238E27FC236}">
                    <a16:creationId xmlns:a16="http://schemas.microsoft.com/office/drawing/2014/main" id="{2447C98A-B736-A4F7-5971-A343CEE797E3}"/>
                  </a:ext>
                </a:extLst>
              </p:cNvPr>
              <p:cNvSpPr/>
              <p:nvPr/>
            </p:nvSpPr>
            <p:spPr bwMode="auto">
              <a:xfrm>
                <a:off x="3508376" y="5083175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3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6" name="Freeform 98">
                <a:extLst>
                  <a:ext uri="{FF2B5EF4-FFF2-40B4-BE49-F238E27FC236}">
                    <a16:creationId xmlns:a16="http://schemas.microsoft.com/office/drawing/2014/main" id="{FBA6E269-5ABF-0CE2-BEF0-6D9E980C2368}"/>
                  </a:ext>
                </a:extLst>
              </p:cNvPr>
              <p:cNvSpPr/>
              <p:nvPr/>
            </p:nvSpPr>
            <p:spPr bwMode="auto">
              <a:xfrm>
                <a:off x="3513138" y="5083175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4C4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7" name="Freeform 99">
                <a:extLst>
                  <a:ext uri="{FF2B5EF4-FFF2-40B4-BE49-F238E27FC236}">
                    <a16:creationId xmlns:a16="http://schemas.microsoft.com/office/drawing/2014/main" id="{6010E7B8-699B-B31D-D937-BFDF634D3575}"/>
                  </a:ext>
                </a:extLst>
              </p:cNvPr>
              <p:cNvSpPr/>
              <p:nvPr/>
            </p:nvSpPr>
            <p:spPr bwMode="auto">
              <a:xfrm>
                <a:off x="3513138" y="5083175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4C4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8" name="Freeform 100">
                <a:extLst>
                  <a:ext uri="{FF2B5EF4-FFF2-40B4-BE49-F238E27FC236}">
                    <a16:creationId xmlns:a16="http://schemas.microsoft.com/office/drawing/2014/main" id="{189B1735-F746-6CD6-7AB7-74BBA311802C}"/>
                  </a:ext>
                </a:extLst>
              </p:cNvPr>
              <p:cNvSpPr/>
              <p:nvPr/>
            </p:nvSpPr>
            <p:spPr bwMode="auto">
              <a:xfrm>
                <a:off x="3514726" y="5083175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C5C5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9" name="Freeform 108">
                <a:extLst>
                  <a:ext uri="{FF2B5EF4-FFF2-40B4-BE49-F238E27FC236}">
                    <a16:creationId xmlns:a16="http://schemas.microsoft.com/office/drawing/2014/main" id="{4030F2D1-A366-2475-831D-F765D41C50B1}"/>
                  </a:ext>
                </a:extLst>
              </p:cNvPr>
              <p:cNvSpPr/>
              <p:nvPr/>
            </p:nvSpPr>
            <p:spPr bwMode="auto">
              <a:xfrm>
                <a:off x="2687638" y="4930775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solidFill>
                <a:srgbClr val="F24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B3FCAC5E-635C-9207-7A8D-24BE4E971073}"/>
                </a:ext>
              </a:extLst>
            </p:cNvPr>
            <p:cNvGrpSpPr/>
            <p:nvPr/>
          </p:nvGrpSpPr>
          <p:grpSpPr>
            <a:xfrm>
              <a:off x="3491880" y="1059582"/>
              <a:ext cx="2368154" cy="2872979"/>
              <a:chOff x="3491880" y="1059582"/>
              <a:chExt cx="2368154" cy="2872979"/>
            </a:xfrm>
          </p:grpSpPr>
          <p:grpSp>
            <p:nvGrpSpPr>
              <p:cNvPr id="2" name="组合 208">
                <a:extLst>
                  <a:ext uri="{FF2B5EF4-FFF2-40B4-BE49-F238E27FC236}">
                    <a16:creationId xmlns:a16="http://schemas.microsoft.com/office/drawing/2014/main" id="{51ECD26F-A359-93F1-0541-DD73D055E1FB}"/>
                  </a:ext>
                </a:extLst>
              </p:cNvPr>
              <p:cNvGrpSpPr/>
              <p:nvPr/>
            </p:nvGrpSpPr>
            <p:grpSpPr>
              <a:xfrm>
                <a:off x="4570587" y="3449167"/>
                <a:ext cx="138113" cy="483394"/>
                <a:chOff x="2752726" y="4344988"/>
                <a:chExt cx="184150" cy="644525"/>
              </a:xfrm>
              <a:solidFill>
                <a:schemeClr val="accent6"/>
              </a:solidFill>
            </p:grpSpPr>
            <p:sp>
              <p:nvSpPr>
                <p:cNvPr id="3" name="Freeform 101">
                  <a:extLst>
                    <a:ext uri="{FF2B5EF4-FFF2-40B4-BE49-F238E27FC236}">
                      <a16:creationId xmlns:a16="http://schemas.microsoft.com/office/drawing/2014/main" id="{B10F4AD5-08C0-137E-96D9-F2DC78DBBC23}"/>
                    </a:ext>
                  </a:extLst>
                </p:cNvPr>
                <p:cNvSpPr/>
                <p:nvPr/>
              </p:nvSpPr>
              <p:spPr bwMode="auto">
                <a:xfrm>
                  <a:off x="2762251" y="4427538"/>
                  <a:ext cx="174625" cy="519113"/>
                </a:xfrm>
                <a:custGeom>
                  <a:avLst/>
                  <a:gdLst>
                    <a:gd name="T0" fmla="*/ 34 w 110"/>
                    <a:gd name="T1" fmla="*/ 267 h 327"/>
                    <a:gd name="T2" fmla="*/ 67 w 110"/>
                    <a:gd name="T3" fmla="*/ 327 h 327"/>
                    <a:gd name="T4" fmla="*/ 95 w 110"/>
                    <a:gd name="T5" fmla="*/ 323 h 327"/>
                    <a:gd name="T6" fmla="*/ 110 w 110"/>
                    <a:gd name="T7" fmla="*/ 256 h 327"/>
                    <a:gd name="T8" fmla="*/ 76 w 110"/>
                    <a:gd name="T9" fmla="*/ 0 h 327"/>
                    <a:gd name="T10" fmla="*/ 0 w 110"/>
                    <a:gd name="T11" fmla="*/ 10 h 327"/>
                    <a:gd name="T12" fmla="*/ 34 w 110"/>
                    <a:gd name="T13" fmla="*/ 267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" h="327">
                      <a:moveTo>
                        <a:pt x="34" y="267"/>
                      </a:moveTo>
                      <a:lnTo>
                        <a:pt x="67" y="327"/>
                      </a:lnTo>
                      <a:lnTo>
                        <a:pt x="95" y="323"/>
                      </a:lnTo>
                      <a:lnTo>
                        <a:pt x="110" y="256"/>
                      </a:lnTo>
                      <a:lnTo>
                        <a:pt x="76" y="0"/>
                      </a:lnTo>
                      <a:lnTo>
                        <a:pt x="0" y="10"/>
                      </a:lnTo>
                      <a:lnTo>
                        <a:pt x="34" y="26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" name="Freeform 102">
                  <a:extLst>
                    <a:ext uri="{FF2B5EF4-FFF2-40B4-BE49-F238E27FC236}">
                      <a16:creationId xmlns:a16="http://schemas.microsoft.com/office/drawing/2014/main" id="{ED71B56E-68B9-D4BD-4C8E-30CE6C205022}"/>
                    </a:ext>
                  </a:extLst>
                </p:cNvPr>
                <p:cNvSpPr/>
                <p:nvPr/>
              </p:nvSpPr>
              <p:spPr bwMode="auto">
                <a:xfrm>
                  <a:off x="2754313" y="4344988"/>
                  <a:ext cx="128588" cy="146050"/>
                </a:xfrm>
                <a:custGeom>
                  <a:avLst/>
                  <a:gdLst>
                    <a:gd name="T0" fmla="*/ 5 w 81"/>
                    <a:gd name="T1" fmla="*/ 58 h 92"/>
                    <a:gd name="T2" fmla="*/ 5 w 81"/>
                    <a:gd name="T3" fmla="*/ 58 h 92"/>
                    <a:gd name="T4" fmla="*/ 7 w 81"/>
                    <a:gd name="T5" fmla="*/ 66 h 92"/>
                    <a:gd name="T6" fmla="*/ 10 w 81"/>
                    <a:gd name="T7" fmla="*/ 73 h 92"/>
                    <a:gd name="T8" fmla="*/ 15 w 81"/>
                    <a:gd name="T9" fmla="*/ 78 h 92"/>
                    <a:gd name="T10" fmla="*/ 20 w 81"/>
                    <a:gd name="T11" fmla="*/ 84 h 92"/>
                    <a:gd name="T12" fmla="*/ 26 w 81"/>
                    <a:gd name="T13" fmla="*/ 88 h 92"/>
                    <a:gd name="T14" fmla="*/ 33 w 81"/>
                    <a:gd name="T15" fmla="*/ 90 h 92"/>
                    <a:gd name="T16" fmla="*/ 39 w 81"/>
                    <a:gd name="T17" fmla="*/ 92 h 92"/>
                    <a:gd name="T18" fmla="*/ 47 w 81"/>
                    <a:gd name="T19" fmla="*/ 90 h 92"/>
                    <a:gd name="T20" fmla="*/ 49 w 81"/>
                    <a:gd name="T21" fmla="*/ 90 h 92"/>
                    <a:gd name="T22" fmla="*/ 49 w 81"/>
                    <a:gd name="T23" fmla="*/ 90 h 92"/>
                    <a:gd name="T24" fmla="*/ 56 w 81"/>
                    <a:gd name="T25" fmla="*/ 89 h 92"/>
                    <a:gd name="T26" fmla="*/ 62 w 81"/>
                    <a:gd name="T27" fmla="*/ 86 h 92"/>
                    <a:gd name="T28" fmla="*/ 69 w 81"/>
                    <a:gd name="T29" fmla="*/ 81 h 92"/>
                    <a:gd name="T30" fmla="*/ 73 w 81"/>
                    <a:gd name="T31" fmla="*/ 77 h 92"/>
                    <a:gd name="T32" fmla="*/ 77 w 81"/>
                    <a:gd name="T33" fmla="*/ 70 h 92"/>
                    <a:gd name="T34" fmla="*/ 80 w 81"/>
                    <a:gd name="T35" fmla="*/ 63 h 92"/>
                    <a:gd name="T36" fmla="*/ 81 w 81"/>
                    <a:gd name="T37" fmla="*/ 56 h 92"/>
                    <a:gd name="T38" fmla="*/ 81 w 81"/>
                    <a:gd name="T39" fmla="*/ 48 h 92"/>
                    <a:gd name="T40" fmla="*/ 76 w 81"/>
                    <a:gd name="T41" fmla="*/ 13 h 92"/>
                    <a:gd name="T42" fmla="*/ 76 w 81"/>
                    <a:gd name="T43" fmla="*/ 13 h 92"/>
                    <a:gd name="T44" fmla="*/ 75 w 81"/>
                    <a:gd name="T45" fmla="*/ 8 h 92"/>
                    <a:gd name="T46" fmla="*/ 72 w 81"/>
                    <a:gd name="T47" fmla="*/ 2 h 92"/>
                    <a:gd name="T48" fmla="*/ 68 w 81"/>
                    <a:gd name="T49" fmla="*/ 1 h 92"/>
                    <a:gd name="T50" fmla="*/ 64 w 81"/>
                    <a:gd name="T51" fmla="*/ 0 h 92"/>
                    <a:gd name="T52" fmla="*/ 51 w 81"/>
                    <a:gd name="T53" fmla="*/ 0 h 92"/>
                    <a:gd name="T54" fmla="*/ 37 w 81"/>
                    <a:gd name="T55" fmla="*/ 2 h 92"/>
                    <a:gd name="T56" fmla="*/ 35 w 81"/>
                    <a:gd name="T57" fmla="*/ 2 h 92"/>
                    <a:gd name="T58" fmla="*/ 35 w 81"/>
                    <a:gd name="T59" fmla="*/ 2 h 92"/>
                    <a:gd name="T60" fmla="*/ 22 w 81"/>
                    <a:gd name="T61" fmla="*/ 4 h 92"/>
                    <a:gd name="T62" fmla="*/ 10 w 81"/>
                    <a:gd name="T63" fmla="*/ 6 h 92"/>
                    <a:gd name="T64" fmla="*/ 5 w 81"/>
                    <a:gd name="T65" fmla="*/ 9 h 92"/>
                    <a:gd name="T66" fmla="*/ 3 w 81"/>
                    <a:gd name="T67" fmla="*/ 12 h 92"/>
                    <a:gd name="T68" fmla="*/ 0 w 81"/>
                    <a:gd name="T69" fmla="*/ 17 h 92"/>
                    <a:gd name="T70" fmla="*/ 0 w 81"/>
                    <a:gd name="T71" fmla="*/ 24 h 92"/>
                    <a:gd name="T72" fmla="*/ 5 w 81"/>
                    <a:gd name="T73" fmla="*/ 58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1" h="92">
                      <a:moveTo>
                        <a:pt x="5" y="58"/>
                      </a:moveTo>
                      <a:lnTo>
                        <a:pt x="5" y="58"/>
                      </a:lnTo>
                      <a:lnTo>
                        <a:pt x="7" y="66"/>
                      </a:lnTo>
                      <a:lnTo>
                        <a:pt x="10" y="73"/>
                      </a:lnTo>
                      <a:lnTo>
                        <a:pt x="15" y="78"/>
                      </a:lnTo>
                      <a:lnTo>
                        <a:pt x="20" y="84"/>
                      </a:lnTo>
                      <a:lnTo>
                        <a:pt x="26" y="88"/>
                      </a:lnTo>
                      <a:lnTo>
                        <a:pt x="33" y="90"/>
                      </a:lnTo>
                      <a:lnTo>
                        <a:pt x="39" y="92"/>
                      </a:lnTo>
                      <a:lnTo>
                        <a:pt x="47" y="90"/>
                      </a:lnTo>
                      <a:lnTo>
                        <a:pt x="49" y="90"/>
                      </a:lnTo>
                      <a:lnTo>
                        <a:pt x="49" y="90"/>
                      </a:lnTo>
                      <a:lnTo>
                        <a:pt x="56" y="89"/>
                      </a:lnTo>
                      <a:lnTo>
                        <a:pt x="62" y="86"/>
                      </a:lnTo>
                      <a:lnTo>
                        <a:pt x="69" y="81"/>
                      </a:lnTo>
                      <a:lnTo>
                        <a:pt x="73" y="77"/>
                      </a:lnTo>
                      <a:lnTo>
                        <a:pt x="77" y="70"/>
                      </a:lnTo>
                      <a:lnTo>
                        <a:pt x="80" y="63"/>
                      </a:lnTo>
                      <a:lnTo>
                        <a:pt x="81" y="56"/>
                      </a:lnTo>
                      <a:lnTo>
                        <a:pt x="81" y="48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75" y="8"/>
                      </a:lnTo>
                      <a:lnTo>
                        <a:pt x="72" y="2"/>
                      </a:lnTo>
                      <a:lnTo>
                        <a:pt x="68" y="1"/>
                      </a:lnTo>
                      <a:lnTo>
                        <a:pt x="64" y="0"/>
                      </a:lnTo>
                      <a:lnTo>
                        <a:pt x="51" y="0"/>
                      </a:lnTo>
                      <a:lnTo>
                        <a:pt x="37" y="2"/>
                      </a:lnTo>
                      <a:lnTo>
                        <a:pt x="35" y="2"/>
                      </a:lnTo>
                      <a:lnTo>
                        <a:pt x="35" y="2"/>
                      </a:lnTo>
                      <a:lnTo>
                        <a:pt x="22" y="4"/>
                      </a:lnTo>
                      <a:lnTo>
                        <a:pt x="10" y="6"/>
                      </a:lnTo>
                      <a:lnTo>
                        <a:pt x="5" y="9"/>
                      </a:lnTo>
                      <a:lnTo>
                        <a:pt x="3" y="12"/>
                      </a:lnTo>
                      <a:lnTo>
                        <a:pt x="0" y="17"/>
                      </a:lnTo>
                      <a:lnTo>
                        <a:pt x="0" y="24"/>
                      </a:lnTo>
                      <a:lnTo>
                        <a:pt x="5" y="5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" name="Freeform 103">
                  <a:extLst>
                    <a:ext uri="{FF2B5EF4-FFF2-40B4-BE49-F238E27FC236}">
                      <a16:creationId xmlns:a16="http://schemas.microsoft.com/office/drawing/2014/main" id="{91041465-5818-1F92-F2F2-876A97101E58}"/>
                    </a:ext>
                  </a:extLst>
                </p:cNvPr>
                <p:cNvSpPr/>
                <p:nvPr/>
              </p:nvSpPr>
              <p:spPr bwMode="auto">
                <a:xfrm>
                  <a:off x="2752726" y="4394200"/>
                  <a:ext cx="149225" cy="142875"/>
                </a:xfrm>
                <a:custGeom>
                  <a:avLst/>
                  <a:gdLst>
                    <a:gd name="T0" fmla="*/ 11 w 94"/>
                    <a:gd name="T1" fmla="*/ 90 h 90"/>
                    <a:gd name="T2" fmla="*/ 94 w 94"/>
                    <a:gd name="T3" fmla="*/ 80 h 90"/>
                    <a:gd name="T4" fmla="*/ 84 w 94"/>
                    <a:gd name="T5" fmla="*/ 0 h 90"/>
                    <a:gd name="T6" fmla="*/ 0 w 94"/>
                    <a:gd name="T7" fmla="*/ 11 h 90"/>
                    <a:gd name="T8" fmla="*/ 11 w 94"/>
                    <a:gd name="T9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90">
                      <a:moveTo>
                        <a:pt x="11" y="90"/>
                      </a:moveTo>
                      <a:lnTo>
                        <a:pt x="94" y="80"/>
                      </a:lnTo>
                      <a:lnTo>
                        <a:pt x="84" y="0"/>
                      </a:lnTo>
                      <a:lnTo>
                        <a:pt x="0" y="11"/>
                      </a:lnTo>
                      <a:lnTo>
                        <a:pt x="11" y="9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" name="Freeform 104">
                  <a:extLst>
                    <a:ext uri="{FF2B5EF4-FFF2-40B4-BE49-F238E27FC236}">
                      <a16:creationId xmlns:a16="http://schemas.microsoft.com/office/drawing/2014/main" id="{4DAB5380-E7AF-30CA-ABC6-F20516C3C1EA}"/>
                    </a:ext>
                  </a:extLst>
                </p:cNvPr>
                <p:cNvSpPr/>
                <p:nvPr/>
              </p:nvSpPr>
              <p:spPr bwMode="auto">
                <a:xfrm>
                  <a:off x="2868613" y="4933950"/>
                  <a:ext cx="44450" cy="55563"/>
                </a:xfrm>
                <a:custGeom>
                  <a:avLst/>
                  <a:gdLst>
                    <a:gd name="T0" fmla="*/ 28 w 28"/>
                    <a:gd name="T1" fmla="*/ 2 h 35"/>
                    <a:gd name="T2" fmla="*/ 28 w 28"/>
                    <a:gd name="T3" fmla="*/ 2 h 35"/>
                    <a:gd name="T4" fmla="*/ 27 w 28"/>
                    <a:gd name="T5" fmla="*/ 14 h 35"/>
                    <a:gd name="T6" fmla="*/ 21 w 28"/>
                    <a:gd name="T7" fmla="*/ 31 h 35"/>
                    <a:gd name="T8" fmla="*/ 21 w 28"/>
                    <a:gd name="T9" fmla="*/ 31 h 35"/>
                    <a:gd name="T10" fmla="*/ 20 w 28"/>
                    <a:gd name="T11" fmla="*/ 35 h 35"/>
                    <a:gd name="T12" fmla="*/ 19 w 28"/>
                    <a:gd name="T13" fmla="*/ 35 h 35"/>
                    <a:gd name="T14" fmla="*/ 16 w 28"/>
                    <a:gd name="T15" fmla="*/ 35 h 35"/>
                    <a:gd name="T16" fmla="*/ 13 w 28"/>
                    <a:gd name="T17" fmla="*/ 32 h 35"/>
                    <a:gd name="T18" fmla="*/ 11 w 28"/>
                    <a:gd name="T19" fmla="*/ 27 h 35"/>
                    <a:gd name="T20" fmla="*/ 0 w 28"/>
                    <a:gd name="T21" fmla="*/ 8 h 35"/>
                    <a:gd name="T22" fmla="*/ 0 w 28"/>
                    <a:gd name="T23" fmla="*/ 8 h 35"/>
                    <a:gd name="T24" fmla="*/ 3 w 28"/>
                    <a:gd name="T25" fmla="*/ 5 h 35"/>
                    <a:gd name="T26" fmla="*/ 8 w 28"/>
                    <a:gd name="T27" fmla="*/ 2 h 35"/>
                    <a:gd name="T28" fmla="*/ 12 w 28"/>
                    <a:gd name="T29" fmla="*/ 1 h 35"/>
                    <a:gd name="T30" fmla="*/ 16 w 28"/>
                    <a:gd name="T31" fmla="*/ 0 h 35"/>
                    <a:gd name="T32" fmla="*/ 23 w 28"/>
                    <a:gd name="T33" fmla="*/ 0 h 35"/>
                    <a:gd name="T34" fmla="*/ 28 w 28"/>
                    <a:gd name="T35" fmla="*/ 2 h 35"/>
                    <a:gd name="T36" fmla="*/ 28 w 28"/>
                    <a:gd name="T37" fmla="*/ 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" h="35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27" y="14"/>
                      </a:lnTo>
                      <a:lnTo>
                        <a:pt x="21" y="31"/>
                      </a:lnTo>
                      <a:lnTo>
                        <a:pt x="21" y="31"/>
                      </a:lnTo>
                      <a:lnTo>
                        <a:pt x="20" y="35"/>
                      </a:lnTo>
                      <a:lnTo>
                        <a:pt x="19" y="35"/>
                      </a:lnTo>
                      <a:lnTo>
                        <a:pt x="16" y="35"/>
                      </a:lnTo>
                      <a:lnTo>
                        <a:pt x="13" y="32"/>
                      </a:lnTo>
                      <a:lnTo>
                        <a:pt x="11" y="27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3" y="5"/>
                      </a:lnTo>
                      <a:lnTo>
                        <a:pt x="8" y="2"/>
                      </a:lnTo>
                      <a:lnTo>
                        <a:pt x="12" y="1"/>
                      </a:lnTo>
                      <a:lnTo>
                        <a:pt x="16" y="0"/>
                      </a:lnTo>
                      <a:lnTo>
                        <a:pt x="23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10" name="组合 209">
                <a:extLst>
                  <a:ext uri="{FF2B5EF4-FFF2-40B4-BE49-F238E27FC236}">
                    <a16:creationId xmlns:a16="http://schemas.microsoft.com/office/drawing/2014/main" id="{AB833714-0D6E-8B5C-17AF-7344DB853D3D}"/>
                  </a:ext>
                </a:extLst>
              </p:cNvPr>
              <p:cNvGrpSpPr/>
              <p:nvPr/>
            </p:nvGrpSpPr>
            <p:grpSpPr>
              <a:xfrm>
                <a:off x="4422949" y="3445595"/>
                <a:ext cx="152400" cy="451247"/>
                <a:chOff x="2555876" y="4340225"/>
                <a:chExt cx="203200" cy="601663"/>
              </a:xfrm>
              <a:solidFill>
                <a:schemeClr val="accent4"/>
              </a:solidFill>
            </p:grpSpPr>
            <p:sp>
              <p:nvSpPr>
                <p:cNvPr id="111" name="Freeform 105">
                  <a:extLst>
                    <a:ext uri="{FF2B5EF4-FFF2-40B4-BE49-F238E27FC236}">
                      <a16:creationId xmlns:a16="http://schemas.microsoft.com/office/drawing/2014/main" id="{532F7CFB-88AA-8720-91B8-861906230CFB}"/>
                    </a:ext>
                  </a:extLst>
                </p:cNvPr>
                <p:cNvSpPr/>
                <p:nvPr/>
              </p:nvSpPr>
              <p:spPr bwMode="auto">
                <a:xfrm>
                  <a:off x="2582863" y="4424363"/>
                  <a:ext cx="176213" cy="517525"/>
                </a:xfrm>
                <a:custGeom>
                  <a:avLst/>
                  <a:gdLst>
                    <a:gd name="T0" fmla="*/ 35 w 111"/>
                    <a:gd name="T1" fmla="*/ 266 h 326"/>
                    <a:gd name="T2" fmla="*/ 66 w 111"/>
                    <a:gd name="T3" fmla="*/ 326 h 326"/>
                    <a:gd name="T4" fmla="*/ 94 w 111"/>
                    <a:gd name="T5" fmla="*/ 322 h 326"/>
                    <a:gd name="T6" fmla="*/ 111 w 111"/>
                    <a:gd name="T7" fmla="*/ 256 h 326"/>
                    <a:gd name="T8" fmla="*/ 76 w 111"/>
                    <a:gd name="T9" fmla="*/ 0 h 326"/>
                    <a:gd name="T10" fmla="*/ 0 w 111"/>
                    <a:gd name="T11" fmla="*/ 11 h 326"/>
                    <a:gd name="T12" fmla="*/ 35 w 111"/>
                    <a:gd name="T13" fmla="*/ 266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1" h="326">
                      <a:moveTo>
                        <a:pt x="35" y="266"/>
                      </a:moveTo>
                      <a:lnTo>
                        <a:pt x="66" y="326"/>
                      </a:lnTo>
                      <a:lnTo>
                        <a:pt x="94" y="322"/>
                      </a:lnTo>
                      <a:lnTo>
                        <a:pt x="111" y="256"/>
                      </a:lnTo>
                      <a:lnTo>
                        <a:pt x="76" y="0"/>
                      </a:lnTo>
                      <a:lnTo>
                        <a:pt x="0" y="11"/>
                      </a:lnTo>
                      <a:lnTo>
                        <a:pt x="35" y="26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2" name="Freeform 106">
                  <a:extLst>
                    <a:ext uri="{FF2B5EF4-FFF2-40B4-BE49-F238E27FC236}">
                      <a16:creationId xmlns:a16="http://schemas.microsoft.com/office/drawing/2014/main" id="{83E3BC2B-1D13-2F51-7294-D461687D307A}"/>
                    </a:ext>
                  </a:extLst>
                </p:cNvPr>
                <p:cNvSpPr/>
                <p:nvPr/>
              </p:nvSpPr>
              <p:spPr bwMode="auto">
                <a:xfrm>
                  <a:off x="2576513" y="4340225"/>
                  <a:ext cx="127000" cy="146050"/>
                </a:xfrm>
                <a:custGeom>
                  <a:avLst/>
                  <a:gdLst>
                    <a:gd name="T0" fmla="*/ 4 w 80"/>
                    <a:gd name="T1" fmla="*/ 59 h 92"/>
                    <a:gd name="T2" fmla="*/ 4 w 80"/>
                    <a:gd name="T3" fmla="*/ 59 h 92"/>
                    <a:gd name="T4" fmla="*/ 5 w 80"/>
                    <a:gd name="T5" fmla="*/ 66 h 92"/>
                    <a:gd name="T6" fmla="*/ 9 w 80"/>
                    <a:gd name="T7" fmla="*/ 73 h 92"/>
                    <a:gd name="T8" fmla="*/ 13 w 80"/>
                    <a:gd name="T9" fmla="*/ 80 h 92"/>
                    <a:gd name="T10" fmla="*/ 19 w 80"/>
                    <a:gd name="T11" fmla="*/ 84 h 92"/>
                    <a:gd name="T12" fmla="*/ 24 w 80"/>
                    <a:gd name="T13" fmla="*/ 88 h 92"/>
                    <a:gd name="T14" fmla="*/ 31 w 80"/>
                    <a:gd name="T15" fmla="*/ 91 h 92"/>
                    <a:gd name="T16" fmla="*/ 39 w 80"/>
                    <a:gd name="T17" fmla="*/ 92 h 92"/>
                    <a:gd name="T18" fmla="*/ 46 w 80"/>
                    <a:gd name="T19" fmla="*/ 92 h 92"/>
                    <a:gd name="T20" fmla="*/ 47 w 80"/>
                    <a:gd name="T21" fmla="*/ 92 h 92"/>
                    <a:gd name="T22" fmla="*/ 47 w 80"/>
                    <a:gd name="T23" fmla="*/ 92 h 92"/>
                    <a:gd name="T24" fmla="*/ 55 w 80"/>
                    <a:gd name="T25" fmla="*/ 89 h 92"/>
                    <a:gd name="T26" fmla="*/ 62 w 80"/>
                    <a:gd name="T27" fmla="*/ 87 h 92"/>
                    <a:gd name="T28" fmla="*/ 67 w 80"/>
                    <a:gd name="T29" fmla="*/ 82 h 92"/>
                    <a:gd name="T30" fmla="*/ 71 w 80"/>
                    <a:gd name="T31" fmla="*/ 77 h 92"/>
                    <a:gd name="T32" fmla="*/ 75 w 80"/>
                    <a:gd name="T33" fmla="*/ 70 h 92"/>
                    <a:gd name="T34" fmla="*/ 78 w 80"/>
                    <a:gd name="T35" fmla="*/ 64 h 92"/>
                    <a:gd name="T36" fmla="*/ 80 w 80"/>
                    <a:gd name="T37" fmla="*/ 57 h 92"/>
                    <a:gd name="T38" fmla="*/ 80 w 80"/>
                    <a:gd name="T39" fmla="*/ 49 h 92"/>
                    <a:gd name="T40" fmla="*/ 75 w 80"/>
                    <a:gd name="T41" fmla="*/ 15 h 92"/>
                    <a:gd name="T42" fmla="*/ 75 w 80"/>
                    <a:gd name="T43" fmla="*/ 15 h 92"/>
                    <a:gd name="T44" fmla="*/ 73 w 80"/>
                    <a:gd name="T45" fmla="*/ 8 h 92"/>
                    <a:gd name="T46" fmla="*/ 70 w 80"/>
                    <a:gd name="T47" fmla="*/ 4 h 92"/>
                    <a:gd name="T48" fmla="*/ 66 w 80"/>
                    <a:gd name="T49" fmla="*/ 1 h 92"/>
                    <a:gd name="T50" fmla="*/ 62 w 80"/>
                    <a:gd name="T51" fmla="*/ 0 h 92"/>
                    <a:gd name="T52" fmla="*/ 50 w 80"/>
                    <a:gd name="T53" fmla="*/ 1 h 92"/>
                    <a:gd name="T54" fmla="*/ 35 w 80"/>
                    <a:gd name="T55" fmla="*/ 3 h 92"/>
                    <a:gd name="T56" fmla="*/ 35 w 80"/>
                    <a:gd name="T57" fmla="*/ 3 h 92"/>
                    <a:gd name="T58" fmla="*/ 35 w 80"/>
                    <a:gd name="T59" fmla="*/ 3 h 92"/>
                    <a:gd name="T60" fmla="*/ 20 w 80"/>
                    <a:gd name="T61" fmla="*/ 5 h 92"/>
                    <a:gd name="T62" fmla="*/ 8 w 80"/>
                    <a:gd name="T63" fmla="*/ 7 h 92"/>
                    <a:gd name="T64" fmla="*/ 4 w 80"/>
                    <a:gd name="T65" fmla="*/ 9 h 92"/>
                    <a:gd name="T66" fmla="*/ 1 w 80"/>
                    <a:gd name="T67" fmla="*/ 13 h 92"/>
                    <a:gd name="T68" fmla="*/ 0 w 80"/>
                    <a:gd name="T69" fmla="*/ 17 h 92"/>
                    <a:gd name="T70" fmla="*/ 0 w 80"/>
                    <a:gd name="T71" fmla="*/ 24 h 92"/>
                    <a:gd name="T72" fmla="*/ 4 w 80"/>
                    <a:gd name="T73" fmla="*/ 5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0" h="92">
                      <a:moveTo>
                        <a:pt x="4" y="59"/>
                      </a:moveTo>
                      <a:lnTo>
                        <a:pt x="4" y="59"/>
                      </a:lnTo>
                      <a:lnTo>
                        <a:pt x="5" y="66"/>
                      </a:lnTo>
                      <a:lnTo>
                        <a:pt x="9" y="73"/>
                      </a:lnTo>
                      <a:lnTo>
                        <a:pt x="13" y="80"/>
                      </a:lnTo>
                      <a:lnTo>
                        <a:pt x="19" y="84"/>
                      </a:lnTo>
                      <a:lnTo>
                        <a:pt x="24" y="88"/>
                      </a:lnTo>
                      <a:lnTo>
                        <a:pt x="31" y="91"/>
                      </a:lnTo>
                      <a:lnTo>
                        <a:pt x="39" y="92"/>
                      </a:lnTo>
                      <a:lnTo>
                        <a:pt x="46" y="92"/>
                      </a:lnTo>
                      <a:lnTo>
                        <a:pt x="47" y="92"/>
                      </a:lnTo>
                      <a:lnTo>
                        <a:pt x="47" y="92"/>
                      </a:lnTo>
                      <a:lnTo>
                        <a:pt x="55" y="89"/>
                      </a:lnTo>
                      <a:lnTo>
                        <a:pt x="62" y="87"/>
                      </a:lnTo>
                      <a:lnTo>
                        <a:pt x="67" y="82"/>
                      </a:lnTo>
                      <a:lnTo>
                        <a:pt x="71" y="77"/>
                      </a:lnTo>
                      <a:lnTo>
                        <a:pt x="75" y="70"/>
                      </a:lnTo>
                      <a:lnTo>
                        <a:pt x="78" y="64"/>
                      </a:lnTo>
                      <a:lnTo>
                        <a:pt x="80" y="57"/>
                      </a:lnTo>
                      <a:lnTo>
                        <a:pt x="80" y="49"/>
                      </a:lnTo>
                      <a:lnTo>
                        <a:pt x="75" y="15"/>
                      </a:lnTo>
                      <a:lnTo>
                        <a:pt x="75" y="15"/>
                      </a:lnTo>
                      <a:lnTo>
                        <a:pt x="73" y="8"/>
                      </a:lnTo>
                      <a:lnTo>
                        <a:pt x="70" y="4"/>
                      </a:lnTo>
                      <a:lnTo>
                        <a:pt x="66" y="1"/>
                      </a:lnTo>
                      <a:lnTo>
                        <a:pt x="62" y="0"/>
                      </a:lnTo>
                      <a:lnTo>
                        <a:pt x="50" y="1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20" y="5"/>
                      </a:lnTo>
                      <a:lnTo>
                        <a:pt x="8" y="7"/>
                      </a:lnTo>
                      <a:lnTo>
                        <a:pt x="4" y="9"/>
                      </a:lnTo>
                      <a:lnTo>
                        <a:pt x="1" y="13"/>
                      </a:lnTo>
                      <a:lnTo>
                        <a:pt x="0" y="17"/>
                      </a:lnTo>
                      <a:lnTo>
                        <a:pt x="0" y="24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3" name="Freeform 107">
                  <a:extLst>
                    <a:ext uri="{FF2B5EF4-FFF2-40B4-BE49-F238E27FC236}">
                      <a16:creationId xmlns:a16="http://schemas.microsoft.com/office/drawing/2014/main" id="{9C75D2D0-8389-381E-0CEC-D50775D3A42F}"/>
                    </a:ext>
                  </a:extLst>
                </p:cNvPr>
                <p:cNvSpPr/>
                <p:nvPr/>
              </p:nvSpPr>
              <p:spPr bwMode="auto">
                <a:xfrm>
                  <a:off x="2571751" y="4389438"/>
                  <a:ext cx="150813" cy="144463"/>
                </a:xfrm>
                <a:custGeom>
                  <a:avLst/>
                  <a:gdLst>
                    <a:gd name="T0" fmla="*/ 11 w 95"/>
                    <a:gd name="T1" fmla="*/ 91 h 91"/>
                    <a:gd name="T2" fmla="*/ 95 w 95"/>
                    <a:gd name="T3" fmla="*/ 80 h 91"/>
                    <a:gd name="T4" fmla="*/ 84 w 95"/>
                    <a:gd name="T5" fmla="*/ 0 h 91"/>
                    <a:gd name="T6" fmla="*/ 0 w 95"/>
                    <a:gd name="T7" fmla="*/ 11 h 91"/>
                    <a:gd name="T8" fmla="*/ 11 w 95"/>
                    <a:gd name="T9" fmla="*/ 9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1">
                      <a:moveTo>
                        <a:pt x="11" y="91"/>
                      </a:moveTo>
                      <a:lnTo>
                        <a:pt x="95" y="80"/>
                      </a:lnTo>
                      <a:lnTo>
                        <a:pt x="84" y="0"/>
                      </a:lnTo>
                      <a:lnTo>
                        <a:pt x="0" y="11"/>
                      </a:lnTo>
                      <a:lnTo>
                        <a:pt x="11" y="9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4" name="Freeform 109">
                  <a:extLst>
                    <a:ext uri="{FF2B5EF4-FFF2-40B4-BE49-F238E27FC236}">
                      <a16:creationId xmlns:a16="http://schemas.microsoft.com/office/drawing/2014/main" id="{CF104CF6-F18D-F3EE-63AC-0A40457F5D9E}"/>
                    </a:ext>
                  </a:extLst>
                </p:cNvPr>
                <p:cNvSpPr/>
                <p:nvPr/>
              </p:nvSpPr>
              <p:spPr bwMode="auto">
                <a:xfrm>
                  <a:off x="2555876" y="4430713"/>
                  <a:ext cx="44450" cy="260350"/>
                </a:xfrm>
                <a:custGeom>
                  <a:avLst/>
                  <a:gdLst>
                    <a:gd name="T0" fmla="*/ 21 w 28"/>
                    <a:gd name="T1" fmla="*/ 0 h 164"/>
                    <a:gd name="T2" fmla="*/ 21 w 28"/>
                    <a:gd name="T3" fmla="*/ 0 h 164"/>
                    <a:gd name="T4" fmla="*/ 11 w 28"/>
                    <a:gd name="T5" fmla="*/ 7 h 164"/>
                    <a:gd name="T6" fmla="*/ 5 w 28"/>
                    <a:gd name="T7" fmla="*/ 13 h 164"/>
                    <a:gd name="T8" fmla="*/ 2 w 28"/>
                    <a:gd name="T9" fmla="*/ 17 h 164"/>
                    <a:gd name="T10" fmla="*/ 0 w 28"/>
                    <a:gd name="T11" fmla="*/ 20 h 164"/>
                    <a:gd name="T12" fmla="*/ 0 w 28"/>
                    <a:gd name="T13" fmla="*/ 20 h 164"/>
                    <a:gd name="T14" fmla="*/ 3 w 28"/>
                    <a:gd name="T15" fmla="*/ 44 h 164"/>
                    <a:gd name="T16" fmla="*/ 9 w 28"/>
                    <a:gd name="T17" fmla="*/ 90 h 164"/>
                    <a:gd name="T18" fmla="*/ 18 w 28"/>
                    <a:gd name="T19" fmla="*/ 154 h 164"/>
                    <a:gd name="T20" fmla="*/ 18 w 28"/>
                    <a:gd name="T21" fmla="*/ 154 h 164"/>
                    <a:gd name="T22" fmla="*/ 17 w 28"/>
                    <a:gd name="T23" fmla="*/ 155 h 164"/>
                    <a:gd name="T24" fmla="*/ 18 w 28"/>
                    <a:gd name="T25" fmla="*/ 160 h 164"/>
                    <a:gd name="T26" fmla="*/ 19 w 28"/>
                    <a:gd name="T27" fmla="*/ 161 h 164"/>
                    <a:gd name="T28" fmla="*/ 21 w 28"/>
                    <a:gd name="T29" fmla="*/ 162 h 164"/>
                    <a:gd name="T30" fmla="*/ 23 w 28"/>
                    <a:gd name="T31" fmla="*/ 164 h 164"/>
                    <a:gd name="T32" fmla="*/ 28 w 28"/>
                    <a:gd name="T33" fmla="*/ 164 h 164"/>
                    <a:gd name="T34" fmla="*/ 13 w 28"/>
                    <a:gd name="T35" fmla="*/ 58 h 164"/>
                    <a:gd name="T36" fmla="*/ 19 w 28"/>
                    <a:gd name="T37" fmla="*/ 44 h 164"/>
                    <a:gd name="T38" fmla="*/ 21 w 28"/>
                    <a:gd name="T39" fmla="*/ 0 h 164"/>
                    <a:gd name="T40" fmla="*/ 21 w 28"/>
                    <a:gd name="T4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8" h="164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1" y="7"/>
                      </a:lnTo>
                      <a:lnTo>
                        <a:pt x="5" y="13"/>
                      </a:lnTo>
                      <a:lnTo>
                        <a:pt x="2" y="17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3" y="44"/>
                      </a:lnTo>
                      <a:lnTo>
                        <a:pt x="9" y="90"/>
                      </a:lnTo>
                      <a:lnTo>
                        <a:pt x="18" y="154"/>
                      </a:lnTo>
                      <a:lnTo>
                        <a:pt x="18" y="154"/>
                      </a:lnTo>
                      <a:lnTo>
                        <a:pt x="17" y="155"/>
                      </a:lnTo>
                      <a:lnTo>
                        <a:pt x="18" y="160"/>
                      </a:lnTo>
                      <a:lnTo>
                        <a:pt x="19" y="161"/>
                      </a:lnTo>
                      <a:lnTo>
                        <a:pt x="21" y="162"/>
                      </a:lnTo>
                      <a:lnTo>
                        <a:pt x="23" y="164"/>
                      </a:lnTo>
                      <a:lnTo>
                        <a:pt x="28" y="164"/>
                      </a:lnTo>
                      <a:lnTo>
                        <a:pt x="13" y="58"/>
                      </a:lnTo>
                      <a:lnTo>
                        <a:pt x="19" y="44"/>
                      </a:lnTo>
                      <a:lnTo>
                        <a:pt x="21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15" name="组合 207">
                <a:extLst>
                  <a:ext uri="{FF2B5EF4-FFF2-40B4-BE49-F238E27FC236}">
                    <a16:creationId xmlns:a16="http://schemas.microsoft.com/office/drawing/2014/main" id="{A2816A5B-9769-22EB-8113-1CA3FCEC2E5F}"/>
                  </a:ext>
                </a:extLst>
              </p:cNvPr>
              <p:cNvGrpSpPr/>
              <p:nvPr/>
            </p:nvGrpSpPr>
            <p:grpSpPr>
              <a:xfrm>
                <a:off x="4770612" y="3450357"/>
                <a:ext cx="597694" cy="459582"/>
                <a:chOff x="3019426" y="4346575"/>
                <a:chExt cx="796925" cy="612776"/>
              </a:xfrm>
              <a:solidFill>
                <a:schemeClr val="accent5"/>
              </a:solidFill>
            </p:grpSpPr>
            <p:sp>
              <p:nvSpPr>
                <p:cNvPr id="116" name="Freeform 110">
                  <a:extLst>
                    <a:ext uri="{FF2B5EF4-FFF2-40B4-BE49-F238E27FC236}">
                      <a16:creationId xmlns:a16="http://schemas.microsoft.com/office/drawing/2014/main" id="{A51A1B32-ACAD-D87E-88B2-D50D8E88C44B}"/>
                    </a:ext>
                  </a:extLst>
                </p:cNvPr>
                <p:cNvSpPr/>
                <p:nvPr/>
              </p:nvSpPr>
              <p:spPr bwMode="auto">
                <a:xfrm>
                  <a:off x="3040063" y="4346575"/>
                  <a:ext cx="776288" cy="347663"/>
                </a:xfrm>
                <a:custGeom>
                  <a:avLst/>
                  <a:gdLst>
                    <a:gd name="T0" fmla="*/ 247 w 489"/>
                    <a:gd name="T1" fmla="*/ 219 h 219"/>
                    <a:gd name="T2" fmla="*/ 489 w 489"/>
                    <a:gd name="T3" fmla="*/ 110 h 219"/>
                    <a:gd name="T4" fmla="*/ 240 w 489"/>
                    <a:gd name="T5" fmla="*/ 0 h 219"/>
                    <a:gd name="T6" fmla="*/ 0 w 489"/>
                    <a:gd name="T7" fmla="*/ 107 h 219"/>
                    <a:gd name="T8" fmla="*/ 247 w 489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9" h="219">
                      <a:moveTo>
                        <a:pt x="247" y="219"/>
                      </a:moveTo>
                      <a:lnTo>
                        <a:pt x="489" y="110"/>
                      </a:lnTo>
                      <a:lnTo>
                        <a:pt x="240" y="0"/>
                      </a:lnTo>
                      <a:lnTo>
                        <a:pt x="0" y="107"/>
                      </a:lnTo>
                      <a:lnTo>
                        <a:pt x="247" y="21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Rectangle 111">
                  <a:extLst>
                    <a:ext uri="{FF2B5EF4-FFF2-40B4-BE49-F238E27FC236}">
                      <a16:creationId xmlns:a16="http://schemas.microsoft.com/office/drawing/2014/main" id="{2016DDA1-B959-4F7E-231C-628F5B211C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9588" y="4510088"/>
                  <a:ext cx="22225" cy="255588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Freeform 112">
                  <a:extLst>
                    <a:ext uri="{FF2B5EF4-FFF2-40B4-BE49-F238E27FC236}">
                      <a16:creationId xmlns:a16="http://schemas.microsoft.com/office/drawing/2014/main" id="{0FD9D958-F329-FAF7-080A-487B345B8951}"/>
                    </a:ext>
                  </a:extLst>
                </p:cNvPr>
                <p:cNvSpPr/>
                <p:nvPr/>
              </p:nvSpPr>
              <p:spPr bwMode="auto">
                <a:xfrm>
                  <a:off x="3022601" y="4735513"/>
                  <a:ext cx="76200" cy="77788"/>
                </a:xfrm>
                <a:custGeom>
                  <a:avLst/>
                  <a:gdLst>
                    <a:gd name="T0" fmla="*/ 0 w 48"/>
                    <a:gd name="T1" fmla="*/ 24 h 49"/>
                    <a:gd name="T2" fmla="*/ 0 w 48"/>
                    <a:gd name="T3" fmla="*/ 24 h 49"/>
                    <a:gd name="T4" fmla="*/ 0 w 48"/>
                    <a:gd name="T5" fmla="*/ 20 h 49"/>
                    <a:gd name="T6" fmla="*/ 2 w 48"/>
                    <a:gd name="T7" fmla="*/ 15 h 49"/>
                    <a:gd name="T8" fmla="*/ 4 w 48"/>
                    <a:gd name="T9" fmla="*/ 11 h 49"/>
                    <a:gd name="T10" fmla="*/ 7 w 48"/>
                    <a:gd name="T11" fmla="*/ 8 h 49"/>
                    <a:gd name="T12" fmla="*/ 11 w 48"/>
                    <a:gd name="T13" fmla="*/ 4 h 49"/>
                    <a:gd name="T14" fmla="*/ 15 w 48"/>
                    <a:gd name="T15" fmla="*/ 3 h 49"/>
                    <a:gd name="T16" fmla="*/ 19 w 48"/>
                    <a:gd name="T17" fmla="*/ 1 h 49"/>
                    <a:gd name="T18" fmla="*/ 25 w 48"/>
                    <a:gd name="T19" fmla="*/ 0 h 49"/>
                    <a:gd name="T20" fmla="*/ 25 w 48"/>
                    <a:gd name="T21" fmla="*/ 0 h 49"/>
                    <a:gd name="T22" fmla="*/ 29 w 48"/>
                    <a:gd name="T23" fmla="*/ 1 h 49"/>
                    <a:gd name="T24" fmla="*/ 34 w 48"/>
                    <a:gd name="T25" fmla="*/ 3 h 49"/>
                    <a:gd name="T26" fmla="*/ 38 w 48"/>
                    <a:gd name="T27" fmla="*/ 4 h 49"/>
                    <a:gd name="T28" fmla="*/ 41 w 48"/>
                    <a:gd name="T29" fmla="*/ 8 h 49"/>
                    <a:gd name="T30" fmla="*/ 44 w 48"/>
                    <a:gd name="T31" fmla="*/ 11 h 49"/>
                    <a:gd name="T32" fmla="*/ 46 w 48"/>
                    <a:gd name="T33" fmla="*/ 15 h 49"/>
                    <a:gd name="T34" fmla="*/ 48 w 48"/>
                    <a:gd name="T35" fmla="*/ 20 h 49"/>
                    <a:gd name="T36" fmla="*/ 48 w 48"/>
                    <a:gd name="T37" fmla="*/ 24 h 49"/>
                    <a:gd name="T38" fmla="*/ 48 w 48"/>
                    <a:gd name="T39" fmla="*/ 24 h 49"/>
                    <a:gd name="T40" fmla="*/ 48 w 48"/>
                    <a:gd name="T41" fmla="*/ 30 h 49"/>
                    <a:gd name="T42" fmla="*/ 46 w 48"/>
                    <a:gd name="T43" fmla="*/ 34 h 49"/>
                    <a:gd name="T44" fmla="*/ 44 w 48"/>
                    <a:gd name="T45" fmla="*/ 38 h 49"/>
                    <a:gd name="T46" fmla="*/ 41 w 48"/>
                    <a:gd name="T47" fmla="*/ 42 h 49"/>
                    <a:gd name="T48" fmla="*/ 38 w 48"/>
                    <a:gd name="T49" fmla="*/ 45 h 49"/>
                    <a:gd name="T50" fmla="*/ 34 w 48"/>
                    <a:gd name="T51" fmla="*/ 47 h 49"/>
                    <a:gd name="T52" fmla="*/ 29 w 48"/>
                    <a:gd name="T53" fmla="*/ 49 h 49"/>
                    <a:gd name="T54" fmla="*/ 25 w 48"/>
                    <a:gd name="T55" fmla="*/ 49 h 49"/>
                    <a:gd name="T56" fmla="*/ 25 w 48"/>
                    <a:gd name="T57" fmla="*/ 49 h 49"/>
                    <a:gd name="T58" fmla="*/ 19 w 48"/>
                    <a:gd name="T59" fmla="*/ 49 h 49"/>
                    <a:gd name="T60" fmla="*/ 15 w 48"/>
                    <a:gd name="T61" fmla="*/ 47 h 49"/>
                    <a:gd name="T62" fmla="*/ 11 w 48"/>
                    <a:gd name="T63" fmla="*/ 45 h 49"/>
                    <a:gd name="T64" fmla="*/ 7 w 48"/>
                    <a:gd name="T65" fmla="*/ 42 h 49"/>
                    <a:gd name="T66" fmla="*/ 4 w 48"/>
                    <a:gd name="T67" fmla="*/ 38 h 49"/>
                    <a:gd name="T68" fmla="*/ 2 w 48"/>
                    <a:gd name="T69" fmla="*/ 34 h 49"/>
                    <a:gd name="T70" fmla="*/ 0 w 48"/>
                    <a:gd name="T71" fmla="*/ 30 h 49"/>
                    <a:gd name="T72" fmla="*/ 0 w 48"/>
                    <a:gd name="T73" fmla="*/ 24 h 49"/>
                    <a:gd name="T74" fmla="*/ 0 w 48"/>
                    <a:gd name="T75" fmla="*/ 2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8" h="49">
                      <a:moveTo>
                        <a:pt x="0" y="24"/>
                      </a:moveTo>
                      <a:lnTo>
                        <a:pt x="0" y="24"/>
                      </a:lnTo>
                      <a:lnTo>
                        <a:pt x="0" y="20"/>
                      </a:lnTo>
                      <a:lnTo>
                        <a:pt x="2" y="15"/>
                      </a:lnTo>
                      <a:lnTo>
                        <a:pt x="4" y="11"/>
                      </a:lnTo>
                      <a:lnTo>
                        <a:pt x="7" y="8"/>
                      </a:lnTo>
                      <a:lnTo>
                        <a:pt x="11" y="4"/>
                      </a:lnTo>
                      <a:lnTo>
                        <a:pt x="15" y="3"/>
                      </a:lnTo>
                      <a:lnTo>
                        <a:pt x="19" y="1"/>
                      </a:lnTo>
                      <a:lnTo>
                        <a:pt x="25" y="0"/>
                      </a:lnTo>
                      <a:lnTo>
                        <a:pt x="25" y="0"/>
                      </a:lnTo>
                      <a:lnTo>
                        <a:pt x="29" y="1"/>
                      </a:lnTo>
                      <a:lnTo>
                        <a:pt x="34" y="3"/>
                      </a:lnTo>
                      <a:lnTo>
                        <a:pt x="38" y="4"/>
                      </a:lnTo>
                      <a:lnTo>
                        <a:pt x="41" y="8"/>
                      </a:lnTo>
                      <a:lnTo>
                        <a:pt x="44" y="11"/>
                      </a:lnTo>
                      <a:lnTo>
                        <a:pt x="46" y="15"/>
                      </a:lnTo>
                      <a:lnTo>
                        <a:pt x="48" y="20"/>
                      </a:lnTo>
                      <a:lnTo>
                        <a:pt x="48" y="24"/>
                      </a:lnTo>
                      <a:lnTo>
                        <a:pt x="48" y="24"/>
                      </a:lnTo>
                      <a:lnTo>
                        <a:pt x="48" y="30"/>
                      </a:lnTo>
                      <a:lnTo>
                        <a:pt x="46" y="34"/>
                      </a:lnTo>
                      <a:lnTo>
                        <a:pt x="44" y="38"/>
                      </a:lnTo>
                      <a:lnTo>
                        <a:pt x="41" y="42"/>
                      </a:lnTo>
                      <a:lnTo>
                        <a:pt x="38" y="45"/>
                      </a:lnTo>
                      <a:lnTo>
                        <a:pt x="34" y="47"/>
                      </a:lnTo>
                      <a:lnTo>
                        <a:pt x="29" y="49"/>
                      </a:lnTo>
                      <a:lnTo>
                        <a:pt x="25" y="49"/>
                      </a:lnTo>
                      <a:lnTo>
                        <a:pt x="25" y="49"/>
                      </a:lnTo>
                      <a:lnTo>
                        <a:pt x="19" y="49"/>
                      </a:lnTo>
                      <a:lnTo>
                        <a:pt x="15" y="47"/>
                      </a:lnTo>
                      <a:lnTo>
                        <a:pt x="11" y="45"/>
                      </a:lnTo>
                      <a:lnTo>
                        <a:pt x="7" y="42"/>
                      </a:lnTo>
                      <a:lnTo>
                        <a:pt x="4" y="38"/>
                      </a:lnTo>
                      <a:lnTo>
                        <a:pt x="2" y="34"/>
                      </a:lnTo>
                      <a:lnTo>
                        <a:pt x="0" y="30"/>
                      </a:lnTo>
                      <a:lnTo>
                        <a:pt x="0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Freeform 113">
                  <a:extLst>
                    <a:ext uri="{FF2B5EF4-FFF2-40B4-BE49-F238E27FC236}">
                      <a16:creationId xmlns:a16="http://schemas.microsoft.com/office/drawing/2014/main" id="{53E18A53-218E-BFA5-BEA8-E71DB8FDCCEC}"/>
                    </a:ext>
                  </a:extLst>
                </p:cNvPr>
                <p:cNvSpPr/>
                <p:nvPr/>
              </p:nvSpPr>
              <p:spPr bwMode="auto">
                <a:xfrm>
                  <a:off x="3052763" y="4778375"/>
                  <a:ext cx="46038" cy="169863"/>
                </a:xfrm>
                <a:custGeom>
                  <a:avLst/>
                  <a:gdLst>
                    <a:gd name="T0" fmla="*/ 17 w 29"/>
                    <a:gd name="T1" fmla="*/ 5 h 107"/>
                    <a:gd name="T2" fmla="*/ 17 w 29"/>
                    <a:gd name="T3" fmla="*/ 5 h 107"/>
                    <a:gd name="T4" fmla="*/ 19 w 29"/>
                    <a:gd name="T5" fmla="*/ 12 h 107"/>
                    <a:gd name="T6" fmla="*/ 22 w 29"/>
                    <a:gd name="T7" fmla="*/ 22 h 107"/>
                    <a:gd name="T8" fmla="*/ 25 w 29"/>
                    <a:gd name="T9" fmla="*/ 33 h 107"/>
                    <a:gd name="T10" fmla="*/ 27 w 29"/>
                    <a:gd name="T11" fmla="*/ 47 h 107"/>
                    <a:gd name="T12" fmla="*/ 29 w 29"/>
                    <a:gd name="T13" fmla="*/ 65 h 107"/>
                    <a:gd name="T14" fmla="*/ 29 w 29"/>
                    <a:gd name="T15" fmla="*/ 84 h 107"/>
                    <a:gd name="T16" fmla="*/ 27 w 29"/>
                    <a:gd name="T17" fmla="*/ 107 h 107"/>
                    <a:gd name="T18" fmla="*/ 0 w 29"/>
                    <a:gd name="T19" fmla="*/ 107 h 107"/>
                    <a:gd name="T20" fmla="*/ 0 w 29"/>
                    <a:gd name="T21" fmla="*/ 0 h 107"/>
                    <a:gd name="T22" fmla="*/ 0 w 29"/>
                    <a:gd name="T23" fmla="*/ 0 h 107"/>
                    <a:gd name="T24" fmla="*/ 8 w 29"/>
                    <a:gd name="T25" fmla="*/ 4 h 107"/>
                    <a:gd name="T26" fmla="*/ 14 w 29"/>
                    <a:gd name="T27" fmla="*/ 5 h 107"/>
                    <a:gd name="T28" fmla="*/ 15 w 29"/>
                    <a:gd name="T29" fmla="*/ 5 h 107"/>
                    <a:gd name="T30" fmla="*/ 17 w 29"/>
                    <a:gd name="T31" fmla="*/ 5 h 107"/>
                    <a:gd name="T32" fmla="*/ 17 w 29"/>
                    <a:gd name="T33" fmla="*/ 5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" h="107">
                      <a:moveTo>
                        <a:pt x="17" y="5"/>
                      </a:moveTo>
                      <a:lnTo>
                        <a:pt x="17" y="5"/>
                      </a:lnTo>
                      <a:lnTo>
                        <a:pt x="19" y="12"/>
                      </a:lnTo>
                      <a:lnTo>
                        <a:pt x="22" y="22"/>
                      </a:lnTo>
                      <a:lnTo>
                        <a:pt x="25" y="33"/>
                      </a:lnTo>
                      <a:lnTo>
                        <a:pt x="27" y="47"/>
                      </a:lnTo>
                      <a:lnTo>
                        <a:pt x="29" y="65"/>
                      </a:lnTo>
                      <a:lnTo>
                        <a:pt x="29" y="84"/>
                      </a:lnTo>
                      <a:lnTo>
                        <a:pt x="27" y="107"/>
                      </a:lnTo>
                      <a:lnTo>
                        <a:pt x="0" y="10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4" y="5"/>
                      </a:lnTo>
                      <a:lnTo>
                        <a:pt x="15" y="5"/>
                      </a:lnTo>
                      <a:lnTo>
                        <a:pt x="17" y="5"/>
                      </a:lnTo>
                      <a:lnTo>
                        <a:pt x="17" y="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Freeform 114">
                  <a:extLst>
                    <a:ext uri="{FF2B5EF4-FFF2-40B4-BE49-F238E27FC236}">
                      <a16:creationId xmlns:a16="http://schemas.microsoft.com/office/drawing/2014/main" id="{1E12ED53-9331-AD39-C73D-8C730B0BC9A6}"/>
                    </a:ext>
                  </a:extLst>
                </p:cNvPr>
                <p:cNvSpPr/>
                <p:nvPr/>
              </p:nvSpPr>
              <p:spPr bwMode="auto">
                <a:xfrm>
                  <a:off x="3019426" y="4778375"/>
                  <a:ext cx="46038" cy="169863"/>
                </a:xfrm>
                <a:custGeom>
                  <a:avLst/>
                  <a:gdLst>
                    <a:gd name="T0" fmla="*/ 13 w 29"/>
                    <a:gd name="T1" fmla="*/ 5 h 107"/>
                    <a:gd name="T2" fmla="*/ 13 w 29"/>
                    <a:gd name="T3" fmla="*/ 5 h 107"/>
                    <a:gd name="T4" fmla="*/ 10 w 29"/>
                    <a:gd name="T5" fmla="*/ 12 h 107"/>
                    <a:gd name="T6" fmla="*/ 4 w 29"/>
                    <a:gd name="T7" fmla="*/ 33 h 107"/>
                    <a:gd name="T8" fmla="*/ 2 w 29"/>
                    <a:gd name="T9" fmla="*/ 47 h 107"/>
                    <a:gd name="T10" fmla="*/ 0 w 29"/>
                    <a:gd name="T11" fmla="*/ 65 h 107"/>
                    <a:gd name="T12" fmla="*/ 0 w 29"/>
                    <a:gd name="T13" fmla="*/ 84 h 107"/>
                    <a:gd name="T14" fmla="*/ 1 w 29"/>
                    <a:gd name="T15" fmla="*/ 107 h 107"/>
                    <a:gd name="T16" fmla="*/ 29 w 29"/>
                    <a:gd name="T17" fmla="*/ 107 h 107"/>
                    <a:gd name="T18" fmla="*/ 29 w 29"/>
                    <a:gd name="T19" fmla="*/ 0 h 107"/>
                    <a:gd name="T20" fmla="*/ 29 w 29"/>
                    <a:gd name="T21" fmla="*/ 0 h 107"/>
                    <a:gd name="T22" fmla="*/ 21 w 29"/>
                    <a:gd name="T23" fmla="*/ 4 h 107"/>
                    <a:gd name="T24" fmla="*/ 16 w 29"/>
                    <a:gd name="T25" fmla="*/ 5 h 107"/>
                    <a:gd name="T26" fmla="*/ 13 w 29"/>
                    <a:gd name="T27" fmla="*/ 5 h 107"/>
                    <a:gd name="T28" fmla="*/ 13 w 29"/>
                    <a:gd name="T29" fmla="*/ 5 h 107"/>
                    <a:gd name="T30" fmla="*/ 13 w 29"/>
                    <a:gd name="T31" fmla="*/ 5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" h="107">
                      <a:moveTo>
                        <a:pt x="13" y="5"/>
                      </a:moveTo>
                      <a:lnTo>
                        <a:pt x="13" y="5"/>
                      </a:lnTo>
                      <a:lnTo>
                        <a:pt x="10" y="12"/>
                      </a:lnTo>
                      <a:lnTo>
                        <a:pt x="4" y="33"/>
                      </a:lnTo>
                      <a:lnTo>
                        <a:pt x="2" y="47"/>
                      </a:lnTo>
                      <a:lnTo>
                        <a:pt x="0" y="65"/>
                      </a:lnTo>
                      <a:lnTo>
                        <a:pt x="0" y="84"/>
                      </a:lnTo>
                      <a:lnTo>
                        <a:pt x="1" y="107"/>
                      </a:lnTo>
                      <a:lnTo>
                        <a:pt x="29" y="107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1" y="4"/>
                      </a:lnTo>
                      <a:lnTo>
                        <a:pt x="16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Freeform 115">
                  <a:extLst>
                    <a:ext uri="{FF2B5EF4-FFF2-40B4-BE49-F238E27FC236}">
                      <a16:creationId xmlns:a16="http://schemas.microsoft.com/office/drawing/2014/main" id="{8557ABAD-0C11-F7D8-0EA1-2E10681D48D3}"/>
                    </a:ext>
                  </a:extLst>
                </p:cNvPr>
                <p:cNvSpPr/>
                <p:nvPr/>
              </p:nvSpPr>
              <p:spPr bwMode="auto">
                <a:xfrm>
                  <a:off x="3211513" y="4624388"/>
                  <a:ext cx="449263" cy="334963"/>
                </a:xfrm>
                <a:custGeom>
                  <a:avLst/>
                  <a:gdLst>
                    <a:gd name="T0" fmla="*/ 0 w 283"/>
                    <a:gd name="T1" fmla="*/ 0 h 211"/>
                    <a:gd name="T2" fmla="*/ 0 w 283"/>
                    <a:gd name="T3" fmla="*/ 0 h 211"/>
                    <a:gd name="T4" fmla="*/ 63 w 283"/>
                    <a:gd name="T5" fmla="*/ 29 h 211"/>
                    <a:gd name="T6" fmla="*/ 143 w 283"/>
                    <a:gd name="T7" fmla="*/ 67 h 211"/>
                    <a:gd name="T8" fmla="*/ 143 w 283"/>
                    <a:gd name="T9" fmla="*/ 67 h 211"/>
                    <a:gd name="T10" fmla="*/ 221 w 283"/>
                    <a:gd name="T11" fmla="*/ 29 h 211"/>
                    <a:gd name="T12" fmla="*/ 283 w 283"/>
                    <a:gd name="T13" fmla="*/ 0 h 211"/>
                    <a:gd name="T14" fmla="*/ 283 w 283"/>
                    <a:gd name="T15" fmla="*/ 163 h 211"/>
                    <a:gd name="T16" fmla="*/ 283 w 283"/>
                    <a:gd name="T17" fmla="*/ 163 h 211"/>
                    <a:gd name="T18" fmla="*/ 277 w 283"/>
                    <a:gd name="T19" fmla="*/ 170 h 211"/>
                    <a:gd name="T20" fmla="*/ 267 w 283"/>
                    <a:gd name="T21" fmla="*/ 177 h 211"/>
                    <a:gd name="T22" fmla="*/ 259 w 283"/>
                    <a:gd name="T23" fmla="*/ 182 h 211"/>
                    <a:gd name="T24" fmla="*/ 250 w 283"/>
                    <a:gd name="T25" fmla="*/ 188 h 211"/>
                    <a:gd name="T26" fmla="*/ 229 w 283"/>
                    <a:gd name="T27" fmla="*/ 196 h 211"/>
                    <a:gd name="T28" fmla="*/ 209 w 283"/>
                    <a:gd name="T29" fmla="*/ 201 h 211"/>
                    <a:gd name="T30" fmla="*/ 190 w 283"/>
                    <a:gd name="T31" fmla="*/ 205 h 211"/>
                    <a:gd name="T32" fmla="*/ 172 w 283"/>
                    <a:gd name="T33" fmla="*/ 208 h 211"/>
                    <a:gd name="T34" fmla="*/ 147 w 283"/>
                    <a:gd name="T35" fmla="*/ 211 h 211"/>
                    <a:gd name="T36" fmla="*/ 147 w 283"/>
                    <a:gd name="T37" fmla="*/ 211 h 211"/>
                    <a:gd name="T38" fmla="*/ 147 w 283"/>
                    <a:gd name="T39" fmla="*/ 211 h 211"/>
                    <a:gd name="T40" fmla="*/ 143 w 283"/>
                    <a:gd name="T41" fmla="*/ 211 h 211"/>
                    <a:gd name="T42" fmla="*/ 143 w 283"/>
                    <a:gd name="T43" fmla="*/ 211 h 211"/>
                    <a:gd name="T44" fmla="*/ 139 w 283"/>
                    <a:gd name="T45" fmla="*/ 211 h 211"/>
                    <a:gd name="T46" fmla="*/ 139 w 283"/>
                    <a:gd name="T47" fmla="*/ 211 h 211"/>
                    <a:gd name="T48" fmla="*/ 139 w 283"/>
                    <a:gd name="T49" fmla="*/ 211 h 211"/>
                    <a:gd name="T50" fmla="*/ 113 w 283"/>
                    <a:gd name="T51" fmla="*/ 208 h 211"/>
                    <a:gd name="T52" fmla="*/ 94 w 283"/>
                    <a:gd name="T53" fmla="*/ 205 h 211"/>
                    <a:gd name="T54" fmla="*/ 75 w 283"/>
                    <a:gd name="T55" fmla="*/ 201 h 211"/>
                    <a:gd name="T56" fmla="*/ 55 w 283"/>
                    <a:gd name="T57" fmla="*/ 196 h 211"/>
                    <a:gd name="T58" fmla="*/ 36 w 283"/>
                    <a:gd name="T59" fmla="*/ 188 h 211"/>
                    <a:gd name="T60" fmla="*/ 26 w 283"/>
                    <a:gd name="T61" fmla="*/ 182 h 211"/>
                    <a:gd name="T62" fmla="*/ 17 w 283"/>
                    <a:gd name="T63" fmla="*/ 177 h 211"/>
                    <a:gd name="T64" fmla="*/ 9 w 283"/>
                    <a:gd name="T65" fmla="*/ 170 h 211"/>
                    <a:gd name="T66" fmla="*/ 0 w 283"/>
                    <a:gd name="T67" fmla="*/ 163 h 211"/>
                    <a:gd name="T68" fmla="*/ 0 w 283"/>
                    <a:gd name="T69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83" h="2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3" y="29"/>
                      </a:lnTo>
                      <a:lnTo>
                        <a:pt x="143" y="67"/>
                      </a:lnTo>
                      <a:lnTo>
                        <a:pt x="143" y="67"/>
                      </a:lnTo>
                      <a:lnTo>
                        <a:pt x="221" y="29"/>
                      </a:lnTo>
                      <a:lnTo>
                        <a:pt x="283" y="0"/>
                      </a:lnTo>
                      <a:lnTo>
                        <a:pt x="283" y="163"/>
                      </a:lnTo>
                      <a:lnTo>
                        <a:pt x="283" y="163"/>
                      </a:lnTo>
                      <a:lnTo>
                        <a:pt x="277" y="170"/>
                      </a:lnTo>
                      <a:lnTo>
                        <a:pt x="267" y="177"/>
                      </a:lnTo>
                      <a:lnTo>
                        <a:pt x="259" y="182"/>
                      </a:lnTo>
                      <a:lnTo>
                        <a:pt x="250" y="188"/>
                      </a:lnTo>
                      <a:lnTo>
                        <a:pt x="229" y="196"/>
                      </a:lnTo>
                      <a:lnTo>
                        <a:pt x="209" y="201"/>
                      </a:lnTo>
                      <a:lnTo>
                        <a:pt x="190" y="205"/>
                      </a:lnTo>
                      <a:lnTo>
                        <a:pt x="172" y="208"/>
                      </a:lnTo>
                      <a:lnTo>
                        <a:pt x="147" y="211"/>
                      </a:lnTo>
                      <a:lnTo>
                        <a:pt x="147" y="211"/>
                      </a:lnTo>
                      <a:lnTo>
                        <a:pt x="147" y="211"/>
                      </a:lnTo>
                      <a:lnTo>
                        <a:pt x="143" y="211"/>
                      </a:lnTo>
                      <a:lnTo>
                        <a:pt x="143" y="211"/>
                      </a:lnTo>
                      <a:lnTo>
                        <a:pt x="139" y="211"/>
                      </a:lnTo>
                      <a:lnTo>
                        <a:pt x="139" y="211"/>
                      </a:lnTo>
                      <a:lnTo>
                        <a:pt x="139" y="211"/>
                      </a:lnTo>
                      <a:lnTo>
                        <a:pt x="113" y="208"/>
                      </a:lnTo>
                      <a:lnTo>
                        <a:pt x="94" y="205"/>
                      </a:lnTo>
                      <a:lnTo>
                        <a:pt x="75" y="201"/>
                      </a:lnTo>
                      <a:lnTo>
                        <a:pt x="55" y="196"/>
                      </a:lnTo>
                      <a:lnTo>
                        <a:pt x="36" y="188"/>
                      </a:lnTo>
                      <a:lnTo>
                        <a:pt x="26" y="182"/>
                      </a:lnTo>
                      <a:lnTo>
                        <a:pt x="17" y="177"/>
                      </a:lnTo>
                      <a:lnTo>
                        <a:pt x="9" y="170"/>
                      </a:lnTo>
                      <a:lnTo>
                        <a:pt x="0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22" name="Freeform 116">
                <a:extLst>
                  <a:ext uri="{FF2B5EF4-FFF2-40B4-BE49-F238E27FC236}">
                    <a16:creationId xmlns:a16="http://schemas.microsoft.com/office/drawing/2014/main" id="{AD2B0863-74C6-D54C-9F90-E8D0863E35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29040" y="1854920"/>
                <a:ext cx="294085" cy="369094"/>
              </a:xfrm>
              <a:custGeom>
                <a:avLst/>
                <a:gdLst>
                  <a:gd name="T0" fmla="*/ 82 w 247"/>
                  <a:gd name="T1" fmla="*/ 150 h 310"/>
                  <a:gd name="T2" fmla="*/ 87 w 247"/>
                  <a:gd name="T3" fmla="*/ 132 h 310"/>
                  <a:gd name="T4" fmla="*/ 87 w 247"/>
                  <a:gd name="T5" fmla="*/ 59 h 310"/>
                  <a:gd name="T6" fmla="*/ 79 w 247"/>
                  <a:gd name="T7" fmla="*/ 50 h 310"/>
                  <a:gd name="T8" fmla="*/ 80 w 247"/>
                  <a:gd name="T9" fmla="*/ 17 h 310"/>
                  <a:gd name="T10" fmla="*/ 80 w 247"/>
                  <a:gd name="T11" fmla="*/ 13 h 310"/>
                  <a:gd name="T12" fmla="*/ 92 w 247"/>
                  <a:gd name="T13" fmla="*/ 5 h 310"/>
                  <a:gd name="T14" fmla="*/ 125 w 247"/>
                  <a:gd name="T15" fmla="*/ 0 h 310"/>
                  <a:gd name="T16" fmla="*/ 162 w 247"/>
                  <a:gd name="T17" fmla="*/ 6 h 310"/>
                  <a:gd name="T18" fmla="*/ 168 w 247"/>
                  <a:gd name="T19" fmla="*/ 16 h 310"/>
                  <a:gd name="T20" fmla="*/ 170 w 247"/>
                  <a:gd name="T21" fmla="*/ 17 h 310"/>
                  <a:gd name="T22" fmla="*/ 168 w 247"/>
                  <a:gd name="T23" fmla="*/ 50 h 310"/>
                  <a:gd name="T24" fmla="*/ 162 w 247"/>
                  <a:gd name="T25" fmla="*/ 58 h 310"/>
                  <a:gd name="T26" fmla="*/ 156 w 247"/>
                  <a:gd name="T27" fmla="*/ 132 h 310"/>
                  <a:gd name="T28" fmla="*/ 157 w 247"/>
                  <a:gd name="T29" fmla="*/ 140 h 310"/>
                  <a:gd name="T30" fmla="*/ 166 w 247"/>
                  <a:gd name="T31" fmla="*/ 150 h 310"/>
                  <a:gd name="T32" fmla="*/ 190 w 247"/>
                  <a:gd name="T33" fmla="*/ 171 h 310"/>
                  <a:gd name="T34" fmla="*/ 231 w 247"/>
                  <a:gd name="T35" fmla="*/ 222 h 310"/>
                  <a:gd name="T36" fmla="*/ 246 w 247"/>
                  <a:gd name="T37" fmla="*/ 253 h 310"/>
                  <a:gd name="T38" fmla="*/ 243 w 247"/>
                  <a:gd name="T39" fmla="*/ 278 h 310"/>
                  <a:gd name="T40" fmla="*/ 236 w 247"/>
                  <a:gd name="T41" fmla="*/ 285 h 310"/>
                  <a:gd name="T42" fmla="*/ 187 w 247"/>
                  <a:gd name="T43" fmla="*/ 304 h 310"/>
                  <a:gd name="T44" fmla="*/ 141 w 247"/>
                  <a:gd name="T45" fmla="*/ 310 h 310"/>
                  <a:gd name="T46" fmla="*/ 113 w 247"/>
                  <a:gd name="T47" fmla="*/ 310 h 310"/>
                  <a:gd name="T48" fmla="*/ 51 w 247"/>
                  <a:gd name="T49" fmla="*/ 303 h 310"/>
                  <a:gd name="T50" fmla="*/ 63 w 247"/>
                  <a:gd name="T51" fmla="*/ 285 h 310"/>
                  <a:gd name="T52" fmla="*/ 83 w 247"/>
                  <a:gd name="T53" fmla="*/ 287 h 310"/>
                  <a:gd name="T54" fmla="*/ 61 w 247"/>
                  <a:gd name="T55" fmla="*/ 280 h 310"/>
                  <a:gd name="T56" fmla="*/ 51 w 247"/>
                  <a:gd name="T57" fmla="*/ 211 h 310"/>
                  <a:gd name="T58" fmla="*/ 76 w 247"/>
                  <a:gd name="T59" fmla="*/ 180 h 310"/>
                  <a:gd name="T60" fmla="*/ 51 w 247"/>
                  <a:gd name="T61" fmla="*/ 203 h 310"/>
                  <a:gd name="T62" fmla="*/ 68 w 247"/>
                  <a:gd name="T63" fmla="*/ 159 h 310"/>
                  <a:gd name="T64" fmla="*/ 51 w 247"/>
                  <a:gd name="T65" fmla="*/ 303 h 310"/>
                  <a:gd name="T66" fmla="*/ 30 w 247"/>
                  <a:gd name="T67" fmla="*/ 296 h 310"/>
                  <a:gd name="T68" fmla="*/ 11 w 247"/>
                  <a:gd name="T69" fmla="*/ 285 h 310"/>
                  <a:gd name="T70" fmla="*/ 2 w 247"/>
                  <a:gd name="T71" fmla="*/ 270 h 310"/>
                  <a:gd name="T72" fmla="*/ 3 w 247"/>
                  <a:gd name="T73" fmla="*/ 251 h 310"/>
                  <a:gd name="T74" fmla="*/ 27 w 247"/>
                  <a:gd name="T75" fmla="*/ 205 h 310"/>
                  <a:gd name="T76" fmla="*/ 51 w 247"/>
                  <a:gd name="T77" fmla="*/ 203 h 310"/>
                  <a:gd name="T78" fmla="*/ 27 w 247"/>
                  <a:gd name="T79" fmla="*/ 228 h 310"/>
                  <a:gd name="T80" fmla="*/ 18 w 247"/>
                  <a:gd name="T81" fmla="*/ 249 h 310"/>
                  <a:gd name="T82" fmla="*/ 18 w 247"/>
                  <a:gd name="T83" fmla="*/ 261 h 310"/>
                  <a:gd name="T84" fmla="*/ 27 w 247"/>
                  <a:gd name="T85" fmla="*/ 273 h 310"/>
                  <a:gd name="T86" fmla="*/ 51 w 247"/>
                  <a:gd name="T87" fmla="*/ 303 h 310"/>
                  <a:gd name="T88" fmla="*/ 51 w 247"/>
                  <a:gd name="T89" fmla="*/ 211 h 310"/>
                  <a:gd name="T90" fmla="*/ 34 w 247"/>
                  <a:gd name="T91" fmla="*/ 243 h 310"/>
                  <a:gd name="T92" fmla="*/ 36 w 247"/>
                  <a:gd name="T93" fmla="*/ 259 h 310"/>
                  <a:gd name="T94" fmla="*/ 51 w 247"/>
                  <a:gd name="T95" fmla="*/ 274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7" h="310">
                    <a:moveTo>
                      <a:pt x="80" y="150"/>
                    </a:moveTo>
                    <a:lnTo>
                      <a:pt x="80" y="150"/>
                    </a:lnTo>
                    <a:lnTo>
                      <a:pt x="82" y="150"/>
                    </a:lnTo>
                    <a:lnTo>
                      <a:pt x="84" y="146"/>
                    </a:lnTo>
                    <a:lnTo>
                      <a:pt x="86" y="140"/>
                    </a:lnTo>
                    <a:lnTo>
                      <a:pt x="87" y="132"/>
                    </a:lnTo>
                    <a:lnTo>
                      <a:pt x="87" y="132"/>
                    </a:lnTo>
                    <a:lnTo>
                      <a:pt x="87" y="59"/>
                    </a:lnTo>
                    <a:lnTo>
                      <a:pt x="87" y="59"/>
                    </a:lnTo>
                    <a:lnTo>
                      <a:pt x="82" y="55"/>
                    </a:lnTo>
                    <a:lnTo>
                      <a:pt x="80" y="50"/>
                    </a:lnTo>
                    <a:lnTo>
                      <a:pt x="79" y="50"/>
                    </a:lnTo>
                    <a:lnTo>
                      <a:pt x="79" y="17"/>
                    </a:lnTo>
                    <a:lnTo>
                      <a:pt x="80" y="17"/>
                    </a:lnTo>
                    <a:lnTo>
                      <a:pt x="80" y="17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80" y="13"/>
                    </a:lnTo>
                    <a:lnTo>
                      <a:pt x="83" y="10"/>
                    </a:lnTo>
                    <a:lnTo>
                      <a:pt x="87" y="6"/>
                    </a:lnTo>
                    <a:lnTo>
                      <a:pt x="92" y="5"/>
                    </a:lnTo>
                    <a:lnTo>
                      <a:pt x="107" y="1"/>
                    </a:lnTo>
                    <a:lnTo>
                      <a:pt x="125" y="0"/>
                    </a:lnTo>
                    <a:lnTo>
                      <a:pt x="125" y="0"/>
                    </a:lnTo>
                    <a:lnTo>
                      <a:pt x="141" y="1"/>
                    </a:lnTo>
                    <a:lnTo>
                      <a:pt x="156" y="5"/>
                    </a:lnTo>
                    <a:lnTo>
                      <a:pt x="162" y="6"/>
                    </a:lnTo>
                    <a:lnTo>
                      <a:pt x="166" y="10"/>
                    </a:lnTo>
                    <a:lnTo>
                      <a:pt x="168" y="13"/>
                    </a:lnTo>
                    <a:lnTo>
                      <a:pt x="168" y="16"/>
                    </a:lnTo>
                    <a:lnTo>
                      <a:pt x="168" y="16"/>
                    </a:lnTo>
                    <a:lnTo>
                      <a:pt x="168" y="17"/>
                    </a:lnTo>
                    <a:lnTo>
                      <a:pt x="170" y="17"/>
                    </a:lnTo>
                    <a:lnTo>
                      <a:pt x="170" y="50"/>
                    </a:lnTo>
                    <a:lnTo>
                      <a:pt x="168" y="50"/>
                    </a:lnTo>
                    <a:lnTo>
                      <a:pt x="168" y="50"/>
                    </a:lnTo>
                    <a:lnTo>
                      <a:pt x="168" y="52"/>
                    </a:lnTo>
                    <a:lnTo>
                      <a:pt x="166" y="55"/>
                    </a:lnTo>
                    <a:lnTo>
                      <a:pt x="162" y="58"/>
                    </a:lnTo>
                    <a:lnTo>
                      <a:pt x="156" y="59"/>
                    </a:lnTo>
                    <a:lnTo>
                      <a:pt x="156" y="59"/>
                    </a:lnTo>
                    <a:lnTo>
                      <a:pt x="156" y="132"/>
                    </a:lnTo>
                    <a:lnTo>
                      <a:pt x="156" y="132"/>
                    </a:lnTo>
                    <a:lnTo>
                      <a:pt x="156" y="136"/>
                    </a:lnTo>
                    <a:lnTo>
                      <a:pt x="157" y="140"/>
                    </a:lnTo>
                    <a:lnTo>
                      <a:pt x="160" y="146"/>
                    </a:lnTo>
                    <a:lnTo>
                      <a:pt x="164" y="150"/>
                    </a:lnTo>
                    <a:lnTo>
                      <a:pt x="166" y="150"/>
                    </a:lnTo>
                    <a:lnTo>
                      <a:pt x="166" y="150"/>
                    </a:lnTo>
                    <a:lnTo>
                      <a:pt x="175" y="158"/>
                    </a:lnTo>
                    <a:lnTo>
                      <a:pt x="190" y="171"/>
                    </a:lnTo>
                    <a:lnTo>
                      <a:pt x="206" y="189"/>
                    </a:lnTo>
                    <a:lnTo>
                      <a:pt x="222" y="211"/>
                    </a:lnTo>
                    <a:lnTo>
                      <a:pt x="231" y="222"/>
                    </a:lnTo>
                    <a:lnTo>
                      <a:pt x="236" y="232"/>
                    </a:lnTo>
                    <a:lnTo>
                      <a:pt x="241" y="243"/>
                    </a:lnTo>
                    <a:lnTo>
                      <a:pt x="246" y="253"/>
                    </a:lnTo>
                    <a:lnTo>
                      <a:pt x="247" y="262"/>
                    </a:lnTo>
                    <a:lnTo>
                      <a:pt x="246" y="272"/>
                    </a:lnTo>
                    <a:lnTo>
                      <a:pt x="243" y="278"/>
                    </a:lnTo>
                    <a:lnTo>
                      <a:pt x="240" y="282"/>
                    </a:lnTo>
                    <a:lnTo>
                      <a:pt x="236" y="285"/>
                    </a:lnTo>
                    <a:lnTo>
                      <a:pt x="236" y="285"/>
                    </a:lnTo>
                    <a:lnTo>
                      <a:pt x="221" y="293"/>
                    </a:lnTo>
                    <a:lnTo>
                      <a:pt x="205" y="300"/>
                    </a:lnTo>
                    <a:lnTo>
                      <a:pt x="187" y="304"/>
                    </a:lnTo>
                    <a:lnTo>
                      <a:pt x="171" y="307"/>
                    </a:lnTo>
                    <a:lnTo>
                      <a:pt x="155" y="310"/>
                    </a:lnTo>
                    <a:lnTo>
                      <a:pt x="141" y="310"/>
                    </a:lnTo>
                    <a:lnTo>
                      <a:pt x="124" y="310"/>
                    </a:lnTo>
                    <a:lnTo>
                      <a:pt x="124" y="310"/>
                    </a:lnTo>
                    <a:lnTo>
                      <a:pt x="113" y="310"/>
                    </a:lnTo>
                    <a:lnTo>
                      <a:pt x="95" y="310"/>
                    </a:lnTo>
                    <a:lnTo>
                      <a:pt x="74" y="307"/>
                    </a:lnTo>
                    <a:lnTo>
                      <a:pt x="51" y="303"/>
                    </a:lnTo>
                    <a:lnTo>
                      <a:pt x="51" y="282"/>
                    </a:lnTo>
                    <a:lnTo>
                      <a:pt x="51" y="282"/>
                    </a:lnTo>
                    <a:lnTo>
                      <a:pt x="63" y="285"/>
                    </a:lnTo>
                    <a:lnTo>
                      <a:pt x="72" y="287"/>
                    </a:lnTo>
                    <a:lnTo>
                      <a:pt x="83" y="287"/>
                    </a:lnTo>
                    <a:lnTo>
                      <a:pt x="83" y="287"/>
                    </a:lnTo>
                    <a:lnTo>
                      <a:pt x="83" y="287"/>
                    </a:lnTo>
                    <a:lnTo>
                      <a:pt x="72" y="284"/>
                    </a:lnTo>
                    <a:lnTo>
                      <a:pt x="61" y="280"/>
                    </a:lnTo>
                    <a:lnTo>
                      <a:pt x="51" y="274"/>
                    </a:lnTo>
                    <a:lnTo>
                      <a:pt x="51" y="211"/>
                    </a:lnTo>
                    <a:lnTo>
                      <a:pt x="51" y="211"/>
                    </a:lnTo>
                    <a:lnTo>
                      <a:pt x="60" y="199"/>
                    </a:lnTo>
                    <a:lnTo>
                      <a:pt x="68" y="189"/>
                    </a:lnTo>
                    <a:lnTo>
                      <a:pt x="76" y="180"/>
                    </a:lnTo>
                    <a:lnTo>
                      <a:pt x="76" y="180"/>
                    </a:lnTo>
                    <a:lnTo>
                      <a:pt x="68" y="186"/>
                    </a:lnTo>
                    <a:lnTo>
                      <a:pt x="51" y="203"/>
                    </a:lnTo>
                    <a:lnTo>
                      <a:pt x="51" y="178"/>
                    </a:lnTo>
                    <a:lnTo>
                      <a:pt x="51" y="178"/>
                    </a:lnTo>
                    <a:lnTo>
                      <a:pt x="68" y="159"/>
                    </a:lnTo>
                    <a:lnTo>
                      <a:pt x="80" y="150"/>
                    </a:lnTo>
                    <a:lnTo>
                      <a:pt x="80" y="150"/>
                    </a:lnTo>
                    <a:close/>
                    <a:moveTo>
                      <a:pt x="51" y="303"/>
                    </a:moveTo>
                    <a:lnTo>
                      <a:pt x="51" y="303"/>
                    </a:lnTo>
                    <a:lnTo>
                      <a:pt x="40" y="299"/>
                    </a:lnTo>
                    <a:lnTo>
                      <a:pt x="30" y="296"/>
                    </a:lnTo>
                    <a:lnTo>
                      <a:pt x="21" y="291"/>
                    </a:lnTo>
                    <a:lnTo>
                      <a:pt x="11" y="285"/>
                    </a:lnTo>
                    <a:lnTo>
                      <a:pt x="11" y="285"/>
                    </a:lnTo>
                    <a:lnTo>
                      <a:pt x="6" y="281"/>
                    </a:lnTo>
                    <a:lnTo>
                      <a:pt x="3" y="276"/>
                    </a:lnTo>
                    <a:lnTo>
                      <a:pt x="2" y="270"/>
                    </a:lnTo>
                    <a:lnTo>
                      <a:pt x="0" y="265"/>
                    </a:lnTo>
                    <a:lnTo>
                      <a:pt x="0" y="258"/>
                    </a:lnTo>
                    <a:lnTo>
                      <a:pt x="3" y="251"/>
                    </a:lnTo>
                    <a:lnTo>
                      <a:pt x="9" y="236"/>
                    </a:lnTo>
                    <a:lnTo>
                      <a:pt x="17" y="222"/>
                    </a:lnTo>
                    <a:lnTo>
                      <a:pt x="27" y="205"/>
                    </a:lnTo>
                    <a:lnTo>
                      <a:pt x="38" y="192"/>
                    </a:lnTo>
                    <a:lnTo>
                      <a:pt x="51" y="178"/>
                    </a:lnTo>
                    <a:lnTo>
                      <a:pt x="51" y="203"/>
                    </a:lnTo>
                    <a:lnTo>
                      <a:pt x="51" y="203"/>
                    </a:lnTo>
                    <a:lnTo>
                      <a:pt x="38" y="215"/>
                    </a:lnTo>
                    <a:lnTo>
                      <a:pt x="27" y="228"/>
                    </a:lnTo>
                    <a:lnTo>
                      <a:pt x="23" y="235"/>
                    </a:lnTo>
                    <a:lnTo>
                      <a:pt x="21" y="242"/>
                    </a:lnTo>
                    <a:lnTo>
                      <a:pt x="18" y="249"/>
                    </a:lnTo>
                    <a:lnTo>
                      <a:pt x="18" y="255"/>
                    </a:lnTo>
                    <a:lnTo>
                      <a:pt x="18" y="255"/>
                    </a:lnTo>
                    <a:lnTo>
                      <a:pt x="18" y="261"/>
                    </a:lnTo>
                    <a:lnTo>
                      <a:pt x="21" y="266"/>
                    </a:lnTo>
                    <a:lnTo>
                      <a:pt x="23" y="270"/>
                    </a:lnTo>
                    <a:lnTo>
                      <a:pt x="27" y="273"/>
                    </a:lnTo>
                    <a:lnTo>
                      <a:pt x="38" y="278"/>
                    </a:lnTo>
                    <a:lnTo>
                      <a:pt x="51" y="282"/>
                    </a:lnTo>
                    <a:lnTo>
                      <a:pt x="51" y="303"/>
                    </a:lnTo>
                    <a:lnTo>
                      <a:pt x="51" y="303"/>
                    </a:lnTo>
                    <a:close/>
                    <a:moveTo>
                      <a:pt x="51" y="211"/>
                    </a:moveTo>
                    <a:lnTo>
                      <a:pt x="51" y="211"/>
                    </a:lnTo>
                    <a:lnTo>
                      <a:pt x="44" y="222"/>
                    </a:lnTo>
                    <a:lnTo>
                      <a:pt x="38" y="232"/>
                    </a:lnTo>
                    <a:lnTo>
                      <a:pt x="34" y="243"/>
                    </a:lnTo>
                    <a:lnTo>
                      <a:pt x="33" y="253"/>
                    </a:lnTo>
                    <a:lnTo>
                      <a:pt x="33" y="253"/>
                    </a:lnTo>
                    <a:lnTo>
                      <a:pt x="36" y="259"/>
                    </a:lnTo>
                    <a:lnTo>
                      <a:pt x="38" y="265"/>
                    </a:lnTo>
                    <a:lnTo>
                      <a:pt x="44" y="270"/>
                    </a:lnTo>
                    <a:lnTo>
                      <a:pt x="51" y="274"/>
                    </a:lnTo>
                    <a:lnTo>
                      <a:pt x="51" y="211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23" name="组合 201">
                <a:extLst>
                  <a:ext uri="{FF2B5EF4-FFF2-40B4-BE49-F238E27FC236}">
                    <a16:creationId xmlns:a16="http://schemas.microsoft.com/office/drawing/2014/main" id="{A1E9370D-36F9-12CC-80EC-589BFE58ECE7}"/>
                  </a:ext>
                </a:extLst>
              </p:cNvPr>
              <p:cNvGrpSpPr/>
              <p:nvPr/>
            </p:nvGrpSpPr>
            <p:grpSpPr>
              <a:xfrm>
                <a:off x="4089575" y="1475111"/>
                <a:ext cx="451247" cy="451247"/>
                <a:chOff x="2111376" y="1712913"/>
                <a:chExt cx="601663" cy="601663"/>
              </a:xfrm>
              <a:solidFill>
                <a:schemeClr val="accent5"/>
              </a:solidFill>
            </p:grpSpPr>
            <p:sp>
              <p:nvSpPr>
                <p:cNvPr id="124" name="Freeform 121">
                  <a:extLst>
                    <a:ext uri="{FF2B5EF4-FFF2-40B4-BE49-F238E27FC236}">
                      <a16:creationId xmlns:a16="http://schemas.microsoft.com/office/drawing/2014/main" id="{2E9880F7-8A84-BCBF-F089-8CF33CA686D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00288" y="1712913"/>
                  <a:ext cx="223838" cy="601663"/>
                </a:xfrm>
                <a:custGeom>
                  <a:avLst/>
                  <a:gdLst>
                    <a:gd name="T0" fmla="*/ 71 w 141"/>
                    <a:gd name="T1" fmla="*/ 0 h 379"/>
                    <a:gd name="T2" fmla="*/ 84 w 141"/>
                    <a:gd name="T3" fmla="*/ 4 h 379"/>
                    <a:gd name="T4" fmla="*/ 98 w 141"/>
                    <a:gd name="T5" fmla="*/ 15 h 379"/>
                    <a:gd name="T6" fmla="*/ 110 w 141"/>
                    <a:gd name="T7" fmla="*/ 33 h 379"/>
                    <a:gd name="T8" fmla="*/ 119 w 141"/>
                    <a:gd name="T9" fmla="*/ 56 h 379"/>
                    <a:gd name="T10" fmla="*/ 136 w 141"/>
                    <a:gd name="T11" fmla="*/ 117 h 379"/>
                    <a:gd name="T12" fmla="*/ 141 w 141"/>
                    <a:gd name="T13" fmla="*/ 190 h 379"/>
                    <a:gd name="T14" fmla="*/ 140 w 141"/>
                    <a:gd name="T15" fmla="*/ 228 h 379"/>
                    <a:gd name="T16" fmla="*/ 129 w 141"/>
                    <a:gd name="T17" fmla="*/ 295 h 379"/>
                    <a:gd name="T18" fmla="*/ 115 w 141"/>
                    <a:gd name="T19" fmla="*/ 336 h 379"/>
                    <a:gd name="T20" fmla="*/ 105 w 141"/>
                    <a:gd name="T21" fmla="*/ 356 h 379"/>
                    <a:gd name="T22" fmla="*/ 91 w 141"/>
                    <a:gd name="T23" fmla="*/ 371 h 379"/>
                    <a:gd name="T24" fmla="*/ 77 w 141"/>
                    <a:gd name="T25" fmla="*/ 378 h 379"/>
                    <a:gd name="T26" fmla="*/ 71 w 141"/>
                    <a:gd name="T27" fmla="*/ 379 h 379"/>
                    <a:gd name="T28" fmla="*/ 71 w 141"/>
                    <a:gd name="T29" fmla="*/ 348 h 379"/>
                    <a:gd name="T30" fmla="*/ 71 w 141"/>
                    <a:gd name="T31" fmla="*/ 348 h 379"/>
                    <a:gd name="T32" fmla="*/ 83 w 141"/>
                    <a:gd name="T33" fmla="*/ 346 h 379"/>
                    <a:gd name="T34" fmla="*/ 94 w 141"/>
                    <a:gd name="T35" fmla="*/ 336 h 379"/>
                    <a:gd name="T36" fmla="*/ 103 w 141"/>
                    <a:gd name="T37" fmla="*/ 321 h 379"/>
                    <a:gd name="T38" fmla="*/ 119 w 141"/>
                    <a:gd name="T39" fmla="*/ 279 h 379"/>
                    <a:gd name="T40" fmla="*/ 128 w 141"/>
                    <a:gd name="T41" fmla="*/ 222 h 379"/>
                    <a:gd name="T42" fmla="*/ 129 w 141"/>
                    <a:gd name="T43" fmla="*/ 190 h 379"/>
                    <a:gd name="T44" fmla="*/ 125 w 141"/>
                    <a:gd name="T45" fmla="*/ 128 h 379"/>
                    <a:gd name="T46" fmla="*/ 113 w 141"/>
                    <a:gd name="T47" fmla="*/ 77 h 379"/>
                    <a:gd name="T48" fmla="*/ 99 w 141"/>
                    <a:gd name="T49" fmla="*/ 50 h 379"/>
                    <a:gd name="T50" fmla="*/ 88 w 141"/>
                    <a:gd name="T51" fmla="*/ 38 h 379"/>
                    <a:gd name="T52" fmla="*/ 76 w 141"/>
                    <a:gd name="T53" fmla="*/ 31 h 379"/>
                    <a:gd name="T54" fmla="*/ 71 w 141"/>
                    <a:gd name="T55" fmla="*/ 31 h 379"/>
                    <a:gd name="T56" fmla="*/ 71 w 141"/>
                    <a:gd name="T57" fmla="*/ 0 h 379"/>
                    <a:gd name="T58" fmla="*/ 71 w 141"/>
                    <a:gd name="T59" fmla="*/ 379 h 379"/>
                    <a:gd name="T60" fmla="*/ 57 w 141"/>
                    <a:gd name="T61" fmla="*/ 375 h 379"/>
                    <a:gd name="T62" fmla="*/ 44 w 141"/>
                    <a:gd name="T63" fmla="*/ 365 h 379"/>
                    <a:gd name="T64" fmla="*/ 31 w 141"/>
                    <a:gd name="T65" fmla="*/ 347 h 379"/>
                    <a:gd name="T66" fmla="*/ 22 w 141"/>
                    <a:gd name="T67" fmla="*/ 324 h 379"/>
                    <a:gd name="T68" fmla="*/ 7 w 141"/>
                    <a:gd name="T69" fmla="*/ 264 h 379"/>
                    <a:gd name="T70" fmla="*/ 0 w 141"/>
                    <a:gd name="T71" fmla="*/ 190 h 379"/>
                    <a:gd name="T72" fmla="*/ 3 w 141"/>
                    <a:gd name="T73" fmla="*/ 152 h 379"/>
                    <a:gd name="T74" fmla="*/ 12 w 141"/>
                    <a:gd name="T75" fmla="*/ 84 h 379"/>
                    <a:gd name="T76" fmla="*/ 26 w 141"/>
                    <a:gd name="T77" fmla="*/ 44 h 379"/>
                    <a:gd name="T78" fmla="*/ 37 w 141"/>
                    <a:gd name="T79" fmla="*/ 23 h 379"/>
                    <a:gd name="T80" fmla="*/ 50 w 141"/>
                    <a:gd name="T81" fmla="*/ 8 h 379"/>
                    <a:gd name="T82" fmla="*/ 64 w 141"/>
                    <a:gd name="T83" fmla="*/ 2 h 379"/>
                    <a:gd name="T84" fmla="*/ 71 w 141"/>
                    <a:gd name="T85" fmla="*/ 31 h 379"/>
                    <a:gd name="T86" fmla="*/ 65 w 141"/>
                    <a:gd name="T87" fmla="*/ 31 h 379"/>
                    <a:gd name="T88" fmla="*/ 53 w 141"/>
                    <a:gd name="T89" fmla="*/ 38 h 379"/>
                    <a:gd name="T90" fmla="*/ 42 w 141"/>
                    <a:gd name="T91" fmla="*/ 50 h 379"/>
                    <a:gd name="T92" fmla="*/ 29 w 141"/>
                    <a:gd name="T93" fmla="*/ 77 h 379"/>
                    <a:gd name="T94" fmla="*/ 17 w 141"/>
                    <a:gd name="T95" fmla="*/ 128 h 379"/>
                    <a:gd name="T96" fmla="*/ 12 w 141"/>
                    <a:gd name="T97" fmla="*/ 190 h 379"/>
                    <a:gd name="T98" fmla="*/ 14 w 141"/>
                    <a:gd name="T99" fmla="*/ 222 h 379"/>
                    <a:gd name="T100" fmla="*/ 22 w 141"/>
                    <a:gd name="T101" fmla="*/ 279 h 379"/>
                    <a:gd name="T102" fmla="*/ 38 w 141"/>
                    <a:gd name="T103" fmla="*/ 321 h 379"/>
                    <a:gd name="T104" fmla="*/ 48 w 141"/>
                    <a:gd name="T105" fmla="*/ 336 h 379"/>
                    <a:gd name="T106" fmla="*/ 59 w 141"/>
                    <a:gd name="T107" fmla="*/ 346 h 379"/>
                    <a:gd name="T108" fmla="*/ 71 w 141"/>
                    <a:gd name="T109" fmla="*/ 348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1" h="379">
                      <a:moveTo>
                        <a:pt x="71" y="0"/>
                      </a:moveTo>
                      <a:lnTo>
                        <a:pt x="71" y="0"/>
                      </a:lnTo>
                      <a:lnTo>
                        <a:pt x="77" y="2"/>
                      </a:lnTo>
                      <a:lnTo>
                        <a:pt x="84" y="4"/>
                      </a:lnTo>
                      <a:lnTo>
                        <a:pt x="91" y="8"/>
                      </a:lnTo>
                      <a:lnTo>
                        <a:pt x="98" y="15"/>
                      </a:lnTo>
                      <a:lnTo>
                        <a:pt x="105" y="23"/>
                      </a:lnTo>
                      <a:lnTo>
                        <a:pt x="110" y="33"/>
                      </a:lnTo>
                      <a:lnTo>
                        <a:pt x="115" y="44"/>
                      </a:lnTo>
                      <a:lnTo>
                        <a:pt x="119" y="56"/>
                      </a:lnTo>
                      <a:lnTo>
                        <a:pt x="129" y="84"/>
                      </a:lnTo>
                      <a:lnTo>
                        <a:pt x="136" y="117"/>
                      </a:lnTo>
                      <a:lnTo>
                        <a:pt x="140" y="152"/>
                      </a:lnTo>
                      <a:lnTo>
                        <a:pt x="141" y="190"/>
                      </a:lnTo>
                      <a:lnTo>
                        <a:pt x="141" y="190"/>
                      </a:lnTo>
                      <a:lnTo>
                        <a:pt x="140" y="228"/>
                      </a:lnTo>
                      <a:lnTo>
                        <a:pt x="136" y="264"/>
                      </a:lnTo>
                      <a:lnTo>
                        <a:pt x="129" y="295"/>
                      </a:lnTo>
                      <a:lnTo>
                        <a:pt x="119" y="324"/>
                      </a:lnTo>
                      <a:lnTo>
                        <a:pt x="115" y="336"/>
                      </a:lnTo>
                      <a:lnTo>
                        <a:pt x="110" y="347"/>
                      </a:lnTo>
                      <a:lnTo>
                        <a:pt x="105" y="356"/>
                      </a:lnTo>
                      <a:lnTo>
                        <a:pt x="98" y="365"/>
                      </a:lnTo>
                      <a:lnTo>
                        <a:pt x="91" y="371"/>
                      </a:lnTo>
                      <a:lnTo>
                        <a:pt x="84" y="375"/>
                      </a:lnTo>
                      <a:lnTo>
                        <a:pt x="77" y="378"/>
                      </a:lnTo>
                      <a:lnTo>
                        <a:pt x="71" y="379"/>
                      </a:lnTo>
                      <a:lnTo>
                        <a:pt x="71" y="379"/>
                      </a:lnTo>
                      <a:lnTo>
                        <a:pt x="71" y="348"/>
                      </a:lnTo>
                      <a:lnTo>
                        <a:pt x="71" y="348"/>
                      </a:lnTo>
                      <a:lnTo>
                        <a:pt x="71" y="348"/>
                      </a:lnTo>
                      <a:lnTo>
                        <a:pt x="71" y="348"/>
                      </a:lnTo>
                      <a:lnTo>
                        <a:pt x="76" y="348"/>
                      </a:lnTo>
                      <a:lnTo>
                        <a:pt x="83" y="346"/>
                      </a:lnTo>
                      <a:lnTo>
                        <a:pt x="88" y="342"/>
                      </a:lnTo>
                      <a:lnTo>
                        <a:pt x="94" y="336"/>
                      </a:lnTo>
                      <a:lnTo>
                        <a:pt x="99" y="329"/>
                      </a:lnTo>
                      <a:lnTo>
                        <a:pt x="103" y="321"/>
                      </a:lnTo>
                      <a:lnTo>
                        <a:pt x="113" y="302"/>
                      </a:lnTo>
                      <a:lnTo>
                        <a:pt x="119" y="279"/>
                      </a:lnTo>
                      <a:lnTo>
                        <a:pt x="125" y="252"/>
                      </a:lnTo>
                      <a:lnTo>
                        <a:pt x="128" y="222"/>
                      </a:lnTo>
                      <a:lnTo>
                        <a:pt x="129" y="190"/>
                      </a:lnTo>
                      <a:lnTo>
                        <a:pt x="129" y="190"/>
                      </a:lnTo>
                      <a:lnTo>
                        <a:pt x="128" y="157"/>
                      </a:lnTo>
                      <a:lnTo>
                        <a:pt x="125" y="128"/>
                      </a:lnTo>
                      <a:lnTo>
                        <a:pt x="119" y="102"/>
                      </a:lnTo>
                      <a:lnTo>
                        <a:pt x="113" y="77"/>
                      </a:lnTo>
                      <a:lnTo>
                        <a:pt x="103" y="59"/>
                      </a:lnTo>
                      <a:lnTo>
                        <a:pt x="99" y="50"/>
                      </a:lnTo>
                      <a:lnTo>
                        <a:pt x="94" y="44"/>
                      </a:lnTo>
                      <a:lnTo>
                        <a:pt x="88" y="38"/>
                      </a:lnTo>
                      <a:lnTo>
                        <a:pt x="83" y="34"/>
                      </a:lnTo>
                      <a:lnTo>
                        <a:pt x="76" y="31"/>
                      </a:lnTo>
                      <a:lnTo>
                        <a:pt x="71" y="31"/>
                      </a:lnTo>
                      <a:lnTo>
                        <a:pt x="71" y="31"/>
                      </a:lnTo>
                      <a:lnTo>
                        <a:pt x="71" y="0"/>
                      </a:lnTo>
                      <a:lnTo>
                        <a:pt x="71" y="0"/>
                      </a:lnTo>
                      <a:close/>
                      <a:moveTo>
                        <a:pt x="71" y="379"/>
                      </a:moveTo>
                      <a:lnTo>
                        <a:pt x="71" y="379"/>
                      </a:lnTo>
                      <a:lnTo>
                        <a:pt x="64" y="378"/>
                      </a:lnTo>
                      <a:lnTo>
                        <a:pt x="57" y="375"/>
                      </a:lnTo>
                      <a:lnTo>
                        <a:pt x="50" y="371"/>
                      </a:lnTo>
                      <a:lnTo>
                        <a:pt x="44" y="365"/>
                      </a:lnTo>
                      <a:lnTo>
                        <a:pt x="37" y="356"/>
                      </a:lnTo>
                      <a:lnTo>
                        <a:pt x="31" y="347"/>
                      </a:lnTo>
                      <a:lnTo>
                        <a:pt x="26" y="336"/>
                      </a:lnTo>
                      <a:lnTo>
                        <a:pt x="22" y="324"/>
                      </a:lnTo>
                      <a:lnTo>
                        <a:pt x="12" y="295"/>
                      </a:lnTo>
                      <a:lnTo>
                        <a:pt x="7" y="264"/>
                      </a:lnTo>
                      <a:lnTo>
                        <a:pt x="3" y="228"/>
                      </a:lnTo>
                      <a:lnTo>
                        <a:pt x="0" y="190"/>
                      </a:lnTo>
                      <a:lnTo>
                        <a:pt x="0" y="190"/>
                      </a:lnTo>
                      <a:lnTo>
                        <a:pt x="3" y="152"/>
                      </a:lnTo>
                      <a:lnTo>
                        <a:pt x="7" y="117"/>
                      </a:lnTo>
                      <a:lnTo>
                        <a:pt x="12" y="84"/>
                      </a:lnTo>
                      <a:lnTo>
                        <a:pt x="22" y="56"/>
                      </a:lnTo>
                      <a:lnTo>
                        <a:pt x="26" y="44"/>
                      </a:lnTo>
                      <a:lnTo>
                        <a:pt x="31" y="33"/>
                      </a:lnTo>
                      <a:lnTo>
                        <a:pt x="37" y="23"/>
                      </a:lnTo>
                      <a:lnTo>
                        <a:pt x="44" y="15"/>
                      </a:lnTo>
                      <a:lnTo>
                        <a:pt x="50" y="8"/>
                      </a:lnTo>
                      <a:lnTo>
                        <a:pt x="57" y="4"/>
                      </a:lnTo>
                      <a:lnTo>
                        <a:pt x="64" y="2"/>
                      </a:lnTo>
                      <a:lnTo>
                        <a:pt x="71" y="0"/>
                      </a:lnTo>
                      <a:lnTo>
                        <a:pt x="71" y="31"/>
                      </a:lnTo>
                      <a:lnTo>
                        <a:pt x="71" y="31"/>
                      </a:lnTo>
                      <a:lnTo>
                        <a:pt x="65" y="31"/>
                      </a:lnTo>
                      <a:lnTo>
                        <a:pt x="59" y="34"/>
                      </a:lnTo>
                      <a:lnTo>
                        <a:pt x="53" y="38"/>
                      </a:lnTo>
                      <a:lnTo>
                        <a:pt x="48" y="44"/>
                      </a:lnTo>
                      <a:lnTo>
                        <a:pt x="42" y="50"/>
                      </a:lnTo>
                      <a:lnTo>
                        <a:pt x="38" y="59"/>
                      </a:lnTo>
                      <a:lnTo>
                        <a:pt x="29" y="77"/>
                      </a:lnTo>
                      <a:lnTo>
                        <a:pt x="22" y="102"/>
                      </a:lnTo>
                      <a:lnTo>
                        <a:pt x="17" y="128"/>
                      </a:lnTo>
                      <a:lnTo>
                        <a:pt x="14" y="157"/>
                      </a:lnTo>
                      <a:lnTo>
                        <a:pt x="12" y="190"/>
                      </a:lnTo>
                      <a:lnTo>
                        <a:pt x="12" y="190"/>
                      </a:lnTo>
                      <a:lnTo>
                        <a:pt x="14" y="222"/>
                      </a:lnTo>
                      <a:lnTo>
                        <a:pt x="17" y="252"/>
                      </a:lnTo>
                      <a:lnTo>
                        <a:pt x="22" y="279"/>
                      </a:lnTo>
                      <a:lnTo>
                        <a:pt x="29" y="302"/>
                      </a:lnTo>
                      <a:lnTo>
                        <a:pt x="38" y="321"/>
                      </a:lnTo>
                      <a:lnTo>
                        <a:pt x="42" y="329"/>
                      </a:lnTo>
                      <a:lnTo>
                        <a:pt x="48" y="336"/>
                      </a:lnTo>
                      <a:lnTo>
                        <a:pt x="53" y="342"/>
                      </a:lnTo>
                      <a:lnTo>
                        <a:pt x="59" y="346"/>
                      </a:lnTo>
                      <a:lnTo>
                        <a:pt x="65" y="348"/>
                      </a:lnTo>
                      <a:lnTo>
                        <a:pt x="71" y="348"/>
                      </a:lnTo>
                      <a:lnTo>
                        <a:pt x="71" y="37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Freeform 122">
                  <a:extLst>
                    <a:ext uri="{FF2B5EF4-FFF2-40B4-BE49-F238E27FC236}">
                      <a16:creationId xmlns:a16="http://schemas.microsoft.com/office/drawing/2014/main" id="{1F3C4E3D-78C9-B5B6-4183-3C03A30F108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11376" y="1905000"/>
                  <a:ext cx="601663" cy="220663"/>
                </a:xfrm>
                <a:custGeom>
                  <a:avLst/>
                  <a:gdLst>
                    <a:gd name="T0" fmla="*/ 190 w 379"/>
                    <a:gd name="T1" fmla="*/ 0 h 139"/>
                    <a:gd name="T2" fmla="*/ 228 w 379"/>
                    <a:gd name="T3" fmla="*/ 1 h 139"/>
                    <a:gd name="T4" fmla="*/ 295 w 379"/>
                    <a:gd name="T5" fmla="*/ 11 h 139"/>
                    <a:gd name="T6" fmla="*/ 336 w 379"/>
                    <a:gd name="T7" fmla="*/ 24 h 139"/>
                    <a:gd name="T8" fmla="*/ 356 w 379"/>
                    <a:gd name="T9" fmla="*/ 35 h 139"/>
                    <a:gd name="T10" fmla="*/ 371 w 379"/>
                    <a:gd name="T11" fmla="*/ 49 h 139"/>
                    <a:gd name="T12" fmla="*/ 378 w 379"/>
                    <a:gd name="T13" fmla="*/ 62 h 139"/>
                    <a:gd name="T14" fmla="*/ 379 w 379"/>
                    <a:gd name="T15" fmla="*/ 69 h 139"/>
                    <a:gd name="T16" fmla="*/ 375 w 379"/>
                    <a:gd name="T17" fmla="*/ 82 h 139"/>
                    <a:gd name="T18" fmla="*/ 364 w 379"/>
                    <a:gd name="T19" fmla="*/ 96 h 139"/>
                    <a:gd name="T20" fmla="*/ 347 w 379"/>
                    <a:gd name="T21" fmla="*/ 108 h 139"/>
                    <a:gd name="T22" fmla="*/ 324 w 379"/>
                    <a:gd name="T23" fmla="*/ 119 h 139"/>
                    <a:gd name="T24" fmla="*/ 264 w 379"/>
                    <a:gd name="T25" fmla="*/ 134 h 139"/>
                    <a:gd name="T26" fmla="*/ 190 w 379"/>
                    <a:gd name="T27" fmla="*/ 139 h 139"/>
                    <a:gd name="T28" fmla="*/ 190 w 379"/>
                    <a:gd name="T29" fmla="*/ 127 h 139"/>
                    <a:gd name="T30" fmla="*/ 190 w 379"/>
                    <a:gd name="T31" fmla="*/ 127 h 139"/>
                    <a:gd name="T32" fmla="*/ 252 w 379"/>
                    <a:gd name="T33" fmla="*/ 123 h 139"/>
                    <a:gd name="T34" fmla="*/ 302 w 379"/>
                    <a:gd name="T35" fmla="*/ 111 h 139"/>
                    <a:gd name="T36" fmla="*/ 329 w 379"/>
                    <a:gd name="T37" fmla="*/ 97 h 139"/>
                    <a:gd name="T38" fmla="*/ 341 w 379"/>
                    <a:gd name="T39" fmla="*/ 86 h 139"/>
                    <a:gd name="T40" fmla="*/ 348 w 379"/>
                    <a:gd name="T41" fmla="*/ 74 h 139"/>
                    <a:gd name="T42" fmla="*/ 348 w 379"/>
                    <a:gd name="T43" fmla="*/ 69 h 139"/>
                    <a:gd name="T44" fmla="*/ 348 w 379"/>
                    <a:gd name="T45" fmla="*/ 63 h 139"/>
                    <a:gd name="T46" fmla="*/ 341 w 379"/>
                    <a:gd name="T47" fmla="*/ 51 h 139"/>
                    <a:gd name="T48" fmla="*/ 329 w 379"/>
                    <a:gd name="T49" fmla="*/ 40 h 139"/>
                    <a:gd name="T50" fmla="*/ 302 w 379"/>
                    <a:gd name="T51" fmla="*/ 28 h 139"/>
                    <a:gd name="T52" fmla="*/ 252 w 379"/>
                    <a:gd name="T53" fmla="*/ 15 h 139"/>
                    <a:gd name="T54" fmla="*/ 190 w 379"/>
                    <a:gd name="T55" fmla="*/ 11 h 139"/>
                    <a:gd name="T56" fmla="*/ 190 w 379"/>
                    <a:gd name="T57" fmla="*/ 0 h 139"/>
                    <a:gd name="T58" fmla="*/ 0 w 379"/>
                    <a:gd name="T59" fmla="*/ 69 h 139"/>
                    <a:gd name="T60" fmla="*/ 4 w 379"/>
                    <a:gd name="T61" fmla="*/ 55 h 139"/>
                    <a:gd name="T62" fmla="*/ 15 w 379"/>
                    <a:gd name="T63" fmla="*/ 42 h 139"/>
                    <a:gd name="T64" fmla="*/ 33 w 379"/>
                    <a:gd name="T65" fmla="*/ 30 h 139"/>
                    <a:gd name="T66" fmla="*/ 56 w 379"/>
                    <a:gd name="T67" fmla="*/ 20 h 139"/>
                    <a:gd name="T68" fmla="*/ 117 w 379"/>
                    <a:gd name="T69" fmla="*/ 5 h 139"/>
                    <a:gd name="T70" fmla="*/ 190 w 379"/>
                    <a:gd name="T71" fmla="*/ 0 h 139"/>
                    <a:gd name="T72" fmla="*/ 190 w 379"/>
                    <a:gd name="T73" fmla="*/ 11 h 139"/>
                    <a:gd name="T74" fmla="*/ 127 w 379"/>
                    <a:gd name="T75" fmla="*/ 15 h 139"/>
                    <a:gd name="T76" fmla="*/ 77 w 379"/>
                    <a:gd name="T77" fmla="*/ 28 h 139"/>
                    <a:gd name="T78" fmla="*/ 50 w 379"/>
                    <a:gd name="T79" fmla="*/ 40 h 139"/>
                    <a:gd name="T80" fmla="*/ 38 w 379"/>
                    <a:gd name="T81" fmla="*/ 51 h 139"/>
                    <a:gd name="T82" fmla="*/ 31 w 379"/>
                    <a:gd name="T83" fmla="*/ 63 h 139"/>
                    <a:gd name="T84" fmla="*/ 31 w 379"/>
                    <a:gd name="T85" fmla="*/ 69 h 139"/>
                    <a:gd name="T86" fmla="*/ 34 w 379"/>
                    <a:gd name="T87" fmla="*/ 81 h 139"/>
                    <a:gd name="T88" fmla="*/ 43 w 379"/>
                    <a:gd name="T89" fmla="*/ 92 h 139"/>
                    <a:gd name="T90" fmla="*/ 58 w 379"/>
                    <a:gd name="T91" fmla="*/ 101 h 139"/>
                    <a:gd name="T92" fmla="*/ 102 w 379"/>
                    <a:gd name="T93" fmla="*/ 118 h 139"/>
                    <a:gd name="T94" fmla="*/ 157 w 379"/>
                    <a:gd name="T95" fmla="*/ 126 h 139"/>
                    <a:gd name="T96" fmla="*/ 190 w 379"/>
                    <a:gd name="T97" fmla="*/ 139 h 139"/>
                    <a:gd name="T98" fmla="*/ 152 w 379"/>
                    <a:gd name="T99" fmla="*/ 138 h 139"/>
                    <a:gd name="T100" fmla="*/ 84 w 379"/>
                    <a:gd name="T101" fmla="*/ 127 h 139"/>
                    <a:gd name="T102" fmla="*/ 43 w 379"/>
                    <a:gd name="T103" fmla="*/ 114 h 139"/>
                    <a:gd name="T104" fmla="*/ 23 w 379"/>
                    <a:gd name="T105" fmla="*/ 103 h 139"/>
                    <a:gd name="T106" fmla="*/ 8 w 379"/>
                    <a:gd name="T107" fmla="*/ 89 h 139"/>
                    <a:gd name="T108" fmla="*/ 1 w 379"/>
                    <a:gd name="T109" fmla="*/ 76 h 139"/>
                    <a:gd name="T110" fmla="*/ 0 w 379"/>
                    <a:gd name="T111" fmla="*/ 6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79" h="139">
                      <a:moveTo>
                        <a:pt x="190" y="0"/>
                      </a:moveTo>
                      <a:lnTo>
                        <a:pt x="190" y="0"/>
                      </a:lnTo>
                      <a:lnTo>
                        <a:pt x="190" y="0"/>
                      </a:lnTo>
                      <a:lnTo>
                        <a:pt x="228" y="1"/>
                      </a:lnTo>
                      <a:lnTo>
                        <a:pt x="264" y="5"/>
                      </a:lnTo>
                      <a:lnTo>
                        <a:pt x="295" y="11"/>
                      </a:lnTo>
                      <a:lnTo>
                        <a:pt x="324" y="20"/>
                      </a:lnTo>
                      <a:lnTo>
                        <a:pt x="336" y="24"/>
                      </a:lnTo>
                      <a:lnTo>
                        <a:pt x="347" y="30"/>
                      </a:lnTo>
                      <a:lnTo>
                        <a:pt x="356" y="35"/>
                      </a:lnTo>
                      <a:lnTo>
                        <a:pt x="364" y="42"/>
                      </a:lnTo>
                      <a:lnTo>
                        <a:pt x="371" y="49"/>
                      </a:lnTo>
                      <a:lnTo>
                        <a:pt x="375" y="55"/>
                      </a:lnTo>
                      <a:lnTo>
                        <a:pt x="378" y="62"/>
                      </a:lnTo>
                      <a:lnTo>
                        <a:pt x="379" y="69"/>
                      </a:lnTo>
                      <a:lnTo>
                        <a:pt x="379" y="69"/>
                      </a:lnTo>
                      <a:lnTo>
                        <a:pt x="378" y="76"/>
                      </a:lnTo>
                      <a:lnTo>
                        <a:pt x="375" y="82"/>
                      </a:lnTo>
                      <a:lnTo>
                        <a:pt x="371" y="89"/>
                      </a:lnTo>
                      <a:lnTo>
                        <a:pt x="364" y="96"/>
                      </a:lnTo>
                      <a:lnTo>
                        <a:pt x="356" y="103"/>
                      </a:lnTo>
                      <a:lnTo>
                        <a:pt x="347" y="108"/>
                      </a:lnTo>
                      <a:lnTo>
                        <a:pt x="336" y="114"/>
                      </a:lnTo>
                      <a:lnTo>
                        <a:pt x="324" y="119"/>
                      </a:lnTo>
                      <a:lnTo>
                        <a:pt x="295" y="127"/>
                      </a:lnTo>
                      <a:lnTo>
                        <a:pt x="264" y="134"/>
                      </a:lnTo>
                      <a:lnTo>
                        <a:pt x="228" y="138"/>
                      </a:lnTo>
                      <a:lnTo>
                        <a:pt x="190" y="139"/>
                      </a:lnTo>
                      <a:lnTo>
                        <a:pt x="190" y="139"/>
                      </a:lnTo>
                      <a:lnTo>
                        <a:pt x="190" y="127"/>
                      </a:lnTo>
                      <a:lnTo>
                        <a:pt x="190" y="127"/>
                      </a:lnTo>
                      <a:lnTo>
                        <a:pt x="190" y="127"/>
                      </a:lnTo>
                      <a:lnTo>
                        <a:pt x="222" y="126"/>
                      </a:lnTo>
                      <a:lnTo>
                        <a:pt x="252" y="123"/>
                      </a:lnTo>
                      <a:lnTo>
                        <a:pt x="279" y="118"/>
                      </a:lnTo>
                      <a:lnTo>
                        <a:pt x="302" y="111"/>
                      </a:lnTo>
                      <a:lnTo>
                        <a:pt x="321" y="101"/>
                      </a:lnTo>
                      <a:lnTo>
                        <a:pt x="329" y="97"/>
                      </a:lnTo>
                      <a:lnTo>
                        <a:pt x="336" y="92"/>
                      </a:lnTo>
                      <a:lnTo>
                        <a:pt x="341" y="86"/>
                      </a:lnTo>
                      <a:lnTo>
                        <a:pt x="345" y="81"/>
                      </a:lnTo>
                      <a:lnTo>
                        <a:pt x="348" y="74"/>
                      </a:lnTo>
                      <a:lnTo>
                        <a:pt x="348" y="69"/>
                      </a:lnTo>
                      <a:lnTo>
                        <a:pt x="348" y="69"/>
                      </a:lnTo>
                      <a:lnTo>
                        <a:pt x="348" y="69"/>
                      </a:lnTo>
                      <a:lnTo>
                        <a:pt x="348" y="63"/>
                      </a:lnTo>
                      <a:lnTo>
                        <a:pt x="345" y="57"/>
                      </a:lnTo>
                      <a:lnTo>
                        <a:pt x="341" y="51"/>
                      </a:lnTo>
                      <a:lnTo>
                        <a:pt x="336" y="46"/>
                      </a:lnTo>
                      <a:lnTo>
                        <a:pt x="329" y="40"/>
                      </a:lnTo>
                      <a:lnTo>
                        <a:pt x="321" y="36"/>
                      </a:lnTo>
                      <a:lnTo>
                        <a:pt x="302" y="28"/>
                      </a:lnTo>
                      <a:lnTo>
                        <a:pt x="279" y="20"/>
                      </a:lnTo>
                      <a:lnTo>
                        <a:pt x="252" y="15"/>
                      </a:lnTo>
                      <a:lnTo>
                        <a:pt x="222" y="12"/>
                      </a:lnTo>
                      <a:lnTo>
                        <a:pt x="190" y="11"/>
                      </a:lnTo>
                      <a:lnTo>
                        <a:pt x="190" y="11"/>
                      </a:lnTo>
                      <a:lnTo>
                        <a:pt x="190" y="0"/>
                      </a:lnTo>
                      <a:close/>
                      <a:moveTo>
                        <a:pt x="0" y="69"/>
                      </a:moveTo>
                      <a:lnTo>
                        <a:pt x="0" y="69"/>
                      </a:lnTo>
                      <a:lnTo>
                        <a:pt x="1" y="62"/>
                      </a:lnTo>
                      <a:lnTo>
                        <a:pt x="4" y="55"/>
                      </a:lnTo>
                      <a:lnTo>
                        <a:pt x="8" y="49"/>
                      </a:lnTo>
                      <a:lnTo>
                        <a:pt x="15" y="42"/>
                      </a:lnTo>
                      <a:lnTo>
                        <a:pt x="23" y="36"/>
                      </a:lnTo>
                      <a:lnTo>
                        <a:pt x="33" y="30"/>
                      </a:lnTo>
                      <a:lnTo>
                        <a:pt x="43" y="24"/>
                      </a:lnTo>
                      <a:lnTo>
                        <a:pt x="56" y="20"/>
                      </a:lnTo>
                      <a:lnTo>
                        <a:pt x="84" y="11"/>
                      </a:lnTo>
                      <a:lnTo>
                        <a:pt x="117" y="5"/>
                      </a:lnTo>
                      <a:lnTo>
                        <a:pt x="152" y="1"/>
                      </a:lnTo>
                      <a:lnTo>
                        <a:pt x="190" y="0"/>
                      </a:lnTo>
                      <a:lnTo>
                        <a:pt x="190" y="11"/>
                      </a:lnTo>
                      <a:lnTo>
                        <a:pt x="190" y="11"/>
                      </a:lnTo>
                      <a:lnTo>
                        <a:pt x="157" y="12"/>
                      </a:lnTo>
                      <a:lnTo>
                        <a:pt x="127" y="15"/>
                      </a:lnTo>
                      <a:lnTo>
                        <a:pt x="102" y="20"/>
                      </a:lnTo>
                      <a:lnTo>
                        <a:pt x="77" y="28"/>
                      </a:lnTo>
                      <a:lnTo>
                        <a:pt x="58" y="36"/>
                      </a:lnTo>
                      <a:lnTo>
                        <a:pt x="50" y="40"/>
                      </a:lnTo>
                      <a:lnTo>
                        <a:pt x="43" y="46"/>
                      </a:lnTo>
                      <a:lnTo>
                        <a:pt x="38" y="51"/>
                      </a:lnTo>
                      <a:lnTo>
                        <a:pt x="34" y="57"/>
                      </a:lnTo>
                      <a:lnTo>
                        <a:pt x="31" y="63"/>
                      </a:lnTo>
                      <a:lnTo>
                        <a:pt x="31" y="69"/>
                      </a:lnTo>
                      <a:lnTo>
                        <a:pt x="31" y="69"/>
                      </a:lnTo>
                      <a:lnTo>
                        <a:pt x="31" y="74"/>
                      </a:lnTo>
                      <a:lnTo>
                        <a:pt x="34" y="81"/>
                      </a:lnTo>
                      <a:lnTo>
                        <a:pt x="38" y="86"/>
                      </a:lnTo>
                      <a:lnTo>
                        <a:pt x="43" y="92"/>
                      </a:lnTo>
                      <a:lnTo>
                        <a:pt x="50" y="97"/>
                      </a:lnTo>
                      <a:lnTo>
                        <a:pt x="58" y="101"/>
                      </a:lnTo>
                      <a:lnTo>
                        <a:pt x="77" y="111"/>
                      </a:lnTo>
                      <a:lnTo>
                        <a:pt x="102" y="118"/>
                      </a:lnTo>
                      <a:lnTo>
                        <a:pt x="127" y="123"/>
                      </a:lnTo>
                      <a:lnTo>
                        <a:pt x="157" y="126"/>
                      </a:lnTo>
                      <a:lnTo>
                        <a:pt x="190" y="127"/>
                      </a:lnTo>
                      <a:lnTo>
                        <a:pt x="190" y="139"/>
                      </a:lnTo>
                      <a:lnTo>
                        <a:pt x="190" y="139"/>
                      </a:lnTo>
                      <a:lnTo>
                        <a:pt x="152" y="138"/>
                      </a:lnTo>
                      <a:lnTo>
                        <a:pt x="117" y="134"/>
                      </a:lnTo>
                      <a:lnTo>
                        <a:pt x="84" y="127"/>
                      </a:lnTo>
                      <a:lnTo>
                        <a:pt x="56" y="119"/>
                      </a:lnTo>
                      <a:lnTo>
                        <a:pt x="43" y="114"/>
                      </a:lnTo>
                      <a:lnTo>
                        <a:pt x="33" y="108"/>
                      </a:lnTo>
                      <a:lnTo>
                        <a:pt x="23" y="103"/>
                      </a:lnTo>
                      <a:lnTo>
                        <a:pt x="15" y="96"/>
                      </a:lnTo>
                      <a:lnTo>
                        <a:pt x="8" y="89"/>
                      </a:lnTo>
                      <a:lnTo>
                        <a:pt x="4" y="82"/>
                      </a:lnTo>
                      <a:lnTo>
                        <a:pt x="1" y="76"/>
                      </a:lnTo>
                      <a:lnTo>
                        <a:pt x="0" y="69"/>
                      </a:lnTo>
                      <a:lnTo>
                        <a:pt x="0" y="6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Freeform 123">
                  <a:extLst>
                    <a:ext uri="{FF2B5EF4-FFF2-40B4-BE49-F238E27FC236}">
                      <a16:creationId xmlns:a16="http://schemas.microsoft.com/office/drawing/2014/main" id="{5C09D51A-CA3B-1B38-92D6-EADE7007A22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87576" y="1789113"/>
                  <a:ext cx="450850" cy="452438"/>
                </a:xfrm>
                <a:custGeom>
                  <a:avLst/>
                  <a:gdLst>
                    <a:gd name="T0" fmla="*/ 142 w 284"/>
                    <a:gd name="T1" fmla="*/ 50 h 285"/>
                    <a:gd name="T2" fmla="*/ 190 w 284"/>
                    <a:gd name="T3" fmla="*/ 93 h 285"/>
                    <a:gd name="T4" fmla="*/ 218 w 284"/>
                    <a:gd name="T5" fmla="*/ 120 h 285"/>
                    <a:gd name="T6" fmla="*/ 258 w 284"/>
                    <a:gd name="T7" fmla="*/ 176 h 285"/>
                    <a:gd name="T8" fmla="*/ 277 w 284"/>
                    <a:gd name="T9" fmla="*/ 214 h 285"/>
                    <a:gd name="T10" fmla="*/ 283 w 284"/>
                    <a:gd name="T11" fmla="*/ 237 h 285"/>
                    <a:gd name="T12" fmla="*/ 284 w 284"/>
                    <a:gd name="T13" fmla="*/ 256 h 285"/>
                    <a:gd name="T14" fmla="*/ 280 w 284"/>
                    <a:gd name="T15" fmla="*/ 271 h 285"/>
                    <a:gd name="T16" fmla="*/ 276 w 284"/>
                    <a:gd name="T17" fmla="*/ 276 h 285"/>
                    <a:gd name="T18" fmla="*/ 266 w 284"/>
                    <a:gd name="T19" fmla="*/ 283 h 285"/>
                    <a:gd name="T20" fmla="*/ 254 w 284"/>
                    <a:gd name="T21" fmla="*/ 285 h 285"/>
                    <a:gd name="T22" fmla="*/ 223 w 284"/>
                    <a:gd name="T23" fmla="*/ 280 h 285"/>
                    <a:gd name="T24" fmla="*/ 184 w 284"/>
                    <a:gd name="T25" fmla="*/ 262 h 285"/>
                    <a:gd name="T26" fmla="*/ 142 w 284"/>
                    <a:gd name="T27" fmla="*/ 235 h 285"/>
                    <a:gd name="T28" fmla="*/ 142 w 284"/>
                    <a:gd name="T29" fmla="*/ 219 h 285"/>
                    <a:gd name="T30" fmla="*/ 177 w 284"/>
                    <a:gd name="T31" fmla="*/ 243 h 285"/>
                    <a:gd name="T32" fmla="*/ 209 w 284"/>
                    <a:gd name="T33" fmla="*/ 257 h 285"/>
                    <a:gd name="T34" fmla="*/ 235 w 284"/>
                    <a:gd name="T35" fmla="*/ 261 h 285"/>
                    <a:gd name="T36" fmla="*/ 246 w 284"/>
                    <a:gd name="T37" fmla="*/ 260 h 285"/>
                    <a:gd name="T38" fmla="*/ 254 w 284"/>
                    <a:gd name="T39" fmla="*/ 254 h 285"/>
                    <a:gd name="T40" fmla="*/ 254 w 284"/>
                    <a:gd name="T41" fmla="*/ 254 h 285"/>
                    <a:gd name="T42" fmla="*/ 260 w 284"/>
                    <a:gd name="T43" fmla="*/ 243 h 285"/>
                    <a:gd name="T44" fmla="*/ 261 w 284"/>
                    <a:gd name="T45" fmla="*/ 230 h 285"/>
                    <a:gd name="T46" fmla="*/ 258 w 284"/>
                    <a:gd name="T47" fmla="*/ 212 h 285"/>
                    <a:gd name="T48" fmla="*/ 239 w 284"/>
                    <a:gd name="T49" fmla="*/ 170 h 285"/>
                    <a:gd name="T50" fmla="*/ 205 w 284"/>
                    <a:gd name="T51" fmla="*/ 124 h 285"/>
                    <a:gd name="T52" fmla="*/ 184 w 284"/>
                    <a:gd name="T53" fmla="*/ 101 h 285"/>
                    <a:gd name="T54" fmla="*/ 142 w 284"/>
                    <a:gd name="T55" fmla="*/ 65 h 285"/>
                    <a:gd name="T56" fmla="*/ 8 w 284"/>
                    <a:gd name="T57" fmla="*/ 8 h 285"/>
                    <a:gd name="T58" fmla="*/ 12 w 284"/>
                    <a:gd name="T59" fmla="*/ 5 h 285"/>
                    <a:gd name="T60" fmla="*/ 23 w 284"/>
                    <a:gd name="T61" fmla="*/ 0 h 285"/>
                    <a:gd name="T62" fmla="*/ 44 w 284"/>
                    <a:gd name="T63" fmla="*/ 0 h 285"/>
                    <a:gd name="T64" fmla="*/ 79 w 284"/>
                    <a:gd name="T65" fmla="*/ 11 h 285"/>
                    <a:gd name="T66" fmla="*/ 120 w 284"/>
                    <a:gd name="T67" fmla="*/ 34 h 285"/>
                    <a:gd name="T68" fmla="*/ 142 w 284"/>
                    <a:gd name="T69" fmla="*/ 65 h 285"/>
                    <a:gd name="T70" fmla="*/ 124 w 284"/>
                    <a:gd name="T71" fmla="*/ 51 h 285"/>
                    <a:gd name="T72" fmla="*/ 89 w 284"/>
                    <a:gd name="T73" fmla="*/ 32 h 285"/>
                    <a:gd name="T74" fmla="*/ 60 w 284"/>
                    <a:gd name="T75" fmla="*/ 23 h 285"/>
                    <a:gd name="T76" fmla="*/ 43 w 284"/>
                    <a:gd name="T77" fmla="*/ 23 h 285"/>
                    <a:gd name="T78" fmla="*/ 33 w 284"/>
                    <a:gd name="T79" fmla="*/ 27 h 285"/>
                    <a:gd name="T80" fmla="*/ 29 w 284"/>
                    <a:gd name="T81" fmla="*/ 29 h 285"/>
                    <a:gd name="T82" fmla="*/ 24 w 284"/>
                    <a:gd name="T83" fmla="*/ 40 h 285"/>
                    <a:gd name="T84" fmla="*/ 23 w 284"/>
                    <a:gd name="T85" fmla="*/ 55 h 285"/>
                    <a:gd name="T86" fmla="*/ 25 w 284"/>
                    <a:gd name="T87" fmla="*/ 71 h 285"/>
                    <a:gd name="T88" fmla="*/ 44 w 284"/>
                    <a:gd name="T89" fmla="*/ 113 h 285"/>
                    <a:gd name="T90" fmla="*/ 78 w 284"/>
                    <a:gd name="T91" fmla="*/ 159 h 285"/>
                    <a:gd name="T92" fmla="*/ 100 w 284"/>
                    <a:gd name="T93" fmla="*/ 184 h 285"/>
                    <a:gd name="T94" fmla="*/ 142 w 284"/>
                    <a:gd name="T95" fmla="*/ 219 h 285"/>
                    <a:gd name="T96" fmla="*/ 142 w 284"/>
                    <a:gd name="T97" fmla="*/ 235 h 285"/>
                    <a:gd name="T98" fmla="*/ 93 w 284"/>
                    <a:gd name="T99" fmla="*/ 192 h 285"/>
                    <a:gd name="T100" fmla="*/ 66 w 284"/>
                    <a:gd name="T101" fmla="*/ 164 h 285"/>
                    <a:gd name="T102" fmla="*/ 25 w 284"/>
                    <a:gd name="T103" fmla="*/ 108 h 285"/>
                    <a:gd name="T104" fmla="*/ 6 w 284"/>
                    <a:gd name="T105" fmla="*/ 70 h 285"/>
                    <a:gd name="T106" fmla="*/ 1 w 284"/>
                    <a:gd name="T107" fmla="*/ 47 h 285"/>
                    <a:gd name="T108" fmla="*/ 0 w 284"/>
                    <a:gd name="T109" fmla="*/ 28 h 285"/>
                    <a:gd name="T110" fmla="*/ 4 w 284"/>
                    <a:gd name="T111" fmla="*/ 13 h 285"/>
                    <a:gd name="T112" fmla="*/ 8 w 284"/>
                    <a:gd name="T113" fmla="*/ 8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4" h="285">
                      <a:moveTo>
                        <a:pt x="142" y="50"/>
                      </a:moveTo>
                      <a:lnTo>
                        <a:pt x="142" y="50"/>
                      </a:lnTo>
                      <a:lnTo>
                        <a:pt x="166" y="70"/>
                      </a:lnTo>
                      <a:lnTo>
                        <a:pt x="190" y="93"/>
                      </a:lnTo>
                      <a:lnTo>
                        <a:pt x="190" y="93"/>
                      </a:lnTo>
                      <a:lnTo>
                        <a:pt x="218" y="120"/>
                      </a:lnTo>
                      <a:lnTo>
                        <a:pt x="239" y="149"/>
                      </a:lnTo>
                      <a:lnTo>
                        <a:pt x="258" y="176"/>
                      </a:lnTo>
                      <a:lnTo>
                        <a:pt x="272" y="201"/>
                      </a:lnTo>
                      <a:lnTo>
                        <a:pt x="277" y="214"/>
                      </a:lnTo>
                      <a:lnTo>
                        <a:pt x="280" y="226"/>
                      </a:lnTo>
                      <a:lnTo>
                        <a:pt x="283" y="237"/>
                      </a:lnTo>
                      <a:lnTo>
                        <a:pt x="284" y="246"/>
                      </a:lnTo>
                      <a:lnTo>
                        <a:pt x="284" y="256"/>
                      </a:lnTo>
                      <a:lnTo>
                        <a:pt x="283" y="264"/>
                      </a:lnTo>
                      <a:lnTo>
                        <a:pt x="280" y="271"/>
                      </a:lnTo>
                      <a:lnTo>
                        <a:pt x="276" y="276"/>
                      </a:lnTo>
                      <a:lnTo>
                        <a:pt x="276" y="276"/>
                      </a:lnTo>
                      <a:lnTo>
                        <a:pt x="272" y="280"/>
                      </a:lnTo>
                      <a:lnTo>
                        <a:pt x="266" y="283"/>
                      </a:lnTo>
                      <a:lnTo>
                        <a:pt x="261" y="284"/>
                      </a:lnTo>
                      <a:lnTo>
                        <a:pt x="254" y="285"/>
                      </a:lnTo>
                      <a:lnTo>
                        <a:pt x="239" y="284"/>
                      </a:lnTo>
                      <a:lnTo>
                        <a:pt x="223" y="280"/>
                      </a:lnTo>
                      <a:lnTo>
                        <a:pt x="204" y="273"/>
                      </a:lnTo>
                      <a:lnTo>
                        <a:pt x="184" y="262"/>
                      </a:lnTo>
                      <a:lnTo>
                        <a:pt x="163" y="250"/>
                      </a:lnTo>
                      <a:lnTo>
                        <a:pt x="142" y="235"/>
                      </a:lnTo>
                      <a:lnTo>
                        <a:pt x="142" y="219"/>
                      </a:lnTo>
                      <a:lnTo>
                        <a:pt x="142" y="219"/>
                      </a:lnTo>
                      <a:lnTo>
                        <a:pt x="159" y="233"/>
                      </a:lnTo>
                      <a:lnTo>
                        <a:pt x="177" y="243"/>
                      </a:lnTo>
                      <a:lnTo>
                        <a:pt x="195" y="252"/>
                      </a:lnTo>
                      <a:lnTo>
                        <a:pt x="209" y="257"/>
                      </a:lnTo>
                      <a:lnTo>
                        <a:pt x="223" y="261"/>
                      </a:lnTo>
                      <a:lnTo>
                        <a:pt x="235" y="261"/>
                      </a:lnTo>
                      <a:lnTo>
                        <a:pt x="241" y="261"/>
                      </a:lnTo>
                      <a:lnTo>
                        <a:pt x="246" y="260"/>
                      </a:lnTo>
                      <a:lnTo>
                        <a:pt x="250" y="257"/>
                      </a:lnTo>
                      <a:lnTo>
                        <a:pt x="254" y="254"/>
                      </a:lnTo>
                      <a:lnTo>
                        <a:pt x="254" y="254"/>
                      </a:lnTo>
                      <a:lnTo>
                        <a:pt x="254" y="254"/>
                      </a:lnTo>
                      <a:lnTo>
                        <a:pt x="258" y="249"/>
                      </a:lnTo>
                      <a:lnTo>
                        <a:pt x="260" y="243"/>
                      </a:lnTo>
                      <a:lnTo>
                        <a:pt x="261" y="237"/>
                      </a:lnTo>
                      <a:lnTo>
                        <a:pt x="261" y="230"/>
                      </a:lnTo>
                      <a:lnTo>
                        <a:pt x="260" y="220"/>
                      </a:lnTo>
                      <a:lnTo>
                        <a:pt x="258" y="212"/>
                      </a:lnTo>
                      <a:lnTo>
                        <a:pt x="250" y="192"/>
                      </a:lnTo>
                      <a:lnTo>
                        <a:pt x="239" y="170"/>
                      </a:lnTo>
                      <a:lnTo>
                        <a:pt x="223" y="147"/>
                      </a:lnTo>
                      <a:lnTo>
                        <a:pt x="205" y="124"/>
                      </a:lnTo>
                      <a:lnTo>
                        <a:pt x="184" y="101"/>
                      </a:lnTo>
                      <a:lnTo>
                        <a:pt x="184" y="101"/>
                      </a:lnTo>
                      <a:lnTo>
                        <a:pt x="162" y="81"/>
                      </a:lnTo>
                      <a:lnTo>
                        <a:pt x="142" y="65"/>
                      </a:lnTo>
                      <a:lnTo>
                        <a:pt x="142" y="50"/>
                      </a:lnTo>
                      <a:close/>
                      <a:moveTo>
                        <a:pt x="8" y="8"/>
                      </a:moveTo>
                      <a:lnTo>
                        <a:pt x="8" y="8"/>
                      </a:lnTo>
                      <a:lnTo>
                        <a:pt x="12" y="5"/>
                      </a:lnTo>
                      <a:lnTo>
                        <a:pt x="17" y="2"/>
                      </a:lnTo>
                      <a:lnTo>
                        <a:pt x="23" y="0"/>
                      </a:lnTo>
                      <a:lnTo>
                        <a:pt x="29" y="0"/>
                      </a:lnTo>
                      <a:lnTo>
                        <a:pt x="44" y="0"/>
                      </a:lnTo>
                      <a:lnTo>
                        <a:pt x="60" y="4"/>
                      </a:lnTo>
                      <a:lnTo>
                        <a:pt x="79" y="11"/>
                      </a:lnTo>
                      <a:lnTo>
                        <a:pt x="100" y="21"/>
                      </a:lnTo>
                      <a:lnTo>
                        <a:pt x="120" y="34"/>
                      </a:lnTo>
                      <a:lnTo>
                        <a:pt x="142" y="50"/>
                      </a:lnTo>
                      <a:lnTo>
                        <a:pt x="142" y="65"/>
                      </a:lnTo>
                      <a:lnTo>
                        <a:pt x="142" y="65"/>
                      </a:lnTo>
                      <a:lnTo>
                        <a:pt x="124" y="51"/>
                      </a:lnTo>
                      <a:lnTo>
                        <a:pt x="107" y="40"/>
                      </a:lnTo>
                      <a:lnTo>
                        <a:pt x="89" y="32"/>
                      </a:lnTo>
                      <a:lnTo>
                        <a:pt x="74" y="27"/>
                      </a:lnTo>
                      <a:lnTo>
                        <a:pt x="60" y="23"/>
                      </a:lnTo>
                      <a:lnTo>
                        <a:pt x="48" y="23"/>
                      </a:lnTo>
                      <a:lnTo>
                        <a:pt x="43" y="23"/>
                      </a:lnTo>
                      <a:lnTo>
                        <a:pt x="37" y="24"/>
                      </a:lnTo>
                      <a:lnTo>
                        <a:pt x="33" y="27"/>
                      </a:lnTo>
                      <a:lnTo>
                        <a:pt x="29" y="29"/>
                      </a:lnTo>
                      <a:lnTo>
                        <a:pt x="29" y="29"/>
                      </a:lnTo>
                      <a:lnTo>
                        <a:pt x="25" y="35"/>
                      </a:lnTo>
                      <a:lnTo>
                        <a:pt x="24" y="40"/>
                      </a:lnTo>
                      <a:lnTo>
                        <a:pt x="23" y="47"/>
                      </a:lnTo>
                      <a:lnTo>
                        <a:pt x="23" y="55"/>
                      </a:lnTo>
                      <a:lnTo>
                        <a:pt x="24" y="63"/>
                      </a:lnTo>
                      <a:lnTo>
                        <a:pt x="25" y="71"/>
                      </a:lnTo>
                      <a:lnTo>
                        <a:pt x="33" y="92"/>
                      </a:lnTo>
                      <a:lnTo>
                        <a:pt x="44" y="113"/>
                      </a:lnTo>
                      <a:lnTo>
                        <a:pt x="60" y="136"/>
                      </a:lnTo>
                      <a:lnTo>
                        <a:pt x="78" y="159"/>
                      </a:lnTo>
                      <a:lnTo>
                        <a:pt x="100" y="184"/>
                      </a:lnTo>
                      <a:lnTo>
                        <a:pt x="100" y="184"/>
                      </a:lnTo>
                      <a:lnTo>
                        <a:pt x="121" y="203"/>
                      </a:lnTo>
                      <a:lnTo>
                        <a:pt x="142" y="219"/>
                      </a:lnTo>
                      <a:lnTo>
                        <a:pt x="142" y="235"/>
                      </a:lnTo>
                      <a:lnTo>
                        <a:pt x="142" y="235"/>
                      </a:lnTo>
                      <a:lnTo>
                        <a:pt x="117" y="215"/>
                      </a:lnTo>
                      <a:lnTo>
                        <a:pt x="93" y="192"/>
                      </a:lnTo>
                      <a:lnTo>
                        <a:pt x="93" y="192"/>
                      </a:lnTo>
                      <a:lnTo>
                        <a:pt x="66" y="164"/>
                      </a:lnTo>
                      <a:lnTo>
                        <a:pt x="44" y="135"/>
                      </a:lnTo>
                      <a:lnTo>
                        <a:pt x="25" y="108"/>
                      </a:lnTo>
                      <a:lnTo>
                        <a:pt x="12" y="82"/>
                      </a:lnTo>
                      <a:lnTo>
                        <a:pt x="6" y="70"/>
                      </a:lnTo>
                      <a:lnTo>
                        <a:pt x="4" y="58"/>
                      </a:lnTo>
                      <a:lnTo>
                        <a:pt x="1" y="47"/>
                      </a:lnTo>
                      <a:lnTo>
                        <a:pt x="0" y="38"/>
                      </a:lnTo>
                      <a:lnTo>
                        <a:pt x="0" y="28"/>
                      </a:lnTo>
                      <a:lnTo>
                        <a:pt x="1" y="20"/>
                      </a:lnTo>
                      <a:lnTo>
                        <a:pt x="4" y="13"/>
                      </a:lnTo>
                      <a:lnTo>
                        <a:pt x="8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7" name="Freeform 124">
                  <a:extLst>
                    <a:ext uri="{FF2B5EF4-FFF2-40B4-BE49-F238E27FC236}">
                      <a16:creationId xmlns:a16="http://schemas.microsoft.com/office/drawing/2014/main" id="{B5E413CD-858D-3CC5-C66B-47607A8F995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87576" y="1789113"/>
                  <a:ext cx="450850" cy="452438"/>
                </a:xfrm>
                <a:custGeom>
                  <a:avLst/>
                  <a:gdLst>
                    <a:gd name="T0" fmla="*/ 142 w 284"/>
                    <a:gd name="T1" fmla="*/ 50 h 285"/>
                    <a:gd name="T2" fmla="*/ 184 w 284"/>
                    <a:gd name="T3" fmla="*/ 21 h 285"/>
                    <a:gd name="T4" fmla="*/ 223 w 284"/>
                    <a:gd name="T5" fmla="*/ 4 h 285"/>
                    <a:gd name="T6" fmla="*/ 254 w 284"/>
                    <a:gd name="T7" fmla="*/ 0 h 285"/>
                    <a:gd name="T8" fmla="*/ 266 w 284"/>
                    <a:gd name="T9" fmla="*/ 2 h 285"/>
                    <a:gd name="T10" fmla="*/ 276 w 284"/>
                    <a:gd name="T11" fmla="*/ 8 h 285"/>
                    <a:gd name="T12" fmla="*/ 280 w 284"/>
                    <a:gd name="T13" fmla="*/ 13 h 285"/>
                    <a:gd name="T14" fmla="*/ 284 w 284"/>
                    <a:gd name="T15" fmla="*/ 28 h 285"/>
                    <a:gd name="T16" fmla="*/ 283 w 284"/>
                    <a:gd name="T17" fmla="*/ 47 h 285"/>
                    <a:gd name="T18" fmla="*/ 277 w 284"/>
                    <a:gd name="T19" fmla="*/ 70 h 285"/>
                    <a:gd name="T20" fmla="*/ 258 w 284"/>
                    <a:gd name="T21" fmla="*/ 108 h 285"/>
                    <a:gd name="T22" fmla="*/ 218 w 284"/>
                    <a:gd name="T23" fmla="*/ 164 h 285"/>
                    <a:gd name="T24" fmla="*/ 190 w 284"/>
                    <a:gd name="T25" fmla="*/ 192 h 285"/>
                    <a:gd name="T26" fmla="*/ 142 w 284"/>
                    <a:gd name="T27" fmla="*/ 235 h 285"/>
                    <a:gd name="T28" fmla="*/ 142 w 284"/>
                    <a:gd name="T29" fmla="*/ 219 h 285"/>
                    <a:gd name="T30" fmla="*/ 184 w 284"/>
                    <a:gd name="T31" fmla="*/ 184 h 285"/>
                    <a:gd name="T32" fmla="*/ 205 w 284"/>
                    <a:gd name="T33" fmla="*/ 159 h 285"/>
                    <a:gd name="T34" fmla="*/ 239 w 284"/>
                    <a:gd name="T35" fmla="*/ 113 h 285"/>
                    <a:gd name="T36" fmla="*/ 258 w 284"/>
                    <a:gd name="T37" fmla="*/ 71 h 285"/>
                    <a:gd name="T38" fmla="*/ 261 w 284"/>
                    <a:gd name="T39" fmla="*/ 55 h 285"/>
                    <a:gd name="T40" fmla="*/ 260 w 284"/>
                    <a:gd name="T41" fmla="*/ 40 h 285"/>
                    <a:gd name="T42" fmla="*/ 254 w 284"/>
                    <a:gd name="T43" fmla="*/ 29 h 285"/>
                    <a:gd name="T44" fmla="*/ 254 w 284"/>
                    <a:gd name="T45" fmla="*/ 29 h 285"/>
                    <a:gd name="T46" fmla="*/ 246 w 284"/>
                    <a:gd name="T47" fmla="*/ 24 h 285"/>
                    <a:gd name="T48" fmla="*/ 235 w 284"/>
                    <a:gd name="T49" fmla="*/ 23 h 285"/>
                    <a:gd name="T50" fmla="*/ 209 w 284"/>
                    <a:gd name="T51" fmla="*/ 27 h 285"/>
                    <a:gd name="T52" fmla="*/ 177 w 284"/>
                    <a:gd name="T53" fmla="*/ 40 h 285"/>
                    <a:gd name="T54" fmla="*/ 142 w 284"/>
                    <a:gd name="T55" fmla="*/ 65 h 285"/>
                    <a:gd name="T56" fmla="*/ 8 w 284"/>
                    <a:gd name="T57" fmla="*/ 276 h 285"/>
                    <a:gd name="T58" fmla="*/ 4 w 284"/>
                    <a:gd name="T59" fmla="*/ 271 h 285"/>
                    <a:gd name="T60" fmla="*/ 0 w 284"/>
                    <a:gd name="T61" fmla="*/ 256 h 285"/>
                    <a:gd name="T62" fmla="*/ 1 w 284"/>
                    <a:gd name="T63" fmla="*/ 237 h 285"/>
                    <a:gd name="T64" fmla="*/ 6 w 284"/>
                    <a:gd name="T65" fmla="*/ 214 h 285"/>
                    <a:gd name="T66" fmla="*/ 25 w 284"/>
                    <a:gd name="T67" fmla="*/ 176 h 285"/>
                    <a:gd name="T68" fmla="*/ 66 w 284"/>
                    <a:gd name="T69" fmla="*/ 120 h 285"/>
                    <a:gd name="T70" fmla="*/ 93 w 284"/>
                    <a:gd name="T71" fmla="*/ 93 h 285"/>
                    <a:gd name="T72" fmla="*/ 142 w 284"/>
                    <a:gd name="T73" fmla="*/ 50 h 285"/>
                    <a:gd name="T74" fmla="*/ 142 w 284"/>
                    <a:gd name="T75" fmla="*/ 65 h 285"/>
                    <a:gd name="T76" fmla="*/ 100 w 284"/>
                    <a:gd name="T77" fmla="*/ 101 h 285"/>
                    <a:gd name="T78" fmla="*/ 78 w 284"/>
                    <a:gd name="T79" fmla="*/ 124 h 285"/>
                    <a:gd name="T80" fmla="*/ 44 w 284"/>
                    <a:gd name="T81" fmla="*/ 170 h 285"/>
                    <a:gd name="T82" fmla="*/ 25 w 284"/>
                    <a:gd name="T83" fmla="*/ 212 h 285"/>
                    <a:gd name="T84" fmla="*/ 23 w 284"/>
                    <a:gd name="T85" fmla="*/ 230 h 285"/>
                    <a:gd name="T86" fmla="*/ 24 w 284"/>
                    <a:gd name="T87" fmla="*/ 243 h 285"/>
                    <a:gd name="T88" fmla="*/ 29 w 284"/>
                    <a:gd name="T89" fmla="*/ 254 h 285"/>
                    <a:gd name="T90" fmla="*/ 33 w 284"/>
                    <a:gd name="T91" fmla="*/ 257 h 285"/>
                    <a:gd name="T92" fmla="*/ 43 w 284"/>
                    <a:gd name="T93" fmla="*/ 261 h 285"/>
                    <a:gd name="T94" fmla="*/ 60 w 284"/>
                    <a:gd name="T95" fmla="*/ 261 h 285"/>
                    <a:gd name="T96" fmla="*/ 89 w 284"/>
                    <a:gd name="T97" fmla="*/ 252 h 285"/>
                    <a:gd name="T98" fmla="*/ 124 w 284"/>
                    <a:gd name="T99" fmla="*/ 233 h 285"/>
                    <a:gd name="T100" fmla="*/ 142 w 284"/>
                    <a:gd name="T101" fmla="*/ 235 h 285"/>
                    <a:gd name="T102" fmla="*/ 120 w 284"/>
                    <a:gd name="T103" fmla="*/ 250 h 285"/>
                    <a:gd name="T104" fmla="*/ 79 w 284"/>
                    <a:gd name="T105" fmla="*/ 273 h 285"/>
                    <a:gd name="T106" fmla="*/ 44 w 284"/>
                    <a:gd name="T107" fmla="*/ 284 h 285"/>
                    <a:gd name="T108" fmla="*/ 23 w 284"/>
                    <a:gd name="T109" fmla="*/ 284 h 285"/>
                    <a:gd name="T110" fmla="*/ 12 w 284"/>
                    <a:gd name="T111" fmla="*/ 280 h 285"/>
                    <a:gd name="T112" fmla="*/ 8 w 284"/>
                    <a:gd name="T113" fmla="*/ 27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4" h="285">
                      <a:moveTo>
                        <a:pt x="142" y="50"/>
                      </a:moveTo>
                      <a:lnTo>
                        <a:pt x="142" y="50"/>
                      </a:lnTo>
                      <a:lnTo>
                        <a:pt x="163" y="34"/>
                      </a:lnTo>
                      <a:lnTo>
                        <a:pt x="184" y="21"/>
                      </a:lnTo>
                      <a:lnTo>
                        <a:pt x="204" y="11"/>
                      </a:lnTo>
                      <a:lnTo>
                        <a:pt x="223" y="4"/>
                      </a:lnTo>
                      <a:lnTo>
                        <a:pt x="239" y="0"/>
                      </a:lnTo>
                      <a:lnTo>
                        <a:pt x="254" y="0"/>
                      </a:lnTo>
                      <a:lnTo>
                        <a:pt x="261" y="0"/>
                      </a:lnTo>
                      <a:lnTo>
                        <a:pt x="266" y="2"/>
                      </a:lnTo>
                      <a:lnTo>
                        <a:pt x="272" y="4"/>
                      </a:lnTo>
                      <a:lnTo>
                        <a:pt x="276" y="8"/>
                      </a:lnTo>
                      <a:lnTo>
                        <a:pt x="276" y="8"/>
                      </a:lnTo>
                      <a:lnTo>
                        <a:pt x="280" y="13"/>
                      </a:lnTo>
                      <a:lnTo>
                        <a:pt x="283" y="20"/>
                      </a:lnTo>
                      <a:lnTo>
                        <a:pt x="284" y="28"/>
                      </a:lnTo>
                      <a:lnTo>
                        <a:pt x="284" y="38"/>
                      </a:lnTo>
                      <a:lnTo>
                        <a:pt x="283" y="47"/>
                      </a:lnTo>
                      <a:lnTo>
                        <a:pt x="280" y="58"/>
                      </a:lnTo>
                      <a:lnTo>
                        <a:pt x="277" y="70"/>
                      </a:lnTo>
                      <a:lnTo>
                        <a:pt x="272" y="82"/>
                      </a:lnTo>
                      <a:lnTo>
                        <a:pt x="258" y="108"/>
                      </a:lnTo>
                      <a:lnTo>
                        <a:pt x="239" y="135"/>
                      </a:lnTo>
                      <a:lnTo>
                        <a:pt x="218" y="164"/>
                      </a:lnTo>
                      <a:lnTo>
                        <a:pt x="190" y="192"/>
                      </a:lnTo>
                      <a:lnTo>
                        <a:pt x="190" y="192"/>
                      </a:lnTo>
                      <a:lnTo>
                        <a:pt x="166" y="215"/>
                      </a:lnTo>
                      <a:lnTo>
                        <a:pt x="142" y="235"/>
                      </a:lnTo>
                      <a:lnTo>
                        <a:pt x="142" y="219"/>
                      </a:lnTo>
                      <a:lnTo>
                        <a:pt x="142" y="219"/>
                      </a:lnTo>
                      <a:lnTo>
                        <a:pt x="162" y="203"/>
                      </a:lnTo>
                      <a:lnTo>
                        <a:pt x="184" y="184"/>
                      </a:lnTo>
                      <a:lnTo>
                        <a:pt x="184" y="184"/>
                      </a:lnTo>
                      <a:lnTo>
                        <a:pt x="205" y="159"/>
                      </a:lnTo>
                      <a:lnTo>
                        <a:pt x="223" y="136"/>
                      </a:lnTo>
                      <a:lnTo>
                        <a:pt x="239" y="113"/>
                      </a:lnTo>
                      <a:lnTo>
                        <a:pt x="250" y="92"/>
                      </a:lnTo>
                      <a:lnTo>
                        <a:pt x="258" y="71"/>
                      </a:lnTo>
                      <a:lnTo>
                        <a:pt x="260" y="63"/>
                      </a:lnTo>
                      <a:lnTo>
                        <a:pt x="261" y="55"/>
                      </a:lnTo>
                      <a:lnTo>
                        <a:pt x="261" y="47"/>
                      </a:lnTo>
                      <a:lnTo>
                        <a:pt x="260" y="40"/>
                      </a:lnTo>
                      <a:lnTo>
                        <a:pt x="258" y="35"/>
                      </a:lnTo>
                      <a:lnTo>
                        <a:pt x="254" y="29"/>
                      </a:lnTo>
                      <a:lnTo>
                        <a:pt x="254" y="29"/>
                      </a:lnTo>
                      <a:lnTo>
                        <a:pt x="254" y="29"/>
                      </a:lnTo>
                      <a:lnTo>
                        <a:pt x="250" y="27"/>
                      </a:lnTo>
                      <a:lnTo>
                        <a:pt x="246" y="24"/>
                      </a:lnTo>
                      <a:lnTo>
                        <a:pt x="241" y="23"/>
                      </a:lnTo>
                      <a:lnTo>
                        <a:pt x="235" y="23"/>
                      </a:lnTo>
                      <a:lnTo>
                        <a:pt x="223" y="23"/>
                      </a:lnTo>
                      <a:lnTo>
                        <a:pt x="209" y="27"/>
                      </a:lnTo>
                      <a:lnTo>
                        <a:pt x="195" y="32"/>
                      </a:lnTo>
                      <a:lnTo>
                        <a:pt x="177" y="40"/>
                      </a:lnTo>
                      <a:lnTo>
                        <a:pt x="159" y="51"/>
                      </a:lnTo>
                      <a:lnTo>
                        <a:pt x="142" y="65"/>
                      </a:lnTo>
                      <a:lnTo>
                        <a:pt x="142" y="50"/>
                      </a:lnTo>
                      <a:close/>
                      <a:moveTo>
                        <a:pt x="8" y="276"/>
                      </a:moveTo>
                      <a:lnTo>
                        <a:pt x="8" y="276"/>
                      </a:lnTo>
                      <a:lnTo>
                        <a:pt x="4" y="271"/>
                      </a:lnTo>
                      <a:lnTo>
                        <a:pt x="1" y="264"/>
                      </a:lnTo>
                      <a:lnTo>
                        <a:pt x="0" y="256"/>
                      </a:lnTo>
                      <a:lnTo>
                        <a:pt x="0" y="246"/>
                      </a:lnTo>
                      <a:lnTo>
                        <a:pt x="1" y="237"/>
                      </a:lnTo>
                      <a:lnTo>
                        <a:pt x="4" y="226"/>
                      </a:lnTo>
                      <a:lnTo>
                        <a:pt x="6" y="214"/>
                      </a:lnTo>
                      <a:lnTo>
                        <a:pt x="12" y="201"/>
                      </a:lnTo>
                      <a:lnTo>
                        <a:pt x="25" y="176"/>
                      </a:lnTo>
                      <a:lnTo>
                        <a:pt x="44" y="149"/>
                      </a:lnTo>
                      <a:lnTo>
                        <a:pt x="66" y="120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117" y="70"/>
                      </a:lnTo>
                      <a:lnTo>
                        <a:pt x="142" y="50"/>
                      </a:lnTo>
                      <a:lnTo>
                        <a:pt x="142" y="65"/>
                      </a:lnTo>
                      <a:lnTo>
                        <a:pt x="142" y="65"/>
                      </a:lnTo>
                      <a:lnTo>
                        <a:pt x="121" y="81"/>
                      </a:lnTo>
                      <a:lnTo>
                        <a:pt x="100" y="101"/>
                      </a:lnTo>
                      <a:lnTo>
                        <a:pt x="100" y="101"/>
                      </a:lnTo>
                      <a:lnTo>
                        <a:pt x="78" y="124"/>
                      </a:lnTo>
                      <a:lnTo>
                        <a:pt x="60" y="147"/>
                      </a:lnTo>
                      <a:lnTo>
                        <a:pt x="44" y="170"/>
                      </a:lnTo>
                      <a:lnTo>
                        <a:pt x="33" y="192"/>
                      </a:lnTo>
                      <a:lnTo>
                        <a:pt x="25" y="212"/>
                      </a:lnTo>
                      <a:lnTo>
                        <a:pt x="24" y="220"/>
                      </a:lnTo>
                      <a:lnTo>
                        <a:pt x="23" y="230"/>
                      </a:lnTo>
                      <a:lnTo>
                        <a:pt x="23" y="237"/>
                      </a:lnTo>
                      <a:lnTo>
                        <a:pt x="24" y="243"/>
                      </a:lnTo>
                      <a:lnTo>
                        <a:pt x="25" y="249"/>
                      </a:lnTo>
                      <a:lnTo>
                        <a:pt x="29" y="254"/>
                      </a:lnTo>
                      <a:lnTo>
                        <a:pt x="29" y="254"/>
                      </a:lnTo>
                      <a:lnTo>
                        <a:pt x="33" y="257"/>
                      </a:lnTo>
                      <a:lnTo>
                        <a:pt x="37" y="260"/>
                      </a:lnTo>
                      <a:lnTo>
                        <a:pt x="43" y="261"/>
                      </a:lnTo>
                      <a:lnTo>
                        <a:pt x="48" y="261"/>
                      </a:lnTo>
                      <a:lnTo>
                        <a:pt x="60" y="261"/>
                      </a:lnTo>
                      <a:lnTo>
                        <a:pt x="74" y="257"/>
                      </a:lnTo>
                      <a:lnTo>
                        <a:pt x="89" y="252"/>
                      </a:lnTo>
                      <a:lnTo>
                        <a:pt x="107" y="243"/>
                      </a:lnTo>
                      <a:lnTo>
                        <a:pt x="124" y="233"/>
                      </a:lnTo>
                      <a:lnTo>
                        <a:pt x="142" y="219"/>
                      </a:lnTo>
                      <a:lnTo>
                        <a:pt x="142" y="235"/>
                      </a:lnTo>
                      <a:lnTo>
                        <a:pt x="142" y="235"/>
                      </a:lnTo>
                      <a:lnTo>
                        <a:pt x="120" y="250"/>
                      </a:lnTo>
                      <a:lnTo>
                        <a:pt x="100" y="262"/>
                      </a:lnTo>
                      <a:lnTo>
                        <a:pt x="79" y="273"/>
                      </a:lnTo>
                      <a:lnTo>
                        <a:pt x="60" y="280"/>
                      </a:lnTo>
                      <a:lnTo>
                        <a:pt x="44" y="284"/>
                      </a:lnTo>
                      <a:lnTo>
                        <a:pt x="29" y="285"/>
                      </a:lnTo>
                      <a:lnTo>
                        <a:pt x="23" y="284"/>
                      </a:lnTo>
                      <a:lnTo>
                        <a:pt x="17" y="283"/>
                      </a:lnTo>
                      <a:lnTo>
                        <a:pt x="12" y="280"/>
                      </a:lnTo>
                      <a:lnTo>
                        <a:pt x="8" y="276"/>
                      </a:lnTo>
                      <a:lnTo>
                        <a:pt x="8" y="27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Freeform 125">
                  <a:extLst>
                    <a:ext uri="{FF2B5EF4-FFF2-40B4-BE49-F238E27FC236}">
                      <a16:creationId xmlns:a16="http://schemas.microsoft.com/office/drawing/2014/main" id="{3B87CB99-A9E4-9F06-B5E8-CAB33EE30875}"/>
                    </a:ext>
                  </a:extLst>
                </p:cNvPr>
                <p:cNvSpPr/>
                <p:nvPr/>
              </p:nvSpPr>
              <p:spPr bwMode="auto">
                <a:xfrm>
                  <a:off x="2365376" y="1966913"/>
                  <a:ext cx="92075" cy="95250"/>
                </a:xfrm>
                <a:custGeom>
                  <a:avLst/>
                  <a:gdLst>
                    <a:gd name="T0" fmla="*/ 0 w 58"/>
                    <a:gd name="T1" fmla="*/ 30 h 60"/>
                    <a:gd name="T2" fmla="*/ 0 w 58"/>
                    <a:gd name="T3" fmla="*/ 30 h 60"/>
                    <a:gd name="T4" fmla="*/ 1 w 58"/>
                    <a:gd name="T5" fmla="*/ 24 h 60"/>
                    <a:gd name="T6" fmla="*/ 3 w 58"/>
                    <a:gd name="T7" fmla="*/ 19 h 60"/>
                    <a:gd name="T8" fmla="*/ 5 w 58"/>
                    <a:gd name="T9" fmla="*/ 14 h 60"/>
                    <a:gd name="T10" fmla="*/ 9 w 58"/>
                    <a:gd name="T11" fmla="*/ 10 h 60"/>
                    <a:gd name="T12" fmla="*/ 13 w 58"/>
                    <a:gd name="T13" fmla="*/ 6 h 60"/>
                    <a:gd name="T14" fmla="*/ 18 w 58"/>
                    <a:gd name="T15" fmla="*/ 3 h 60"/>
                    <a:gd name="T16" fmla="*/ 24 w 58"/>
                    <a:gd name="T17" fmla="*/ 1 h 60"/>
                    <a:gd name="T18" fmla="*/ 30 w 58"/>
                    <a:gd name="T19" fmla="*/ 0 h 60"/>
                    <a:gd name="T20" fmla="*/ 30 w 58"/>
                    <a:gd name="T21" fmla="*/ 0 h 60"/>
                    <a:gd name="T22" fmla="*/ 35 w 58"/>
                    <a:gd name="T23" fmla="*/ 1 h 60"/>
                    <a:gd name="T24" fmla="*/ 41 w 58"/>
                    <a:gd name="T25" fmla="*/ 3 h 60"/>
                    <a:gd name="T26" fmla="*/ 46 w 58"/>
                    <a:gd name="T27" fmla="*/ 6 h 60"/>
                    <a:gd name="T28" fmla="*/ 50 w 58"/>
                    <a:gd name="T29" fmla="*/ 10 h 60"/>
                    <a:gd name="T30" fmla="*/ 54 w 58"/>
                    <a:gd name="T31" fmla="*/ 14 h 60"/>
                    <a:gd name="T32" fmla="*/ 57 w 58"/>
                    <a:gd name="T33" fmla="*/ 19 h 60"/>
                    <a:gd name="T34" fmla="*/ 58 w 58"/>
                    <a:gd name="T35" fmla="*/ 24 h 60"/>
                    <a:gd name="T36" fmla="*/ 58 w 58"/>
                    <a:gd name="T37" fmla="*/ 30 h 60"/>
                    <a:gd name="T38" fmla="*/ 58 w 58"/>
                    <a:gd name="T39" fmla="*/ 30 h 60"/>
                    <a:gd name="T40" fmla="*/ 58 w 58"/>
                    <a:gd name="T41" fmla="*/ 35 h 60"/>
                    <a:gd name="T42" fmla="*/ 57 w 58"/>
                    <a:gd name="T43" fmla="*/ 41 h 60"/>
                    <a:gd name="T44" fmla="*/ 54 w 58"/>
                    <a:gd name="T45" fmla="*/ 46 h 60"/>
                    <a:gd name="T46" fmla="*/ 50 w 58"/>
                    <a:gd name="T47" fmla="*/ 50 h 60"/>
                    <a:gd name="T48" fmla="*/ 46 w 58"/>
                    <a:gd name="T49" fmla="*/ 54 h 60"/>
                    <a:gd name="T50" fmla="*/ 41 w 58"/>
                    <a:gd name="T51" fmla="*/ 57 h 60"/>
                    <a:gd name="T52" fmla="*/ 35 w 58"/>
                    <a:gd name="T53" fmla="*/ 58 h 60"/>
                    <a:gd name="T54" fmla="*/ 30 w 58"/>
                    <a:gd name="T55" fmla="*/ 60 h 60"/>
                    <a:gd name="T56" fmla="*/ 30 w 58"/>
                    <a:gd name="T57" fmla="*/ 60 h 60"/>
                    <a:gd name="T58" fmla="*/ 24 w 58"/>
                    <a:gd name="T59" fmla="*/ 58 h 60"/>
                    <a:gd name="T60" fmla="*/ 18 w 58"/>
                    <a:gd name="T61" fmla="*/ 57 h 60"/>
                    <a:gd name="T62" fmla="*/ 13 w 58"/>
                    <a:gd name="T63" fmla="*/ 54 h 60"/>
                    <a:gd name="T64" fmla="*/ 9 w 58"/>
                    <a:gd name="T65" fmla="*/ 50 h 60"/>
                    <a:gd name="T66" fmla="*/ 5 w 58"/>
                    <a:gd name="T67" fmla="*/ 46 h 60"/>
                    <a:gd name="T68" fmla="*/ 3 w 58"/>
                    <a:gd name="T69" fmla="*/ 41 h 60"/>
                    <a:gd name="T70" fmla="*/ 1 w 58"/>
                    <a:gd name="T71" fmla="*/ 35 h 60"/>
                    <a:gd name="T72" fmla="*/ 0 w 58"/>
                    <a:gd name="T73" fmla="*/ 30 h 60"/>
                    <a:gd name="T74" fmla="*/ 0 w 58"/>
                    <a:gd name="T75" fmla="*/ 3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8" h="60">
                      <a:moveTo>
                        <a:pt x="0" y="30"/>
                      </a:moveTo>
                      <a:lnTo>
                        <a:pt x="0" y="30"/>
                      </a:lnTo>
                      <a:lnTo>
                        <a:pt x="1" y="24"/>
                      </a:lnTo>
                      <a:lnTo>
                        <a:pt x="3" y="19"/>
                      </a:lnTo>
                      <a:lnTo>
                        <a:pt x="5" y="14"/>
                      </a:lnTo>
                      <a:lnTo>
                        <a:pt x="9" y="10"/>
                      </a:lnTo>
                      <a:lnTo>
                        <a:pt x="13" y="6"/>
                      </a:lnTo>
                      <a:lnTo>
                        <a:pt x="18" y="3"/>
                      </a:lnTo>
                      <a:lnTo>
                        <a:pt x="24" y="1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35" y="1"/>
                      </a:lnTo>
                      <a:lnTo>
                        <a:pt x="41" y="3"/>
                      </a:lnTo>
                      <a:lnTo>
                        <a:pt x="46" y="6"/>
                      </a:lnTo>
                      <a:lnTo>
                        <a:pt x="50" y="10"/>
                      </a:lnTo>
                      <a:lnTo>
                        <a:pt x="54" y="14"/>
                      </a:lnTo>
                      <a:lnTo>
                        <a:pt x="57" y="19"/>
                      </a:lnTo>
                      <a:lnTo>
                        <a:pt x="58" y="24"/>
                      </a:lnTo>
                      <a:lnTo>
                        <a:pt x="58" y="30"/>
                      </a:lnTo>
                      <a:lnTo>
                        <a:pt x="58" y="30"/>
                      </a:lnTo>
                      <a:lnTo>
                        <a:pt x="58" y="35"/>
                      </a:lnTo>
                      <a:lnTo>
                        <a:pt x="57" y="41"/>
                      </a:lnTo>
                      <a:lnTo>
                        <a:pt x="54" y="46"/>
                      </a:lnTo>
                      <a:lnTo>
                        <a:pt x="50" y="50"/>
                      </a:lnTo>
                      <a:lnTo>
                        <a:pt x="46" y="54"/>
                      </a:lnTo>
                      <a:lnTo>
                        <a:pt x="41" y="57"/>
                      </a:lnTo>
                      <a:lnTo>
                        <a:pt x="35" y="58"/>
                      </a:lnTo>
                      <a:lnTo>
                        <a:pt x="30" y="60"/>
                      </a:lnTo>
                      <a:lnTo>
                        <a:pt x="30" y="60"/>
                      </a:lnTo>
                      <a:lnTo>
                        <a:pt x="24" y="58"/>
                      </a:lnTo>
                      <a:lnTo>
                        <a:pt x="18" y="57"/>
                      </a:lnTo>
                      <a:lnTo>
                        <a:pt x="13" y="54"/>
                      </a:lnTo>
                      <a:lnTo>
                        <a:pt x="9" y="50"/>
                      </a:lnTo>
                      <a:lnTo>
                        <a:pt x="5" y="46"/>
                      </a:lnTo>
                      <a:lnTo>
                        <a:pt x="3" y="41"/>
                      </a:lnTo>
                      <a:lnTo>
                        <a:pt x="1" y="35"/>
                      </a:lnTo>
                      <a:lnTo>
                        <a:pt x="0" y="3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29" name="组合 203">
                <a:extLst>
                  <a:ext uri="{FF2B5EF4-FFF2-40B4-BE49-F238E27FC236}">
                    <a16:creationId xmlns:a16="http://schemas.microsoft.com/office/drawing/2014/main" id="{99F83721-3FDA-624E-5908-2CA2B4696FDC}"/>
                  </a:ext>
                </a:extLst>
              </p:cNvPr>
              <p:cNvGrpSpPr/>
              <p:nvPr/>
            </p:nvGrpSpPr>
            <p:grpSpPr>
              <a:xfrm>
                <a:off x="3626421" y="1346524"/>
                <a:ext cx="285750" cy="363140"/>
                <a:chOff x="1493838" y="1541463"/>
                <a:chExt cx="381000" cy="484187"/>
              </a:xfrm>
              <a:solidFill>
                <a:schemeClr val="accent4"/>
              </a:solidFill>
            </p:grpSpPr>
            <p:sp>
              <p:nvSpPr>
                <p:cNvPr id="130" name="Freeform 126">
                  <a:extLst>
                    <a:ext uri="{FF2B5EF4-FFF2-40B4-BE49-F238E27FC236}">
                      <a16:creationId xmlns:a16="http://schemas.microsoft.com/office/drawing/2014/main" id="{6810D2D2-0C85-2DE8-F048-D4146E529D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3838" y="1546225"/>
                  <a:ext cx="254000" cy="479425"/>
                </a:xfrm>
                <a:custGeom>
                  <a:avLst/>
                  <a:gdLst>
                    <a:gd name="T0" fmla="*/ 160 w 160"/>
                    <a:gd name="T1" fmla="*/ 0 h 302"/>
                    <a:gd name="T2" fmla="*/ 160 w 160"/>
                    <a:gd name="T3" fmla="*/ 302 h 302"/>
                    <a:gd name="T4" fmla="*/ 94 w 160"/>
                    <a:gd name="T5" fmla="*/ 302 h 302"/>
                    <a:gd name="T6" fmla="*/ 94 w 160"/>
                    <a:gd name="T7" fmla="*/ 261 h 302"/>
                    <a:gd name="T8" fmla="*/ 136 w 160"/>
                    <a:gd name="T9" fmla="*/ 261 h 302"/>
                    <a:gd name="T10" fmla="*/ 136 w 160"/>
                    <a:gd name="T11" fmla="*/ 116 h 302"/>
                    <a:gd name="T12" fmla="*/ 136 w 160"/>
                    <a:gd name="T13" fmla="*/ 116 h 302"/>
                    <a:gd name="T14" fmla="*/ 94 w 160"/>
                    <a:gd name="T15" fmla="*/ 189 h 302"/>
                    <a:gd name="T16" fmla="*/ 94 w 160"/>
                    <a:gd name="T17" fmla="*/ 124 h 302"/>
                    <a:gd name="T18" fmla="*/ 160 w 160"/>
                    <a:gd name="T19" fmla="*/ 0 h 302"/>
                    <a:gd name="T20" fmla="*/ 94 w 160"/>
                    <a:gd name="T21" fmla="*/ 302 h 302"/>
                    <a:gd name="T22" fmla="*/ 0 w 160"/>
                    <a:gd name="T23" fmla="*/ 302 h 302"/>
                    <a:gd name="T24" fmla="*/ 94 w 160"/>
                    <a:gd name="T25" fmla="*/ 124 h 302"/>
                    <a:gd name="T26" fmla="*/ 94 w 160"/>
                    <a:gd name="T27" fmla="*/ 189 h 302"/>
                    <a:gd name="T28" fmla="*/ 53 w 160"/>
                    <a:gd name="T29" fmla="*/ 261 h 302"/>
                    <a:gd name="T30" fmla="*/ 94 w 160"/>
                    <a:gd name="T31" fmla="*/ 261 h 302"/>
                    <a:gd name="T32" fmla="*/ 94 w 160"/>
                    <a:gd name="T33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0" h="302">
                      <a:moveTo>
                        <a:pt x="160" y="0"/>
                      </a:moveTo>
                      <a:lnTo>
                        <a:pt x="160" y="302"/>
                      </a:lnTo>
                      <a:lnTo>
                        <a:pt x="94" y="302"/>
                      </a:lnTo>
                      <a:lnTo>
                        <a:pt x="94" y="261"/>
                      </a:lnTo>
                      <a:lnTo>
                        <a:pt x="136" y="261"/>
                      </a:lnTo>
                      <a:lnTo>
                        <a:pt x="136" y="116"/>
                      </a:lnTo>
                      <a:lnTo>
                        <a:pt x="136" y="116"/>
                      </a:lnTo>
                      <a:lnTo>
                        <a:pt x="94" y="189"/>
                      </a:lnTo>
                      <a:lnTo>
                        <a:pt x="94" y="124"/>
                      </a:lnTo>
                      <a:lnTo>
                        <a:pt x="160" y="0"/>
                      </a:lnTo>
                      <a:close/>
                      <a:moveTo>
                        <a:pt x="94" y="302"/>
                      </a:moveTo>
                      <a:lnTo>
                        <a:pt x="0" y="302"/>
                      </a:lnTo>
                      <a:lnTo>
                        <a:pt x="94" y="124"/>
                      </a:lnTo>
                      <a:lnTo>
                        <a:pt x="94" y="189"/>
                      </a:lnTo>
                      <a:lnTo>
                        <a:pt x="53" y="261"/>
                      </a:lnTo>
                      <a:lnTo>
                        <a:pt x="94" y="261"/>
                      </a:lnTo>
                      <a:lnTo>
                        <a:pt x="94" y="3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1" name="Rectangle 127">
                  <a:extLst>
                    <a:ext uri="{FF2B5EF4-FFF2-40B4-BE49-F238E27FC236}">
                      <a16:creationId xmlns:a16="http://schemas.microsoft.com/office/drawing/2014/main" id="{6003BD03-8856-63CA-4A88-457BCEE33A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11338" y="1541463"/>
                  <a:ext cx="63500" cy="471488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32" name="Freeform 128">
                <a:extLst>
                  <a:ext uri="{FF2B5EF4-FFF2-40B4-BE49-F238E27FC236}">
                    <a16:creationId xmlns:a16="http://schemas.microsoft.com/office/drawing/2014/main" id="{183B9F8B-4C40-4C90-065E-B2E3371538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3506" y="3121745"/>
                <a:ext cx="381000" cy="297656"/>
              </a:xfrm>
              <a:custGeom>
                <a:avLst/>
                <a:gdLst>
                  <a:gd name="T0" fmla="*/ 298 w 320"/>
                  <a:gd name="T1" fmla="*/ 57 h 250"/>
                  <a:gd name="T2" fmla="*/ 320 w 320"/>
                  <a:gd name="T3" fmla="*/ 138 h 250"/>
                  <a:gd name="T4" fmla="*/ 303 w 320"/>
                  <a:gd name="T5" fmla="*/ 212 h 250"/>
                  <a:gd name="T6" fmla="*/ 271 w 320"/>
                  <a:gd name="T7" fmla="*/ 245 h 250"/>
                  <a:gd name="T8" fmla="*/ 263 w 320"/>
                  <a:gd name="T9" fmla="*/ 233 h 250"/>
                  <a:gd name="T10" fmla="*/ 279 w 320"/>
                  <a:gd name="T11" fmla="*/ 214 h 250"/>
                  <a:gd name="T12" fmla="*/ 276 w 320"/>
                  <a:gd name="T13" fmla="*/ 191 h 250"/>
                  <a:gd name="T14" fmla="*/ 261 w 320"/>
                  <a:gd name="T15" fmla="*/ 165 h 250"/>
                  <a:gd name="T16" fmla="*/ 287 w 320"/>
                  <a:gd name="T17" fmla="*/ 165 h 250"/>
                  <a:gd name="T18" fmla="*/ 299 w 320"/>
                  <a:gd name="T19" fmla="*/ 153 h 250"/>
                  <a:gd name="T20" fmla="*/ 299 w 320"/>
                  <a:gd name="T21" fmla="*/ 126 h 250"/>
                  <a:gd name="T22" fmla="*/ 283 w 320"/>
                  <a:gd name="T23" fmla="*/ 112 h 250"/>
                  <a:gd name="T24" fmla="*/ 261 w 320"/>
                  <a:gd name="T25" fmla="*/ 100 h 250"/>
                  <a:gd name="T26" fmla="*/ 278 w 320"/>
                  <a:gd name="T27" fmla="*/ 96 h 250"/>
                  <a:gd name="T28" fmla="*/ 287 w 320"/>
                  <a:gd name="T29" fmla="*/ 74 h 250"/>
                  <a:gd name="T30" fmla="*/ 280 w 320"/>
                  <a:gd name="T31" fmla="*/ 58 h 250"/>
                  <a:gd name="T32" fmla="*/ 238 w 320"/>
                  <a:gd name="T33" fmla="*/ 8 h 250"/>
                  <a:gd name="T34" fmla="*/ 261 w 320"/>
                  <a:gd name="T35" fmla="*/ 50 h 250"/>
                  <a:gd name="T36" fmla="*/ 242 w 320"/>
                  <a:gd name="T37" fmla="*/ 59 h 250"/>
                  <a:gd name="T38" fmla="*/ 238 w 320"/>
                  <a:gd name="T39" fmla="*/ 34 h 250"/>
                  <a:gd name="T40" fmla="*/ 261 w 320"/>
                  <a:gd name="T41" fmla="*/ 247 h 250"/>
                  <a:gd name="T42" fmla="*/ 244 w 320"/>
                  <a:gd name="T43" fmla="*/ 235 h 250"/>
                  <a:gd name="T44" fmla="*/ 261 w 320"/>
                  <a:gd name="T45" fmla="*/ 247 h 250"/>
                  <a:gd name="T46" fmla="*/ 261 w 320"/>
                  <a:gd name="T47" fmla="*/ 113 h 250"/>
                  <a:gd name="T48" fmla="*/ 245 w 320"/>
                  <a:gd name="T49" fmla="*/ 135 h 250"/>
                  <a:gd name="T50" fmla="*/ 252 w 320"/>
                  <a:gd name="T51" fmla="*/ 155 h 250"/>
                  <a:gd name="T52" fmla="*/ 256 w 320"/>
                  <a:gd name="T53" fmla="*/ 174 h 250"/>
                  <a:gd name="T54" fmla="*/ 238 w 320"/>
                  <a:gd name="T55" fmla="*/ 82 h 250"/>
                  <a:gd name="T56" fmla="*/ 255 w 320"/>
                  <a:gd name="T57" fmla="*/ 100 h 250"/>
                  <a:gd name="T58" fmla="*/ 238 w 320"/>
                  <a:gd name="T59" fmla="*/ 8 h 250"/>
                  <a:gd name="T60" fmla="*/ 234 w 320"/>
                  <a:gd name="T61" fmla="*/ 20 h 250"/>
                  <a:gd name="T62" fmla="*/ 219 w 320"/>
                  <a:gd name="T63" fmla="*/ 2 h 250"/>
                  <a:gd name="T64" fmla="*/ 219 w 320"/>
                  <a:gd name="T65" fmla="*/ 215 h 250"/>
                  <a:gd name="T66" fmla="*/ 229 w 320"/>
                  <a:gd name="T67" fmla="*/ 227 h 250"/>
                  <a:gd name="T68" fmla="*/ 238 w 320"/>
                  <a:gd name="T69" fmla="*/ 39 h 250"/>
                  <a:gd name="T70" fmla="*/ 238 w 320"/>
                  <a:gd name="T71" fmla="*/ 174 h 250"/>
                  <a:gd name="T72" fmla="*/ 226 w 320"/>
                  <a:gd name="T73" fmla="*/ 184 h 250"/>
                  <a:gd name="T74" fmla="*/ 225 w 320"/>
                  <a:gd name="T75" fmla="*/ 51 h 250"/>
                  <a:gd name="T76" fmla="*/ 238 w 320"/>
                  <a:gd name="T77" fmla="*/ 39 h 250"/>
                  <a:gd name="T78" fmla="*/ 134 w 320"/>
                  <a:gd name="T79" fmla="*/ 8 h 250"/>
                  <a:gd name="T80" fmla="*/ 219 w 320"/>
                  <a:gd name="T81" fmla="*/ 2 h 250"/>
                  <a:gd name="T82" fmla="*/ 211 w 320"/>
                  <a:gd name="T83" fmla="*/ 16 h 250"/>
                  <a:gd name="T84" fmla="*/ 203 w 320"/>
                  <a:gd name="T85" fmla="*/ 42 h 250"/>
                  <a:gd name="T86" fmla="*/ 219 w 320"/>
                  <a:gd name="T87" fmla="*/ 53 h 250"/>
                  <a:gd name="T88" fmla="*/ 218 w 320"/>
                  <a:gd name="T89" fmla="*/ 210 h 250"/>
                  <a:gd name="T90" fmla="*/ 194 w 320"/>
                  <a:gd name="T91" fmla="*/ 230 h 250"/>
                  <a:gd name="T92" fmla="*/ 125 w 320"/>
                  <a:gd name="T93" fmla="*/ 192 h 250"/>
                  <a:gd name="T94" fmla="*/ 68 w 320"/>
                  <a:gd name="T95" fmla="*/ 164 h 250"/>
                  <a:gd name="T96" fmla="*/ 84 w 320"/>
                  <a:gd name="T97" fmla="*/ 159 h 250"/>
                  <a:gd name="T98" fmla="*/ 104 w 320"/>
                  <a:gd name="T99" fmla="*/ 131 h 250"/>
                  <a:gd name="T100" fmla="*/ 95 w 320"/>
                  <a:gd name="T101" fmla="*/ 100 h 250"/>
                  <a:gd name="T102" fmla="*/ 0 w 320"/>
                  <a:gd name="T103" fmla="*/ 136 h 250"/>
                  <a:gd name="T104" fmla="*/ 5 w 320"/>
                  <a:gd name="T105" fmla="*/ 96 h 250"/>
                  <a:gd name="T106" fmla="*/ 45 w 320"/>
                  <a:gd name="T107" fmla="*/ 44 h 250"/>
                  <a:gd name="T108" fmla="*/ 68 w 320"/>
                  <a:gd name="T109" fmla="*/ 88 h 250"/>
                  <a:gd name="T110" fmla="*/ 38 w 320"/>
                  <a:gd name="T111" fmla="*/ 101 h 250"/>
                  <a:gd name="T112" fmla="*/ 31 w 320"/>
                  <a:gd name="T113" fmla="*/ 135 h 250"/>
                  <a:gd name="T114" fmla="*/ 57 w 320"/>
                  <a:gd name="T115" fmla="*/ 162 h 250"/>
                  <a:gd name="T116" fmla="*/ 42 w 320"/>
                  <a:gd name="T117" fmla="*/ 189 h 250"/>
                  <a:gd name="T118" fmla="*/ 3 w 320"/>
                  <a:gd name="T119" fmla="*/ 1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0" h="250">
                    <a:moveTo>
                      <a:pt x="261" y="19"/>
                    </a:moveTo>
                    <a:lnTo>
                      <a:pt x="261" y="19"/>
                    </a:lnTo>
                    <a:lnTo>
                      <a:pt x="276" y="30"/>
                    </a:lnTo>
                    <a:lnTo>
                      <a:pt x="288" y="42"/>
                    </a:lnTo>
                    <a:lnTo>
                      <a:pt x="298" y="57"/>
                    </a:lnTo>
                    <a:lnTo>
                      <a:pt x="306" y="71"/>
                    </a:lnTo>
                    <a:lnTo>
                      <a:pt x="312" y="88"/>
                    </a:lnTo>
                    <a:lnTo>
                      <a:pt x="316" y="104"/>
                    </a:lnTo>
                    <a:lnTo>
                      <a:pt x="318" y="120"/>
                    </a:lnTo>
                    <a:lnTo>
                      <a:pt x="320" y="138"/>
                    </a:lnTo>
                    <a:lnTo>
                      <a:pt x="320" y="154"/>
                    </a:lnTo>
                    <a:lnTo>
                      <a:pt x="317" y="170"/>
                    </a:lnTo>
                    <a:lnTo>
                      <a:pt x="314" y="185"/>
                    </a:lnTo>
                    <a:lnTo>
                      <a:pt x="310" y="200"/>
                    </a:lnTo>
                    <a:lnTo>
                      <a:pt x="303" y="212"/>
                    </a:lnTo>
                    <a:lnTo>
                      <a:pt x="297" y="223"/>
                    </a:lnTo>
                    <a:lnTo>
                      <a:pt x="290" y="233"/>
                    </a:lnTo>
                    <a:lnTo>
                      <a:pt x="282" y="239"/>
                    </a:lnTo>
                    <a:lnTo>
                      <a:pt x="282" y="239"/>
                    </a:lnTo>
                    <a:lnTo>
                      <a:pt x="271" y="245"/>
                    </a:lnTo>
                    <a:lnTo>
                      <a:pt x="261" y="247"/>
                    </a:lnTo>
                    <a:lnTo>
                      <a:pt x="261" y="233"/>
                    </a:lnTo>
                    <a:lnTo>
                      <a:pt x="261" y="233"/>
                    </a:lnTo>
                    <a:lnTo>
                      <a:pt x="263" y="233"/>
                    </a:lnTo>
                    <a:lnTo>
                      <a:pt x="263" y="233"/>
                    </a:lnTo>
                    <a:lnTo>
                      <a:pt x="263" y="233"/>
                    </a:lnTo>
                    <a:lnTo>
                      <a:pt x="268" y="229"/>
                    </a:lnTo>
                    <a:lnTo>
                      <a:pt x="272" y="224"/>
                    </a:lnTo>
                    <a:lnTo>
                      <a:pt x="276" y="219"/>
                    </a:lnTo>
                    <a:lnTo>
                      <a:pt x="279" y="214"/>
                    </a:lnTo>
                    <a:lnTo>
                      <a:pt x="280" y="208"/>
                    </a:lnTo>
                    <a:lnTo>
                      <a:pt x="280" y="203"/>
                    </a:lnTo>
                    <a:lnTo>
                      <a:pt x="279" y="196"/>
                    </a:lnTo>
                    <a:lnTo>
                      <a:pt x="276" y="191"/>
                    </a:lnTo>
                    <a:lnTo>
                      <a:pt x="276" y="191"/>
                    </a:lnTo>
                    <a:lnTo>
                      <a:pt x="274" y="185"/>
                    </a:lnTo>
                    <a:lnTo>
                      <a:pt x="271" y="181"/>
                    </a:lnTo>
                    <a:lnTo>
                      <a:pt x="267" y="178"/>
                    </a:lnTo>
                    <a:lnTo>
                      <a:pt x="261" y="176"/>
                    </a:lnTo>
                    <a:lnTo>
                      <a:pt x="261" y="165"/>
                    </a:lnTo>
                    <a:lnTo>
                      <a:pt x="261" y="165"/>
                    </a:lnTo>
                    <a:lnTo>
                      <a:pt x="268" y="168"/>
                    </a:lnTo>
                    <a:lnTo>
                      <a:pt x="275" y="168"/>
                    </a:lnTo>
                    <a:lnTo>
                      <a:pt x="280" y="168"/>
                    </a:lnTo>
                    <a:lnTo>
                      <a:pt x="287" y="165"/>
                    </a:lnTo>
                    <a:lnTo>
                      <a:pt x="287" y="165"/>
                    </a:lnTo>
                    <a:lnTo>
                      <a:pt x="287" y="165"/>
                    </a:lnTo>
                    <a:lnTo>
                      <a:pt x="293" y="162"/>
                    </a:lnTo>
                    <a:lnTo>
                      <a:pt x="297" y="158"/>
                    </a:lnTo>
                    <a:lnTo>
                      <a:pt x="299" y="153"/>
                    </a:lnTo>
                    <a:lnTo>
                      <a:pt x="302" y="149"/>
                    </a:lnTo>
                    <a:lnTo>
                      <a:pt x="303" y="143"/>
                    </a:lnTo>
                    <a:lnTo>
                      <a:pt x="303" y="136"/>
                    </a:lnTo>
                    <a:lnTo>
                      <a:pt x="302" y="131"/>
                    </a:lnTo>
                    <a:lnTo>
                      <a:pt x="299" y="126"/>
                    </a:lnTo>
                    <a:lnTo>
                      <a:pt x="299" y="126"/>
                    </a:lnTo>
                    <a:lnTo>
                      <a:pt x="297" y="122"/>
                    </a:lnTo>
                    <a:lnTo>
                      <a:pt x="293" y="118"/>
                    </a:lnTo>
                    <a:lnTo>
                      <a:pt x="288" y="113"/>
                    </a:lnTo>
                    <a:lnTo>
                      <a:pt x="283" y="112"/>
                    </a:lnTo>
                    <a:lnTo>
                      <a:pt x="279" y="111"/>
                    </a:lnTo>
                    <a:lnTo>
                      <a:pt x="272" y="109"/>
                    </a:lnTo>
                    <a:lnTo>
                      <a:pt x="267" y="111"/>
                    </a:lnTo>
                    <a:lnTo>
                      <a:pt x="261" y="112"/>
                    </a:lnTo>
                    <a:lnTo>
                      <a:pt x="261" y="100"/>
                    </a:lnTo>
                    <a:lnTo>
                      <a:pt x="261" y="100"/>
                    </a:lnTo>
                    <a:lnTo>
                      <a:pt x="268" y="100"/>
                    </a:lnTo>
                    <a:lnTo>
                      <a:pt x="274" y="99"/>
                    </a:lnTo>
                    <a:lnTo>
                      <a:pt x="274" y="99"/>
                    </a:lnTo>
                    <a:lnTo>
                      <a:pt x="278" y="96"/>
                    </a:lnTo>
                    <a:lnTo>
                      <a:pt x="282" y="92"/>
                    </a:lnTo>
                    <a:lnTo>
                      <a:pt x="284" y="88"/>
                    </a:lnTo>
                    <a:lnTo>
                      <a:pt x="286" y="84"/>
                    </a:lnTo>
                    <a:lnTo>
                      <a:pt x="287" y="78"/>
                    </a:lnTo>
                    <a:lnTo>
                      <a:pt x="287" y="74"/>
                    </a:lnTo>
                    <a:lnTo>
                      <a:pt x="286" y="69"/>
                    </a:lnTo>
                    <a:lnTo>
                      <a:pt x="284" y="63"/>
                    </a:lnTo>
                    <a:lnTo>
                      <a:pt x="284" y="63"/>
                    </a:lnTo>
                    <a:lnTo>
                      <a:pt x="284" y="63"/>
                    </a:lnTo>
                    <a:lnTo>
                      <a:pt x="280" y="58"/>
                    </a:lnTo>
                    <a:lnTo>
                      <a:pt x="275" y="54"/>
                    </a:lnTo>
                    <a:lnTo>
                      <a:pt x="270" y="51"/>
                    </a:lnTo>
                    <a:lnTo>
                      <a:pt x="261" y="50"/>
                    </a:lnTo>
                    <a:lnTo>
                      <a:pt x="261" y="19"/>
                    </a:lnTo>
                    <a:close/>
                    <a:moveTo>
                      <a:pt x="238" y="8"/>
                    </a:moveTo>
                    <a:lnTo>
                      <a:pt x="238" y="8"/>
                    </a:lnTo>
                    <a:lnTo>
                      <a:pt x="251" y="12"/>
                    </a:lnTo>
                    <a:lnTo>
                      <a:pt x="261" y="19"/>
                    </a:lnTo>
                    <a:lnTo>
                      <a:pt x="261" y="50"/>
                    </a:lnTo>
                    <a:lnTo>
                      <a:pt x="261" y="50"/>
                    </a:lnTo>
                    <a:lnTo>
                      <a:pt x="256" y="50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47" y="55"/>
                    </a:lnTo>
                    <a:lnTo>
                      <a:pt x="242" y="59"/>
                    </a:lnTo>
                    <a:lnTo>
                      <a:pt x="240" y="63"/>
                    </a:lnTo>
                    <a:lnTo>
                      <a:pt x="238" y="67"/>
                    </a:lnTo>
                    <a:lnTo>
                      <a:pt x="238" y="39"/>
                    </a:lnTo>
                    <a:lnTo>
                      <a:pt x="238" y="39"/>
                    </a:lnTo>
                    <a:lnTo>
                      <a:pt x="238" y="34"/>
                    </a:lnTo>
                    <a:lnTo>
                      <a:pt x="238" y="27"/>
                    </a:lnTo>
                    <a:lnTo>
                      <a:pt x="238" y="8"/>
                    </a:lnTo>
                    <a:lnTo>
                      <a:pt x="238" y="8"/>
                    </a:lnTo>
                    <a:close/>
                    <a:moveTo>
                      <a:pt x="261" y="247"/>
                    </a:moveTo>
                    <a:lnTo>
                      <a:pt x="261" y="247"/>
                    </a:lnTo>
                    <a:lnTo>
                      <a:pt x="249" y="250"/>
                    </a:lnTo>
                    <a:lnTo>
                      <a:pt x="238" y="250"/>
                    </a:lnTo>
                    <a:lnTo>
                      <a:pt x="238" y="233"/>
                    </a:lnTo>
                    <a:lnTo>
                      <a:pt x="238" y="233"/>
                    </a:lnTo>
                    <a:lnTo>
                      <a:pt x="244" y="235"/>
                    </a:lnTo>
                    <a:lnTo>
                      <a:pt x="249" y="235"/>
                    </a:lnTo>
                    <a:lnTo>
                      <a:pt x="256" y="235"/>
                    </a:lnTo>
                    <a:lnTo>
                      <a:pt x="261" y="233"/>
                    </a:lnTo>
                    <a:lnTo>
                      <a:pt x="261" y="247"/>
                    </a:lnTo>
                    <a:lnTo>
                      <a:pt x="261" y="247"/>
                    </a:lnTo>
                    <a:close/>
                    <a:moveTo>
                      <a:pt x="261" y="100"/>
                    </a:moveTo>
                    <a:lnTo>
                      <a:pt x="261" y="112"/>
                    </a:lnTo>
                    <a:lnTo>
                      <a:pt x="261" y="112"/>
                    </a:lnTo>
                    <a:lnTo>
                      <a:pt x="261" y="113"/>
                    </a:lnTo>
                    <a:lnTo>
                      <a:pt x="261" y="113"/>
                    </a:lnTo>
                    <a:lnTo>
                      <a:pt x="256" y="116"/>
                    </a:lnTo>
                    <a:lnTo>
                      <a:pt x="252" y="120"/>
                    </a:lnTo>
                    <a:lnTo>
                      <a:pt x="249" y="124"/>
                    </a:lnTo>
                    <a:lnTo>
                      <a:pt x="247" y="130"/>
                    </a:lnTo>
                    <a:lnTo>
                      <a:pt x="245" y="135"/>
                    </a:lnTo>
                    <a:lnTo>
                      <a:pt x="245" y="141"/>
                    </a:lnTo>
                    <a:lnTo>
                      <a:pt x="247" y="146"/>
                    </a:lnTo>
                    <a:lnTo>
                      <a:pt x="249" y="151"/>
                    </a:lnTo>
                    <a:lnTo>
                      <a:pt x="249" y="151"/>
                    </a:lnTo>
                    <a:lnTo>
                      <a:pt x="252" y="155"/>
                    </a:lnTo>
                    <a:lnTo>
                      <a:pt x="255" y="159"/>
                    </a:lnTo>
                    <a:lnTo>
                      <a:pt x="261" y="165"/>
                    </a:lnTo>
                    <a:lnTo>
                      <a:pt x="261" y="176"/>
                    </a:lnTo>
                    <a:lnTo>
                      <a:pt x="261" y="176"/>
                    </a:lnTo>
                    <a:lnTo>
                      <a:pt x="256" y="174"/>
                    </a:lnTo>
                    <a:lnTo>
                      <a:pt x="251" y="173"/>
                    </a:lnTo>
                    <a:lnTo>
                      <a:pt x="244" y="173"/>
                    </a:lnTo>
                    <a:lnTo>
                      <a:pt x="238" y="174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40" y="86"/>
                    </a:lnTo>
                    <a:lnTo>
                      <a:pt x="240" y="86"/>
                    </a:lnTo>
                    <a:lnTo>
                      <a:pt x="244" y="92"/>
                    </a:lnTo>
                    <a:lnTo>
                      <a:pt x="249" y="97"/>
                    </a:lnTo>
                    <a:lnTo>
                      <a:pt x="255" y="100"/>
                    </a:lnTo>
                    <a:lnTo>
                      <a:pt x="261" y="100"/>
                    </a:lnTo>
                    <a:lnTo>
                      <a:pt x="261" y="100"/>
                    </a:lnTo>
                    <a:close/>
                    <a:moveTo>
                      <a:pt x="219" y="2"/>
                    </a:moveTo>
                    <a:lnTo>
                      <a:pt x="219" y="2"/>
                    </a:lnTo>
                    <a:lnTo>
                      <a:pt x="238" y="8"/>
                    </a:lnTo>
                    <a:lnTo>
                      <a:pt x="238" y="27"/>
                    </a:lnTo>
                    <a:lnTo>
                      <a:pt x="238" y="27"/>
                    </a:lnTo>
                    <a:lnTo>
                      <a:pt x="237" y="24"/>
                    </a:lnTo>
                    <a:lnTo>
                      <a:pt x="237" y="24"/>
                    </a:lnTo>
                    <a:lnTo>
                      <a:pt x="234" y="20"/>
                    </a:lnTo>
                    <a:lnTo>
                      <a:pt x="230" y="17"/>
                    </a:lnTo>
                    <a:lnTo>
                      <a:pt x="225" y="15"/>
                    </a:lnTo>
                    <a:lnTo>
                      <a:pt x="219" y="15"/>
                    </a:lnTo>
                    <a:lnTo>
                      <a:pt x="219" y="2"/>
                    </a:lnTo>
                    <a:lnTo>
                      <a:pt x="219" y="2"/>
                    </a:lnTo>
                    <a:close/>
                    <a:moveTo>
                      <a:pt x="238" y="250"/>
                    </a:moveTo>
                    <a:lnTo>
                      <a:pt x="238" y="250"/>
                    </a:lnTo>
                    <a:lnTo>
                      <a:pt x="229" y="247"/>
                    </a:lnTo>
                    <a:lnTo>
                      <a:pt x="219" y="245"/>
                    </a:lnTo>
                    <a:lnTo>
                      <a:pt x="219" y="215"/>
                    </a:lnTo>
                    <a:lnTo>
                      <a:pt x="219" y="215"/>
                    </a:lnTo>
                    <a:lnTo>
                      <a:pt x="221" y="218"/>
                    </a:lnTo>
                    <a:lnTo>
                      <a:pt x="221" y="218"/>
                    </a:lnTo>
                    <a:lnTo>
                      <a:pt x="225" y="223"/>
                    </a:lnTo>
                    <a:lnTo>
                      <a:pt x="229" y="227"/>
                    </a:lnTo>
                    <a:lnTo>
                      <a:pt x="233" y="231"/>
                    </a:lnTo>
                    <a:lnTo>
                      <a:pt x="238" y="233"/>
                    </a:lnTo>
                    <a:lnTo>
                      <a:pt x="238" y="250"/>
                    </a:lnTo>
                    <a:lnTo>
                      <a:pt x="238" y="250"/>
                    </a:lnTo>
                    <a:close/>
                    <a:moveTo>
                      <a:pt x="238" y="39"/>
                    </a:moveTo>
                    <a:lnTo>
                      <a:pt x="238" y="67"/>
                    </a:lnTo>
                    <a:lnTo>
                      <a:pt x="238" y="67"/>
                    </a:lnTo>
                    <a:lnTo>
                      <a:pt x="237" y="74"/>
                    </a:lnTo>
                    <a:lnTo>
                      <a:pt x="238" y="82"/>
                    </a:lnTo>
                    <a:lnTo>
                      <a:pt x="238" y="174"/>
                    </a:lnTo>
                    <a:lnTo>
                      <a:pt x="238" y="174"/>
                    </a:lnTo>
                    <a:lnTo>
                      <a:pt x="236" y="176"/>
                    </a:lnTo>
                    <a:lnTo>
                      <a:pt x="236" y="176"/>
                    </a:lnTo>
                    <a:lnTo>
                      <a:pt x="230" y="180"/>
                    </a:lnTo>
                    <a:lnTo>
                      <a:pt x="226" y="184"/>
                    </a:lnTo>
                    <a:lnTo>
                      <a:pt x="222" y="188"/>
                    </a:lnTo>
                    <a:lnTo>
                      <a:pt x="219" y="193"/>
                    </a:lnTo>
                    <a:lnTo>
                      <a:pt x="219" y="53"/>
                    </a:lnTo>
                    <a:lnTo>
                      <a:pt x="219" y="53"/>
                    </a:lnTo>
                    <a:lnTo>
                      <a:pt x="225" y="51"/>
                    </a:lnTo>
                    <a:lnTo>
                      <a:pt x="229" y="50"/>
                    </a:lnTo>
                    <a:lnTo>
                      <a:pt x="229" y="50"/>
                    </a:lnTo>
                    <a:lnTo>
                      <a:pt x="234" y="46"/>
                    </a:lnTo>
                    <a:lnTo>
                      <a:pt x="238" y="39"/>
                    </a:lnTo>
                    <a:lnTo>
                      <a:pt x="238" y="39"/>
                    </a:lnTo>
                    <a:close/>
                    <a:moveTo>
                      <a:pt x="68" y="31"/>
                    </a:moveTo>
                    <a:lnTo>
                      <a:pt x="68" y="31"/>
                    </a:lnTo>
                    <a:lnTo>
                      <a:pt x="91" y="21"/>
                    </a:lnTo>
                    <a:lnTo>
                      <a:pt x="112" y="13"/>
                    </a:lnTo>
                    <a:lnTo>
                      <a:pt x="134" y="8"/>
                    </a:lnTo>
                    <a:lnTo>
                      <a:pt x="153" y="4"/>
                    </a:lnTo>
                    <a:lnTo>
                      <a:pt x="172" y="1"/>
                    </a:lnTo>
                    <a:lnTo>
                      <a:pt x="190" y="0"/>
                    </a:lnTo>
                    <a:lnTo>
                      <a:pt x="205" y="1"/>
                    </a:lnTo>
                    <a:lnTo>
                      <a:pt x="219" y="2"/>
                    </a:lnTo>
                    <a:lnTo>
                      <a:pt x="219" y="15"/>
                    </a:lnTo>
                    <a:lnTo>
                      <a:pt x="219" y="15"/>
                    </a:lnTo>
                    <a:lnTo>
                      <a:pt x="215" y="15"/>
                    </a:lnTo>
                    <a:lnTo>
                      <a:pt x="211" y="16"/>
                    </a:lnTo>
                    <a:lnTo>
                      <a:pt x="211" y="16"/>
                    </a:lnTo>
                    <a:lnTo>
                      <a:pt x="211" y="16"/>
                    </a:lnTo>
                    <a:lnTo>
                      <a:pt x="206" y="20"/>
                    </a:lnTo>
                    <a:lnTo>
                      <a:pt x="202" y="27"/>
                    </a:lnTo>
                    <a:lnTo>
                      <a:pt x="200" y="34"/>
                    </a:lnTo>
                    <a:lnTo>
                      <a:pt x="203" y="42"/>
                    </a:lnTo>
                    <a:lnTo>
                      <a:pt x="203" y="42"/>
                    </a:lnTo>
                    <a:lnTo>
                      <a:pt x="206" y="46"/>
                    </a:lnTo>
                    <a:lnTo>
                      <a:pt x="210" y="50"/>
                    </a:lnTo>
                    <a:lnTo>
                      <a:pt x="215" y="51"/>
                    </a:lnTo>
                    <a:lnTo>
                      <a:pt x="219" y="53"/>
                    </a:lnTo>
                    <a:lnTo>
                      <a:pt x="219" y="193"/>
                    </a:lnTo>
                    <a:lnTo>
                      <a:pt x="219" y="193"/>
                    </a:lnTo>
                    <a:lnTo>
                      <a:pt x="218" y="199"/>
                    </a:lnTo>
                    <a:lnTo>
                      <a:pt x="218" y="204"/>
                    </a:lnTo>
                    <a:lnTo>
                      <a:pt x="218" y="210"/>
                    </a:lnTo>
                    <a:lnTo>
                      <a:pt x="219" y="215"/>
                    </a:lnTo>
                    <a:lnTo>
                      <a:pt x="219" y="245"/>
                    </a:lnTo>
                    <a:lnTo>
                      <a:pt x="219" y="245"/>
                    </a:lnTo>
                    <a:lnTo>
                      <a:pt x="207" y="238"/>
                    </a:lnTo>
                    <a:lnTo>
                      <a:pt x="194" y="230"/>
                    </a:lnTo>
                    <a:lnTo>
                      <a:pt x="169" y="212"/>
                    </a:lnTo>
                    <a:lnTo>
                      <a:pt x="157" y="203"/>
                    </a:lnTo>
                    <a:lnTo>
                      <a:pt x="145" y="196"/>
                    </a:lnTo>
                    <a:lnTo>
                      <a:pt x="131" y="192"/>
                    </a:lnTo>
                    <a:lnTo>
                      <a:pt x="125" y="192"/>
                    </a:lnTo>
                    <a:lnTo>
                      <a:pt x="118" y="192"/>
                    </a:lnTo>
                    <a:lnTo>
                      <a:pt x="118" y="192"/>
                    </a:lnTo>
                    <a:lnTo>
                      <a:pt x="92" y="193"/>
                    </a:lnTo>
                    <a:lnTo>
                      <a:pt x="68" y="193"/>
                    </a:lnTo>
                    <a:lnTo>
                      <a:pt x="68" y="164"/>
                    </a:lnTo>
                    <a:lnTo>
                      <a:pt x="68" y="164"/>
                    </a:lnTo>
                    <a:lnTo>
                      <a:pt x="76" y="162"/>
                    </a:lnTo>
                    <a:lnTo>
                      <a:pt x="84" y="159"/>
                    </a:lnTo>
                    <a:lnTo>
                      <a:pt x="84" y="159"/>
                    </a:lnTo>
                    <a:lnTo>
                      <a:pt x="84" y="159"/>
                    </a:lnTo>
                    <a:lnTo>
                      <a:pt x="91" y="155"/>
                    </a:lnTo>
                    <a:lnTo>
                      <a:pt x="96" y="150"/>
                    </a:lnTo>
                    <a:lnTo>
                      <a:pt x="100" y="145"/>
                    </a:lnTo>
                    <a:lnTo>
                      <a:pt x="103" y="138"/>
                    </a:lnTo>
                    <a:lnTo>
                      <a:pt x="104" y="131"/>
                    </a:lnTo>
                    <a:lnTo>
                      <a:pt x="104" y="123"/>
                    </a:lnTo>
                    <a:lnTo>
                      <a:pt x="103" y="116"/>
                    </a:lnTo>
                    <a:lnTo>
                      <a:pt x="100" y="109"/>
                    </a:lnTo>
                    <a:lnTo>
                      <a:pt x="100" y="109"/>
                    </a:lnTo>
                    <a:lnTo>
                      <a:pt x="95" y="100"/>
                    </a:lnTo>
                    <a:lnTo>
                      <a:pt x="87" y="93"/>
                    </a:lnTo>
                    <a:lnTo>
                      <a:pt x="77" y="89"/>
                    </a:lnTo>
                    <a:lnTo>
                      <a:pt x="68" y="88"/>
                    </a:lnTo>
                    <a:lnTo>
                      <a:pt x="68" y="31"/>
                    </a:lnTo>
                    <a:close/>
                    <a:moveTo>
                      <a:pt x="0" y="136"/>
                    </a:moveTo>
                    <a:lnTo>
                      <a:pt x="0" y="136"/>
                    </a:lnTo>
                    <a:lnTo>
                      <a:pt x="0" y="124"/>
                    </a:lnTo>
                    <a:lnTo>
                      <a:pt x="0" y="115"/>
                    </a:lnTo>
                    <a:lnTo>
                      <a:pt x="3" y="104"/>
                    </a:lnTo>
                    <a:lnTo>
                      <a:pt x="5" y="96"/>
                    </a:lnTo>
                    <a:lnTo>
                      <a:pt x="10" y="86"/>
                    </a:lnTo>
                    <a:lnTo>
                      <a:pt x="14" y="78"/>
                    </a:lnTo>
                    <a:lnTo>
                      <a:pt x="24" y="65"/>
                    </a:lnTo>
                    <a:lnTo>
                      <a:pt x="35" y="53"/>
                    </a:lnTo>
                    <a:lnTo>
                      <a:pt x="45" y="44"/>
                    </a:lnTo>
                    <a:lnTo>
                      <a:pt x="54" y="38"/>
                    </a:lnTo>
                    <a:lnTo>
                      <a:pt x="54" y="38"/>
                    </a:lnTo>
                    <a:lnTo>
                      <a:pt x="68" y="31"/>
                    </a:lnTo>
                    <a:lnTo>
                      <a:pt x="68" y="88"/>
                    </a:lnTo>
                    <a:lnTo>
                      <a:pt x="68" y="88"/>
                    </a:lnTo>
                    <a:lnTo>
                      <a:pt x="58" y="89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43" y="96"/>
                    </a:lnTo>
                    <a:lnTo>
                      <a:pt x="38" y="101"/>
                    </a:lnTo>
                    <a:lnTo>
                      <a:pt x="34" y="108"/>
                    </a:lnTo>
                    <a:lnTo>
                      <a:pt x="31" y="113"/>
                    </a:lnTo>
                    <a:lnTo>
                      <a:pt x="30" y="122"/>
                    </a:lnTo>
                    <a:lnTo>
                      <a:pt x="30" y="128"/>
                    </a:lnTo>
                    <a:lnTo>
                      <a:pt x="31" y="135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9" y="151"/>
                    </a:lnTo>
                    <a:lnTo>
                      <a:pt x="47" y="158"/>
                    </a:lnTo>
                    <a:lnTo>
                      <a:pt x="57" y="162"/>
                    </a:lnTo>
                    <a:lnTo>
                      <a:pt x="68" y="164"/>
                    </a:lnTo>
                    <a:lnTo>
                      <a:pt x="68" y="193"/>
                    </a:lnTo>
                    <a:lnTo>
                      <a:pt x="68" y="193"/>
                    </a:lnTo>
                    <a:lnTo>
                      <a:pt x="54" y="192"/>
                    </a:lnTo>
                    <a:lnTo>
                      <a:pt x="42" y="189"/>
                    </a:lnTo>
                    <a:lnTo>
                      <a:pt x="31" y="185"/>
                    </a:lnTo>
                    <a:lnTo>
                      <a:pt x="22" y="178"/>
                    </a:lnTo>
                    <a:lnTo>
                      <a:pt x="14" y="172"/>
                    </a:lnTo>
                    <a:lnTo>
                      <a:pt x="8" y="162"/>
                    </a:lnTo>
                    <a:lnTo>
                      <a:pt x="3" y="150"/>
                    </a:lnTo>
                    <a:lnTo>
                      <a:pt x="0" y="136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33" name="组合 206">
                <a:extLst>
                  <a:ext uri="{FF2B5EF4-FFF2-40B4-BE49-F238E27FC236}">
                    <a16:creationId xmlns:a16="http://schemas.microsoft.com/office/drawing/2014/main" id="{AFED284D-D9EF-67F3-5976-DAEFC622C158}"/>
                  </a:ext>
                </a:extLst>
              </p:cNvPr>
              <p:cNvGrpSpPr/>
              <p:nvPr/>
            </p:nvGrpSpPr>
            <p:grpSpPr>
              <a:xfrm>
                <a:off x="3926458" y="3419401"/>
                <a:ext cx="371475" cy="483395"/>
                <a:chOff x="1893888" y="4305300"/>
                <a:chExt cx="495300" cy="644526"/>
              </a:xfrm>
              <a:solidFill>
                <a:schemeClr val="accent3"/>
              </a:solidFill>
            </p:grpSpPr>
            <p:sp>
              <p:nvSpPr>
                <p:cNvPr id="134" name="Freeform 129">
                  <a:extLst>
                    <a:ext uri="{FF2B5EF4-FFF2-40B4-BE49-F238E27FC236}">
                      <a16:creationId xmlns:a16="http://schemas.microsoft.com/office/drawing/2014/main" id="{D6289A64-5371-AA65-2041-DB305EB89476}"/>
                    </a:ext>
                  </a:extLst>
                </p:cNvPr>
                <p:cNvSpPr/>
                <p:nvPr/>
              </p:nvSpPr>
              <p:spPr bwMode="auto">
                <a:xfrm>
                  <a:off x="1893888" y="4305300"/>
                  <a:ext cx="495300" cy="496888"/>
                </a:xfrm>
                <a:custGeom>
                  <a:avLst/>
                  <a:gdLst>
                    <a:gd name="T0" fmla="*/ 83 w 312"/>
                    <a:gd name="T1" fmla="*/ 16 h 313"/>
                    <a:gd name="T2" fmla="*/ 57 w 312"/>
                    <a:gd name="T3" fmla="*/ 41 h 313"/>
                    <a:gd name="T4" fmla="*/ 37 w 312"/>
                    <a:gd name="T5" fmla="*/ 71 h 313"/>
                    <a:gd name="T6" fmla="*/ 25 w 312"/>
                    <a:gd name="T7" fmla="*/ 103 h 313"/>
                    <a:gd name="T8" fmla="*/ 21 w 312"/>
                    <a:gd name="T9" fmla="*/ 140 h 313"/>
                    <a:gd name="T10" fmla="*/ 21 w 312"/>
                    <a:gd name="T11" fmla="*/ 156 h 313"/>
                    <a:gd name="T12" fmla="*/ 27 w 312"/>
                    <a:gd name="T13" fmla="*/ 186 h 313"/>
                    <a:gd name="T14" fmla="*/ 40 w 312"/>
                    <a:gd name="T15" fmla="*/ 213 h 313"/>
                    <a:gd name="T16" fmla="*/ 56 w 312"/>
                    <a:gd name="T17" fmla="*/ 237 h 313"/>
                    <a:gd name="T18" fmla="*/ 76 w 312"/>
                    <a:gd name="T19" fmla="*/ 259 h 313"/>
                    <a:gd name="T20" fmla="*/ 101 w 312"/>
                    <a:gd name="T21" fmla="*/ 275 h 313"/>
                    <a:gd name="T22" fmla="*/ 128 w 312"/>
                    <a:gd name="T23" fmla="*/ 287 h 313"/>
                    <a:gd name="T24" fmla="*/ 157 w 312"/>
                    <a:gd name="T25" fmla="*/ 293 h 313"/>
                    <a:gd name="T26" fmla="*/ 174 w 312"/>
                    <a:gd name="T27" fmla="*/ 294 h 313"/>
                    <a:gd name="T28" fmla="*/ 210 w 312"/>
                    <a:gd name="T29" fmla="*/ 289 h 313"/>
                    <a:gd name="T30" fmla="*/ 243 w 312"/>
                    <a:gd name="T31" fmla="*/ 276 h 313"/>
                    <a:gd name="T32" fmla="*/ 273 w 312"/>
                    <a:gd name="T33" fmla="*/ 257 h 313"/>
                    <a:gd name="T34" fmla="*/ 296 w 312"/>
                    <a:gd name="T35" fmla="*/ 233 h 313"/>
                    <a:gd name="T36" fmla="*/ 312 w 312"/>
                    <a:gd name="T37" fmla="*/ 245 h 313"/>
                    <a:gd name="T38" fmla="*/ 285 w 312"/>
                    <a:gd name="T39" fmla="*/ 274 h 313"/>
                    <a:gd name="T40" fmla="*/ 252 w 312"/>
                    <a:gd name="T41" fmla="*/ 295 h 313"/>
                    <a:gd name="T42" fmla="*/ 214 w 312"/>
                    <a:gd name="T43" fmla="*/ 309 h 313"/>
                    <a:gd name="T44" fmla="*/ 174 w 312"/>
                    <a:gd name="T45" fmla="*/ 313 h 313"/>
                    <a:gd name="T46" fmla="*/ 156 w 312"/>
                    <a:gd name="T47" fmla="*/ 313 h 313"/>
                    <a:gd name="T48" fmla="*/ 122 w 312"/>
                    <a:gd name="T49" fmla="*/ 306 h 313"/>
                    <a:gd name="T50" fmla="*/ 91 w 312"/>
                    <a:gd name="T51" fmla="*/ 293 h 313"/>
                    <a:gd name="T52" fmla="*/ 64 w 312"/>
                    <a:gd name="T53" fmla="*/ 274 h 313"/>
                    <a:gd name="T54" fmla="*/ 40 w 312"/>
                    <a:gd name="T55" fmla="*/ 251 h 313"/>
                    <a:gd name="T56" fmla="*/ 21 w 312"/>
                    <a:gd name="T57" fmla="*/ 222 h 313"/>
                    <a:gd name="T58" fmla="*/ 8 w 312"/>
                    <a:gd name="T59" fmla="*/ 191 h 313"/>
                    <a:gd name="T60" fmla="*/ 2 w 312"/>
                    <a:gd name="T61" fmla="*/ 159 h 313"/>
                    <a:gd name="T62" fmla="*/ 0 w 312"/>
                    <a:gd name="T63" fmla="*/ 140 h 313"/>
                    <a:gd name="T64" fmla="*/ 6 w 312"/>
                    <a:gd name="T65" fmla="*/ 99 h 313"/>
                    <a:gd name="T66" fmla="*/ 19 w 312"/>
                    <a:gd name="T67" fmla="*/ 61 h 313"/>
                    <a:gd name="T68" fmla="*/ 42 w 312"/>
                    <a:gd name="T69" fmla="*/ 27 h 313"/>
                    <a:gd name="T70" fmla="*/ 71 w 312"/>
                    <a:gd name="T71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12" h="313">
                      <a:moveTo>
                        <a:pt x="83" y="16"/>
                      </a:moveTo>
                      <a:lnTo>
                        <a:pt x="83" y="16"/>
                      </a:lnTo>
                      <a:lnTo>
                        <a:pt x="69" y="29"/>
                      </a:lnTo>
                      <a:lnTo>
                        <a:pt x="57" y="41"/>
                      </a:lnTo>
                      <a:lnTo>
                        <a:pt x="46" y="54"/>
                      </a:lnTo>
                      <a:lnTo>
                        <a:pt x="37" y="71"/>
                      </a:lnTo>
                      <a:lnTo>
                        <a:pt x="30" y="87"/>
                      </a:lnTo>
                      <a:lnTo>
                        <a:pt x="25" y="103"/>
                      </a:lnTo>
                      <a:lnTo>
                        <a:pt x="22" y="122"/>
                      </a:lnTo>
                      <a:lnTo>
                        <a:pt x="21" y="140"/>
                      </a:lnTo>
                      <a:lnTo>
                        <a:pt x="21" y="140"/>
                      </a:lnTo>
                      <a:lnTo>
                        <a:pt x="21" y="156"/>
                      </a:lnTo>
                      <a:lnTo>
                        <a:pt x="23" y="171"/>
                      </a:lnTo>
                      <a:lnTo>
                        <a:pt x="27" y="186"/>
                      </a:lnTo>
                      <a:lnTo>
                        <a:pt x="33" y="199"/>
                      </a:lnTo>
                      <a:lnTo>
                        <a:pt x="40" y="213"/>
                      </a:lnTo>
                      <a:lnTo>
                        <a:pt x="46" y="226"/>
                      </a:lnTo>
                      <a:lnTo>
                        <a:pt x="56" y="237"/>
                      </a:lnTo>
                      <a:lnTo>
                        <a:pt x="65" y="248"/>
                      </a:lnTo>
                      <a:lnTo>
                        <a:pt x="76" y="259"/>
                      </a:lnTo>
                      <a:lnTo>
                        <a:pt x="88" y="267"/>
                      </a:lnTo>
                      <a:lnTo>
                        <a:pt x="101" y="275"/>
                      </a:lnTo>
                      <a:lnTo>
                        <a:pt x="114" y="282"/>
                      </a:lnTo>
                      <a:lnTo>
                        <a:pt x="128" y="287"/>
                      </a:lnTo>
                      <a:lnTo>
                        <a:pt x="143" y="290"/>
                      </a:lnTo>
                      <a:lnTo>
                        <a:pt x="157" y="293"/>
                      </a:lnTo>
                      <a:lnTo>
                        <a:pt x="174" y="294"/>
                      </a:lnTo>
                      <a:lnTo>
                        <a:pt x="174" y="294"/>
                      </a:lnTo>
                      <a:lnTo>
                        <a:pt x="193" y="293"/>
                      </a:lnTo>
                      <a:lnTo>
                        <a:pt x="210" y="289"/>
                      </a:lnTo>
                      <a:lnTo>
                        <a:pt x="227" y="285"/>
                      </a:lnTo>
                      <a:lnTo>
                        <a:pt x="243" y="276"/>
                      </a:lnTo>
                      <a:lnTo>
                        <a:pt x="258" y="268"/>
                      </a:lnTo>
                      <a:lnTo>
                        <a:pt x="273" y="257"/>
                      </a:lnTo>
                      <a:lnTo>
                        <a:pt x="285" y="247"/>
                      </a:lnTo>
                      <a:lnTo>
                        <a:pt x="296" y="233"/>
                      </a:lnTo>
                      <a:lnTo>
                        <a:pt x="312" y="245"/>
                      </a:lnTo>
                      <a:lnTo>
                        <a:pt x="312" y="245"/>
                      </a:lnTo>
                      <a:lnTo>
                        <a:pt x="298" y="260"/>
                      </a:lnTo>
                      <a:lnTo>
                        <a:pt x="285" y="274"/>
                      </a:lnTo>
                      <a:lnTo>
                        <a:pt x="268" y="285"/>
                      </a:lnTo>
                      <a:lnTo>
                        <a:pt x="252" y="295"/>
                      </a:lnTo>
                      <a:lnTo>
                        <a:pt x="233" y="303"/>
                      </a:lnTo>
                      <a:lnTo>
                        <a:pt x="214" y="309"/>
                      </a:lnTo>
                      <a:lnTo>
                        <a:pt x="194" y="312"/>
                      </a:lnTo>
                      <a:lnTo>
                        <a:pt x="174" y="313"/>
                      </a:lnTo>
                      <a:lnTo>
                        <a:pt x="174" y="313"/>
                      </a:lnTo>
                      <a:lnTo>
                        <a:pt x="156" y="313"/>
                      </a:lnTo>
                      <a:lnTo>
                        <a:pt x="138" y="310"/>
                      </a:lnTo>
                      <a:lnTo>
                        <a:pt x="122" y="306"/>
                      </a:lnTo>
                      <a:lnTo>
                        <a:pt x="106" y="299"/>
                      </a:lnTo>
                      <a:lnTo>
                        <a:pt x="91" y="293"/>
                      </a:lnTo>
                      <a:lnTo>
                        <a:pt x="76" y="285"/>
                      </a:lnTo>
                      <a:lnTo>
                        <a:pt x="64" y="274"/>
                      </a:lnTo>
                      <a:lnTo>
                        <a:pt x="52" y="263"/>
                      </a:lnTo>
                      <a:lnTo>
                        <a:pt x="40" y="251"/>
                      </a:lnTo>
                      <a:lnTo>
                        <a:pt x="30" y="237"/>
                      </a:lnTo>
                      <a:lnTo>
                        <a:pt x="21" y="222"/>
                      </a:lnTo>
                      <a:lnTo>
                        <a:pt x="14" y="207"/>
                      </a:lnTo>
                      <a:lnTo>
                        <a:pt x="8" y="191"/>
                      </a:lnTo>
                      <a:lnTo>
                        <a:pt x="4" y="175"/>
                      </a:lnTo>
                      <a:lnTo>
                        <a:pt x="2" y="159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2" y="119"/>
                      </a:lnTo>
                      <a:lnTo>
                        <a:pt x="6" y="99"/>
                      </a:lnTo>
                      <a:lnTo>
                        <a:pt x="11" y="79"/>
                      </a:lnTo>
                      <a:lnTo>
                        <a:pt x="19" y="61"/>
                      </a:lnTo>
                      <a:lnTo>
                        <a:pt x="30" y="44"/>
                      </a:lnTo>
                      <a:lnTo>
                        <a:pt x="42" y="27"/>
                      </a:lnTo>
                      <a:lnTo>
                        <a:pt x="56" y="14"/>
                      </a:lnTo>
                      <a:lnTo>
                        <a:pt x="71" y="0"/>
                      </a:lnTo>
                      <a:lnTo>
                        <a:pt x="83" y="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5" name="Freeform 130">
                  <a:extLst>
                    <a:ext uri="{FF2B5EF4-FFF2-40B4-BE49-F238E27FC236}">
                      <a16:creationId xmlns:a16="http://schemas.microsoft.com/office/drawing/2014/main" id="{BECB4975-02AB-801B-E63E-8FFEC0F177E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947863" y="4314825"/>
                  <a:ext cx="436563" cy="434975"/>
                </a:xfrm>
                <a:custGeom>
                  <a:avLst/>
                  <a:gdLst>
                    <a:gd name="T0" fmla="*/ 152 w 275"/>
                    <a:gd name="T1" fmla="*/ 1 h 274"/>
                    <a:gd name="T2" fmla="*/ 191 w 275"/>
                    <a:gd name="T3" fmla="*/ 10 h 274"/>
                    <a:gd name="T4" fmla="*/ 225 w 275"/>
                    <a:gd name="T5" fmla="*/ 32 h 274"/>
                    <a:gd name="T6" fmla="*/ 252 w 275"/>
                    <a:gd name="T7" fmla="*/ 61 h 274"/>
                    <a:gd name="T8" fmla="*/ 268 w 275"/>
                    <a:gd name="T9" fmla="*/ 97 h 274"/>
                    <a:gd name="T10" fmla="*/ 275 w 275"/>
                    <a:gd name="T11" fmla="*/ 138 h 274"/>
                    <a:gd name="T12" fmla="*/ 272 w 275"/>
                    <a:gd name="T13" fmla="*/ 165 h 274"/>
                    <a:gd name="T14" fmla="*/ 259 w 275"/>
                    <a:gd name="T15" fmla="*/ 203 h 274"/>
                    <a:gd name="T16" fmla="*/ 234 w 275"/>
                    <a:gd name="T17" fmla="*/ 235 h 274"/>
                    <a:gd name="T18" fmla="*/ 203 w 275"/>
                    <a:gd name="T19" fmla="*/ 258 h 274"/>
                    <a:gd name="T20" fmla="*/ 165 w 275"/>
                    <a:gd name="T21" fmla="*/ 272 h 274"/>
                    <a:gd name="T22" fmla="*/ 137 w 275"/>
                    <a:gd name="T23" fmla="*/ 274 h 274"/>
                    <a:gd name="T24" fmla="*/ 137 w 275"/>
                    <a:gd name="T25" fmla="*/ 269 h 274"/>
                    <a:gd name="T26" fmla="*/ 164 w 275"/>
                    <a:gd name="T27" fmla="*/ 266 h 274"/>
                    <a:gd name="T28" fmla="*/ 201 w 275"/>
                    <a:gd name="T29" fmla="*/ 253 h 274"/>
                    <a:gd name="T30" fmla="*/ 230 w 275"/>
                    <a:gd name="T31" fmla="*/ 230 h 274"/>
                    <a:gd name="T32" fmla="*/ 253 w 275"/>
                    <a:gd name="T33" fmla="*/ 200 h 274"/>
                    <a:gd name="T34" fmla="*/ 266 w 275"/>
                    <a:gd name="T35" fmla="*/ 163 h 274"/>
                    <a:gd name="T36" fmla="*/ 268 w 275"/>
                    <a:gd name="T37" fmla="*/ 138 h 274"/>
                    <a:gd name="T38" fmla="*/ 263 w 275"/>
                    <a:gd name="T39" fmla="*/ 98 h 274"/>
                    <a:gd name="T40" fmla="*/ 247 w 275"/>
                    <a:gd name="T41" fmla="*/ 65 h 274"/>
                    <a:gd name="T42" fmla="*/ 221 w 275"/>
                    <a:gd name="T43" fmla="*/ 36 h 274"/>
                    <a:gd name="T44" fmla="*/ 188 w 275"/>
                    <a:gd name="T45" fmla="*/ 17 h 274"/>
                    <a:gd name="T46" fmla="*/ 151 w 275"/>
                    <a:gd name="T47" fmla="*/ 8 h 274"/>
                    <a:gd name="T48" fmla="*/ 137 w 275"/>
                    <a:gd name="T49" fmla="*/ 0 h 274"/>
                    <a:gd name="T50" fmla="*/ 137 w 275"/>
                    <a:gd name="T51" fmla="*/ 274 h 274"/>
                    <a:gd name="T52" fmla="*/ 96 w 275"/>
                    <a:gd name="T53" fmla="*/ 269 h 274"/>
                    <a:gd name="T54" fmla="*/ 61 w 275"/>
                    <a:gd name="T55" fmla="*/ 251 h 274"/>
                    <a:gd name="T56" fmla="*/ 31 w 275"/>
                    <a:gd name="T57" fmla="*/ 224 h 274"/>
                    <a:gd name="T58" fmla="*/ 11 w 275"/>
                    <a:gd name="T59" fmla="*/ 191 h 274"/>
                    <a:gd name="T60" fmla="*/ 2 w 275"/>
                    <a:gd name="T61" fmla="*/ 151 h 274"/>
                    <a:gd name="T62" fmla="*/ 2 w 275"/>
                    <a:gd name="T63" fmla="*/ 123 h 274"/>
                    <a:gd name="T64" fmla="*/ 11 w 275"/>
                    <a:gd name="T65" fmla="*/ 84 h 274"/>
                    <a:gd name="T66" fmla="*/ 31 w 275"/>
                    <a:gd name="T67" fmla="*/ 50 h 274"/>
                    <a:gd name="T68" fmla="*/ 61 w 275"/>
                    <a:gd name="T69" fmla="*/ 24 h 274"/>
                    <a:gd name="T70" fmla="*/ 96 w 275"/>
                    <a:gd name="T71" fmla="*/ 6 h 274"/>
                    <a:gd name="T72" fmla="*/ 137 w 275"/>
                    <a:gd name="T73" fmla="*/ 0 h 274"/>
                    <a:gd name="T74" fmla="*/ 125 w 275"/>
                    <a:gd name="T75" fmla="*/ 8 h 274"/>
                    <a:gd name="T76" fmla="*/ 87 w 275"/>
                    <a:gd name="T77" fmla="*/ 17 h 274"/>
                    <a:gd name="T78" fmla="*/ 54 w 275"/>
                    <a:gd name="T79" fmla="*/ 36 h 274"/>
                    <a:gd name="T80" fmla="*/ 29 w 275"/>
                    <a:gd name="T81" fmla="*/ 65 h 274"/>
                    <a:gd name="T82" fmla="*/ 12 w 275"/>
                    <a:gd name="T83" fmla="*/ 98 h 274"/>
                    <a:gd name="T84" fmla="*/ 7 w 275"/>
                    <a:gd name="T85" fmla="*/ 138 h 274"/>
                    <a:gd name="T86" fmla="*/ 10 w 275"/>
                    <a:gd name="T87" fmla="*/ 163 h 274"/>
                    <a:gd name="T88" fmla="*/ 22 w 275"/>
                    <a:gd name="T89" fmla="*/ 200 h 274"/>
                    <a:gd name="T90" fmla="*/ 45 w 275"/>
                    <a:gd name="T91" fmla="*/ 230 h 274"/>
                    <a:gd name="T92" fmla="*/ 75 w 275"/>
                    <a:gd name="T93" fmla="*/ 253 h 274"/>
                    <a:gd name="T94" fmla="*/ 111 w 275"/>
                    <a:gd name="T95" fmla="*/ 266 h 274"/>
                    <a:gd name="T96" fmla="*/ 137 w 275"/>
                    <a:gd name="T97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75" h="274">
                      <a:moveTo>
                        <a:pt x="137" y="0"/>
                      </a:moveTo>
                      <a:lnTo>
                        <a:pt x="137" y="0"/>
                      </a:lnTo>
                      <a:lnTo>
                        <a:pt x="152" y="1"/>
                      </a:lnTo>
                      <a:lnTo>
                        <a:pt x="165" y="2"/>
                      </a:lnTo>
                      <a:lnTo>
                        <a:pt x="179" y="6"/>
                      </a:lnTo>
                      <a:lnTo>
                        <a:pt x="191" y="10"/>
                      </a:lnTo>
                      <a:lnTo>
                        <a:pt x="203" y="17"/>
                      </a:lnTo>
                      <a:lnTo>
                        <a:pt x="214" y="24"/>
                      </a:lnTo>
                      <a:lnTo>
                        <a:pt x="225" y="32"/>
                      </a:lnTo>
                      <a:lnTo>
                        <a:pt x="234" y="40"/>
                      </a:lnTo>
                      <a:lnTo>
                        <a:pt x="244" y="50"/>
                      </a:lnTo>
                      <a:lnTo>
                        <a:pt x="252" y="61"/>
                      </a:lnTo>
                      <a:lnTo>
                        <a:pt x="259" y="71"/>
                      </a:lnTo>
                      <a:lnTo>
                        <a:pt x="264" y="84"/>
                      </a:lnTo>
                      <a:lnTo>
                        <a:pt x="268" y="97"/>
                      </a:lnTo>
                      <a:lnTo>
                        <a:pt x="272" y="109"/>
                      </a:lnTo>
                      <a:lnTo>
                        <a:pt x="274" y="123"/>
                      </a:lnTo>
                      <a:lnTo>
                        <a:pt x="275" y="138"/>
                      </a:lnTo>
                      <a:lnTo>
                        <a:pt x="275" y="138"/>
                      </a:lnTo>
                      <a:lnTo>
                        <a:pt x="274" y="151"/>
                      </a:lnTo>
                      <a:lnTo>
                        <a:pt x="272" y="165"/>
                      </a:lnTo>
                      <a:lnTo>
                        <a:pt x="268" y="178"/>
                      </a:lnTo>
                      <a:lnTo>
                        <a:pt x="264" y="191"/>
                      </a:lnTo>
                      <a:lnTo>
                        <a:pt x="259" y="203"/>
                      </a:lnTo>
                      <a:lnTo>
                        <a:pt x="252" y="215"/>
                      </a:lnTo>
                      <a:lnTo>
                        <a:pt x="244" y="224"/>
                      </a:lnTo>
                      <a:lnTo>
                        <a:pt x="234" y="235"/>
                      </a:lnTo>
                      <a:lnTo>
                        <a:pt x="225" y="243"/>
                      </a:lnTo>
                      <a:lnTo>
                        <a:pt x="214" y="251"/>
                      </a:lnTo>
                      <a:lnTo>
                        <a:pt x="203" y="258"/>
                      </a:lnTo>
                      <a:lnTo>
                        <a:pt x="191" y="264"/>
                      </a:lnTo>
                      <a:lnTo>
                        <a:pt x="179" y="269"/>
                      </a:lnTo>
                      <a:lnTo>
                        <a:pt x="165" y="272"/>
                      </a:lnTo>
                      <a:lnTo>
                        <a:pt x="152" y="274"/>
                      </a:lnTo>
                      <a:lnTo>
                        <a:pt x="137" y="274"/>
                      </a:lnTo>
                      <a:lnTo>
                        <a:pt x="137" y="274"/>
                      </a:lnTo>
                      <a:lnTo>
                        <a:pt x="137" y="269"/>
                      </a:lnTo>
                      <a:lnTo>
                        <a:pt x="137" y="269"/>
                      </a:lnTo>
                      <a:lnTo>
                        <a:pt x="137" y="269"/>
                      </a:lnTo>
                      <a:lnTo>
                        <a:pt x="137" y="269"/>
                      </a:lnTo>
                      <a:lnTo>
                        <a:pt x="151" y="268"/>
                      </a:lnTo>
                      <a:lnTo>
                        <a:pt x="164" y="266"/>
                      </a:lnTo>
                      <a:lnTo>
                        <a:pt x="176" y="262"/>
                      </a:lnTo>
                      <a:lnTo>
                        <a:pt x="188" y="258"/>
                      </a:lnTo>
                      <a:lnTo>
                        <a:pt x="201" y="253"/>
                      </a:lnTo>
                      <a:lnTo>
                        <a:pt x="211" y="246"/>
                      </a:lnTo>
                      <a:lnTo>
                        <a:pt x="221" y="238"/>
                      </a:lnTo>
                      <a:lnTo>
                        <a:pt x="230" y="230"/>
                      </a:lnTo>
                      <a:lnTo>
                        <a:pt x="239" y="220"/>
                      </a:lnTo>
                      <a:lnTo>
                        <a:pt x="247" y="211"/>
                      </a:lnTo>
                      <a:lnTo>
                        <a:pt x="253" y="200"/>
                      </a:lnTo>
                      <a:lnTo>
                        <a:pt x="259" y="188"/>
                      </a:lnTo>
                      <a:lnTo>
                        <a:pt x="263" y="177"/>
                      </a:lnTo>
                      <a:lnTo>
                        <a:pt x="266" y="163"/>
                      </a:lnTo>
                      <a:lnTo>
                        <a:pt x="268" y="151"/>
                      </a:lnTo>
                      <a:lnTo>
                        <a:pt x="268" y="138"/>
                      </a:lnTo>
                      <a:lnTo>
                        <a:pt x="268" y="138"/>
                      </a:lnTo>
                      <a:lnTo>
                        <a:pt x="268" y="124"/>
                      </a:lnTo>
                      <a:lnTo>
                        <a:pt x="266" y="111"/>
                      </a:lnTo>
                      <a:lnTo>
                        <a:pt x="263" y="98"/>
                      </a:lnTo>
                      <a:lnTo>
                        <a:pt x="259" y="86"/>
                      </a:lnTo>
                      <a:lnTo>
                        <a:pt x="253" y="75"/>
                      </a:lnTo>
                      <a:lnTo>
                        <a:pt x="247" y="65"/>
                      </a:lnTo>
                      <a:lnTo>
                        <a:pt x="239" y="54"/>
                      </a:lnTo>
                      <a:lnTo>
                        <a:pt x="230" y="44"/>
                      </a:lnTo>
                      <a:lnTo>
                        <a:pt x="221" y="36"/>
                      </a:lnTo>
                      <a:lnTo>
                        <a:pt x="211" y="29"/>
                      </a:lnTo>
                      <a:lnTo>
                        <a:pt x="201" y="23"/>
                      </a:lnTo>
                      <a:lnTo>
                        <a:pt x="188" y="17"/>
                      </a:lnTo>
                      <a:lnTo>
                        <a:pt x="176" y="12"/>
                      </a:lnTo>
                      <a:lnTo>
                        <a:pt x="164" y="9"/>
                      </a:lnTo>
                      <a:lnTo>
                        <a:pt x="151" y="8"/>
                      </a:lnTo>
                      <a:lnTo>
                        <a:pt x="137" y="6"/>
                      </a:lnTo>
                      <a:lnTo>
                        <a:pt x="137" y="6"/>
                      </a:lnTo>
                      <a:lnTo>
                        <a:pt x="137" y="0"/>
                      </a:lnTo>
                      <a:lnTo>
                        <a:pt x="137" y="0"/>
                      </a:lnTo>
                      <a:close/>
                      <a:moveTo>
                        <a:pt x="137" y="274"/>
                      </a:moveTo>
                      <a:lnTo>
                        <a:pt x="137" y="274"/>
                      </a:lnTo>
                      <a:lnTo>
                        <a:pt x="123" y="274"/>
                      </a:lnTo>
                      <a:lnTo>
                        <a:pt x="110" y="272"/>
                      </a:lnTo>
                      <a:lnTo>
                        <a:pt x="96" y="269"/>
                      </a:lnTo>
                      <a:lnTo>
                        <a:pt x="84" y="264"/>
                      </a:lnTo>
                      <a:lnTo>
                        <a:pt x="72" y="258"/>
                      </a:lnTo>
                      <a:lnTo>
                        <a:pt x="61" y="251"/>
                      </a:lnTo>
                      <a:lnTo>
                        <a:pt x="50" y="243"/>
                      </a:lnTo>
                      <a:lnTo>
                        <a:pt x="41" y="235"/>
                      </a:lnTo>
                      <a:lnTo>
                        <a:pt x="31" y="224"/>
                      </a:lnTo>
                      <a:lnTo>
                        <a:pt x="23" y="215"/>
                      </a:lnTo>
                      <a:lnTo>
                        <a:pt x="16" y="203"/>
                      </a:lnTo>
                      <a:lnTo>
                        <a:pt x="11" y="191"/>
                      </a:lnTo>
                      <a:lnTo>
                        <a:pt x="7" y="178"/>
                      </a:lnTo>
                      <a:lnTo>
                        <a:pt x="3" y="165"/>
                      </a:lnTo>
                      <a:lnTo>
                        <a:pt x="2" y="151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2" y="123"/>
                      </a:lnTo>
                      <a:lnTo>
                        <a:pt x="3" y="109"/>
                      </a:lnTo>
                      <a:lnTo>
                        <a:pt x="7" y="97"/>
                      </a:lnTo>
                      <a:lnTo>
                        <a:pt x="11" y="84"/>
                      </a:lnTo>
                      <a:lnTo>
                        <a:pt x="16" y="71"/>
                      </a:lnTo>
                      <a:lnTo>
                        <a:pt x="23" y="61"/>
                      </a:lnTo>
                      <a:lnTo>
                        <a:pt x="31" y="50"/>
                      </a:lnTo>
                      <a:lnTo>
                        <a:pt x="41" y="40"/>
                      </a:lnTo>
                      <a:lnTo>
                        <a:pt x="50" y="32"/>
                      </a:lnTo>
                      <a:lnTo>
                        <a:pt x="61" y="24"/>
                      </a:lnTo>
                      <a:lnTo>
                        <a:pt x="72" y="17"/>
                      </a:lnTo>
                      <a:lnTo>
                        <a:pt x="84" y="10"/>
                      </a:lnTo>
                      <a:lnTo>
                        <a:pt x="96" y="6"/>
                      </a:lnTo>
                      <a:lnTo>
                        <a:pt x="110" y="2"/>
                      </a:lnTo>
                      <a:lnTo>
                        <a:pt x="123" y="1"/>
                      </a:lnTo>
                      <a:lnTo>
                        <a:pt x="137" y="0"/>
                      </a:lnTo>
                      <a:lnTo>
                        <a:pt x="137" y="6"/>
                      </a:lnTo>
                      <a:lnTo>
                        <a:pt x="137" y="6"/>
                      </a:lnTo>
                      <a:lnTo>
                        <a:pt x="125" y="8"/>
                      </a:lnTo>
                      <a:lnTo>
                        <a:pt x="111" y="9"/>
                      </a:lnTo>
                      <a:lnTo>
                        <a:pt x="99" y="12"/>
                      </a:lnTo>
                      <a:lnTo>
                        <a:pt x="87" y="17"/>
                      </a:lnTo>
                      <a:lnTo>
                        <a:pt x="75" y="23"/>
                      </a:lnTo>
                      <a:lnTo>
                        <a:pt x="64" y="29"/>
                      </a:lnTo>
                      <a:lnTo>
                        <a:pt x="54" y="36"/>
                      </a:lnTo>
                      <a:lnTo>
                        <a:pt x="45" y="44"/>
                      </a:lnTo>
                      <a:lnTo>
                        <a:pt x="37" y="54"/>
                      </a:lnTo>
                      <a:lnTo>
                        <a:pt x="29" y="65"/>
                      </a:lnTo>
                      <a:lnTo>
                        <a:pt x="22" y="75"/>
                      </a:lnTo>
                      <a:lnTo>
                        <a:pt x="16" y="86"/>
                      </a:lnTo>
                      <a:lnTo>
                        <a:pt x="12" y="98"/>
                      </a:lnTo>
                      <a:lnTo>
                        <a:pt x="10" y="111"/>
                      </a:lnTo>
                      <a:lnTo>
                        <a:pt x="7" y="124"/>
                      </a:lnTo>
                      <a:lnTo>
                        <a:pt x="7" y="138"/>
                      </a:lnTo>
                      <a:lnTo>
                        <a:pt x="7" y="138"/>
                      </a:lnTo>
                      <a:lnTo>
                        <a:pt x="7" y="151"/>
                      </a:lnTo>
                      <a:lnTo>
                        <a:pt x="10" y="163"/>
                      </a:lnTo>
                      <a:lnTo>
                        <a:pt x="12" y="177"/>
                      </a:lnTo>
                      <a:lnTo>
                        <a:pt x="16" y="188"/>
                      </a:lnTo>
                      <a:lnTo>
                        <a:pt x="22" y="200"/>
                      </a:lnTo>
                      <a:lnTo>
                        <a:pt x="29" y="211"/>
                      </a:lnTo>
                      <a:lnTo>
                        <a:pt x="37" y="220"/>
                      </a:lnTo>
                      <a:lnTo>
                        <a:pt x="45" y="230"/>
                      </a:lnTo>
                      <a:lnTo>
                        <a:pt x="54" y="238"/>
                      </a:lnTo>
                      <a:lnTo>
                        <a:pt x="64" y="246"/>
                      </a:lnTo>
                      <a:lnTo>
                        <a:pt x="75" y="253"/>
                      </a:lnTo>
                      <a:lnTo>
                        <a:pt x="87" y="258"/>
                      </a:lnTo>
                      <a:lnTo>
                        <a:pt x="99" y="262"/>
                      </a:lnTo>
                      <a:lnTo>
                        <a:pt x="111" y="266"/>
                      </a:lnTo>
                      <a:lnTo>
                        <a:pt x="125" y="268"/>
                      </a:lnTo>
                      <a:lnTo>
                        <a:pt x="137" y="269"/>
                      </a:lnTo>
                      <a:lnTo>
                        <a:pt x="137" y="27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6" name="Freeform 131">
                  <a:extLst>
                    <a:ext uri="{FF2B5EF4-FFF2-40B4-BE49-F238E27FC236}">
                      <a16:creationId xmlns:a16="http://schemas.microsoft.com/office/drawing/2014/main" id="{C220D0EA-4E2F-E994-D192-91E2E321C8AB}"/>
                    </a:ext>
                  </a:extLst>
                </p:cNvPr>
                <p:cNvSpPr/>
                <p:nvPr/>
              </p:nvSpPr>
              <p:spPr bwMode="auto">
                <a:xfrm>
                  <a:off x="1941513" y="4322763"/>
                  <a:ext cx="434975" cy="423863"/>
                </a:xfrm>
                <a:custGeom>
                  <a:avLst/>
                  <a:gdLst>
                    <a:gd name="T0" fmla="*/ 199 w 274"/>
                    <a:gd name="T1" fmla="*/ 18 h 267"/>
                    <a:gd name="T2" fmla="*/ 203 w 274"/>
                    <a:gd name="T3" fmla="*/ 37 h 267"/>
                    <a:gd name="T4" fmla="*/ 214 w 274"/>
                    <a:gd name="T5" fmla="*/ 35 h 267"/>
                    <a:gd name="T6" fmla="*/ 221 w 274"/>
                    <a:gd name="T7" fmla="*/ 43 h 267"/>
                    <a:gd name="T8" fmla="*/ 238 w 274"/>
                    <a:gd name="T9" fmla="*/ 56 h 267"/>
                    <a:gd name="T10" fmla="*/ 257 w 274"/>
                    <a:gd name="T11" fmla="*/ 80 h 267"/>
                    <a:gd name="T12" fmla="*/ 251 w 274"/>
                    <a:gd name="T13" fmla="*/ 91 h 267"/>
                    <a:gd name="T14" fmla="*/ 256 w 274"/>
                    <a:gd name="T15" fmla="*/ 93 h 267"/>
                    <a:gd name="T16" fmla="*/ 262 w 274"/>
                    <a:gd name="T17" fmla="*/ 85 h 267"/>
                    <a:gd name="T18" fmla="*/ 264 w 274"/>
                    <a:gd name="T19" fmla="*/ 93 h 267"/>
                    <a:gd name="T20" fmla="*/ 259 w 274"/>
                    <a:gd name="T21" fmla="*/ 110 h 267"/>
                    <a:gd name="T22" fmla="*/ 247 w 274"/>
                    <a:gd name="T23" fmla="*/ 112 h 267"/>
                    <a:gd name="T24" fmla="*/ 232 w 274"/>
                    <a:gd name="T25" fmla="*/ 127 h 267"/>
                    <a:gd name="T26" fmla="*/ 220 w 274"/>
                    <a:gd name="T27" fmla="*/ 141 h 267"/>
                    <a:gd name="T28" fmla="*/ 202 w 274"/>
                    <a:gd name="T29" fmla="*/ 154 h 267"/>
                    <a:gd name="T30" fmla="*/ 209 w 274"/>
                    <a:gd name="T31" fmla="*/ 183 h 267"/>
                    <a:gd name="T32" fmla="*/ 218 w 274"/>
                    <a:gd name="T33" fmla="*/ 214 h 267"/>
                    <a:gd name="T34" fmla="*/ 210 w 274"/>
                    <a:gd name="T35" fmla="*/ 237 h 267"/>
                    <a:gd name="T36" fmla="*/ 226 w 274"/>
                    <a:gd name="T37" fmla="*/ 228 h 267"/>
                    <a:gd name="T38" fmla="*/ 247 w 274"/>
                    <a:gd name="T39" fmla="*/ 192 h 267"/>
                    <a:gd name="T40" fmla="*/ 264 w 274"/>
                    <a:gd name="T41" fmla="*/ 141 h 267"/>
                    <a:gd name="T42" fmla="*/ 274 w 274"/>
                    <a:gd name="T43" fmla="*/ 115 h 267"/>
                    <a:gd name="T44" fmla="*/ 155 w 274"/>
                    <a:gd name="T45" fmla="*/ 267 h 267"/>
                    <a:gd name="T46" fmla="*/ 178 w 274"/>
                    <a:gd name="T47" fmla="*/ 246 h 267"/>
                    <a:gd name="T48" fmla="*/ 153 w 274"/>
                    <a:gd name="T49" fmla="*/ 245 h 267"/>
                    <a:gd name="T50" fmla="*/ 145 w 274"/>
                    <a:gd name="T51" fmla="*/ 252 h 267"/>
                    <a:gd name="T52" fmla="*/ 125 w 274"/>
                    <a:gd name="T53" fmla="*/ 248 h 267"/>
                    <a:gd name="T54" fmla="*/ 99 w 274"/>
                    <a:gd name="T55" fmla="*/ 249 h 267"/>
                    <a:gd name="T56" fmla="*/ 121 w 274"/>
                    <a:gd name="T57" fmla="*/ 267 h 267"/>
                    <a:gd name="T58" fmla="*/ 0 w 274"/>
                    <a:gd name="T59" fmla="*/ 129 h 267"/>
                    <a:gd name="T60" fmla="*/ 62 w 274"/>
                    <a:gd name="T61" fmla="*/ 26 h 267"/>
                    <a:gd name="T62" fmla="*/ 19 w 274"/>
                    <a:gd name="T63" fmla="*/ 87 h 267"/>
                    <a:gd name="T64" fmla="*/ 31 w 274"/>
                    <a:gd name="T65" fmla="*/ 84 h 267"/>
                    <a:gd name="T66" fmla="*/ 50 w 274"/>
                    <a:gd name="T67" fmla="*/ 91 h 267"/>
                    <a:gd name="T68" fmla="*/ 60 w 274"/>
                    <a:gd name="T69" fmla="*/ 88 h 267"/>
                    <a:gd name="T70" fmla="*/ 46 w 274"/>
                    <a:gd name="T71" fmla="*/ 106 h 267"/>
                    <a:gd name="T72" fmla="*/ 35 w 274"/>
                    <a:gd name="T73" fmla="*/ 122 h 267"/>
                    <a:gd name="T74" fmla="*/ 45 w 274"/>
                    <a:gd name="T75" fmla="*/ 157 h 267"/>
                    <a:gd name="T76" fmla="*/ 54 w 274"/>
                    <a:gd name="T77" fmla="*/ 180 h 267"/>
                    <a:gd name="T78" fmla="*/ 87 w 274"/>
                    <a:gd name="T79" fmla="*/ 210 h 267"/>
                    <a:gd name="T80" fmla="*/ 95 w 274"/>
                    <a:gd name="T81" fmla="*/ 188 h 267"/>
                    <a:gd name="T82" fmla="*/ 98 w 274"/>
                    <a:gd name="T83" fmla="*/ 169 h 267"/>
                    <a:gd name="T84" fmla="*/ 104 w 274"/>
                    <a:gd name="T85" fmla="*/ 137 h 267"/>
                    <a:gd name="T86" fmla="*/ 117 w 274"/>
                    <a:gd name="T87" fmla="*/ 122 h 267"/>
                    <a:gd name="T88" fmla="*/ 152 w 274"/>
                    <a:gd name="T89" fmla="*/ 125 h 267"/>
                    <a:gd name="T90" fmla="*/ 165 w 274"/>
                    <a:gd name="T91" fmla="*/ 106 h 267"/>
                    <a:gd name="T92" fmla="*/ 161 w 274"/>
                    <a:gd name="T93" fmla="*/ 81 h 267"/>
                    <a:gd name="T94" fmla="*/ 134 w 274"/>
                    <a:gd name="T95" fmla="*/ 58 h 267"/>
                    <a:gd name="T96" fmla="*/ 111 w 274"/>
                    <a:gd name="T97" fmla="*/ 57 h 267"/>
                    <a:gd name="T98" fmla="*/ 92 w 274"/>
                    <a:gd name="T99" fmla="*/ 68 h 267"/>
                    <a:gd name="T100" fmla="*/ 69 w 274"/>
                    <a:gd name="T101" fmla="*/ 64 h 267"/>
                    <a:gd name="T102" fmla="*/ 73 w 274"/>
                    <a:gd name="T103" fmla="*/ 56 h 267"/>
                    <a:gd name="T104" fmla="*/ 80 w 274"/>
                    <a:gd name="T105" fmla="*/ 45 h 267"/>
                    <a:gd name="T106" fmla="*/ 81 w 274"/>
                    <a:gd name="T107" fmla="*/ 38 h 267"/>
                    <a:gd name="T108" fmla="*/ 96 w 274"/>
                    <a:gd name="T109" fmla="*/ 49 h 267"/>
                    <a:gd name="T110" fmla="*/ 119 w 274"/>
                    <a:gd name="T111" fmla="*/ 47 h 267"/>
                    <a:gd name="T112" fmla="*/ 137 w 274"/>
                    <a:gd name="T113" fmla="*/ 45 h 267"/>
                    <a:gd name="T114" fmla="*/ 141 w 274"/>
                    <a:gd name="T115" fmla="*/ 28 h 267"/>
                    <a:gd name="T116" fmla="*/ 161 w 274"/>
                    <a:gd name="T117" fmla="*/ 22 h 267"/>
                    <a:gd name="T118" fmla="*/ 132 w 274"/>
                    <a:gd name="T119" fmla="*/ 8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74" h="267">
                      <a:moveTo>
                        <a:pt x="161" y="1"/>
                      </a:moveTo>
                      <a:lnTo>
                        <a:pt x="161" y="1"/>
                      </a:lnTo>
                      <a:lnTo>
                        <a:pt x="169" y="3"/>
                      </a:lnTo>
                      <a:lnTo>
                        <a:pt x="178" y="5"/>
                      </a:lnTo>
                      <a:lnTo>
                        <a:pt x="188" y="8"/>
                      </a:lnTo>
                      <a:lnTo>
                        <a:pt x="201" y="14"/>
                      </a:lnTo>
                      <a:lnTo>
                        <a:pt x="214" y="22"/>
                      </a:lnTo>
                      <a:lnTo>
                        <a:pt x="226" y="31"/>
                      </a:lnTo>
                      <a:lnTo>
                        <a:pt x="238" y="43"/>
                      </a:lnTo>
                      <a:lnTo>
                        <a:pt x="238" y="43"/>
                      </a:lnTo>
                      <a:lnTo>
                        <a:pt x="234" y="39"/>
                      </a:lnTo>
                      <a:lnTo>
                        <a:pt x="225" y="31"/>
                      </a:lnTo>
                      <a:lnTo>
                        <a:pt x="213" y="22"/>
                      </a:lnTo>
                      <a:lnTo>
                        <a:pt x="206" y="19"/>
                      </a:lnTo>
                      <a:lnTo>
                        <a:pt x="199" y="18"/>
                      </a:lnTo>
                      <a:lnTo>
                        <a:pt x="197" y="19"/>
                      </a:lnTo>
                      <a:lnTo>
                        <a:pt x="197" y="19"/>
                      </a:lnTo>
                      <a:lnTo>
                        <a:pt x="198" y="22"/>
                      </a:lnTo>
                      <a:lnTo>
                        <a:pt x="198" y="22"/>
                      </a:lnTo>
                      <a:lnTo>
                        <a:pt x="199" y="24"/>
                      </a:lnTo>
                      <a:lnTo>
                        <a:pt x="199" y="24"/>
                      </a:lnTo>
                      <a:lnTo>
                        <a:pt x="199" y="27"/>
                      </a:lnTo>
                      <a:lnTo>
                        <a:pt x="201" y="30"/>
                      </a:lnTo>
                      <a:lnTo>
                        <a:pt x="201" y="30"/>
                      </a:lnTo>
                      <a:lnTo>
                        <a:pt x="202" y="30"/>
                      </a:lnTo>
                      <a:lnTo>
                        <a:pt x="202" y="30"/>
                      </a:lnTo>
                      <a:lnTo>
                        <a:pt x="203" y="33"/>
                      </a:lnTo>
                      <a:lnTo>
                        <a:pt x="203" y="33"/>
                      </a:lnTo>
                      <a:lnTo>
                        <a:pt x="203" y="34"/>
                      </a:lnTo>
                      <a:lnTo>
                        <a:pt x="203" y="37"/>
                      </a:lnTo>
                      <a:lnTo>
                        <a:pt x="203" y="39"/>
                      </a:lnTo>
                      <a:lnTo>
                        <a:pt x="206" y="39"/>
                      </a:lnTo>
                      <a:lnTo>
                        <a:pt x="206" y="39"/>
                      </a:lnTo>
                      <a:lnTo>
                        <a:pt x="209" y="39"/>
                      </a:lnTo>
                      <a:lnTo>
                        <a:pt x="209" y="39"/>
                      </a:lnTo>
                      <a:lnTo>
                        <a:pt x="210" y="38"/>
                      </a:lnTo>
                      <a:lnTo>
                        <a:pt x="210" y="38"/>
                      </a:lnTo>
                      <a:lnTo>
                        <a:pt x="207" y="35"/>
                      </a:lnTo>
                      <a:lnTo>
                        <a:pt x="207" y="35"/>
                      </a:lnTo>
                      <a:lnTo>
                        <a:pt x="207" y="35"/>
                      </a:lnTo>
                      <a:lnTo>
                        <a:pt x="207" y="35"/>
                      </a:lnTo>
                      <a:lnTo>
                        <a:pt x="209" y="34"/>
                      </a:lnTo>
                      <a:lnTo>
                        <a:pt x="210" y="33"/>
                      </a:lnTo>
                      <a:lnTo>
                        <a:pt x="210" y="33"/>
                      </a:lnTo>
                      <a:lnTo>
                        <a:pt x="214" y="35"/>
                      </a:lnTo>
                      <a:lnTo>
                        <a:pt x="215" y="37"/>
                      </a:lnTo>
                      <a:lnTo>
                        <a:pt x="215" y="37"/>
                      </a:lnTo>
                      <a:lnTo>
                        <a:pt x="217" y="39"/>
                      </a:lnTo>
                      <a:lnTo>
                        <a:pt x="217" y="39"/>
                      </a:lnTo>
                      <a:lnTo>
                        <a:pt x="215" y="41"/>
                      </a:lnTo>
                      <a:lnTo>
                        <a:pt x="215" y="41"/>
                      </a:lnTo>
                      <a:lnTo>
                        <a:pt x="214" y="42"/>
                      </a:lnTo>
                      <a:lnTo>
                        <a:pt x="214" y="42"/>
                      </a:lnTo>
                      <a:lnTo>
                        <a:pt x="215" y="45"/>
                      </a:lnTo>
                      <a:lnTo>
                        <a:pt x="215" y="45"/>
                      </a:lnTo>
                      <a:lnTo>
                        <a:pt x="215" y="45"/>
                      </a:lnTo>
                      <a:lnTo>
                        <a:pt x="217" y="45"/>
                      </a:lnTo>
                      <a:lnTo>
                        <a:pt x="217" y="45"/>
                      </a:lnTo>
                      <a:lnTo>
                        <a:pt x="221" y="43"/>
                      </a:lnTo>
                      <a:lnTo>
                        <a:pt x="221" y="43"/>
                      </a:lnTo>
                      <a:lnTo>
                        <a:pt x="224" y="43"/>
                      </a:lnTo>
                      <a:lnTo>
                        <a:pt x="224" y="43"/>
                      </a:lnTo>
                      <a:lnTo>
                        <a:pt x="225" y="45"/>
                      </a:lnTo>
                      <a:lnTo>
                        <a:pt x="225" y="45"/>
                      </a:lnTo>
                      <a:lnTo>
                        <a:pt x="229" y="47"/>
                      </a:lnTo>
                      <a:lnTo>
                        <a:pt x="229" y="47"/>
                      </a:lnTo>
                      <a:lnTo>
                        <a:pt x="230" y="47"/>
                      </a:lnTo>
                      <a:lnTo>
                        <a:pt x="230" y="47"/>
                      </a:lnTo>
                      <a:lnTo>
                        <a:pt x="232" y="51"/>
                      </a:lnTo>
                      <a:lnTo>
                        <a:pt x="232" y="51"/>
                      </a:lnTo>
                      <a:lnTo>
                        <a:pt x="234" y="53"/>
                      </a:lnTo>
                      <a:lnTo>
                        <a:pt x="234" y="53"/>
                      </a:lnTo>
                      <a:lnTo>
                        <a:pt x="237" y="54"/>
                      </a:lnTo>
                      <a:lnTo>
                        <a:pt x="238" y="56"/>
                      </a:lnTo>
                      <a:lnTo>
                        <a:pt x="238" y="56"/>
                      </a:lnTo>
                      <a:lnTo>
                        <a:pt x="240" y="58"/>
                      </a:lnTo>
                      <a:lnTo>
                        <a:pt x="240" y="58"/>
                      </a:lnTo>
                      <a:lnTo>
                        <a:pt x="245" y="62"/>
                      </a:lnTo>
                      <a:lnTo>
                        <a:pt x="245" y="62"/>
                      </a:lnTo>
                      <a:lnTo>
                        <a:pt x="248" y="65"/>
                      </a:lnTo>
                      <a:lnTo>
                        <a:pt x="248" y="65"/>
                      </a:lnTo>
                      <a:lnTo>
                        <a:pt x="248" y="69"/>
                      </a:lnTo>
                      <a:lnTo>
                        <a:pt x="248" y="69"/>
                      </a:lnTo>
                      <a:lnTo>
                        <a:pt x="249" y="73"/>
                      </a:lnTo>
                      <a:lnTo>
                        <a:pt x="249" y="73"/>
                      </a:lnTo>
                      <a:lnTo>
                        <a:pt x="251" y="76"/>
                      </a:lnTo>
                      <a:lnTo>
                        <a:pt x="251" y="76"/>
                      </a:lnTo>
                      <a:lnTo>
                        <a:pt x="253" y="77"/>
                      </a:lnTo>
                      <a:lnTo>
                        <a:pt x="253" y="77"/>
                      </a:lnTo>
                      <a:lnTo>
                        <a:pt x="257" y="80"/>
                      </a:lnTo>
                      <a:lnTo>
                        <a:pt x="257" y="80"/>
                      </a:lnTo>
                      <a:lnTo>
                        <a:pt x="259" y="81"/>
                      </a:lnTo>
                      <a:lnTo>
                        <a:pt x="259" y="83"/>
                      </a:lnTo>
                      <a:lnTo>
                        <a:pt x="259" y="83"/>
                      </a:lnTo>
                      <a:lnTo>
                        <a:pt x="257" y="84"/>
                      </a:lnTo>
                      <a:lnTo>
                        <a:pt x="257" y="84"/>
                      </a:lnTo>
                      <a:lnTo>
                        <a:pt x="255" y="84"/>
                      </a:lnTo>
                      <a:lnTo>
                        <a:pt x="255" y="84"/>
                      </a:lnTo>
                      <a:lnTo>
                        <a:pt x="255" y="87"/>
                      </a:lnTo>
                      <a:lnTo>
                        <a:pt x="255" y="87"/>
                      </a:lnTo>
                      <a:lnTo>
                        <a:pt x="255" y="88"/>
                      </a:lnTo>
                      <a:lnTo>
                        <a:pt x="255" y="89"/>
                      </a:lnTo>
                      <a:lnTo>
                        <a:pt x="255" y="89"/>
                      </a:lnTo>
                      <a:lnTo>
                        <a:pt x="252" y="91"/>
                      </a:lnTo>
                      <a:lnTo>
                        <a:pt x="251" y="91"/>
                      </a:lnTo>
                      <a:lnTo>
                        <a:pt x="248" y="92"/>
                      </a:lnTo>
                      <a:lnTo>
                        <a:pt x="247" y="93"/>
                      </a:lnTo>
                      <a:lnTo>
                        <a:pt x="247" y="93"/>
                      </a:lnTo>
                      <a:lnTo>
                        <a:pt x="247" y="95"/>
                      </a:lnTo>
                      <a:lnTo>
                        <a:pt x="247" y="95"/>
                      </a:lnTo>
                      <a:lnTo>
                        <a:pt x="249" y="96"/>
                      </a:lnTo>
                      <a:lnTo>
                        <a:pt x="249" y="96"/>
                      </a:lnTo>
                      <a:lnTo>
                        <a:pt x="249" y="95"/>
                      </a:lnTo>
                      <a:lnTo>
                        <a:pt x="249" y="95"/>
                      </a:lnTo>
                      <a:lnTo>
                        <a:pt x="249" y="93"/>
                      </a:lnTo>
                      <a:lnTo>
                        <a:pt x="251" y="93"/>
                      </a:lnTo>
                      <a:lnTo>
                        <a:pt x="251" y="93"/>
                      </a:lnTo>
                      <a:lnTo>
                        <a:pt x="253" y="93"/>
                      </a:lnTo>
                      <a:lnTo>
                        <a:pt x="253" y="93"/>
                      </a:lnTo>
                      <a:lnTo>
                        <a:pt x="256" y="93"/>
                      </a:lnTo>
                      <a:lnTo>
                        <a:pt x="256" y="93"/>
                      </a:lnTo>
                      <a:lnTo>
                        <a:pt x="256" y="92"/>
                      </a:lnTo>
                      <a:lnTo>
                        <a:pt x="256" y="92"/>
                      </a:lnTo>
                      <a:lnTo>
                        <a:pt x="256" y="92"/>
                      </a:lnTo>
                      <a:lnTo>
                        <a:pt x="256" y="89"/>
                      </a:lnTo>
                      <a:lnTo>
                        <a:pt x="256" y="89"/>
                      </a:lnTo>
                      <a:lnTo>
                        <a:pt x="257" y="87"/>
                      </a:lnTo>
                      <a:lnTo>
                        <a:pt x="257" y="87"/>
                      </a:lnTo>
                      <a:lnTo>
                        <a:pt x="257" y="88"/>
                      </a:lnTo>
                      <a:lnTo>
                        <a:pt x="259" y="87"/>
                      </a:lnTo>
                      <a:lnTo>
                        <a:pt x="259" y="87"/>
                      </a:lnTo>
                      <a:lnTo>
                        <a:pt x="260" y="85"/>
                      </a:lnTo>
                      <a:lnTo>
                        <a:pt x="260" y="85"/>
                      </a:lnTo>
                      <a:lnTo>
                        <a:pt x="262" y="85"/>
                      </a:lnTo>
                      <a:lnTo>
                        <a:pt x="262" y="85"/>
                      </a:lnTo>
                      <a:lnTo>
                        <a:pt x="262" y="85"/>
                      </a:lnTo>
                      <a:lnTo>
                        <a:pt x="262" y="83"/>
                      </a:lnTo>
                      <a:lnTo>
                        <a:pt x="262" y="83"/>
                      </a:lnTo>
                      <a:lnTo>
                        <a:pt x="260" y="80"/>
                      </a:lnTo>
                      <a:lnTo>
                        <a:pt x="260" y="80"/>
                      </a:lnTo>
                      <a:lnTo>
                        <a:pt x="260" y="75"/>
                      </a:lnTo>
                      <a:lnTo>
                        <a:pt x="260" y="75"/>
                      </a:lnTo>
                      <a:lnTo>
                        <a:pt x="263" y="80"/>
                      </a:lnTo>
                      <a:lnTo>
                        <a:pt x="266" y="89"/>
                      </a:lnTo>
                      <a:lnTo>
                        <a:pt x="266" y="89"/>
                      </a:lnTo>
                      <a:lnTo>
                        <a:pt x="264" y="89"/>
                      </a:lnTo>
                      <a:lnTo>
                        <a:pt x="264" y="91"/>
                      </a:lnTo>
                      <a:lnTo>
                        <a:pt x="264" y="91"/>
                      </a:lnTo>
                      <a:lnTo>
                        <a:pt x="264" y="93"/>
                      </a:lnTo>
                      <a:lnTo>
                        <a:pt x="264" y="93"/>
                      </a:lnTo>
                      <a:lnTo>
                        <a:pt x="264" y="98"/>
                      </a:lnTo>
                      <a:lnTo>
                        <a:pt x="264" y="98"/>
                      </a:lnTo>
                      <a:lnTo>
                        <a:pt x="264" y="103"/>
                      </a:lnTo>
                      <a:lnTo>
                        <a:pt x="264" y="103"/>
                      </a:lnTo>
                      <a:lnTo>
                        <a:pt x="264" y="107"/>
                      </a:lnTo>
                      <a:lnTo>
                        <a:pt x="264" y="107"/>
                      </a:lnTo>
                      <a:lnTo>
                        <a:pt x="264" y="112"/>
                      </a:lnTo>
                      <a:lnTo>
                        <a:pt x="264" y="112"/>
                      </a:lnTo>
                      <a:lnTo>
                        <a:pt x="263" y="114"/>
                      </a:lnTo>
                      <a:lnTo>
                        <a:pt x="263" y="114"/>
                      </a:lnTo>
                      <a:lnTo>
                        <a:pt x="263" y="115"/>
                      </a:lnTo>
                      <a:lnTo>
                        <a:pt x="262" y="114"/>
                      </a:lnTo>
                      <a:lnTo>
                        <a:pt x="262" y="114"/>
                      </a:lnTo>
                      <a:lnTo>
                        <a:pt x="260" y="110"/>
                      </a:lnTo>
                      <a:lnTo>
                        <a:pt x="259" y="110"/>
                      </a:lnTo>
                      <a:lnTo>
                        <a:pt x="259" y="110"/>
                      </a:lnTo>
                      <a:lnTo>
                        <a:pt x="259" y="108"/>
                      </a:lnTo>
                      <a:lnTo>
                        <a:pt x="256" y="108"/>
                      </a:lnTo>
                      <a:lnTo>
                        <a:pt x="256" y="108"/>
                      </a:lnTo>
                      <a:lnTo>
                        <a:pt x="255" y="108"/>
                      </a:lnTo>
                      <a:lnTo>
                        <a:pt x="253" y="108"/>
                      </a:lnTo>
                      <a:lnTo>
                        <a:pt x="253" y="108"/>
                      </a:lnTo>
                      <a:lnTo>
                        <a:pt x="253" y="111"/>
                      </a:lnTo>
                      <a:lnTo>
                        <a:pt x="253" y="112"/>
                      </a:lnTo>
                      <a:lnTo>
                        <a:pt x="253" y="112"/>
                      </a:lnTo>
                      <a:lnTo>
                        <a:pt x="248" y="111"/>
                      </a:lnTo>
                      <a:lnTo>
                        <a:pt x="248" y="111"/>
                      </a:lnTo>
                      <a:lnTo>
                        <a:pt x="247" y="111"/>
                      </a:lnTo>
                      <a:lnTo>
                        <a:pt x="247" y="112"/>
                      </a:lnTo>
                      <a:lnTo>
                        <a:pt x="247" y="112"/>
                      </a:lnTo>
                      <a:lnTo>
                        <a:pt x="245" y="115"/>
                      </a:lnTo>
                      <a:lnTo>
                        <a:pt x="244" y="116"/>
                      </a:lnTo>
                      <a:lnTo>
                        <a:pt x="244" y="116"/>
                      </a:lnTo>
                      <a:lnTo>
                        <a:pt x="244" y="118"/>
                      </a:lnTo>
                      <a:lnTo>
                        <a:pt x="243" y="121"/>
                      </a:lnTo>
                      <a:lnTo>
                        <a:pt x="243" y="121"/>
                      </a:lnTo>
                      <a:lnTo>
                        <a:pt x="241" y="122"/>
                      </a:lnTo>
                      <a:lnTo>
                        <a:pt x="238" y="122"/>
                      </a:lnTo>
                      <a:lnTo>
                        <a:pt x="238" y="122"/>
                      </a:lnTo>
                      <a:lnTo>
                        <a:pt x="234" y="123"/>
                      </a:lnTo>
                      <a:lnTo>
                        <a:pt x="234" y="123"/>
                      </a:lnTo>
                      <a:lnTo>
                        <a:pt x="234" y="125"/>
                      </a:lnTo>
                      <a:lnTo>
                        <a:pt x="233" y="126"/>
                      </a:lnTo>
                      <a:lnTo>
                        <a:pt x="233" y="126"/>
                      </a:lnTo>
                      <a:lnTo>
                        <a:pt x="232" y="127"/>
                      </a:lnTo>
                      <a:lnTo>
                        <a:pt x="230" y="129"/>
                      </a:lnTo>
                      <a:lnTo>
                        <a:pt x="230" y="129"/>
                      </a:lnTo>
                      <a:lnTo>
                        <a:pt x="230" y="133"/>
                      </a:lnTo>
                      <a:lnTo>
                        <a:pt x="230" y="133"/>
                      </a:lnTo>
                      <a:lnTo>
                        <a:pt x="230" y="134"/>
                      </a:lnTo>
                      <a:lnTo>
                        <a:pt x="230" y="135"/>
                      </a:lnTo>
                      <a:lnTo>
                        <a:pt x="230" y="135"/>
                      </a:lnTo>
                      <a:lnTo>
                        <a:pt x="226" y="137"/>
                      </a:lnTo>
                      <a:lnTo>
                        <a:pt x="226" y="137"/>
                      </a:lnTo>
                      <a:lnTo>
                        <a:pt x="226" y="137"/>
                      </a:lnTo>
                      <a:lnTo>
                        <a:pt x="226" y="138"/>
                      </a:lnTo>
                      <a:lnTo>
                        <a:pt x="225" y="139"/>
                      </a:lnTo>
                      <a:lnTo>
                        <a:pt x="225" y="139"/>
                      </a:lnTo>
                      <a:lnTo>
                        <a:pt x="220" y="141"/>
                      </a:lnTo>
                      <a:lnTo>
                        <a:pt x="220" y="141"/>
                      </a:lnTo>
                      <a:lnTo>
                        <a:pt x="220" y="142"/>
                      </a:lnTo>
                      <a:lnTo>
                        <a:pt x="220" y="144"/>
                      </a:lnTo>
                      <a:lnTo>
                        <a:pt x="218" y="144"/>
                      </a:lnTo>
                      <a:lnTo>
                        <a:pt x="218" y="144"/>
                      </a:lnTo>
                      <a:lnTo>
                        <a:pt x="215" y="144"/>
                      </a:lnTo>
                      <a:lnTo>
                        <a:pt x="213" y="144"/>
                      </a:lnTo>
                      <a:lnTo>
                        <a:pt x="213" y="144"/>
                      </a:lnTo>
                      <a:lnTo>
                        <a:pt x="211" y="145"/>
                      </a:lnTo>
                      <a:lnTo>
                        <a:pt x="209" y="148"/>
                      </a:lnTo>
                      <a:lnTo>
                        <a:pt x="209" y="148"/>
                      </a:lnTo>
                      <a:lnTo>
                        <a:pt x="203" y="152"/>
                      </a:lnTo>
                      <a:lnTo>
                        <a:pt x="203" y="152"/>
                      </a:lnTo>
                      <a:lnTo>
                        <a:pt x="202" y="152"/>
                      </a:lnTo>
                      <a:lnTo>
                        <a:pt x="202" y="154"/>
                      </a:lnTo>
                      <a:lnTo>
                        <a:pt x="202" y="154"/>
                      </a:lnTo>
                      <a:lnTo>
                        <a:pt x="202" y="157"/>
                      </a:lnTo>
                      <a:lnTo>
                        <a:pt x="203" y="158"/>
                      </a:lnTo>
                      <a:lnTo>
                        <a:pt x="203" y="158"/>
                      </a:lnTo>
                      <a:lnTo>
                        <a:pt x="207" y="164"/>
                      </a:lnTo>
                      <a:lnTo>
                        <a:pt x="207" y="164"/>
                      </a:lnTo>
                      <a:lnTo>
                        <a:pt x="209" y="167"/>
                      </a:lnTo>
                      <a:lnTo>
                        <a:pt x="207" y="169"/>
                      </a:lnTo>
                      <a:lnTo>
                        <a:pt x="207" y="169"/>
                      </a:lnTo>
                      <a:lnTo>
                        <a:pt x="206" y="173"/>
                      </a:lnTo>
                      <a:lnTo>
                        <a:pt x="206" y="173"/>
                      </a:lnTo>
                      <a:lnTo>
                        <a:pt x="206" y="176"/>
                      </a:lnTo>
                      <a:lnTo>
                        <a:pt x="206" y="179"/>
                      </a:lnTo>
                      <a:lnTo>
                        <a:pt x="206" y="179"/>
                      </a:lnTo>
                      <a:lnTo>
                        <a:pt x="209" y="183"/>
                      </a:lnTo>
                      <a:lnTo>
                        <a:pt x="209" y="183"/>
                      </a:lnTo>
                      <a:lnTo>
                        <a:pt x="207" y="184"/>
                      </a:lnTo>
                      <a:lnTo>
                        <a:pt x="207" y="186"/>
                      </a:lnTo>
                      <a:lnTo>
                        <a:pt x="207" y="187"/>
                      </a:lnTo>
                      <a:lnTo>
                        <a:pt x="207" y="187"/>
                      </a:lnTo>
                      <a:lnTo>
                        <a:pt x="213" y="191"/>
                      </a:lnTo>
                      <a:lnTo>
                        <a:pt x="213" y="191"/>
                      </a:lnTo>
                      <a:lnTo>
                        <a:pt x="217" y="194"/>
                      </a:lnTo>
                      <a:lnTo>
                        <a:pt x="217" y="194"/>
                      </a:lnTo>
                      <a:lnTo>
                        <a:pt x="217" y="199"/>
                      </a:lnTo>
                      <a:lnTo>
                        <a:pt x="217" y="199"/>
                      </a:lnTo>
                      <a:lnTo>
                        <a:pt x="220" y="204"/>
                      </a:lnTo>
                      <a:lnTo>
                        <a:pt x="221" y="209"/>
                      </a:lnTo>
                      <a:lnTo>
                        <a:pt x="220" y="211"/>
                      </a:lnTo>
                      <a:lnTo>
                        <a:pt x="220" y="211"/>
                      </a:lnTo>
                      <a:lnTo>
                        <a:pt x="218" y="214"/>
                      </a:lnTo>
                      <a:lnTo>
                        <a:pt x="218" y="215"/>
                      </a:lnTo>
                      <a:lnTo>
                        <a:pt x="218" y="215"/>
                      </a:lnTo>
                      <a:lnTo>
                        <a:pt x="220" y="218"/>
                      </a:lnTo>
                      <a:lnTo>
                        <a:pt x="220" y="218"/>
                      </a:lnTo>
                      <a:lnTo>
                        <a:pt x="222" y="219"/>
                      </a:lnTo>
                      <a:lnTo>
                        <a:pt x="222" y="219"/>
                      </a:lnTo>
                      <a:lnTo>
                        <a:pt x="222" y="221"/>
                      </a:lnTo>
                      <a:lnTo>
                        <a:pt x="222" y="221"/>
                      </a:lnTo>
                      <a:lnTo>
                        <a:pt x="218" y="226"/>
                      </a:lnTo>
                      <a:lnTo>
                        <a:pt x="218" y="226"/>
                      </a:lnTo>
                      <a:lnTo>
                        <a:pt x="217" y="230"/>
                      </a:lnTo>
                      <a:lnTo>
                        <a:pt x="217" y="230"/>
                      </a:lnTo>
                      <a:lnTo>
                        <a:pt x="213" y="236"/>
                      </a:lnTo>
                      <a:lnTo>
                        <a:pt x="213" y="236"/>
                      </a:lnTo>
                      <a:lnTo>
                        <a:pt x="210" y="237"/>
                      </a:lnTo>
                      <a:lnTo>
                        <a:pt x="210" y="238"/>
                      </a:lnTo>
                      <a:lnTo>
                        <a:pt x="210" y="238"/>
                      </a:lnTo>
                      <a:lnTo>
                        <a:pt x="209" y="241"/>
                      </a:lnTo>
                      <a:lnTo>
                        <a:pt x="209" y="242"/>
                      </a:lnTo>
                      <a:lnTo>
                        <a:pt x="210" y="241"/>
                      </a:lnTo>
                      <a:lnTo>
                        <a:pt x="210" y="241"/>
                      </a:lnTo>
                      <a:lnTo>
                        <a:pt x="215" y="237"/>
                      </a:lnTo>
                      <a:lnTo>
                        <a:pt x="215" y="237"/>
                      </a:lnTo>
                      <a:lnTo>
                        <a:pt x="221" y="234"/>
                      </a:lnTo>
                      <a:lnTo>
                        <a:pt x="224" y="232"/>
                      </a:lnTo>
                      <a:lnTo>
                        <a:pt x="224" y="232"/>
                      </a:lnTo>
                      <a:lnTo>
                        <a:pt x="225" y="232"/>
                      </a:lnTo>
                      <a:lnTo>
                        <a:pt x="225" y="233"/>
                      </a:lnTo>
                      <a:lnTo>
                        <a:pt x="226" y="228"/>
                      </a:lnTo>
                      <a:lnTo>
                        <a:pt x="226" y="228"/>
                      </a:lnTo>
                      <a:lnTo>
                        <a:pt x="230" y="219"/>
                      </a:lnTo>
                      <a:lnTo>
                        <a:pt x="233" y="217"/>
                      </a:lnTo>
                      <a:lnTo>
                        <a:pt x="233" y="217"/>
                      </a:lnTo>
                      <a:lnTo>
                        <a:pt x="236" y="211"/>
                      </a:lnTo>
                      <a:lnTo>
                        <a:pt x="236" y="211"/>
                      </a:lnTo>
                      <a:lnTo>
                        <a:pt x="238" y="206"/>
                      </a:lnTo>
                      <a:lnTo>
                        <a:pt x="238" y="206"/>
                      </a:lnTo>
                      <a:lnTo>
                        <a:pt x="240" y="204"/>
                      </a:lnTo>
                      <a:lnTo>
                        <a:pt x="241" y="204"/>
                      </a:lnTo>
                      <a:lnTo>
                        <a:pt x="243" y="204"/>
                      </a:lnTo>
                      <a:lnTo>
                        <a:pt x="243" y="200"/>
                      </a:lnTo>
                      <a:lnTo>
                        <a:pt x="243" y="200"/>
                      </a:lnTo>
                      <a:lnTo>
                        <a:pt x="244" y="196"/>
                      </a:lnTo>
                      <a:lnTo>
                        <a:pt x="247" y="192"/>
                      </a:lnTo>
                      <a:lnTo>
                        <a:pt x="247" y="192"/>
                      </a:lnTo>
                      <a:lnTo>
                        <a:pt x="247" y="188"/>
                      </a:lnTo>
                      <a:lnTo>
                        <a:pt x="247" y="186"/>
                      </a:lnTo>
                      <a:lnTo>
                        <a:pt x="247" y="184"/>
                      </a:lnTo>
                      <a:lnTo>
                        <a:pt x="248" y="181"/>
                      </a:lnTo>
                      <a:lnTo>
                        <a:pt x="248" y="181"/>
                      </a:lnTo>
                      <a:lnTo>
                        <a:pt x="252" y="179"/>
                      </a:lnTo>
                      <a:lnTo>
                        <a:pt x="253" y="177"/>
                      </a:lnTo>
                      <a:lnTo>
                        <a:pt x="253" y="177"/>
                      </a:lnTo>
                      <a:lnTo>
                        <a:pt x="256" y="172"/>
                      </a:lnTo>
                      <a:lnTo>
                        <a:pt x="256" y="172"/>
                      </a:lnTo>
                      <a:lnTo>
                        <a:pt x="262" y="164"/>
                      </a:lnTo>
                      <a:lnTo>
                        <a:pt x="263" y="160"/>
                      </a:lnTo>
                      <a:lnTo>
                        <a:pt x="264" y="153"/>
                      </a:lnTo>
                      <a:lnTo>
                        <a:pt x="264" y="153"/>
                      </a:lnTo>
                      <a:lnTo>
                        <a:pt x="264" y="141"/>
                      </a:lnTo>
                      <a:lnTo>
                        <a:pt x="264" y="141"/>
                      </a:lnTo>
                      <a:lnTo>
                        <a:pt x="266" y="138"/>
                      </a:lnTo>
                      <a:lnTo>
                        <a:pt x="267" y="135"/>
                      </a:lnTo>
                      <a:lnTo>
                        <a:pt x="267" y="131"/>
                      </a:lnTo>
                      <a:lnTo>
                        <a:pt x="267" y="131"/>
                      </a:lnTo>
                      <a:lnTo>
                        <a:pt x="266" y="127"/>
                      </a:lnTo>
                      <a:lnTo>
                        <a:pt x="266" y="126"/>
                      </a:lnTo>
                      <a:lnTo>
                        <a:pt x="266" y="126"/>
                      </a:lnTo>
                      <a:lnTo>
                        <a:pt x="267" y="123"/>
                      </a:lnTo>
                      <a:lnTo>
                        <a:pt x="268" y="122"/>
                      </a:lnTo>
                      <a:lnTo>
                        <a:pt x="268" y="122"/>
                      </a:lnTo>
                      <a:lnTo>
                        <a:pt x="271" y="118"/>
                      </a:lnTo>
                      <a:lnTo>
                        <a:pt x="271" y="118"/>
                      </a:lnTo>
                      <a:lnTo>
                        <a:pt x="272" y="114"/>
                      </a:lnTo>
                      <a:lnTo>
                        <a:pt x="274" y="115"/>
                      </a:lnTo>
                      <a:lnTo>
                        <a:pt x="274" y="115"/>
                      </a:lnTo>
                      <a:lnTo>
                        <a:pt x="274" y="121"/>
                      </a:lnTo>
                      <a:lnTo>
                        <a:pt x="274" y="135"/>
                      </a:lnTo>
                      <a:lnTo>
                        <a:pt x="270" y="157"/>
                      </a:lnTo>
                      <a:lnTo>
                        <a:pt x="267" y="171"/>
                      </a:lnTo>
                      <a:lnTo>
                        <a:pt x="263" y="183"/>
                      </a:lnTo>
                      <a:lnTo>
                        <a:pt x="257" y="196"/>
                      </a:lnTo>
                      <a:lnTo>
                        <a:pt x="249" y="210"/>
                      </a:lnTo>
                      <a:lnTo>
                        <a:pt x="240" y="223"/>
                      </a:lnTo>
                      <a:lnTo>
                        <a:pt x="229" y="234"/>
                      </a:lnTo>
                      <a:lnTo>
                        <a:pt x="214" y="245"/>
                      </a:lnTo>
                      <a:lnTo>
                        <a:pt x="198" y="255"/>
                      </a:lnTo>
                      <a:lnTo>
                        <a:pt x="178" y="261"/>
                      </a:lnTo>
                      <a:lnTo>
                        <a:pt x="155" y="267"/>
                      </a:lnTo>
                      <a:lnTo>
                        <a:pt x="155" y="267"/>
                      </a:lnTo>
                      <a:lnTo>
                        <a:pt x="169" y="263"/>
                      </a:lnTo>
                      <a:lnTo>
                        <a:pt x="182" y="259"/>
                      </a:lnTo>
                      <a:lnTo>
                        <a:pt x="186" y="256"/>
                      </a:lnTo>
                      <a:lnTo>
                        <a:pt x="187" y="255"/>
                      </a:lnTo>
                      <a:lnTo>
                        <a:pt x="187" y="255"/>
                      </a:lnTo>
                      <a:lnTo>
                        <a:pt x="187" y="252"/>
                      </a:lnTo>
                      <a:lnTo>
                        <a:pt x="187" y="249"/>
                      </a:lnTo>
                      <a:lnTo>
                        <a:pt x="187" y="249"/>
                      </a:lnTo>
                      <a:lnTo>
                        <a:pt x="187" y="249"/>
                      </a:lnTo>
                      <a:lnTo>
                        <a:pt x="184" y="249"/>
                      </a:lnTo>
                      <a:lnTo>
                        <a:pt x="182" y="248"/>
                      </a:lnTo>
                      <a:lnTo>
                        <a:pt x="182" y="248"/>
                      </a:lnTo>
                      <a:lnTo>
                        <a:pt x="178" y="245"/>
                      </a:lnTo>
                      <a:lnTo>
                        <a:pt x="178" y="246"/>
                      </a:lnTo>
                      <a:lnTo>
                        <a:pt x="178" y="246"/>
                      </a:lnTo>
                      <a:lnTo>
                        <a:pt x="173" y="246"/>
                      </a:lnTo>
                      <a:lnTo>
                        <a:pt x="173" y="246"/>
                      </a:lnTo>
                      <a:lnTo>
                        <a:pt x="168" y="246"/>
                      </a:lnTo>
                      <a:lnTo>
                        <a:pt x="165" y="245"/>
                      </a:lnTo>
                      <a:lnTo>
                        <a:pt x="165" y="245"/>
                      </a:lnTo>
                      <a:lnTo>
                        <a:pt x="161" y="242"/>
                      </a:lnTo>
                      <a:lnTo>
                        <a:pt x="160" y="241"/>
                      </a:lnTo>
                      <a:lnTo>
                        <a:pt x="159" y="242"/>
                      </a:lnTo>
                      <a:lnTo>
                        <a:pt x="159" y="242"/>
                      </a:lnTo>
                      <a:lnTo>
                        <a:pt x="159" y="244"/>
                      </a:lnTo>
                      <a:lnTo>
                        <a:pt x="159" y="244"/>
                      </a:lnTo>
                      <a:lnTo>
                        <a:pt x="157" y="245"/>
                      </a:lnTo>
                      <a:lnTo>
                        <a:pt x="157" y="245"/>
                      </a:lnTo>
                      <a:lnTo>
                        <a:pt x="156" y="245"/>
                      </a:lnTo>
                      <a:lnTo>
                        <a:pt x="153" y="245"/>
                      </a:lnTo>
                      <a:lnTo>
                        <a:pt x="149" y="245"/>
                      </a:lnTo>
                      <a:lnTo>
                        <a:pt x="149" y="245"/>
                      </a:lnTo>
                      <a:lnTo>
                        <a:pt x="145" y="245"/>
                      </a:lnTo>
                      <a:lnTo>
                        <a:pt x="140" y="244"/>
                      </a:lnTo>
                      <a:lnTo>
                        <a:pt x="140" y="244"/>
                      </a:lnTo>
                      <a:lnTo>
                        <a:pt x="138" y="242"/>
                      </a:lnTo>
                      <a:lnTo>
                        <a:pt x="137" y="242"/>
                      </a:lnTo>
                      <a:lnTo>
                        <a:pt x="137" y="242"/>
                      </a:lnTo>
                      <a:lnTo>
                        <a:pt x="136" y="244"/>
                      </a:lnTo>
                      <a:lnTo>
                        <a:pt x="134" y="245"/>
                      </a:lnTo>
                      <a:lnTo>
                        <a:pt x="140" y="248"/>
                      </a:lnTo>
                      <a:lnTo>
                        <a:pt x="144" y="251"/>
                      </a:lnTo>
                      <a:lnTo>
                        <a:pt x="144" y="251"/>
                      </a:lnTo>
                      <a:lnTo>
                        <a:pt x="145" y="252"/>
                      </a:lnTo>
                      <a:lnTo>
                        <a:pt x="145" y="252"/>
                      </a:lnTo>
                      <a:lnTo>
                        <a:pt x="145" y="253"/>
                      </a:lnTo>
                      <a:lnTo>
                        <a:pt x="145" y="253"/>
                      </a:lnTo>
                      <a:lnTo>
                        <a:pt x="142" y="253"/>
                      </a:lnTo>
                      <a:lnTo>
                        <a:pt x="140" y="253"/>
                      </a:lnTo>
                      <a:lnTo>
                        <a:pt x="140" y="253"/>
                      </a:lnTo>
                      <a:lnTo>
                        <a:pt x="134" y="256"/>
                      </a:lnTo>
                      <a:lnTo>
                        <a:pt x="133" y="256"/>
                      </a:lnTo>
                      <a:lnTo>
                        <a:pt x="130" y="256"/>
                      </a:lnTo>
                      <a:lnTo>
                        <a:pt x="130" y="256"/>
                      </a:lnTo>
                      <a:lnTo>
                        <a:pt x="127" y="251"/>
                      </a:lnTo>
                      <a:lnTo>
                        <a:pt x="127" y="251"/>
                      </a:lnTo>
                      <a:lnTo>
                        <a:pt x="127" y="249"/>
                      </a:lnTo>
                      <a:lnTo>
                        <a:pt x="126" y="248"/>
                      </a:lnTo>
                      <a:lnTo>
                        <a:pt x="125" y="248"/>
                      </a:lnTo>
                      <a:lnTo>
                        <a:pt x="125" y="248"/>
                      </a:lnTo>
                      <a:lnTo>
                        <a:pt x="121" y="248"/>
                      </a:lnTo>
                      <a:lnTo>
                        <a:pt x="123" y="252"/>
                      </a:lnTo>
                      <a:lnTo>
                        <a:pt x="123" y="252"/>
                      </a:lnTo>
                      <a:lnTo>
                        <a:pt x="118" y="252"/>
                      </a:lnTo>
                      <a:lnTo>
                        <a:pt x="118" y="252"/>
                      </a:lnTo>
                      <a:lnTo>
                        <a:pt x="115" y="253"/>
                      </a:lnTo>
                      <a:lnTo>
                        <a:pt x="115" y="253"/>
                      </a:lnTo>
                      <a:lnTo>
                        <a:pt x="114" y="252"/>
                      </a:lnTo>
                      <a:lnTo>
                        <a:pt x="114" y="252"/>
                      </a:lnTo>
                      <a:lnTo>
                        <a:pt x="111" y="251"/>
                      </a:lnTo>
                      <a:lnTo>
                        <a:pt x="108" y="251"/>
                      </a:lnTo>
                      <a:lnTo>
                        <a:pt x="108" y="251"/>
                      </a:lnTo>
                      <a:lnTo>
                        <a:pt x="102" y="249"/>
                      </a:lnTo>
                      <a:lnTo>
                        <a:pt x="102" y="249"/>
                      </a:lnTo>
                      <a:lnTo>
                        <a:pt x="99" y="249"/>
                      </a:lnTo>
                      <a:lnTo>
                        <a:pt x="99" y="249"/>
                      </a:lnTo>
                      <a:lnTo>
                        <a:pt x="95" y="252"/>
                      </a:lnTo>
                      <a:lnTo>
                        <a:pt x="92" y="252"/>
                      </a:lnTo>
                      <a:lnTo>
                        <a:pt x="92" y="252"/>
                      </a:lnTo>
                      <a:lnTo>
                        <a:pt x="88" y="252"/>
                      </a:lnTo>
                      <a:lnTo>
                        <a:pt x="85" y="252"/>
                      </a:lnTo>
                      <a:lnTo>
                        <a:pt x="85" y="252"/>
                      </a:lnTo>
                      <a:lnTo>
                        <a:pt x="88" y="255"/>
                      </a:lnTo>
                      <a:lnTo>
                        <a:pt x="98" y="259"/>
                      </a:lnTo>
                      <a:lnTo>
                        <a:pt x="104" y="261"/>
                      </a:lnTo>
                      <a:lnTo>
                        <a:pt x="113" y="264"/>
                      </a:lnTo>
                      <a:lnTo>
                        <a:pt x="122" y="265"/>
                      </a:lnTo>
                      <a:lnTo>
                        <a:pt x="133" y="267"/>
                      </a:lnTo>
                      <a:lnTo>
                        <a:pt x="133" y="267"/>
                      </a:lnTo>
                      <a:lnTo>
                        <a:pt x="121" y="267"/>
                      </a:lnTo>
                      <a:lnTo>
                        <a:pt x="108" y="264"/>
                      </a:lnTo>
                      <a:lnTo>
                        <a:pt x="92" y="260"/>
                      </a:lnTo>
                      <a:lnTo>
                        <a:pt x="73" y="252"/>
                      </a:lnTo>
                      <a:lnTo>
                        <a:pt x="64" y="246"/>
                      </a:lnTo>
                      <a:lnTo>
                        <a:pt x="54" y="240"/>
                      </a:lnTo>
                      <a:lnTo>
                        <a:pt x="45" y="232"/>
                      </a:lnTo>
                      <a:lnTo>
                        <a:pt x="35" y="222"/>
                      </a:lnTo>
                      <a:lnTo>
                        <a:pt x="27" y="211"/>
                      </a:lnTo>
                      <a:lnTo>
                        <a:pt x="19" y="199"/>
                      </a:lnTo>
                      <a:lnTo>
                        <a:pt x="19" y="199"/>
                      </a:lnTo>
                      <a:lnTo>
                        <a:pt x="12" y="186"/>
                      </a:lnTo>
                      <a:lnTo>
                        <a:pt x="7" y="172"/>
                      </a:lnTo>
                      <a:lnTo>
                        <a:pt x="3" y="157"/>
                      </a:lnTo>
                      <a:lnTo>
                        <a:pt x="2" y="142"/>
                      </a:lnTo>
                      <a:lnTo>
                        <a:pt x="0" y="129"/>
                      </a:lnTo>
                      <a:lnTo>
                        <a:pt x="2" y="114"/>
                      </a:lnTo>
                      <a:lnTo>
                        <a:pt x="4" y="100"/>
                      </a:lnTo>
                      <a:lnTo>
                        <a:pt x="10" y="87"/>
                      </a:lnTo>
                      <a:lnTo>
                        <a:pt x="15" y="73"/>
                      </a:lnTo>
                      <a:lnTo>
                        <a:pt x="23" y="61"/>
                      </a:lnTo>
                      <a:lnTo>
                        <a:pt x="31" y="49"/>
                      </a:lnTo>
                      <a:lnTo>
                        <a:pt x="42" y="38"/>
                      </a:lnTo>
                      <a:lnTo>
                        <a:pt x="54" y="28"/>
                      </a:lnTo>
                      <a:lnTo>
                        <a:pt x="68" y="19"/>
                      </a:lnTo>
                      <a:lnTo>
                        <a:pt x="84" y="11"/>
                      </a:lnTo>
                      <a:lnTo>
                        <a:pt x="100" y="4"/>
                      </a:lnTo>
                      <a:lnTo>
                        <a:pt x="100" y="4"/>
                      </a:lnTo>
                      <a:lnTo>
                        <a:pt x="90" y="10"/>
                      </a:lnTo>
                      <a:lnTo>
                        <a:pt x="77" y="16"/>
                      </a:lnTo>
                      <a:lnTo>
                        <a:pt x="62" y="26"/>
                      </a:lnTo>
                      <a:lnTo>
                        <a:pt x="48" y="38"/>
                      </a:lnTo>
                      <a:lnTo>
                        <a:pt x="41" y="46"/>
                      </a:lnTo>
                      <a:lnTo>
                        <a:pt x="33" y="54"/>
                      </a:lnTo>
                      <a:lnTo>
                        <a:pt x="27" y="64"/>
                      </a:lnTo>
                      <a:lnTo>
                        <a:pt x="20" y="75"/>
                      </a:lnTo>
                      <a:lnTo>
                        <a:pt x="15" y="85"/>
                      </a:lnTo>
                      <a:lnTo>
                        <a:pt x="11" y="98"/>
                      </a:lnTo>
                      <a:lnTo>
                        <a:pt x="12" y="99"/>
                      </a:lnTo>
                      <a:lnTo>
                        <a:pt x="12" y="99"/>
                      </a:lnTo>
                      <a:lnTo>
                        <a:pt x="14" y="98"/>
                      </a:lnTo>
                      <a:lnTo>
                        <a:pt x="15" y="95"/>
                      </a:lnTo>
                      <a:lnTo>
                        <a:pt x="15" y="95"/>
                      </a:lnTo>
                      <a:lnTo>
                        <a:pt x="18" y="89"/>
                      </a:lnTo>
                      <a:lnTo>
                        <a:pt x="18" y="89"/>
                      </a:lnTo>
                      <a:lnTo>
                        <a:pt x="19" y="87"/>
                      </a:lnTo>
                      <a:lnTo>
                        <a:pt x="19" y="87"/>
                      </a:lnTo>
                      <a:lnTo>
                        <a:pt x="23" y="84"/>
                      </a:lnTo>
                      <a:lnTo>
                        <a:pt x="23" y="84"/>
                      </a:lnTo>
                      <a:lnTo>
                        <a:pt x="26" y="77"/>
                      </a:lnTo>
                      <a:lnTo>
                        <a:pt x="26" y="77"/>
                      </a:lnTo>
                      <a:lnTo>
                        <a:pt x="29" y="76"/>
                      </a:lnTo>
                      <a:lnTo>
                        <a:pt x="31" y="76"/>
                      </a:lnTo>
                      <a:lnTo>
                        <a:pt x="31" y="76"/>
                      </a:lnTo>
                      <a:lnTo>
                        <a:pt x="33" y="75"/>
                      </a:lnTo>
                      <a:lnTo>
                        <a:pt x="33" y="75"/>
                      </a:lnTo>
                      <a:lnTo>
                        <a:pt x="33" y="75"/>
                      </a:lnTo>
                      <a:lnTo>
                        <a:pt x="31" y="77"/>
                      </a:lnTo>
                      <a:lnTo>
                        <a:pt x="31" y="80"/>
                      </a:lnTo>
                      <a:lnTo>
                        <a:pt x="31" y="84"/>
                      </a:lnTo>
                      <a:lnTo>
                        <a:pt x="31" y="84"/>
                      </a:lnTo>
                      <a:lnTo>
                        <a:pt x="29" y="91"/>
                      </a:lnTo>
                      <a:lnTo>
                        <a:pt x="29" y="91"/>
                      </a:lnTo>
                      <a:lnTo>
                        <a:pt x="30" y="95"/>
                      </a:lnTo>
                      <a:lnTo>
                        <a:pt x="30" y="95"/>
                      </a:lnTo>
                      <a:lnTo>
                        <a:pt x="31" y="98"/>
                      </a:lnTo>
                      <a:lnTo>
                        <a:pt x="33" y="99"/>
                      </a:lnTo>
                      <a:lnTo>
                        <a:pt x="33" y="99"/>
                      </a:lnTo>
                      <a:lnTo>
                        <a:pt x="41" y="102"/>
                      </a:lnTo>
                      <a:lnTo>
                        <a:pt x="41" y="102"/>
                      </a:lnTo>
                      <a:lnTo>
                        <a:pt x="45" y="96"/>
                      </a:lnTo>
                      <a:lnTo>
                        <a:pt x="45" y="96"/>
                      </a:lnTo>
                      <a:lnTo>
                        <a:pt x="48" y="95"/>
                      </a:lnTo>
                      <a:lnTo>
                        <a:pt x="50" y="93"/>
                      </a:lnTo>
                      <a:lnTo>
                        <a:pt x="50" y="93"/>
                      </a:lnTo>
                      <a:lnTo>
                        <a:pt x="50" y="91"/>
                      </a:lnTo>
                      <a:lnTo>
                        <a:pt x="50" y="89"/>
                      </a:lnTo>
                      <a:lnTo>
                        <a:pt x="52" y="88"/>
                      </a:lnTo>
                      <a:lnTo>
                        <a:pt x="52" y="88"/>
                      </a:lnTo>
                      <a:lnTo>
                        <a:pt x="53" y="85"/>
                      </a:lnTo>
                      <a:lnTo>
                        <a:pt x="54" y="84"/>
                      </a:lnTo>
                      <a:lnTo>
                        <a:pt x="54" y="84"/>
                      </a:lnTo>
                      <a:lnTo>
                        <a:pt x="56" y="81"/>
                      </a:lnTo>
                      <a:lnTo>
                        <a:pt x="56" y="81"/>
                      </a:lnTo>
                      <a:lnTo>
                        <a:pt x="58" y="81"/>
                      </a:lnTo>
                      <a:lnTo>
                        <a:pt x="60" y="81"/>
                      </a:lnTo>
                      <a:lnTo>
                        <a:pt x="60" y="83"/>
                      </a:lnTo>
                      <a:lnTo>
                        <a:pt x="60" y="83"/>
                      </a:lnTo>
                      <a:lnTo>
                        <a:pt x="60" y="85"/>
                      </a:lnTo>
                      <a:lnTo>
                        <a:pt x="60" y="87"/>
                      </a:lnTo>
                      <a:lnTo>
                        <a:pt x="60" y="88"/>
                      </a:lnTo>
                      <a:lnTo>
                        <a:pt x="58" y="89"/>
                      </a:lnTo>
                      <a:lnTo>
                        <a:pt x="58" y="89"/>
                      </a:lnTo>
                      <a:lnTo>
                        <a:pt x="57" y="89"/>
                      </a:lnTo>
                      <a:lnTo>
                        <a:pt x="56" y="91"/>
                      </a:lnTo>
                      <a:lnTo>
                        <a:pt x="56" y="91"/>
                      </a:lnTo>
                      <a:lnTo>
                        <a:pt x="53" y="96"/>
                      </a:lnTo>
                      <a:lnTo>
                        <a:pt x="53" y="96"/>
                      </a:lnTo>
                      <a:lnTo>
                        <a:pt x="52" y="99"/>
                      </a:lnTo>
                      <a:lnTo>
                        <a:pt x="50" y="102"/>
                      </a:lnTo>
                      <a:lnTo>
                        <a:pt x="50" y="102"/>
                      </a:lnTo>
                      <a:lnTo>
                        <a:pt x="48" y="102"/>
                      </a:lnTo>
                      <a:lnTo>
                        <a:pt x="46" y="103"/>
                      </a:lnTo>
                      <a:lnTo>
                        <a:pt x="46" y="103"/>
                      </a:lnTo>
                      <a:lnTo>
                        <a:pt x="46" y="103"/>
                      </a:lnTo>
                      <a:lnTo>
                        <a:pt x="46" y="106"/>
                      </a:lnTo>
                      <a:lnTo>
                        <a:pt x="46" y="107"/>
                      </a:lnTo>
                      <a:lnTo>
                        <a:pt x="46" y="107"/>
                      </a:lnTo>
                      <a:lnTo>
                        <a:pt x="46" y="107"/>
                      </a:lnTo>
                      <a:lnTo>
                        <a:pt x="43" y="108"/>
                      </a:lnTo>
                      <a:lnTo>
                        <a:pt x="42" y="108"/>
                      </a:lnTo>
                      <a:lnTo>
                        <a:pt x="42" y="108"/>
                      </a:lnTo>
                      <a:lnTo>
                        <a:pt x="39" y="108"/>
                      </a:lnTo>
                      <a:lnTo>
                        <a:pt x="39" y="108"/>
                      </a:lnTo>
                      <a:lnTo>
                        <a:pt x="34" y="107"/>
                      </a:lnTo>
                      <a:lnTo>
                        <a:pt x="34" y="107"/>
                      </a:lnTo>
                      <a:lnTo>
                        <a:pt x="33" y="108"/>
                      </a:lnTo>
                      <a:lnTo>
                        <a:pt x="31" y="111"/>
                      </a:lnTo>
                      <a:lnTo>
                        <a:pt x="31" y="111"/>
                      </a:lnTo>
                      <a:lnTo>
                        <a:pt x="33" y="116"/>
                      </a:lnTo>
                      <a:lnTo>
                        <a:pt x="35" y="122"/>
                      </a:lnTo>
                      <a:lnTo>
                        <a:pt x="35" y="122"/>
                      </a:lnTo>
                      <a:lnTo>
                        <a:pt x="35" y="127"/>
                      </a:lnTo>
                      <a:lnTo>
                        <a:pt x="35" y="130"/>
                      </a:lnTo>
                      <a:lnTo>
                        <a:pt x="37" y="131"/>
                      </a:lnTo>
                      <a:lnTo>
                        <a:pt x="37" y="131"/>
                      </a:lnTo>
                      <a:lnTo>
                        <a:pt x="39" y="134"/>
                      </a:lnTo>
                      <a:lnTo>
                        <a:pt x="41" y="137"/>
                      </a:lnTo>
                      <a:lnTo>
                        <a:pt x="41" y="137"/>
                      </a:lnTo>
                      <a:lnTo>
                        <a:pt x="42" y="139"/>
                      </a:lnTo>
                      <a:lnTo>
                        <a:pt x="42" y="144"/>
                      </a:lnTo>
                      <a:lnTo>
                        <a:pt x="45" y="146"/>
                      </a:lnTo>
                      <a:lnTo>
                        <a:pt x="45" y="146"/>
                      </a:lnTo>
                      <a:lnTo>
                        <a:pt x="45" y="153"/>
                      </a:lnTo>
                      <a:lnTo>
                        <a:pt x="45" y="153"/>
                      </a:lnTo>
                      <a:lnTo>
                        <a:pt x="45" y="157"/>
                      </a:lnTo>
                      <a:lnTo>
                        <a:pt x="45" y="161"/>
                      </a:lnTo>
                      <a:lnTo>
                        <a:pt x="45" y="161"/>
                      </a:lnTo>
                      <a:lnTo>
                        <a:pt x="48" y="165"/>
                      </a:lnTo>
                      <a:lnTo>
                        <a:pt x="49" y="167"/>
                      </a:lnTo>
                      <a:lnTo>
                        <a:pt x="49" y="167"/>
                      </a:lnTo>
                      <a:lnTo>
                        <a:pt x="46" y="169"/>
                      </a:lnTo>
                      <a:lnTo>
                        <a:pt x="46" y="171"/>
                      </a:lnTo>
                      <a:lnTo>
                        <a:pt x="46" y="172"/>
                      </a:lnTo>
                      <a:lnTo>
                        <a:pt x="46" y="172"/>
                      </a:lnTo>
                      <a:lnTo>
                        <a:pt x="50" y="175"/>
                      </a:lnTo>
                      <a:lnTo>
                        <a:pt x="52" y="177"/>
                      </a:lnTo>
                      <a:lnTo>
                        <a:pt x="52" y="177"/>
                      </a:lnTo>
                      <a:lnTo>
                        <a:pt x="53" y="179"/>
                      </a:lnTo>
                      <a:lnTo>
                        <a:pt x="54" y="180"/>
                      </a:lnTo>
                      <a:lnTo>
                        <a:pt x="54" y="180"/>
                      </a:lnTo>
                      <a:lnTo>
                        <a:pt x="57" y="180"/>
                      </a:lnTo>
                      <a:lnTo>
                        <a:pt x="58" y="181"/>
                      </a:lnTo>
                      <a:lnTo>
                        <a:pt x="58" y="181"/>
                      </a:lnTo>
                      <a:lnTo>
                        <a:pt x="58" y="187"/>
                      </a:lnTo>
                      <a:lnTo>
                        <a:pt x="64" y="194"/>
                      </a:lnTo>
                      <a:lnTo>
                        <a:pt x="69" y="199"/>
                      </a:lnTo>
                      <a:lnTo>
                        <a:pt x="69" y="199"/>
                      </a:lnTo>
                      <a:lnTo>
                        <a:pt x="69" y="200"/>
                      </a:lnTo>
                      <a:lnTo>
                        <a:pt x="69" y="202"/>
                      </a:lnTo>
                      <a:lnTo>
                        <a:pt x="71" y="202"/>
                      </a:lnTo>
                      <a:lnTo>
                        <a:pt x="71" y="202"/>
                      </a:lnTo>
                      <a:lnTo>
                        <a:pt x="80" y="206"/>
                      </a:lnTo>
                      <a:lnTo>
                        <a:pt x="80" y="206"/>
                      </a:lnTo>
                      <a:lnTo>
                        <a:pt x="83" y="209"/>
                      </a:lnTo>
                      <a:lnTo>
                        <a:pt x="87" y="210"/>
                      </a:lnTo>
                      <a:lnTo>
                        <a:pt x="87" y="210"/>
                      </a:lnTo>
                      <a:lnTo>
                        <a:pt x="88" y="210"/>
                      </a:lnTo>
                      <a:lnTo>
                        <a:pt x="88" y="211"/>
                      </a:lnTo>
                      <a:lnTo>
                        <a:pt x="88" y="210"/>
                      </a:lnTo>
                      <a:lnTo>
                        <a:pt x="88" y="210"/>
                      </a:lnTo>
                      <a:lnTo>
                        <a:pt x="91" y="206"/>
                      </a:lnTo>
                      <a:lnTo>
                        <a:pt x="92" y="203"/>
                      </a:lnTo>
                      <a:lnTo>
                        <a:pt x="92" y="203"/>
                      </a:lnTo>
                      <a:lnTo>
                        <a:pt x="94" y="199"/>
                      </a:lnTo>
                      <a:lnTo>
                        <a:pt x="94" y="198"/>
                      </a:lnTo>
                      <a:lnTo>
                        <a:pt x="94" y="198"/>
                      </a:lnTo>
                      <a:lnTo>
                        <a:pt x="94" y="194"/>
                      </a:lnTo>
                      <a:lnTo>
                        <a:pt x="94" y="194"/>
                      </a:lnTo>
                      <a:lnTo>
                        <a:pt x="94" y="191"/>
                      </a:lnTo>
                      <a:lnTo>
                        <a:pt x="95" y="188"/>
                      </a:lnTo>
                      <a:lnTo>
                        <a:pt x="95" y="188"/>
                      </a:lnTo>
                      <a:lnTo>
                        <a:pt x="96" y="186"/>
                      </a:lnTo>
                      <a:lnTo>
                        <a:pt x="99" y="183"/>
                      </a:lnTo>
                      <a:lnTo>
                        <a:pt x="99" y="183"/>
                      </a:lnTo>
                      <a:lnTo>
                        <a:pt x="100" y="183"/>
                      </a:lnTo>
                      <a:lnTo>
                        <a:pt x="102" y="181"/>
                      </a:lnTo>
                      <a:lnTo>
                        <a:pt x="102" y="181"/>
                      </a:lnTo>
                      <a:lnTo>
                        <a:pt x="102" y="179"/>
                      </a:lnTo>
                      <a:lnTo>
                        <a:pt x="102" y="179"/>
                      </a:lnTo>
                      <a:lnTo>
                        <a:pt x="100" y="177"/>
                      </a:lnTo>
                      <a:lnTo>
                        <a:pt x="100" y="175"/>
                      </a:lnTo>
                      <a:lnTo>
                        <a:pt x="100" y="175"/>
                      </a:lnTo>
                      <a:lnTo>
                        <a:pt x="99" y="171"/>
                      </a:lnTo>
                      <a:lnTo>
                        <a:pt x="98" y="169"/>
                      </a:lnTo>
                      <a:lnTo>
                        <a:pt x="98" y="169"/>
                      </a:lnTo>
                      <a:lnTo>
                        <a:pt x="95" y="167"/>
                      </a:lnTo>
                      <a:lnTo>
                        <a:pt x="94" y="165"/>
                      </a:lnTo>
                      <a:lnTo>
                        <a:pt x="94" y="164"/>
                      </a:lnTo>
                      <a:lnTo>
                        <a:pt x="94" y="164"/>
                      </a:lnTo>
                      <a:lnTo>
                        <a:pt x="95" y="158"/>
                      </a:lnTo>
                      <a:lnTo>
                        <a:pt x="95" y="158"/>
                      </a:lnTo>
                      <a:lnTo>
                        <a:pt x="98" y="154"/>
                      </a:lnTo>
                      <a:lnTo>
                        <a:pt x="98" y="154"/>
                      </a:lnTo>
                      <a:lnTo>
                        <a:pt x="100" y="150"/>
                      </a:lnTo>
                      <a:lnTo>
                        <a:pt x="100" y="150"/>
                      </a:lnTo>
                      <a:lnTo>
                        <a:pt x="103" y="146"/>
                      </a:lnTo>
                      <a:lnTo>
                        <a:pt x="103" y="146"/>
                      </a:lnTo>
                      <a:lnTo>
                        <a:pt x="104" y="137"/>
                      </a:lnTo>
                      <a:lnTo>
                        <a:pt x="104" y="137"/>
                      </a:lnTo>
                      <a:lnTo>
                        <a:pt x="104" y="137"/>
                      </a:lnTo>
                      <a:lnTo>
                        <a:pt x="104" y="137"/>
                      </a:lnTo>
                      <a:lnTo>
                        <a:pt x="104" y="134"/>
                      </a:lnTo>
                      <a:lnTo>
                        <a:pt x="104" y="134"/>
                      </a:lnTo>
                      <a:lnTo>
                        <a:pt x="103" y="129"/>
                      </a:lnTo>
                      <a:lnTo>
                        <a:pt x="103" y="129"/>
                      </a:lnTo>
                      <a:lnTo>
                        <a:pt x="106" y="126"/>
                      </a:lnTo>
                      <a:lnTo>
                        <a:pt x="110" y="125"/>
                      </a:lnTo>
                      <a:lnTo>
                        <a:pt x="110" y="125"/>
                      </a:lnTo>
                      <a:lnTo>
                        <a:pt x="111" y="126"/>
                      </a:lnTo>
                      <a:lnTo>
                        <a:pt x="113" y="127"/>
                      </a:lnTo>
                      <a:lnTo>
                        <a:pt x="114" y="126"/>
                      </a:lnTo>
                      <a:lnTo>
                        <a:pt x="114" y="126"/>
                      </a:lnTo>
                      <a:lnTo>
                        <a:pt x="115" y="123"/>
                      </a:lnTo>
                      <a:lnTo>
                        <a:pt x="117" y="122"/>
                      </a:lnTo>
                      <a:lnTo>
                        <a:pt x="117" y="122"/>
                      </a:lnTo>
                      <a:lnTo>
                        <a:pt x="119" y="121"/>
                      </a:lnTo>
                      <a:lnTo>
                        <a:pt x="121" y="122"/>
                      </a:lnTo>
                      <a:lnTo>
                        <a:pt x="121" y="122"/>
                      </a:lnTo>
                      <a:lnTo>
                        <a:pt x="125" y="123"/>
                      </a:lnTo>
                      <a:lnTo>
                        <a:pt x="129" y="125"/>
                      </a:lnTo>
                      <a:lnTo>
                        <a:pt x="129" y="125"/>
                      </a:lnTo>
                      <a:lnTo>
                        <a:pt x="133" y="126"/>
                      </a:lnTo>
                      <a:lnTo>
                        <a:pt x="137" y="126"/>
                      </a:lnTo>
                      <a:lnTo>
                        <a:pt x="137" y="126"/>
                      </a:lnTo>
                      <a:lnTo>
                        <a:pt x="142" y="126"/>
                      </a:lnTo>
                      <a:lnTo>
                        <a:pt x="145" y="126"/>
                      </a:lnTo>
                      <a:lnTo>
                        <a:pt x="148" y="125"/>
                      </a:lnTo>
                      <a:lnTo>
                        <a:pt x="148" y="125"/>
                      </a:lnTo>
                      <a:lnTo>
                        <a:pt x="150" y="125"/>
                      </a:lnTo>
                      <a:lnTo>
                        <a:pt x="152" y="125"/>
                      </a:lnTo>
                      <a:lnTo>
                        <a:pt x="152" y="123"/>
                      </a:lnTo>
                      <a:lnTo>
                        <a:pt x="152" y="123"/>
                      </a:lnTo>
                      <a:lnTo>
                        <a:pt x="153" y="121"/>
                      </a:lnTo>
                      <a:lnTo>
                        <a:pt x="155" y="118"/>
                      </a:lnTo>
                      <a:lnTo>
                        <a:pt x="155" y="118"/>
                      </a:lnTo>
                      <a:lnTo>
                        <a:pt x="157" y="118"/>
                      </a:lnTo>
                      <a:lnTo>
                        <a:pt x="159" y="115"/>
                      </a:lnTo>
                      <a:lnTo>
                        <a:pt x="159" y="115"/>
                      </a:lnTo>
                      <a:lnTo>
                        <a:pt x="159" y="112"/>
                      </a:lnTo>
                      <a:lnTo>
                        <a:pt x="160" y="111"/>
                      </a:lnTo>
                      <a:lnTo>
                        <a:pt x="160" y="111"/>
                      </a:lnTo>
                      <a:lnTo>
                        <a:pt x="161" y="108"/>
                      </a:lnTo>
                      <a:lnTo>
                        <a:pt x="161" y="108"/>
                      </a:lnTo>
                      <a:lnTo>
                        <a:pt x="164" y="106"/>
                      </a:lnTo>
                      <a:lnTo>
                        <a:pt x="165" y="106"/>
                      </a:lnTo>
                      <a:lnTo>
                        <a:pt x="165" y="106"/>
                      </a:lnTo>
                      <a:lnTo>
                        <a:pt x="165" y="104"/>
                      </a:lnTo>
                      <a:lnTo>
                        <a:pt x="165" y="104"/>
                      </a:lnTo>
                      <a:lnTo>
                        <a:pt x="164" y="102"/>
                      </a:lnTo>
                      <a:lnTo>
                        <a:pt x="163" y="99"/>
                      </a:lnTo>
                      <a:lnTo>
                        <a:pt x="163" y="99"/>
                      </a:lnTo>
                      <a:lnTo>
                        <a:pt x="163" y="98"/>
                      </a:lnTo>
                      <a:lnTo>
                        <a:pt x="161" y="98"/>
                      </a:lnTo>
                      <a:lnTo>
                        <a:pt x="160" y="96"/>
                      </a:lnTo>
                      <a:lnTo>
                        <a:pt x="161" y="93"/>
                      </a:lnTo>
                      <a:lnTo>
                        <a:pt x="161" y="93"/>
                      </a:lnTo>
                      <a:lnTo>
                        <a:pt x="164" y="87"/>
                      </a:lnTo>
                      <a:lnTo>
                        <a:pt x="164" y="84"/>
                      </a:lnTo>
                      <a:lnTo>
                        <a:pt x="161" y="81"/>
                      </a:lnTo>
                      <a:lnTo>
                        <a:pt x="161" y="81"/>
                      </a:lnTo>
                      <a:lnTo>
                        <a:pt x="160" y="77"/>
                      </a:lnTo>
                      <a:lnTo>
                        <a:pt x="157" y="76"/>
                      </a:lnTo>
                      <a:lnTo>
                        <a:pt x="155" y="73"/>
                      </a:lnTo>
                      <a:lnTo>
                        <a:pt x="155" y="73"/>
                      </a:lnTo>
                      <a:lnTo>
                        <a:pt x="153" y="70"/>
                      </a:lnTo>
                      <a:lnTo>
                        <a:pt x="150" y="68"/>
                      </a:lnTo>
                      <a:lnTo>
                        <a:pt x="150" y="68"/>
                      </a:lnTo>
                      <a:lnTo>
                        <a:pt x="149" y="66"/>
                      </a:lnTo>
                      <a:lnTo>
                        <a:pt x="148" y="66"/>
                      </a:lnTo>
                      <a:lnTo>
                        <a:pt x="148" y="66"/>
                      </a:lnTo>
                      <a:lnTo>
                        <a:pt x="144" y="65"/>
                      </a:lnTo>
                      <a:lnTo>
                        <a:pt x="140" y="62"/>
                      </a:lnTo>
                      <a:lnTo>
                        <a:pt x="140" y="62"/>
                      </a:lnTo>
                      <a:lnTo>
                        <a:pt x="137" y="60"/>
                      </a:lnTo>
                      <a:lnTo>
                        <a:pt x="134" y="58"/>
                      </a:lnTo>
                      <a:lnTo>
                        <a:pt x="134" y="58"/>
                      </a:lnTo>
                      <a:lnTo>
                        <a:pt x="130" y="57"/>
                      </a:lnTo>
                      <a:lnTo>
                        <a:pt x="130" y="57"/>
                      </a:lnTo>
                      <a:lnTo>
                        <a:pt x="125" y="57"/>
                      </a:lnTo>
                      <a:lnTo>
                        <a:pt x="125" y="57"/>
                      </a:lnTo>
                      <a:lnTo>
                        <a:pt x="122" y="57"/>
                      </a:lnTo>
                      <a:lnTo>
                        <a:pt x="122" y="57"/>
                      </a:lnTo>
                      <a:lnTo>
                        <a:pt x="117" y="56"/>
                      </a:lnTo>
                      <a:lnTo>
                        <a:pt x="117" y="56"/>
                      </a:lnTo>
                      <a:lnTo>
                        <a:pt x="114" y="56"/>
                      </a:lnTo>
                      <a:lnTo>
                        <a:pt x="114" y="56"/>
                      </a:lnTo>
                      <a:lnTo>
                        <a:pt x="113" y="56"/>
                      </a:lnTo>
                      <a:lnTo>
                        <a:pt x="111" y="54"/>
                      </a:lnTo>
                      <a:lnTo>
                        <a:pt x="111" y="57"/>
                      </a:lnTo>
                      <a:lnTo>
                        <a:pt x="111" y="57"/>
                      </a:lnTo>
                      <a:lnTo>
                        <a:pt x="111" y="61"/>
                      </a:lnTo>
                      <a:lnTo>
                        <a:pt x="111" y="62"/>
                      </a:lnTo>
                      <a:lnTo>
                        <a:pt x="110" y="64"/>
                      </a:lnTo>
                      <a:lnTo>
                        <a:pt x="110" y="64"/>
                      </a:lnTo>
                      <a:lnTo>
                        <a:pt x="106" y="64"/>
                      </a:lnTo>
                      <a:lnTo>
                        <a:pt x="106" y="64"/>
                      </a:lnTo>
                      <a:lnTo>
                        <a:pt x="103" y="64"/>
                      </a:lnTo>
                      <a:lnTo>
                        <a:pt x="100" y="65"/>
                      </a:lnTo>
                      <a:lnTo>
                        <a:pt x="100" y="65"/>
                      </a:lnTo>
                      <a:lnTo>
                        <a:pt x="99" y="66"/>
                      </a:lnTo>
                      <a:lnTo>
                        <a:pt x="95" y="68"/>
                      </a:lnTo>
                      <a:lnTo>
                        <a:pt x="95" y="68"/>
                      </a:lnTo>
                      <a:lnTo>
                        <a:pt x="95" y="68"/>
                      </a:lnTo>
                      <a:lnTo>
                        <a:pt x="95" y="69"/>
                      </a:lnTo>
                      <a:lnTo>
                        <a:pt x="92" y="68"/>
                      </a:lnTo>
                      <a:lnTo>
                        <a:pt x="92" y="68"/>
                      </a:lnTo>
                      <a:lnTo>
                        <a:pt x="91" y="65"/>
                      </a:lnTo>
                      <a:lnTo>
                        <a:pt x="92" y="64"/>
                      </a:lnTo>
                      <a:lnTo>
                        <a:pt x="91" y="64"/>
                      </a:lnTo>
                      <a:lnTo>
                        <a:pt x="88" y="64"/>
                      </a:lnTo>
                      <a:lnTo>
                        <a:pt x="88" y="64"/>
                      </a:lnTo>
                      <a:lnTo>
                        <a:pt x="81" y="65"/>
                      </a:lnTo>
                      <a:lnTo>
                        <a:pt x="79" y="65"/>
                      </a:lnTo>
                      <a:lnTo>
                        <a:pt x="79" y="65"/>
                      </a:lnTo>
                      <a:lnTo>
                        <a:pt x="77" y="65"/>
                      </a:lnTo>
                      <a:lnTo>
                        <a:pt x="75" y="64"/>
                      </a:lnTo>
                      <a:lnTo>
                        <a:pt x="75" y="64"/>
                      </a:lnTo>
                      <a:lnTo>
                        <a:pt x="71" y="62"/>
                      </a:lnTo>
                      <a:lnTo>
                        <a:pt x="69" y="64"/>
                      </a:lnTo>
                      <a:lnTo>
                        <a:pt x="69" y="64"/>
                      </a:lnTo>
                      <a:lnTo>
                        <a:pt x="68" y="65"/>
                      </a:lnTo>
                      <a:lnTo>
                        <a:pt x="68" y="65"/>
                      </a:lnTo>
                      <a:lnTo>
                        <a:pt x="67" y="64"/>
                      </a:lnTo>
                      <a:lnTo>
                        <a:pt x="67" y="64"/>
                      </a:lnTo>
                      <a:lnTo>
                        <a:pt x="65" y="61"/>
                      </a:lnTo>
                      <a:lnTo>
                        <a:pt x="67" y="60"/>
                      </a:lnTo>
                      <a:lnTo>
                        <a:pt x="67" y="60"/>
                      </a:lnTo>
                      <a:lnTo>
                        <a:pt x="71" y="60"/>
                      </a:lnTo>
                      <a:lnTo>
                        <a:pt x="72" y="60"/>
                      </a:lnTo>
                      <a:lnTo>
                        <a:pt x="73" y="58"/>
                      </a:lnTo>
                      <a:lnTo>
                        <a:pt x="73" y="58"/>
                      </a:lnTo>
                      <a:lnTo>
                        <a:pt x="72" y="57"/>
                      </a:lnTo>
                      <a:lnTo>
                        <a:pt x="72" y="56"/>
                      </a:lnTo>
                      <a:lnTo>
                        <a:pt x="73" y="56"/>
                      </a:lnTo>
                      <a:lnTo>
                        <a:pt x="73" y="56"/>
                      </a:lnTo>
                      <a:lnTo>
                        <a:pt x="79" y="54"/>
                      </a:lnTo>
                      <a:lnTo>
                        <a:pt x="79" y="54"/>
                      </a:lnTo>
                      <a:lnTo>
                        <a:pt x="81" y="54"/>
                      </a:lnTo>
                      <a:lnTo>
                        <a:pt x="83" y="54"/>
                      </a:lnTo>
                      <a:lnTo>
                        <a:pt x="85" y="54"/>
                      </a:lnTo>
                      <a:lnTo>
                        <a:pt x="85" y="54"/>
                      </a:lnTo>
                      <a:lnTo>
                        <a:pt x="85" y="54"/>
                      </a:lnTo>
                      <a:lnTo>
                        <a:pt x="87" y="53"/>
                      </a:lnTo>
                      <a:lnTo>
                        <a:pt x="88" y="53"/>
                      </a:lnTo>
                      <a:lnTo>
                        <a:pt x="87" y="51"/>
                      </a:lnTo>
                      <a:lnTo>
                        <a:pt x="87" y="51"/>
                      </a:lnTo>
                      <a:lnTo>
                        <a:pt x="84" y="47"/>
                      </a:lnTo>
                      <a:lnTo>
                        <a:pt x="83" y="46"/>
                      </a:lnTo>
                      <a:lnTo>
                        <a:pt x="81" y="45"/>
                      </a:lnTo>
                      <a:lnTo>
                        <a:pt x="80" y="45"/>
                      </a:lnTo>
                      <a:lnTo>
                        <a:pt x="80" y="45"/>
                      </a:lnTo>
                      <a:lnTo>
                        <a:pt x="79" y="46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6" y="47"/>
                      </a:lnTo>
                      <a:lnTo>
                        <a:pt x="76" y="47"/>
                      </a:lnTo>
                      <a:lnTo>
                        <a:pt x="72" y="45"/>
                      </a:lnTo>
                      <a:lnTo>
                        <a:pt x="72" y="43"/>
                      </a:lnTo>
                      <a:lnTo>
                        <a:pt x="73" y="42"/>
                      </a:lnTo>
                      <a:lnTo>
                        <a:pt x="73" y="42"/>
                      </a:lnTo>
                      <a:lnTo>
                        <a:pt x="76" y="39"/>
                      </a:lnTo>
                      <a:lnTo>
                        <a:pt x="79" y="38"/>
                      </a:lnTo>
                      <a:lnTo>
                        <a:pt x="79" y="38"/>
                      </a:lnTo>
                      <a:lnTo>
                        <a:pt x="80" y="38"/>
                      </a:lnTo>
                      <a:lnTo>
                        <a:pt x="81" y="38"/>
                      </a:lnTo>
                      <a:lnTo>
                        <a:pt x="84" y="41"/>
                      </a:lnTo>
                      <a:lnTo>
                        <a:pt x="87" y="43"/>
                      </a:lnTo>
                      <a:lnTo>
                        <a:pt x="88" y="43"/>
                      </a:lnTo>
                      <a:lnTo>
                        <a:pt x="88" y="43"/>
                      </a:lnTo>
                      <a:lnTo>
                        <a:pt x="91" y="42"/>
                      </a:lnTo>
                      <a:lnTo>
                        <a:pt x="92" y="42"/>
                      </a:lnTo>
                      <a:lnTo>
                        <a:pt x="92" y="42"/>
                      </a:lnTo>
                      <a:lnTo>
                        <a:pt x="94" y="45"/>
                      </a:lnTo>
                      <a:lnTo>
                        <a:pt x="94" y="49"/>
                      </a:lnTo>
                      <a:lnTo>
                        <a:pt x="94" y="49"/>
                      </a:lnTo>
                      <a:lnTo>
                        <a:pt x="94" y="51"/>
                      </a:lnTo>
                      <a:lnTo>
                        <a:pt x="96" y="50"/>
                      </a:lnTo>
                      <a:lnTo>
                        <a:pt x="96" y="50"/>
                      </a:lnTo>
                      <a:lnTo>
                        <a:pt x="98" y="49"/>
                      </a:lnTo>
                      <a:lnTo>
                        <a:pt x="96" y="49"/>
                      </a:lnTo>
                      <a:lnTo>
                        <a:pt x="96" y="47"/>
                      </a:lnTo>
                      <a:lnTo>
                        <a:pt x="100" y="46"/>
                      </a:lnTo>
                      <a:lnTo>
                        <a:pt x="100" y="46"/>
                      </a:lnTo>
                      <a:lnTo>
                        <a:pt x="107" y="45"/>
                      </a:lnTo>
                      <a:lnTo>
                        <a:pt x="110" y="43"/>
                      </a:lnTo>
                      <a:lnTo>
                        <a:pt x="113" y="43"/>
                      </a:lnTo>
                      <a:lnTo>
                        <a:pt x="114" y="45"/>
                      </a:lnTo>
                      <a:lnTo>
                        <a:pt x="114" y="45"/>
                      </a:lnTo>
                      <a:lnTo>
                        <a:pt x="117" y="46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18" y="47"/>
                      </a:lnTo>
                      <a:lnTo>
                        <a:pt x="118" y="49"/>
                      </a:lnTo>
                      <a:lnTo>
                        <a:pt x="119" y="47"/>
                      </a:lnTo>
                      <a:lnTo>
                        <a:pt x="119" y="47"/>
                      </a:lnTo>
                      <a:lnTo>
                        <a:pt x="122" y="46"/>
                      </a:lnTo>
                      <a:lnTo>
                        <a:pt x="125" y="47"/>
                      </a:lnTo>
                      <a:lnTo>
                        <a:pt x="127" y="49"/>
                      </a:lnTo>
                      <a:lnTo>
                        <a:pt x="127" y="49"/>
                      </a:lnTo>
                      <a:lnTo>
                        <a:pt x="127" y="49"/>
                      </a:lnTo>
                      <a:lnTo>
                        <a:pt x="130" y="49"/>
                      </a:lnTo>
                      <a:lnTo>
                        <a:pt x="130" y="49"/>
                      </a:lnTo>
                      <a:lnTo>
                        <a:pt x="133" y="51"/>
                      </a:lnTo>
                      <a:lnTo>
                        <a:pt x="137" y="51"/>
                      </a:lnTo>
                      <a:lnTo>
                        <a:pt x="137" y="51"/>
                      </a:lnTo>
                      <a:lnTo>
                        <a:pt x="140" y="50"/>
                      </a:lnTo>
                      <a:lnTo>
                        <a:pt x="140" y="50"/>
                      </a:lnTo>
                      <a:lnTo>
                        <a:pt x="138" y="47"/>
                      </a:lnTo>
                      <a:lnTo>
                        <a:pt x="138" y="47"/>
                      </a:lnTo>
                      <a:lnTo>
                        <a:pt x="137" y="45"/>
                      </a:lnTo>
                      <a:lnTo>
                        <a:pt x="133" y="43"/>
                      </a:lnTo>
                      <a:lnTo>
                        <a:pt x="133" y="43"/>
                      </a:lnTo>
                      <a:lnTo>
                        <a:pt x="125" y="41"/>
                      </a:lnTo>
                      <a:lnTo>
                        <a:pt x="123" y="39"/>
                      </a:lnTo>
                      <a:lnTo>
                        <a:pt x="126" y="39"/>
                      </a:lnTo>
                      <a:lnTo>
                        <a:pt x="126" y="39"/>
                      </a:lnTo>
                      <a:lnTo>
                        <a:pt x="129" y="38"/>
                      </a:lnTo>
                      <a:lnTo>
                        <a:pt x="127" y="37"/>
                      </a:lnTo>
                      <a:lnTo>
                        <a:pt x="127" y="35"/>
                      </a:lnTo>
                      <a:lnTo>
                        <a:pt x="132" y="33"/>
                      </a:lnTo>
                      <a:lnTo>
                        <a:pt x="132" y="33"/>
                      </a:lnTo>
                      <a:lnTo>
                        <a:pt x="137" y="31"/>
                      </a:lnTo>
                      <a:lnTo>
                        <a:pt x="140" y="31"/>
                      </a:lnTo>
                      <a:lnTo>
                        <a:pt x="141" y="31"/>
                      </a:lnTo>
                      <a:lnTo>
                        <a:pt x="141" y="28"/>
                      </a:lnTo>
                      <a:lnTo>
                        <a:pt x="141" y="28"/>
                      </a:lnTo>
                      <a:lnTo>
                        <a:pt x="141" y="23"/>
                      </a:lnTo>
                      <a:lnTo>
                        <a:pt x="142" y="23"/>
                      </a:lnTo>
                      <a:lnTo>
                        <a:pt x="144" y="23"/>
                      </a:lnTo>
                      <a:lnTo>
                        <a:pt x="144" y="23"/>
                      </a:lnTo>
                      <a:lnTo>
                        <a:pt x="153" y="24"/>
                      </a:lnTo>
                      <a:lnTo>
                        <a:pt x="153" y="24"/>
                      </a:lnTo>
                      <a:lnTo>
                        <a:pt x="155" y="24"/>
                      </a:lnTo>
                      <a:lnTo>
                        <a:pt x="155" y="26"/>
                      </a:lnTo>
                      <a:lnTo>
                        <a:pt x="157" y="24"/>
                      </a:lnTo>
                      <a:lnTo>
                        <a:pt x="157" y="24"/>
                      </a:lnTo>
                      <a:lnTo>
                        <a:pt x="160" y="23"/>
                      </a:lnTo>
                      <a:lnTo>
                        <a:pt x="161" y="23"/>
                      </a:lnTo>
                      <a:lnTo>
                        <a:pt x="161" y="23"/>
                      </a:lnTo>
                      <a:lnTo>
                        <a:pt x="161" y="22"/>
                      </a:lnTo>
                      <a:lnTo>
                        <a:pt x="161" y="22"/>
                      </a:lnTo>
                      <a:lnTo>
                        <a:pt x="159" y="18"/>
                      </a:lnTo>
                      <a:lnTo>
                        <a:pt x="156" y="15"/>
                      </a:lnTo>
                      <a:lnTo>
                        <a:pt x="156" y="15"/>
                      </a:lnTo>
                      <a:lnTo>
                        <a:pt x="155" y="12"/>
                      </a:lnTo>
                      <a:lnTo>
                        <a:pt x="153" y="10"/>
                      </a:lnTo>
                      <a:lnTo>
                        <a:pt x="152" y="7"/>
                      </a:lnTo>
                      <a:lnTo>
                        <a:pt x="150" y="7"/>
                      </a:lnTo>
                      <a:lnTo>
                        <a:pt x="148" y="8"/>
                      </a:lnTo>
                      <a:lnTo>
                        <a:pt x="148" y="8"/>
                      </a:lnTo>
                      <a:lnTo>
                        <a:pt x="144" y="10"/>
                      </a:lnTo>
                      <a:lnTo>
                        <a:pt x="140" y="11"/>
                      </a:lnTo>
                      <a:lnTo>
                        <a:pt x="140" y="11"/>
                      </a:lnTo>
                      <a:lnTo>
                        <a:pt x="134" y="10"/>
                      </a:lnTo>
                      <a:lnTo>
                        <a:pt x="132" y="8"/>
                      </a:lnTo>
                      <a:lnTo>
                        <a:pt x="132" y="8"/>
                      </a:lnTo>
                      <a:lnTo>
                        <a:pt x="136" y="7"/>
                      </a:lnTo>
                      <a:lnTo>
                        <a:pt x="138" y="5"/>
                      </a:lnTo>
                      <a:lnTo>
                        <a:pt x="138" y="5"/>
                      </a:lnTo>
                      <a:lnTo>
                        <a:pt x="138" y="5"/>
                      </a:lnTo>
                      <a:lnTo>
                        <a:pt x="140" y="4"/>
                      </a:lnTo>
                      <a:lnTo>
                        <a:pt x="140" y="4"/>
                      </a:lnTo>
                      <a:lnTo>
                        <a:pt x="137" y="1"/>
                      </a:lnTo>
                      <a:lnTo>
                        <a:pt x="140" y="0"/>
                      </a:lnTo>
                      <a:lnTo>
                        <a:pt x="140" y="0"/>
                      </a:lnTo>
                      <a:lnTo>
                        <a:pt x="149" y="0"/>
                      </a:lnTo>
                      <a:lnTo>
                        <a:pt x="161" y="1"/>
                      </a:lnTo>
                      <a:lnTo>
                        <a:pt x="161" y="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7" name="Freeform 132">
                  <a:extLst>
                    <a:ext uri="{FF2B5EF4-FFF2-40B4-BE49-F238E27FC236}">
                      <a16:creationId xmlns:a16="http://schemas.microsoft.com/office/drawing/2014/main" id="{6554E020-A313-631A-B0D0-A03C163592BB}"/>
                    </a:ext>
                  </a:extLst>
                </p:cNvPr>
                <p:cNvSpPr/>
                <p:nvPr/>
              </p:nvSpPr>
              <p:spPr bwMode="auto">
                <a:xfrm>
                  <a:off x="2139951" y="4786313"/>
                  <a:ext cx="136525" cy="163513"/>
                </a:xfrm>
                <a:custGeom>
                  <a:avLst/>
                  <a:gdLst>
                    <a:gd name="T0" fmla="*/ 27 w 86"/>
                    <a:gd name="T1" fmla="*/ 6 h 103"/>
                    <a:gd name="T2" fmla="*/ 27 w 86"/>
                    <a:gd name="T3" fmla="*/ 38 h 103"/>
                    <a:gd name="T4" fmla="*/ 27 w 86"/>
                    <a:gd name="T5" fmla="*/ 38 h 103"/>
                    <a:gd name="T6" fmla="*/ 28 w 86"/>
                    <a:gd name="T7" fmla="*/ 41 h 103"/>
                    <a:gd name="T8" fmla="*/ 34 w 86"/>
                    <a:gd name="T9" fmla="*/ 47 h 103"/>
                    <a:gd name="T10" fmla="*/ 42 w 86"/>
                    <a:gd name="T11" fmla="*/ 55 h 103"/>
                    <a:gd name="T12" fmla="*/ 47 w 86"/>
                    <a:gd name="T13" fmla="*/ 57 h 103"/>
                    <a:gd name="T14" fmla="*/ 54 w 86"/>
                    <a:gd name="T15" fmla="*/ 60 h 103"/>
                    <a:gd name="T16" fmla="*/ 54 w 86"/>
                    <a:gd name="T17" fmla="*/ 60 h 103"/>
                    <a:gd name="T18" fmla="*/ 66 w 86"/>
                    <a:gd name="T19" fmla="*/ 65 h 103"/>
                    <a:gd name="T20" fmla="*/ 78 w 86"/>
                    <a:gd name="T21" fmla="*/ 72 h 103"/>
                    <a:gd name="T22" fmla="*/ 82 w 86"/>
                    <a:gd name="T23" fmla="*/ 75 h 103"/>
                    <a:gd name="T24" fmla="*/ 85 w 86"/>
                    <a:gd name="T25" fmla="*/ 79 h 103"/>
                    <a:gd name="T26" fmla="*/ 86 w 86"/>
                    <a:gd name="T27" fmla="*/ 82 h 103"/>
                    <a:gd name="T28" fmla="*/ 86 w 86"/>
                    <a:gd name="T29" fmla="*/ 86 h 103"/>
                    <a:gd name="T30" fmla="*/ 86 w 86"/>
                    <a:gd name="T31" fmla="*/ 86 h 103"/>
                    <a:gd name="T32" fmla="*/ 85 w 86"/>
                    <a:gd name="T33" fmla="*/ 90 h 103"/>
                    <a:gd name="T34" fmla="*/ 81 w 86"/>
                    <a:gd name="T35" fmla="*/ 93 h 103"/>
                    <a:gd name="T36" fmla="*/ 76 w 86"/>
                    <a:gd name="T37" fmla="*/ 95 h 103"/>
                    <a:gd name="T38" fmla="*/ 66 w 86"/>
                    <a:gd name="T39" fmla="*/ 98 h 103"/>
                    <a:gd name="T40" fmla="*/ 55 w 86"/>
                    <a:gd name="T41" fmla="*/ 101 h 103"/>
                    <a:gd name="T42" fmla="*/ 40 w 86"/>
                    <a:gd name="T43" fmla="*/ 102 h 103"/>
                    <a:gd name="T44" fmla="*/ 21 w 86"/>
                    <a:gd name="T45" fmla="*/ 103 h 103"/>
                    <a:gd name="T46" fmla="*/ 0 w 86"/>
                    <a:gd name="T47" fmla="*/ 103 h 103"/>
                    <a:gd name="T48" fmla="*/ 0 w 86"/>
                    <a:gd name="T49" fmla="*/ 0 h 103"/>
                    <a:gd name="T50" fmla="*/ 27 w 86"/>
                    <a:gd name="T51" fmla="*/ 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6" h="103">
                      <a:moveTo>
                        <a:pt x="27" y="6"/>
                      </a:moveTo>
                      <a:lnTo>
                        <a:pt x="27" y="38"/>
                      </a:lnTo>
                      <a:lnTo>
                        <a:pt x="27" y="38"/>
                      </a:lnTo>
                      <a:lnTo>
                        <a:pt x="28" y="41"/>
                      </a:lnTo>
                      <a:lnTo>
                        <a:pt x="34" y="47"/>
                      </a:lnTo>
                      <a:lnTo>
                        <a:pt x="42" y="55"/>
                      </a:lnTo>
                      <a:lnTo>
                        <a:pt x="47" y="57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66" y="65"/>
                      </a:lnTo>
                      <a:lnTo>
                        <a:pt x="78" y="72"/>
                      </a:lnTo>
                      <a:lnTo>
                        <a:pt x="82" y="75"/>
                      </a:lnTo>
                      <a:lnTo>
                        <a:pt x="85" y="79"/>
                      </a:lnTo>
                      <a:lnTo>
                        <a:pt x="86" y="82"/>
                      </a:lnTo>
                      <a:lnTo>
                        <a:pt x="86" y="86"/>
                      </a:lnTo>
                      <a:lnTo>
                        <a:pt x="86" y="86"/>
                      </a:lnTo>
                      <a:lnTo>
                        <a:pt x="85" y="90"/>
                      </a:lnTo>
                      <a:lnTo>
                        <a:pt x="81" y="93"/>
                      </a:lnTo>
                      <a:lnTo>
                        <a:pt x="76" y="95"/>
                      </a:lnTo>
                      <a:lnTo>
                        <a:pt x="66" y="98"/>
                      </a:lnTo>
                      <a:lnTo>
                        <a:pt x="55" y="101"/>
                      </a:lnTo>
                      <a:lnTo>
                        <a:pt x="40" y="102"/>
                      </a:lnTo>
                      <a:lnTo>
                        <a:pt x="21" y="103"/>
                      </a:lnTo>
                      <a:lnTo>
                        <a:pt x="0" y="103"/>
                      </a:lnTo>
                      <a:lnTo>
                        <a:pt x="0" y="0"/>
                      </a:lnTo>
                      <a:lnTo>
                        <a:pt x="27" y="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8" name="Freeform 133">
                  <a:extLst>
                    <a:ext uri="{FF2B5EF4-FFF2-40B4-BE49-F238E27FC236}">
                      <a16:creationId xmlns:a16="http://schemas.microsoft.com/office/drawing/2014/main" id="{6A24B364-EC7F-D4F7-2257-7AA0868753B4}"/>
                    </a:ext>
                  </a:extLst>
                </p:cNvPr>
                <p:cNvSpPr/>
                <p:nvPr/>
              </p:nvSpPr>
              <p:spPr bwMode="auto">
                <a:xfrm>
                  <a:off x="2024063" y="4786313"/>
                  <a:ext cx="130175" cy="163513"/>
                </a:xfrm>
                <a:custGeom>
                  <a:avLst/>
                  <a:gdLst>
                    <a:gd name="T0" fmla="*/ 63 w 82"/>
                    <a:gd name="T1" fmla="*/ 6 h 103"/>
                    <a:gd name="T2" fmla="*/ 63 w 82"/>
                    <a:gd name="T3" fmla="*/ 38 h 103"/>
                    <a:gd name="T4" fmla="*/ 63 w 82"/>
                    <a:gd name="T5" fmla="*/ 38 h 103"/>
                    <a:gd name="T6" fmla="*/ 62 w 82"/>
                    <a:gd name="T7" fmla="*/ 41 h 103"/>
                    <a:gd name="T8" fmla="*/ 58 w 82"/>
                    <a:gd name="T9" fmla="*/ 47 h 103"/>
                    <a:gd name="T10" fmla="*/ 51 w 82"/>
                    <a:gd name="T11" fmla="*/ 55 h 103"/>
                    <a:gd name="T12" fmla="*/ 46 w 82"/>
                    <a:gd name="T13" fmla="*/ 57 h 103"/>
                    <a:gd name="T14" fmla="*/ 39 w 82"/>
                    <a:gd name="T15" fmla="*/ 60 h 103"/>
                    <a:gd name="T16" fmla="*/ 39 w 82"/>
                    <a:gd name="T17" fmla="*/ 60 h 103"/>
                    <a:gd name="T18" fmla="*/ 25 w 82"/>
                    <a:gd name="T19" fmla="*/ 65 h 103"/>
                    <a:gd name="T20" fmla="*/ 12 w 82"/>
                    <a:gd name="T21" fmla="*/ 72 h 103"/>
                    <a:gd name="T22" fmla="*/ 6 w 82"/>
                    <a:gd name="T23" fmla="*/ 75 h 103"/>
                    <a:gd name="T24" fmla="*/ 4 w 82"/>
                    <a:gd name="T25" fmla="*/ 79 h 103"/>
                    <a:gd name="T26" fmla="*/ 1 w 82"/>
                    <a:gd name="T27" fmla="*/ 82 h 103"/>
                    <a:gd name="T28" fmla="*/ 0 w 82"/>
                    <a:gd name="T29" fmla="*/ 86 h 103"/>
                    <a:gd name="T30" fmla="*/ 0 w 82"/>
                    <a:gd name="T31" fmla="*/ 86 h 103"/>
                    <a:gd name="T32" fmla="*/ 2 w 82"/>
                    <a:gd name="T33" fmla="*/ 90 h 103"/>
                    <a:gd name="T34" fmla="*/ 8 w 82"/>
                    <a:gd name="T35" fmla="*/ 93 h 103"/>
                    <a:gd name="T36" fmla="*/ 15 w 82"/>
                    <a:gd name="T37" fmla="*/ 95 h 103"/>
                    <a:gd name="T38" fmla="*/ 24 w 82"/>
                    <a:gd name="T39" fmla="*/ 98 h 103"/>
                    <a:gd name="T40" fmla="*/ 36 w 82"/>
                    <a:gd name="T41" fmla="*/ 101 h 103"/>
                    <a:gd name="T42" fmla="*/ 50 w 82"/>
                    <a:gd name="T43" fmla="*/ 102 h 103"/>
                    <a:gd name="T44" fmla="*/ 82 w 82"/>
                    <a:gd name="T45" fmla="*/ 103 h 103"/>
                    <a:gd name="T46" fmla="*/ 82 w 82"/>
                    <a:gd name="T47" fmla="*/ 0 h 103"/>
                    <a:gd name="T48" fmla="*/ 63 w 82"/>
                    <a:gd name="T49" fmla="*/ 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2" h="103">
                      <a:moveTo>
                        <a:pt x="63" y="6"/>
                      </a:moveTo>
                      <a:lnTo>
                        <a:pt x="63" y="38"/>
                      </a:lnTo>
                      <a:lnTo>
                        <a:pt x="63" y="38"/>
                      </a:lnTo>
                      <a:lnTo>
                        <a:pt x="62" y="41"/>
                      </a:lnTo>
                      <a:lnTo>
                        <a:pt x="58" y="47"/>
                      </a:lnTo>
                      <a:lnTo>
                        <a:pt x="51" y="55"/>
                      </a:lnTo>
                      <a:lnTo>
                        <a:pt x="46" y="57"/>
                      </a:lnTo>
                      <a:lnTo>
                        <a:pt x="39" y="60"/>
                      </a:lnTo>
                      <a:lnTo>
                        <a:pt x="39" y="60"/>
                      </a:lnTo>
                      <a:lnTo>
                        <a:pt x="25" y="65"/>
                      </a:lnTo>
                      <a:lnTo>
                        <a:pt x="12" y="72"/>
                      </a:lnTo>
                      <a:lnTo>
                        <a:pt x="6" y="75"/>
                      </a:lnTo>
                      <a:lnTo>
                        <a:pt x="4" y="79"/>
                      </a:lnTo>
                      <a:lnTo>
                        <a:pt x="1" y="82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2" y="90"/>
                      </a:lnTo>
                      <a:lnTo>
                        <a:pt x="8" y="93"/>
                      </a:lnTo>
                      <a:lnTo>
                        <a:pt x="15" y="95"/>
                      </a:lnTo>
                      <a:lnTo>
                        <a:pt x="24" y="98"/>
                      </a:lnTo>
                      <a:lnTo>
                        <a:pt x="36" y="101"/>
                      </a:lnTo>
                      <a:lnTo>
                        <a:pt x="50" y="102"/>
                      </a:lnTo>
                      <a:lnTo>
                        <a:pt x="82" y="103"/>
                      </a:lnTo>
                      <a:lnTo>
                        <a:pt x="82" y="0"/>
                      </a:lnTo>
                      <a:lnTo>
                        <a:pt x="63" y="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9" name="Freeform 134">
                  <a:extLst>
                    <a:ext uri="{FF2B5EF4-FFF2-40B4-BE49-F238E27FC236}">
                      <a16:creationId xmlns:a16="http://schemas.microsoft.com/office/drawing/2014/main" id="{22368BF0-B3C5-F161-3EE8-0335E6F4D112}"/>
                    </a:ext>
                  </a:extLst>
                </p:cNvPr>
                <p:cNvSpPr/>
                <p:nvPr/>
              </p:nvSpPr>
              <p:spPr bwMode="auto">
                <a:xfrm>
                  <a:off x="1893888" y="4305300"/>
                  <a:ext cx="495300" cy="496888"/>
                </a:xfrm>
                <a:custGeom>
                  <a:avLst/>
                  <a:gdLst>
                    <a:gd name="T0" fmla="*/ 83 w 312"/>
                    <a:gd name="T1" fmla="*/ 16 h 313"/>
                    <a:gd name="T2" fmla="*/ 57 w 312"/>
                    <a:gd name="T3" fmla="*/ 41 h 313"/>
                    <a:gd name="T4" fmla="*/ 37 w 312"/>
                    <a:gd name="T5" fmla="*/ 71 h 313"/>
                    <a:gd name="T6" fmla="*/ 25 w 312"/>
                    <a:gd name="T7" fmla="*/ 103 h 313"/>
                    <a:gd name="T8" fmla="*/ 21 w 312"/>
                    <a:gd name="T9" fmla="*/ 140 h 313"/>
                    <a:gd name="T10" fmla="*/ 21 w 312"/>
                    <a:gd name="T11" fmla="*/ 156 h 313"/>
                    <a:gd name="T12" fmla="*/ 27 w 312"/>
                    <a:gd name="T13" fmla="*/ 186 h 313"/>
                    <a:gd name="T14" fmla="*/ 40 w 312"/>
                    <a:gd name="T15" fmla="*/ 213 h 313"/>
                    <a:gd name="T16" fmla="*/ 56 w 312"/>
                    <a:gd name="T17" fmla="*/ 237 h 313"/>
                    <a:gd name="T18" fmla="*/ 76 w 312"/>
                    <a:gd name="T19" fmla="*/ 259 h 313"/>
                    <a:gd name="T20" fmla="*/ 101 w 312"/>
                    <a:gd name="T21" fmla="*/ 275 h 313"/>
                    <a:gd name="T22" fmla="*/ 128 w 312"/>
                    <a:gd name="T23" fmla="*/ 287 h 313"/>
                    <a:gd name="T24" fmla="*/ 157 w 312"/>
                    <a:gd name="T25" fmla="*/ 293 h 313"/>
                    <a:gd name="T26" fmla="*/ 174 w 312"/>
                    <a:gd name="T27" fmla="*/ 294 h 313"/>
                    <a:gd name="T28" fmla="*/ 210 w 312"/>
                    <a:gd name="T29" fmla="*/ 289 h 313"/>
                    <a:gd name="T30" fmla="*/ 243 w 312"/>
                    <a:gd name="T31" fmla="*/ 276 h 313"/>
                    <a:gd name="T32" fmla="*/ 273 w 312"/>
                    <a:gd name="T33" fmla="*/ 257 h 313"/>
                    <a:gd name="T34" fmla="*/ 296 w 312"/>
                    <a:gd name="T35" fmla="*/ 233 h 313"/>
                    <a:gd name="T36" fmla="*/ 312 w 312"/>
                    <a:gd name="T37" fmla="*/ 245 h 313"/>
                    <a:gd name="T38" fmla="*/ 285 w 312"/>
                    <a:gd name="T39" fmla="*/ 274 h 313"/>
                    <a:gd name="T40" fmla="*/ 252 w 312"/>
                    <a:gd name="T41" fmla="*/ 295 h 313"/>
                    <a:gd name="T42" fmla="*/ 214 w 312"/>
                    <a:gd name="T43" fmla="*/ 309 h 313"/>
                    <a:gd name="T44" fmla="*/ 174 w 312"/>
                    <a:gd name="T45" fmla="*/ 313 h 313"/>
                    <a:gd name="T46" fmla="*/ 156 w 312"/>
                    <a:gd name="T47" fmla="*/ 313 h 313"/>
                    <a:gd name="T48" fmla="*/ 122 w 312"/>
                    <a:gd name="T49" fmla="*/ 306 h 313"/>
                    <a:gd name="T50" fmla="*/ 91 w 312"/>
                    <a:gd name="T51" fmla="*/ 293 h 313"/>
                    <a:gd name="T52" fmla="*/ 64 w 312"/>
                    <a:gd name="T53" fmla="*/ 274 h 313"/>
                    <a:gd name="T54" fmla="*/ 40 w 312"/>
                    <a:gd name="T55" fmla="*/ 251 h 313"/>
                    <a:gd name="T56" fmla="*/ 21 w 312"/>
                    <a:gd name="T57" fmla="*/ 222 h 313"/>
                    <a:gd name="T58" fmla="*/ 8 w 312"/>
                    <a:gd name="T59" fmla="*/ 191 h 313"/>
                    <a:gd name="T60" fmla="*/ 2 w 312"/>
                    <a:gd name="T61" fmla="*/ 159 h 313"/>
                    <a:gd name="T62" fmla="*/ 0 w 312"/>
                    <a:gd name="T63" fmla="*/ 140 h 313"/>
                    <a:gd name="T64" fmla="*/ 6 w 312"/>
                    <a:gd name="T65" fmla="*/ 99 h 313"/>
                    <a:gd name="T66" fmla="*/ 19 w 312"/>
                    <a:gd name="T67" fmla="*/ 61 h 313"/>
                    <a:gd name="T68" fmla="*/ 42 w 312"/>
                    <a:gd name="T69" fmla="*/ 27 h 313"/>
                    <a:gd name="T70" fmla="*/ 71 w 312"/>
                    <a:gd name="T71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12" h="313">
                      <a:moveTo>
                        <a:pt x="83" y="16"/>
                      </a:moveTo>
                      <a:lnTo>
                        <a:pt x="83" y="16"/>
                      </a:lnTo>
                      <a:lnTo>
                        <a:pt x="69" y="29"/>
                      </a:lnTo>
                      <a:lnTo>
                        <a:pt x="57" y="41"/>
                      </a:lnTo>
                      <a:lnTo>
                        <a:pt x="46" y="54"/>
                      </a:lnTo>
                      <a:lnTo>
                        <a:pt x="37" y="71"/>
                      </a:lnTo>
                      <a:lnTo>
                        <a:pt x="30" y="87"/>
                      </a:lnTo>
                      <a:lnTo>
                        <a:pt x="25" y="103"/>
                      </a:lnTo>
                      <a:lnTo>
                        <a:pt x="22" y="122"/>
                      </a:lnTo>
                      <a:lnTo>
                        <a:pt x="21" y="140"/>
                      </a:lnTo>
                      <a:lnTo>
                        <a:pt x="21" y="140"/>
                      </a:lnTo>
                      <a:lnTo>
                        <a:pt x="21" y="156"/>
                      </a:lnTo>
                      <a:lnTo>
                        <a:pt x="23" y="171"/>
                      </a:lnTo>
                      <a:lnTo>
                        <a:pt x="27" y="186"/>
                      </a:lnTo>
                      <a:lnTo>
                        <a:pt x="33" y="199"/>
                      </a:lnTo>
                      <a:lnTo>
                        <a:pt x="40" y="213"/>
                      </a:lnTo>
                      <a:lnTo>
                        <a:pt x="46" y="226"/>
                      </a:lnTo>
                      <a:lnTo>
                        <a:pt x="56" y="237"/>
                      </a:lnTo>
                      <a:lnTo>
                        <a:pt x="65" y="248"/>
                      </a:lnTo>
                      <a:lnTo>
                        <a:pt x="76" y="259"/>
                      </a:lnTo>
                      <a:lnTo>
                        <a:pt x="88" y="267"/>
                      </a:lnTo>
                      <a:lnTo>
                        <a:pt x="101" y="275"/>
                      </a:lnTo>
                      <a:lnTo>
                        <a:pt x="114" y="282"/>
                      </a:lnTo>
                      <a:lnTo>
                        <a:pt x="128" y="287"/>
                      </a:lnTo>
                      <a:lnTo>
                        <a:pt x="143" y="290"/>
                      </a:lnTo>
                      <a:lnTo>
                        <a:pt x="157" y="293"/>
                      </a:lnTo>
                      <a:lnTo>
                        <a:pt x="174" y="294"/>
                      </a:lnTo>
                      <a:lnTo>
                        <a:pt x="174" y="294"/>
                      </a:lnTo>
                      <a:lnTo>
                        <a:pt x="193" y="293"/>
                      </a:lnTo>
                      <a:lnTo>
                        <a:pt x="210" y="289"/>
                      </a:lnTo>
                      <a:lnTo>
                        <a:pt x="227" y="285"/>
                      </a:lnTo>
                      <a:lnTo>
                        <a:pt x="243" y="276"/>
                      </a:lnTo>
                      <a:lnTo>
                        <a:pt x="258" y="268"/>
                      </a:lnTo>
                      <a:lnTo>
                        <a:pt x="273" y="257"/>
                      </a:lnTo>
                      <a:lnTo>
                        <a:pt x="285" y="247"/>
                      </a:lnTo>
                      <a:lnTo>
                        <a:pt x="296" y="233"/>
                      </a:lnTo>
                      <a:lnTo>
                        <a:pt x="312" y="245"/>
                      </a:lnTo>
                      <a:lnTo>
                        <a:pt x="312" y="245"/>
                      </a:lnTo>
                      <a:lnTo>
                        <a:pt x="298" y="260"/>
                      </a:lnTo>
                      <a:lnTo>
                        <a:pt x="285" y="274"/>
                      </a:lnTo>
                      <a:lnTo>
                        <a:pt x="268" y="285"/>
                      </a:lnTo>
                      <a:lnTo>
                        <a:pt x="252" y="295"/>
                      </a:lnTo>
                      <a:lnTo>
                        <a:pt x="233" y="303"/>
                      </a:lnTo>
                      <a:lnTo>
                        <a:pt x="214" y="309"/>
                      </a:lnTo>
                      <a:lnTo>
                        <a:pt x="194" y="312"/>
                      </a:lnTo>
                      <a:lnTo>
                        <a:pt x="174" y="313"/>
                      </a:lnTo>
                      <a:lnTo>
                        <a:pt x="174" y="313"/>
                      </a:lnTo>
                      <a:lnTo>
                        <a:pt x="156" y="313"/>
                      </a:lnTo>
                      <a:lnTo>
                        <a:pt x="138" y="310"/>
                      </a:lnTo>
                      <a:lnTo>
                        <a:pt x="122" y="306"/>
                      </a:lnTo>
                      <a:lnTo>
                        <a:pt x="106" y="299"/>
                      </a:lnTo>
                      <a:lnTo>
                        <a:pt x="91" y="293"/>
                      </a:lnTo>
                      <a:lnTo>
                        <a:pt x="76" y="285"/>
                      </a:lnTo>
                      <a:lnTo>
                        <a:pt x="64" y="274"/>
                      </a:lnTo>
                      <a:lnTo>
                        <a:pt x="52" y="263"/>
                      </a:lnTo>
                      <a:lnTo>
                        <a:pt x="40" y="251"/>
                      </a:lnTo>
                      <a:lnTo>
                        <a:pt x="30" y="237"/>
                      </a:lnTo>
                      <a:lnTo>
                        <a:pt x="21" y="222"/>
                      </a:lnTo>
                      <a:lnTo>
                        <a:pt x="14" y="207"/>
                      </a:lnTo>
                      <a:lnTo>
                        <a:pt x="8" y="191"/>
                      </a:lnTo>
                      <a:lnTo>
                        <a:pt x="4" y="175"/>
                      </a:lnTo>
                      <a:lnTo>
                        <a:pt x="2" y="159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2" y="119"/>
                      </a:lnTo>
                      <a:lnTo>
                        <a:pt x="6" y="99"/>
                      </a:lnTo>
                      <a:lnTo>
                        <a:pt x="11" y="79"/>
                      </a:lnTo>
                      <a:lnTo>
                        <a:pt x="19" y="61"/>
                      </a:lnTo>
                      <a:lnTo>
                        <a:pt x="30" y="44"/>
                      </a:lnTo>
                      <a:lnTo>
                        <a:pt x="42" y="27"/>
                      </a:lnTo>
                      <a:lnTo>
                        <a:pt x="56" y="14"/>
                      </a:lnTo>
                      <a:lnTo>
                        <a:pt x="71" y="0"/>
                      </a:lnTo>
                      <a:lnTo>
                        <a:pt x="83" y="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0" name="Freeform 135">
                  <a:extLst>
                    <a:ext uri="{FF2B5EF4-FFF2-40B4-BE49-F238E27FC236}">
                      <a16:creationId xmlns:a16="http://schemas.microsoft.com/office/drawing/2014/main" id="{48D46F01-A61A-FF03-FA7F-92450BE411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947863" y="4314825"/>
                  <a:ext cx="436563" cy="434975"/>
                </a:xfrm>
                <a:custGeom>
                  <a:avLst/>
                  <a:gdLst>
                    <a:gd name="T0" fmla="*/ 152 w 275"/>
                    <a:gd name="T1" fmla="*/ 1 h 274"/>
                    <a:gd name="T2" fmla="*/ 191 w 275"/>
                    <a:gd name="T3" fmla="*/ 10 h 274"/>
                    <a:gd name="T4" fmla="*/ 225 w 275"/>
                    <a:gd name="T5" fmla="*/ 32 h 274"/>
                    <a:gd name="T6" fmla="*/ 252 w 275"/>
                    <a:gd name="T7" fmla="*/ 61 h 274"/>
                    <a:gd name="T8" fmla="*/ 268 w 275"/>
                    <a:gd name="T9" fmla="*/ 97 h 274"/>
                    <a:gd name="T10" fmla="*/ 275 w 275"/>
                    <a:gd name="T11" fmla="*/ 138 h 274"/>
                    <a:gd name="T12" fmla="*/ 272 w 275"/>
                    <a:gd name="T13" fmla="*/ 165 h 274"/>
                    <a:gd name="T14" fmla="*/ 259 w 275"/>
                    <a:gd name="T15" fmla="*/ 203 h 274"/>
                    <a:gd name="T16" fmla="*/ 234 w 275"/>
                    <a:gd name="T17" fmla="*/ 235 h 274"/>
                    <a:gd name="T18" fmla="*/ 203 w 275"/>
                    <a:gd name="T19" fmla="*/ 258 h 274"/>
                    <a:gd name="T20" fmla="*/ 165 w 275"/>
                    <a:gd name="T21" fmla="*/ 272 h 274"/>
                    <a:gd name="T22" fmla="*/ 137 w 275"/>
                    <a:gd name="T23" fmla="*/ 274 h 274"/>
                    <a:gd name="T24" fmla="*/ 137 w 275"/>
                    <a:gd name="T25" fmla="*/ 269 h 274"/>
                    <a:gd name="T26" fmla="*/ 164 w 275"/>
                    <a:gd name="T27" fmla="*/ 266 h 274"/>
                    <a:gd name="T28" fmla="*/ 201 w 275"/>
                    <a:gd name="T29" fmla="*/ 253 h 274"/>
                    <a:gd name="T30" fmla="*/ 230 w 275"/>
                    <a:gd name="T31" fmla="*/ 230 h 274"/>
                    <a:gd name="T32" fmla="*/ 253 w 275"/>
                    <a:gd name="T33" fmla="*/ 200 h 274"/>
                    <a:gd name="T34" fmla="*/ 266 w 275"/>
                    <a:gd name="T35" fmla="*/ 163 h 274"/>
                    <a:gd name="T36" fmla="*/ 268 w 275"/>
                    <a:gd name="T37" fmla="*/ 138 h 274"/>
                    <a:gd name="T38" fmla="*/ 263 w 275"/>
                    <a:gd name="T39" fmla="*/ 98 h 274"/>
                    <a:gd name="T40" fmla="*/ 247 w 275"/>
                    <a:gd name="T41" fmla="*/ 65 h 274"/>
                    <a:gd name="T42" fmla="*/ 221 w 275"/>
                    <a:gd name="T43" fmla="*/ 36 h 274"/>
                    <a:gd name="T44" fmla="*/ 188 w 275"/>
                    <a:gd name="T45" fmla="*/ 17 h 274"/>
                    <a:gd name="T46" fmla="*/ 151 w 275"/>
                    <a:gd name="T47" fmla="*/ 8 h 274"/>
                    <a:gd name="T48" fmla="*/ 137 w 275"/>
                    <a:gd name="T49" fmla="*/ 0 h 274"/>
                    <a:gd name="T50" fmla="*/ 137 w 275"/>
                    <a:gd name="T51" fmla="*/ 274 h 274"/>
                    <a:gd name="T52" fmla="*/ 96 w 275"/>
                    <a:gd name="T53" fmla="*/ 269 h 274"/>
                    <a:gd name="T54" fmla="*/ 61 w 275"/>
                    <a:gd name="T55" fmla="*/ 251 h 274"/>
                    <a:gd name="T56" fmla="*/ 31 w 275"/>
                    <a:gd name="T57" fmla="*/ 224 h 274"/>
                    <a:gd name="T58" fmla="*/ 11 w 275"/>
                    <a:gd name="T59" fmla="*/ 191 h 274"/>
                    <a:gd name="T60" fmla="*/ 2 w 275"/>
                    <a:gd name="T61" fmla="*/ 151 h 274"/>
                    <a:gd name="T62" fmla="*/ 2 w 275"/>
                    <a:gd name="T63" fmla="*/ 123 h 274"/>
                    <a:gd name="T64" fmla="*/ 11 w 275"/>
                    <a:gd name="T65" fmla="*/ 84 h 274"/>
                    <a:gd name="T66" fmla="*/ 31 w 275"/>
                    <a:gd name="T67" fmla="*/ 50 h 274"/>
                    <a:gd name="T68" fmla="*/ 61 w 275"/>
                    <a:gd name="T69" fmla="*/ 24 h 274"/>
                    <a:gd name="T70" fmla="*/ 96 w 275"/>
                    <a:gd name="T71" fmla="*/ 6 h 274"/>
                    <a:gd name="T72" fmla="*/ 137 w 275"/>
                    <a:gd name="T73" fmla="*/ 0 h 274"/>
                    <a:gd name="T74" fmla="*/ 125 w 275"/>
                    <a:gd name="T75" fmla="*/ 8 h 274"/>
                    <a:gd name="T76" fmla="*/ 87 w 275"/>
                    <a:gd name="T77" fmla="*/ 17 h 274"/>
                    <a:gd name="T78" fmla="*/ 54 w 275"/>
                    <a:gd name="T79" fmla="*/ 36 h 274"/>
                    <a:gd name="T80" fmla="*/ 29 w 275"/>
                    <a:gd name="T81" fmla="*/ 65 h 274"/>
                    <a:gd name="T82" fmla="*/ 12 w 275"/>
                    <a:gd name="T83" fmla="*/ 98 h 274"/>
                    <a:gd name="T84" fmla="*/ 7 w 275"/>
                    <a:gd name="T85" fmla="*/ 138 h 274"/>
                    <a:gd name="T86" fmla="*/ 10 w 275"/>
                    <a:gd name="T87" fmla="*/ 163 h 274"/>
                    <a:gd name="T88" fmla="*/ 22 w 275"/>
                    <a:gd name="T89" fmla="*/ 200 h 274"/>
                    <a:gd name="T90" fmla="*/ 45 w 275"/>
                    <a:gd name="T91" fmla="*/ 230 h 274"/>
                    <a:gd name="T92" fmla="*/ 75 w 275"/>
                    <a:gd name="T93" fmla="*/ 253 h 274"/>
                    <a:gd name="T94" fmla="*/ 111 w 275"/>
                    <a:gd name="T95" fmla="*/ 266 h 274"/>
                    <a:gd name="T96" fmla="*/ 137 w 275"/>
                    <a:gd name="T97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75" h="274">
                      <a:moveTo>
                        <a:pt x="137" y="0"/>
                      </a:moveTo>
                      <a:lnTo>
                        <a:pt x="137" y="0"/>
                      </a:lnTo>
                      <a:lnTo>
                        <a:pt x="152" y="1"/>
                      </a:lnTo>
                      <a:lnTo>
                        <a:pt x="165" y="2"/>
                      </a:lnTo>
                      <a:lnTo>
                        <a:pt x="179" y="6"/>
                      </a:lnTo>
                      <a:lnTo>
                        <a:pt x="191" y="10"/>
                      </a:lnTo>
                      <a:lnTo>
                        <a:pt x="203" y="17"/>
                      </a:lnTo>
                      <a:lnTo>
                        <a:pt x="214" y="24"/>
                      </a:lnTo>
                      <a:lnTo>
                        <a:pt x="225" y="32"/>
                      </a:lnTo>
                      <a:lnTo>
                        <a:pt x="234" y="40"/>
                      </a:lnTo>
                      <a:lnTo>
                        <a:pt x="244" y="50"/>
                      </a:lnTo>
                      <a:lnTo>
                        <a:pt x="252" y="61"/>
                      </a:lnTo>
                      <a:lnTo>
                        <a:pt x="259" y="71"/>
                      </a:lnTo>
                      <a:lnTo>
                        <a:pt x="264" y="84"/>
                      </a:lnTo>
                      <a:lnTo>
                        <a:pt x="268" y="97"/>
                      </a:lnTo>
                      <a:lnTo>
                        <a:pt x="272" y="109"/>
                      </a:lnTo>
                      <a:lnTo>
                        <a:pt x="274" y="123"/>
                      </a:lnTo>
                      <a:lnTo>
                        <a:pt x="275" y="138"/>
                      </a:lnTo>
                      <a:lnTo>
                        <a:pt x="275" y="138"/>
                      </a:lnTo>
                      <a:lnTo>
                        <a:pt x="274" y="151"/>
                      </a:lnTo>
                      <a:lnTo>
                        <a:pt x="272" y="165"/>
                      </a:lnTo>
                      <a:lnTo>
                        <a:pt x="268" y="178"/>
                      </a:lnTo>
                      <a:lnTo>
                        <a:pt x="264" y="191"/>
                      </a:lnTo>
                      <a:lnTo>
                        <a:pt x="259" y="203"/>
                      </a:lnTo>
                      <a:lnTo>
                        <a:pt x="252" y="215"/>
                      </a:lnTo>
                      <a:lnTo>
                        <a:pt x="244" y="224"/>
                      </a:lnTo>
                      <a:lnTo>
                        <a:pt x="234" y="235"/>
                      </a:lnTo>
                      <a:lnTo>
                        <a:pt x="225" y="243"/>
                      </a:lnTo>
                      <a:lnTo>
                        <a:pt x="214" y="251"/>
                      </a:lnTo>
                      <a:lnTo>
                        <a:pt x="203" y="258"/>
                      </a:lnTo>
                      <a:lnTo>
                        <a:pt x="191" y="264"/>
                      </a:lnTo>
                      <a:lnTo>
                        <a:pt x="179" y="269"/>
                      </a:lnTo>
                      <a:lnTo>
                        <a:pt x="165" y="272"/>
                      </a:lnTo>
                      <a:lnTo>
                        <a:pt x="152" y="274"/>
                      </a:lnTo>
                      <a:lnTo>
                        <a:pt x="137" y="274"/>
                      </a:lnTo>
                      <a:lnTo>
                        <a:pt x="137" y="274"/>
                      </a:lnTo>
                      <a:lnTo>
                        <a:pt x="137" y="269"/>
                      </a:lnTo>
                      <a:lnTo>
                        <a:pt x="137" y="269"/>
                      </a:lnTo>
                      <a:lnTo>
                        <a:pt x="137" y="269"/>
                      </a:lnTo>
                      <a:lnTo>
                        <a:pt x="137" y="269"/>
                      </a:lnTo>
                      <a:lnTo>
                        <a:pt x="151" y="268"/>
                      </a:lnTo>
                      <a:lnTo>
                        <a:pt x="164" y="266"/>
                      </a:lnTo>
                      <a:lnTo>
                        <a:pt x="176" y="262"/>
                      </a:lnTo>
                      <a:lnTo>
                        <a:pt x="188" y="258"/>
                      </a:lnTo>
                      <a:lnTo>
                        <a:pt x="201" y="253"/>
                      </a:lnTo>
                      <a:lnTo>
                        <a:pt x="211" y="246"/>
                      </a:lnTo>
                      <a:lnTo>
                        <a:pt x="221" y="238"/>
                      </a:lnTo>
                      <a:lnTo>
                        <a:pt x="230" y="230"/>
                      </a:lnTo>
                      <a:lnTo>
                        <a:pt x="239" y="220"/>
                      </a:lnTo>
                      <a:lnTo>
                        <a:pt x="247" y="211"/>
                      </a:lnTo>
                      <a:lnTo>
                        <a:pt x="253" y="200"/>
                      </a:lnTo>
                      <a:lnTo>
                        <a:pt x="259" y="188"/>
                      </a:lnTo>
                      <a:lnTo>
                        <a:pt x="263" y="177"/>
                      </a:lnTo>
                      <a:lnTo>
                        <a:pt x="266" y="163"/>
                      </a:lnTo>
                      <a:lnTo>
                        <a:pt x="268" y="151"/>
                      </a:lnTo>
                      <a:lnTo>
                        <a:pt x="268" y="138"/>
                      </a:lnTo>
                      <a:lnTo>
                        <a:pt x="268" y="138"/>
                      </a:lnTo>
                      <a:lnTo>
                        <a:pt x="268" y="124"/>
                      </a:lnTo>
                      <a:lnTo>
                        <a:pt x="266" y="111"/>
                      </a:lnTo>
                      <a:lnTo>
                        <a:pt x="263" y="98"/>
                      </a:lnTo>
                      <a:lnTo>
                        <a:pt x="259" y="86"/>
                      </a:lnTo>
                      <a:lnTo>
                        <a:pt x="253" y="75"/>
                      </a:lnTo>
                      <a:lnTo>
                        <a:pt x="247" y="65"/>
                      </a:lnTo>
                      <a:lnTo>
                        <a:pt x="239" y="54"/>
                      </a:lnTo>
                      <a:lnTo>
                        <a:pt x="230" y="44"/>
                      </a:lnTo>
                      <a:lnTo>
                        <a:pt x="221" y="36"/>
                      </a:lnTo>
                      <a:lnTo>
                        <a:pt x="211" y="29"/>
                      </a:lnTo>
                      <a:lnTo>
                        <a:pt x="201" y="23"/>
                      </a:lnTo>
                      <a:lnTo>
                        <a:pt x="188" y="17"/>
                      </a:lnTo>
                      <a:lnTo>
                        <a:pt x="176" y="12"/>
                      </a:lnTo>
                      <a:lnTo>
                        <a:pt x="164" y="9"/>
                      </a:lnTo>
                      <a:lnTo>
                        <a:pt x="151" y="8"/>
                      </a:lnTo>
                      <a:lnTo>
                        <a:pt x="137" y="6"/>
                      </a:lnTo>
                      <a:lnTo>
                        <a:pt x="137" y="6"/>
                      </a:lnTo>
                      <a:lnTo>
                        <a:pt x="137" y="0"/>
                      </a:lnTo>
                      <a:lnTo>
                        <a:pt x="137" y="0"/>
                      </a:lnTo>
                      <a:close/>
                      <a:moveTo>
                        <a:pt x="137" y="274"/>
                      </a:moveTo>
                      <a:lnTo>
                        <a:pt x="137" y="274"/>
                      </a:lnTo>
                      <a:lnTo>
                        <a:pt x="123" y="274"/>
                      </a:lnTo>
                      <a:lnTo>
                        <a:pt x="110" y="272"/>
                      </a:lnTo>
                      <a:lnTo>
                        <a:pt x="96" y="269"/>
                      </a:lnTo>
                      <a:lnTo>
                        <a:pt x="84" y="264"/>
                      </a:lnTo>
                      <a:lnTo>
                        <a:pt x="72" y="258"/>
                      </a:lnTo>
                      <a:lnTo>
                        <a:pt x="61" y="251"/>
                      </a:lnTo>
                      <a:lnTo>
                        <a:pt x="50" y="243"/>
                      </a:lnTo>
                      <a:lnTo>
                        <a:pt x="41" y="235"/>
                      </a:lnTo>
                      <a:lnTo>
                        <a:pt x="31" y="224"/>
                      </a:lnTo>
                      <a:lnTo>
                        <a:pt x="23" y="215"/>
                      </a:lnTo>
                      <a:lnTo>
                        <a:pt x="16" y="203"/>
                      </a:lnTo>
                      <a:lnTo>
                        <a:pt x="11" y="191"/>
                      </a:lnTo>
                      <a:lnTo>
                        <a:pt x="7" y="178"/>
                      </a:lnTo>
                      <a:lnTo>
                        <a:pt x="3" y="165"/>
                      </a:lnTo>
                      <a:lnTo>
                        <a:pt x="2" y="151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2" y="123"/>
                      </a:lnTo>
                      <a:lnTo>
                        <a:pt x="3" y="109"/>
                      </a:lnTo>
                      <a:lnTo>
                        <a:pt x="7" y="97"/>
                      </a:lnTo>
                      <a:lnTo>
                        <a:pt x="11" y="84"/>
                      </a:lnTo>
                      <a:lnTo>
                        <a:pt x="16" y="71"/>
                      </a:lnTo>
                      <a:lnTo>
                        <a:pt x="23" y="61"/>
                      </a:lnTo>
                      <a:lnTo>
                        <a:pt x="31" y="50"/>
                      </a:lnTo>
                      <a:lnTo>
                        <a:pt x="41" y="40"/>
                      </a:lnTo>
                      <a:lnTo>
                        <a:pt x="50" y="32"/>
                      </a:lnTo>
                      <a:lnTo>
                        <a:pt x="61" y="24"/>
                      </a:lnTo>
                      <a:lnTo>
                        <a:pt x="72" y="17"/>
                      </a:lnTo>
                      <a:lnTo>
                        <a:pt x="84" y="10"/>
                      </a:lnTo>
                      <a:lnTo>
                        <a:pt x="96" y="6"/>
                      </a:lnTo>
                      <a:lnTo>
                        <a:pt x="110" y="2"/>
                      </a:lnTo>
                      <a:lnTo>
                        <a:pt x="123" y="1"/>
                      </a:lnTo>
                      <a:lnTo>
                        <a:pt x="137" y="0"/>
                      </a:lnTo>
                      <a:lnTo>
                        <a:pt x="137" y="6"/>
                      </a:lnTo>
                      <a:lnTo>
                        <a:pt x="137" y="6"/>
                      </a:lnTo>
                      <a:lnTo>
                        <a:pt x="125" y="8"/>
                      </a:lnTo>
                      <a:lnTo>
                        <a:pt x="111" y="9"/>
                      </a:lnTo>
                      <a:lnTo>
                        <a:pt x="99" y="12"/>
                      </a:lnTo>
                      <a:lnTo>
                        <a:pt x="87" y="17"/>
                      </a:lnTo>
                      <a:lnTo>
                        <a:pt x="75" y="23"/>
                      </a:lnTo>
                      <a:lnTo>
                        <a:pt x="64" y="29"/>
                      </a:lnTo>
                      <a:lnTo>
                        <a:pt x="54" y="36"/>
                      </a:lnTo>
                      <a:lnTo>
                        <a:pt x="45" y="44"/>
                      </a:lnTo>
                      <a:lnTo>
                        <a:pt x="37" y="54"/>
                      </a:lnTo>
                      <a:lnTo>
                        <a:pt x="29" y="65"/>
                      </a:lnTo>
                      <a:lnTo>
                        <a:pt x="22" y="75"/>
                      </a:lnTo>
                      <a:lnTo>
                        <a:pt x="16" y="86"/>
                      </a:lnTo>
                      <a:lnTo>
                        <a:pt x="12" y="98"/>
                      </a:lnTo>
                      <a:lnTo>
                        <a:pt x="10" y="111"/>
                      </a:lnTo>
                      <a:lnTo>
                        <a:pt x="7" y="124"/>
                      </a:lnTo>
                      <a:lnTo>
                        <a:pt x="7" y="138"/>
                      </a:lnTo>
                      <a:lnTo>
                        <a:pt x="7" y="138"/>
                      </a:lnTo>
                      <a:lnTo>
                        <a:pt x="7" y="151"/>
                      </a:lnTo>
                      <a:lnTo>
                        <a:pt x="10" y="163"/>
                      </a:lnTo>
                      <a:lnTo>
                        <a:pt x="12" y="177"/>
                      </a:lnTo>
                      <a:lnTo>
                        <a:pt x="16" y="188"/>
                      </a:lnTo>
                      <a:lnTo>
                        <a:pt x="22" y="200"/>
                      </a:lnTo>
                      <a:lnTo>
                        <a:pt x="29" y="211"/>
                      </a:lnTo>
                      <a:lnTo>
                        <a:pt x="37" y="220"/>
                      </a:lnTo>
                      <a:lnTo>
                        <a:pt x="45" y="230"/>
                      </a:lnTo>
                      <a:lnTo>
                        <a:pt x="54" y="238"/>
                      </a:lnTo>
                      <a:lnTo>
                        <a:pt x="64" y="246"/>
                      </a:lnTo>
                      <a:lnTo>
                        <a:pt x="75" y="253"/>
                      </a:lnTo>
                      <a:lnTo>
                        <a:pt x="87" y="258"/>
                      </a:lnTo>
                      <a:lnTo>
                        <a:pt x="99" y="262"/>
                      </a:lnTo>
                      <a:lnTo>
                        <a:pt x="111" y="266"/>
                      </a:lnTo>
                      <a:lnTo>
                        <a:pt x="125" y="268"/>
                      </a:lnTo>
                      <a:lnTo>
                        <a:pt x="137" y="269"/>
                      </a:lnTo>
                      <a:lnTo>
                        <a:pt x="137" y="27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1" name="Freeform 136">
                  <a:extLst>
                    <a:ext uri="{FF2B5EF4-FFF2-40B4-BE49-F238E27FC236}">
                      <a16:creationId xmlns:a16="http://schemas.microsoft.com/office/drawing/2014/main" id="{4491691B-DEDB-9FA3-6FCF-179F751E7615}"/>
                    </a:ext>
                  </a:extLst>
                </p:cNvPr>
                <p:cNvSpPr/>
                <p:nvPr/>
              </p:nvSpPr>
              <p:spPr bwMode="auto">
                <a:xfrm>
                  <a:off x="1941513" y="4322763"/>
                  <a:ext cx="434975" cy="423863"/>
                </a:xfrm>
                <a:custGeom>
                  <a:avLst/>
                  <a:gdLst>
                    <a:gd name="T0" fmla="*/ 199 w 274"/>
                    <a:gd name="T1" fmla="*/ 18 h 267"/>
                    <a:gd name="T2" fmla="*/ 203 w 274"/>
                    <a:gd name="T3" fmla="*/ 37 h 267"/>
                    <a:gd name="T4" fmla="*/ 214 w 274"/>
                    <a:gd name="T5" fmla="*/ 35 h 267"/>
                    <a:gd name="T6" fmla="*/ 221 w 274"/>
                    <a:gd name="T7" fmla="*/ 43 h 267"/>
                    <a:gd name="T8" fmla="*/ 238 w 274"/>
                    <a:gd name="T9" fmla="*/ 56 h 267"/>
                    <a:gd name="T10" fmla="*/ 257 w 274"/>
                    <a:gd name="T11" fmla="*/ 80 h 267"/>
                    <a:gd name="T12" fmla="*/ 251 w 274"/>
                    <a:gd name="T13" fmla="*/ 91 h 267"/>
                    <a:gd name="T14" fmla="*/ 256 w 274"/>
                    <a:gd name="T15" fmla="*/ 93 h 267"/>
                    <a:gd name="T16" fmla="*/ 262 w 274"/>
                    <a:gd name="T17" fmla="*/ 85 h 267"/>
                    <a:gd name="T18" fmla="*/ 264 w 274"/>
                    <a:gd name="T19" fmla="*/ 93 h 267"/>
                    <a:gd name="T20" fmla="*/ 259 w 274"/>
                    <a:gd name="T21" fmla="*/ 110 h 267"/>
                    <a:gd name="T22" fmla="*/ 247 w 274"/>
                    <a:gd name="T23" fmla="*/ 112 h 267"/>
                    <a:gd name="T24" fmla="*/ 232 w 274"/>
                    <a:gd name="T25" fmla="*/ 127 h 267"/>
                    <a:gd name="T26" fmla="*/ 220 w 274"/>
                    <a:gd name="T27" fmla="*/ 141 h 267"/>
                    <a:gd name="T28" fmla="*/ 202 w 274"/>
                    <a:gd name="T29" fmla="*/ 154 h 267"/>
                    <a:gd name="T30" fmla="*/ 209 w 274"/>
                    <a:gd name="T31" fmla="*/ 183 h 267"/>
                    <a:gd name="T32" fmla="*/ 218 w 274"/>
                    <a:gd name="T33" fmla="*/ 214 h 267"/>
                    <a:gd name="T34" fmla="*/ 210 w 274"/>
                    <a:gd name="T35" fmla="*/ 237 h 267"/>
                    <a:gd name="T36" fmla="*/ 226 w 274"/>
                    <a:gd name="T37" fmla="*/ 228 h 267"/>
                    <a:gd name="T38" fmla="*/ 247 w 274"/>
                    <a:gd name="T39" fmla="*/ 192 h 267"/>
                    <a:gd name="T40" fmla="*/ 264 w 274"/>
                    <a:gd name="T41" fmla="*/ 141 h 267"/>
                    <a:gd name="T42" fmla="*/ 274 w 274"/>
                    <a:gd name="T43" fmla="*/ 115 h 267"/>
                    <a:gd name="T44" fmla="*/ 155 w 274"/>
                    <a:gd name="T45" fmla="*/ 267 h 267"/>
                    <a:gd name="T46" fmla="*/ 178 w 274"/>
                    <a:gd name="T47" fmla="*/ 246 h 267"/>
                    <a:gd name="T48" fmla="*/ 153 w 274"/>
                    <a:gd name="T49" fmla="*/ 245 h 267"/>
                    <a:gd name="T50" fmla="*/ 145 w 274"/>
                    <a:gd name="T51" fmla="*/ 252 h 267"/>
                    <a:gd name="T52" fmla="*/ 125 w 274"/>
                    <a:gd name="T53" fmla="*/ 248 h 267"/>
                    <a:gd name="T54" fmla="*/ 99 w 274"/>
                    <a:gd name="T55" fmla="*/ 249 h 267"/>
                    <a:gd name="T56" fmla="*/ 121 w 274"/>
                    <a:gd name="T57" fmla="*/ 267 h 267"/>
                    <a:gd name="T58" fmla="*/ 0 w 274"/>
                    <a:gd name="T59" fmla="*/ 129 h 267"/>
                    <a:gd name="T60" fmla="*/ 62 w 274"/>
                    <a:gd name="T61" fmla="*/ 26 h 267"/>
                    <a:gd name="T62" fmla="*/ 19 w 274"/>
                    <a:gd name="T63" fmla="*/ 87 h 267"/>
                    <a:gd name="T64" fmla="*/ 31 w 274"/>
                    <a:gd name="T65" fmla="*/ 84 h 267"/>
                    <a:gd name="T66" fmla="*/ 50 w 274"/>
                    <a:gd name="T67" fmla="*/ 91 h 267"/>
                    <a:gd name="T68" fmla="*/ 60 w 274"/>
                    <a:gd name="T69" fmla="*/ 88 h 267"/>
                    <a:gd name="T70" fmla="*/ 46 w 274"/>
                    <a:gd name="T71" fmla="*/ 106 h 267"/>
                    <a:gd name="T72" fmla="*/ 35 w 274"/>
                    <a:gd name="T73" fmla="*/ 122 h 267"/>
                    <a:gd name="T74" fmla="*/ 45 w 274"/>
                    <a:gd name="T75" fmla="*/ 157 h 267"/>
                    <a:gd name="T76" fmla="*/ 54 w 274"/>
                    <a:gd name="T77" fmla="*/ 180 h 267"/>
                    <a:gd name="T78" fmla="*/ 87 w 274"/>
                    <a:gd name="T79" fmla="*/ 210 h 267"/>
                    <a:gd name="T80" fmla="*/ 95 w 274"/>
                    <a:gd name="T81" fmla="*/ 188 h 267"/>
                    <a:gd name="T82" fmla="*/ 98 w 274"/>
                    <a:gd name="T83" fmla="*/ 169 h 267"/>
                    <a:gd name="T84" fmla="*/ 104 w 274"/>
                    <a:gd name="T85" fmla="*/ 137 h 267"/>
                    <a:gd name="T86" fmla="*/ 117 w 274"/>
                    <a:gd name="T87" fmla="*/ 122 h 267"/>
                    <a:gd name="T88" fmla="*/ 152 w 274"/>
                    <a:gd name="T89" fmla="*/ 125 h 267"/>
                    <a:gd name="T90" fmla="*/ 165 w 274"/>
                    <a:gd name="T91" fmla="*/ 106 h 267"/>
                    <a:gd name="T92" fmla="*/ 161 w 274"/>
                    <a:gd name="T93" fmla="*/ 81 h 267"/>
                    <a:gd name="T94" fmla="*/ 134 w 274"/>
                    <a:gd name="T95" fmla="*/ 58 h 267"/>
                    <a:gd name="T96" fmla="*/ 111 w 274"/>
                    <a:gd name="T97" fmla="*/ 57 h 267"/>
                    <a:gd name="T98" fmla="*/ 92 w 274"/>
                    <a:gd name="T99" fmla="*/ 68 h 267"/>
                    <a:gd name="T100" fmla="*/ 69 w 274"/>
                    <a:gd name="T101" fmla="*/ 64 h 267"/>
                    <a:gd name="T102" fmla="*/ 73 w 274"/>
                    <a:gd name="T103" fmla="*/ 56 h 267"/>
                    <a:gd name="T104" fmla="*/ 80 w 274"/>
                    <a:gd name="T105" fmla="*/ 45 h 267"/>
                    <a:gd name="T106" fmla="*/ 81 w 274"/>
                    <a:gd name="T107" fmla="*/ 38 h 267"/>
                    <a:gd name="T108" fmla="*/ 96 w 274"/>
                    <a:gd name="T109" fmla="*/ 49 h 267"/>
                    <a:gd name="T110" fmla="*/ 119 w 274"/>
                    <a:gd name="T111" fmla="*/ 47 h 267"/>
                    <a:gd name="T112" fmla="*/ 137 w 274"/>
                    <a:gd name="T113" fmla="*/ 45 h 267"/>
                    <a:gd name="T114" fmla="*/ 141 w 274"/>
                    <a:gd name="T115" fmla="*/ 28 h 267"/>
                    <a:gd name="T116" fmla="*/ 161 w 274"/>
                    <a:gd name="T117" fmla="*/ 22 h 267"/>
                    <a:gd name="T118" fmla="*/ 132 w 274"/>
                    <a:gd name="T119" fmla="*/ 8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74" h="267">
                      <a:moveTo>
                        <a:pt x="161" y="1"/>
                      </a:moveTo>
                      <a:lnTo>
                        <a:pt x="161" y="1"/>
                      </a:lnTo>
                      <a:lnTo>
                        <a:pt x="169" y="3"/>
                      </a:lnTo>
                      <a:lnTo>
                        <a:pt x="178" y="5"/>
                      </a:lnTo>
                      <a:lnTo>
                        <a:pt x="188" y="8"/>
                      </a:lnTo>
                      <a:lnTo>
                        <a:pt x="201" y="14"/>
                      </a:lnTo>
                      <a:lnTo>
                        <a:pt x="214" y="22"/>
                      </a:lnTo>
                      <a:lnTo>
                        <a:pt x="226" y="31"/>
                      </a:lnTo>
                      <a:lnTo>
                        <a:pt x="238" y="43"/>
                      </a:lnTo>
                      <a:lnTo>
                        <a:pt x="238" y="43"/>
                      </a:lnTo>
                      <a:lnTo>
                        <a:pt x="234" y="39"/>
                      </a:lnTo>
                      <a:lnTo>
                        <a:pt x="225" y="31"/>
                      </a:lnTo>
                      <a:lnTo>
                        <a:pt x="213" y="22"/>
                      </a:lnTo>
                      <a:lnTo>
                        <a:pt x="206" y="19"/>
                      </a:lnTo>
                      <a:lnTo>
                        <a:pt x="199" y="18"/>
                      </a:lnTo>
                      <a:lnTo>
                        <a:pt x="197" y="19"/>
                      </a:lnTo>
                      <a:lnTo>
                        <a:pt x="197" y="19"/>
                      </a:lnTo>
                      <a:lnTo>
                        <a:pt x="198" y="22"/>
                      </a:lnTo>
                      <a:lnTo>
                        <a:pt x="198" y="22"/>
                      </a:lnTo>
                      <a:lnTo>
                        <a:pt x="199" y="24"/>
                      </a:lnTo>
                      <a:lnTo>
                        <a:pt x="199" y="24"/>
                      </a:lnTo>
                      <a:lnTo>
                        <a:pt x="199" y="27"/>
                      </a:lnTo>
                      <a:lnTo>
                        <a:pt x="201" y="30"/>
                      </a:lnTo>
                      <a:lnTo>
                        <a:pt x="201" y="30"/>
                      </a:lnTo>
                      <a:lnTo>
                        <a:pt x="202" y="30"/>
                      </a:lnTo>
                      <a:lnTo>
                        <a:pt x="202" y="30"/>
                      </a:lnTo>
                      <a:lnTo>
                        <a:pt x="203" y="33"/>
                      </a:lnTo>
                      <a:lnTo>
                        <a:pt x="203" y="33"/>
                      </a:lnTo>
                      <a:lnTo>
                        <a:pt x="203" y="34"/>
                      </a:lnTo>
                      <a:lnTo>
                        <a:pt x="203" y="37"/>
                      </a:lnTo>
                      <a:lnTo>
                        <a:pt x="203" y="39"/>
                      </a:lnTo>
                      <a:lnTo>
                        <a:pt x="206" y="39"/>
                      </a:lnTo>
                      <a:lnTo>
                        <a:pt x="206" y="39"/>
                      </a:lnTo>
                      <a:lnTo>
                        <a:pt x="209" y="39"/>
                      </a:lnTo>
                      <a:lnTo>
                        <a:pt x="209" y="39"/>
                      </a:lnTo>
                      <a:lnTo>
                        <a:pt x="210" y="38"/>
                      </a:lnTo>
                      <a:lnTo>
                        <a:pt x="210" y="38"/>
                      </a:lnTo>
                      <a:lnTo>
                        <a:pt x="207" y="35"/>
                      </a:lnTo>
                      <a:lnTo>
                        <a:pt x="207" y="35"/>
                      </a:lnTo>
                      <a:lnTo>
                        <a:pt x="207" y="35"/>
                      </a:lnTo>
                      <a:lnTo>
                        <a:pt x="207" y="35"/>
                      </a:lnTo>
                      <a:lnTo>
                        <a:pt x="209" y="34"/>
                      </a:lnTo>
                      <a:lnTo>
                        <a:pt x="210" y="33"/>
                      </a:lnTo>
                      <a:lnTo>
                        <a:pt x="210" y="33"/>
                      </a:lnTo>
                      <a:lnTo>
                        <a:pt x="214" y="35"/>
                      </a:lnTo>
                      <a:lnTo>
                        <a:pt x="215" y="37"/>
                      </a:lnTo>
                      <a:lnTo>
                        <a:pt x="215" y="37"/>
                      </a:lnTo>
                      <a:lnTo>
                        <a:pt x="217" y="39"/>
                      </a:lnTo>
                      <a:lnTo>
                        <a:pt x="217" y="39"/>
                      </a:lnTo>
                      <a:lnTo>
                        <a:pt x="215" y="41"/>
                      </a:lnTo>
                      <a:lnTo>
                        <a:pt x="215" y="41"/>
                      </a:lnTo>
                      <a:lnTo>
                        <a:pt x="214" y="42"/>
                      </a:lnTo>
                      <a:lnTo>
                        <a:pt x="214" y="42"/>
                      </a:lnTo>
                      <a:lnTo>
                        <a:pt x="215" y="45"/>
                      </a:lnTo>
                      <a:lnTo>
                        <a:pt x="215" y="45"/>
                      </a:lnTo>
                      <a:lnTo>
                        <a:pt x="215" y="45"/>
                      </a:lnTo>
                      <a:lnTo>
                        <a:pt x="217" y="45"/>
                      </a:lnTo>
                      <a:lnTo>
                        <a:pt x="217" y="45"/>
                      </a:lnTo>
                      <a:lnTo>
                        <a:pt x="221" y="43"/>
                      </a:lnTo>
                      <a:lnTo>
                        <a:pt x="221" y="43"/>
                      </a:lnTo>
                      <a:lnTo>
                        <a:pt x="224" y="43"/>
                      </a:lnTo>
                      <a:lnTo>
                        <a:pt x="224" y="43"/>
                      </a:lnTo>
                      <a:lnTo>
                        <a:pt x="225" y="45"/>
                      </a:lnTo>
                      <a:lnTo>
                        <a:pt x="225" y="45"/>
                      </a:lnTo>
                      <a:lnTo>
                        <a:pt x="229" y="47"/>
                      </a:lnTo>
                      <a:lnTo>
                        <a:pt x="229" y="47"/>
                      </a:lnTo>
                      <a:lnTo>
                        <a:pt x="230" y="47"/>
                      </a:lnTo>
                      <a:lnTo>
                        <a:pt x="230" y="47"/>
                      </a:lnTo>
                      <a:lnTo>
                        <a:pt x="232" y="51"/>
                      </a:lnTo>
                      <a:lnTo>
                        <a:pt x="232" y="51"/>
                      </a:lnTo>
                      <a:lnTo>
                        <a:pt x="234" y="53"/>
                      </a:lnTo>
                      <a:lnTo>
                        <a:pt x="234" y="53"/>
                      </a:lnTo>
                      <a:lnTo>
                        <a:pt x="237" y="54"/>
                      </a:lnTo>
                      <a:lnTo>
                        <a:pt x="238" y="56"/>
                      </a:lnTo>
                      <a:lnTo>
                        <a:pt x="238" y="56"/>
                      </a:lnTo>
                      <a:lnTo>
                        <a:pt x="240" y="58"/>
                      </a:lnTo>
                      <a:lnTo>
                        <a:pt x="240" y="58"/>
                      </a:lnTo>
                      <a:lnTo>
                        <a:pt x="245" y="62"/>
                      </a:lnTo>
                      <a:lnTo>
                        <a:pt x="245" y="62"/>
                      </a:lnTo>
                      <a:lnTo>
                        <a:pt x="248" y="65"/>
                      </a:lnTo>
                      <a:lnTo>
                        <a:pt x="248" y="65"/>
                      </a:lnTo>
                      <a:lnTo>
                        <a:pt x="248" y="69"/>
                      </a:lnTo>
                      <a:lnTo>
                        <a:pt x="248" y="69"/>
                      </a:lnTo>
                      <a:lnTo>
                        <a:pt x="249" y="73"/>
                      </a:lnTo>
                      <a:lnTo>
                        <a:pt x="249" y="73"/>
                      </a:lnTo>
                      <a:lnTo>
                        <a:pt x="251" y="76"/>
                      </a:lnTo>
                      <a:lnTo>
                        <a:pt x="251" y="76"/>
                      </a:lnTo>
                      <a:lnTo>
                        <a:pt x="253" y="77"/>
                      </a:lnTo>
                      <a:lnTo>
                        <a:pt x="253" y="77"/>
                      </a:lnTo>
                      <a:lnTo>
                        <a:pt x="257" y="80"/>
                      </a:lnTo>
                      <a:lnTo>
                        <a:pt x="257" y="80"/>
                      </a:lnTo>
                      <a:lnTo>
                        <a:pt x="259" y="81"/>
                      </a:lnTo>
                      <a:lnTo>
                        <a:pt x="259" y="83"/>
                      </a:lnTo>
                      <a:lnTo>
                        <a:pt x="259" y="83"/>
                      </a:lnTo>
                      <a:lnTo>
                        <a:pt x="257" y="84"/>
                      </a:lnTo>
                      <a:lnTo>
                        <a:pt x="257" y="84"/>
                      </a:lnTo>
                      <a:lnTo>
                        <a:pt x="255" y="84"/>
                      </a:lnTo>
                      <a:lnTo>
                        <a:pt x="255" y="84"/>
                      </a:lnTo>
                      <a:lnTo>
                        <a:pt x="255" y="87"/>
                      </a:lnTo>
                      <a:lnTo>
                        <a:pt x="255" y="87"/>
                      </a:lnTo>
                      <a:lnTo>
                        <a:pt x="255" y="88"/>
                      </a:lnTo>
                      <a:lnTo>
                        <a:pt x="255" y="89"/>
                      </a:lnTo>
                      <a:lnTo>
                        <a:pt x="255" y="89"/>
                      </a:lnTo>
                      <a:lnTo>
                        <a:pt x="252" y="91"/>
                      </a:lnTo>
                      <a:lnTo>
                        <a:pt x="251" y="91"/>
                      </a:lnTo>
                      <a:lnTo>
                        <a:pt x="248" y="92"/>
                      </a:lnTo>
                      <a:lnTo>
                        <a:pt x="247" y="93"/>
                      </a:lnTo>
                      <a:lnTo>
                        <a:pt x="247" y="93"/>
                      </a:lnTo>
                      <a:lnTo>
                        <a:pt x="247" y="95"/>
                      </a:lnTo>
                      <a:lnTo>
                        <a:pt x="247" y="95"/>
                      </a:lnTo>
                      <a:lnTo>
                        <a:pt x="249" y="96"/>
                      </a:lnTo>
                      <a:lnTo>
                        <a:pt x="249" y="96"/>
                      </a:lnTo>
                      <a:lnTo>
                        <a:pt x="249" y="95"/>
                      </a:lnTo>
                      <a:lnTo>
                        <a:pt x="249" y="95"/>
                      </a:lnTo>
                      <a:lnTo>
                        <a:pt x="249" y="93"/>
                      </a:lnTo>
                      <a:lnTo>
                        <a:pt x="251" y="93"/>
                      </a:lnTo>
                      <a:lnTo>
                        <a:pt x="251" y="93"/>
                      </a:lnTo>
                      <a:lnTo>
                        <a:pt x="253" y="93"/>
                      </a:lnTo>
                      <a:lnTo>
                        <a:pt x="253" y="93"/>
                      </a:lnTo>
                      <a:lnTo>
                        <a:pt x="256" y="93"/>
                      </a:lnTo>
                      <a:lnTo>
                        <a:pt x="256" y="93"/>
                      </a:lnTo>
                      <a:lnTo>
                        <a:pt x="256" y="92"/>
                      </a:lnTo>
                      <a:lnTo>
                        <a:pt x="256" y="92"/>
                      </a:lnTo>
                      <a:lnTo>
                        <a:pt x="256" y="92"/>
                      </a:lnTo>
                      <a:lnTo>
                        <a:pt x="256" y="89"/>
                      </a:lnTo>
                      <a:lnTo>
                        <a:pt x="256" y="89"/>
                      </a:lnTo>
                      <a:lnTo>
                        <a:pt x="257" y="87"/>
                      </a:lnTo>
                      <a:lnTo>
                        <a:pt x="257" y="87"/>
                      </a:lnTo>
                      <a:lnTo>
                        <a:pt x="257" y="88"/>
                      </a:lnTo>
                      <a:lnTo>
                        <a:pt x="259" y="87"/>
                      </a:lnTo>
                      <a:lnTo>
                        <a:pt x="259" y="87"/>
                      </a:lnTo>
                      <a:lnTo>
                        <a:pt x="260" y="85"/>
                      </a:lnTo>
                      <a:lnTo>
                        <a:pt x="260" y="85"/>
                      </a:lnTo>
                      <a:lnTo>
                        <a:pt x="262" y="85"/>
                      </a:lnTo>
                      <a:lnTo>
                        <a:pt x="262" y="85"/>
                      </a:lnTo>
                      <a:lnTo>
                        <a:pt x="262" y="85"/>
                      </a:lnTo>
                      <a:lnTo>
                        <a:pt x="262" y="83"/>
                      </a:lnTo>
                      <a:lnTo>
                        <a:pt x="262" y="83"/>
                      </a:lnTo>
                      <a:lnTo>
                        <a:pt x="260" y="80"/>
                      </a:lnTo>
                      <a:lnTo>
                        <a:pt x="260" y="80"/>
                      </a:lnTo>
                      <a:lnTo>
                        <a:pt x="260" y="75"/>
                      </a:lnTo>
                      <a:lnTo>
                        <a:pt x="260" y="75"/>
                      </a:lnTo>
                      <a:lnTo>
                        <a:pt x="263" y="80"/>
                      </a:lnTo>
                      <a:lnTo>
                        <a:pt x="266" y="89"/>
                      </a:lnTo>
                      <a:lnTo>
                        <a:pt x="266" y="89"/>
                      </a:lnTo>
                      <a:lnTo>
                        <a:pt x="264" y="89"/>
                      </a:lnTo>
                      <a:lnTo>
                        <a:pt x="264" y="91"/>
                      </a:lnTo>
                      <a:lnTo>
                        <a:pt x="264" y="91"/>
                      </a:lnTo>
                      <a:lnTo>
                        <a:pt x="264" y="93"/>
                      </a:lnTo>
                      <a:lnTo>
                        <a:pt x="264" y="93"/>
                      </a:lnTo>
                      <a:lnTo>
                        <a:pt x="264" y="98"/>
                      </a:lnTo>
                      <a:lnTo>
                        <a:pt x="264" y="98"/>
                      </a:lnTo>
                      <a:lnTo>
                        <a:pt x="264" y="103"/>
                      </a:lnTo>
                      <a:lnTo>
                        <a:pt x="264" y="103"/>
                      </a:lnTo>
                      <a:lnTo>
                        <a:pt x="264" y="107"/>
                      </a:lnTo>
                      <a:lnTo>
                        <a:pt x="264" y="107"/>
                      </a:lnTo>
                      <a:lnTo>
                        <a:pt x="264" y="112"/>
                      </a:lnTo>
                      <a:lnTo>
                        <a:pt x="264" y="112"/>
                      </a:lnTo>
                      <a:lnTo>
                        <a:pt x="263" y="114"/>
                      </a:lnTo>
                      <a:lnTo>
                        <a:pt x="263" y="114"/>
                      </a:lnTo>
                      <a:lnTo>
                        <a:pt x="263" y="115"/>
                      </a:lnTo>
                      <a:lnTo>
                        <a:pt x="262" y="114"/>
                      </a:lnTo>
                      <a:lnTo>
                        <a:pt x="262" y="114"/>
                      </a:lnTo>
                      <a:lnTo>
                        <a:pt x="260" y="110"/>
                      </a:lnTo>
                      <a:lnTo>
                        <a:pt x="259" y="110"/>
                      </a:lnTo>
                      <a:lnTo>
                        <a:pt x="259" y="110"/>
                      </a:lnTo>
                      <a:lnTo>
                        <a:pt x="259" y="108"/>
                      </a:lnTo>
                      <a:lnTo>
                        <a:pt x="256" y="108"/>
                      </a:lnTo>
                      <a:lnTo>
                        <a:pt x="256" y="108"/>
                      </a:lnTo>
                      <a:lnTo>
                        <a:pt x="255" y="108"/>
                      </a:lnTo>
                      <a:lnTo>
                        <a:pt x="253" y="108"/>
                      </a:lnTo>
                      <a:lnTo>
                        <a:pt x="253" y="108"/>
                      </a:lnTo>
                      <a:lnTo>
                        <a:pt x="253" y="111"/>
                      </a:lnTo>
                      <a:lnTo>
                        <a:pt x="253" y="112"/>
                      </a:lnTo>
                      <a:lnTo>
                        <a:pt x="253" y="112"/>
                      </a:lnTo>
                      <a:lnTo>
                        <a:pt x="248" y="111"/>
                      </a:lnTo>
                      <a:lnTo>
                        <a:pt x="248" y="111"/>
                      </a:lnTo>
                      <a:lnTo>
                        <a:pt x="247" y="111"/>
                      </a:lnTo>
                      <a:lnTo>
                        <a:pt x="247" y="112"/>
                      </a:lnTo>
                      <a:lnTo>
                        <a:pt x="247" y="112"/>
                      </a:lnTo>
                      <a:lnTo>
                        <a:pt x="245" y="115"/>
                      </a:lnTo>
                      <a:lnTo>
                        <a:pt x="244" y="116"/>
                      </a:lnTo>
                      <a:lnTo>
                        <a:pt x="244" y="116"/>
                      </a:lnTo>
                      <a:lnTo>
                        <a:pt x="244" y="118"/>
                      </a:lnTo>
                      <a:lnTo>
                        <a:pt x="243" y="121"/>
                      </a:lnTo>
                      <a:lnTo>
                        <a:pt x="243" y="121"/>
                      </a:lnTo>
                      <a:lnTo>
                        <a:pt x="241" y="122"/>
                      </a:lnTo>
                      <a:lnTo>
                        <a:pt x="238" y="122"/>
                      </a:lnTo>
                      <a:lnTo>
                        <a:pt x="238" y="122"/>
                      </a:lnTo>
                      <a:lnTo>
                        <a:pt x="234" y="123"/>
                      </a:lnTo>
                      <a:lnTo>
                        <a:pt x="234" y="123"/>
                      </a:lnTo>
                      <a:lnTo>
                        <a:pt x="234" y="125"/>
                      </a:lnTo>
                      <a:lnTo>
                        <a:pt x="233" y="126"/>
                      </a:lnTo>
                      <a:lnTo>
                        <a:pt x="233" y="126"/>
                      </a:lnTo>
                      <a:lnTo>
                        <a:pt x="232" y="127"/>
                      </a:lnTo>
                      <a:lnTo>
                        <a:pt x="230" y="129"/>
                      </a:lnTo>
                      <a:lnTo>
                        <a:pt x="230" y="129"/>
                      </a:lnTo>
                      <a:lnTo>
                        <a:pt x="230" y="133"/>
                      </a:lnTo>
                      <a:lnTo>
                        <a:pt x="230" y="133"/>
                      </a:lnTo>
                      <a:lnTo>
                        <a:pt x="230" y="134"/>
                      </a:lnTo>
                      <a:lnTo>
                        <a:pt x="230" y="135"/>
                      </a:lnTo>
                      <a:lnTo>
                        <a:pt x="230" y="135"/>
                      </a:lnTo>
                      <a:lnTo>
                        <a:pt x="226" y="137"/>
                      </a:lnTo>
                      <a:lnTo>
                        <a:pt x="226" y="137"/>
                      </a:lnTo>
                      <a:lnTo>
                        <a:pt x="226" y="137"/>
                      </a:lnTo>
                      <a:lnTo>
                        <a:pt x="226" y="138"/>
                      </a:lnTo>
                      <a:lnTo>
                        <a:pt x="225" y="139"/>
                      </a:lnTo>
                      <a:lnTo>
                        <a:pt x="225" y="139"/>
                      </a:lnTo>
                      <a:lnTo>
                        <a:pt x="220" y="141"/>
                      </a:lnTo>
                      <a:lnTo>
                        <a:pt x="220" y="141"/>
                      </a:lnTo>
                      <a:lnTo>
                        <a:pt x="220" y="142"/>
                      </a:lnTo>
                      <a:lnTo>
                        <a:pt x="220" y="144"/>
                      </a:lnTo>
                      <a:lnTo>
                        <a:pt x="218" y="144"/>
                      </a:lnTo>
                      <a:lnTo>
                        <a:pt x="218" y="144"/>
                      </a:lnTo>
                      <a:lnTo>
                        <a:pt x="215" y="144"/>
                      </a:lnTo>
                      <a:lnTo>
                        <a:pt x="213" y="144"/>
                      </a:lnTo>
                      <a:lnTo>
                        <a:pt x="213" y="144"/>
                      </a:lnTo>
                      <a:lnTo>
                        <a:pt x="211" y="145"/>
                      </a:lnTo>
                      <a:lnTo>
                        <a:pt x="209" y="148"/>
                      </a:lnTo>
                      <a:lnTo>
                        <a:pt x="209" y="148"/>
                      </a:lnTo>
                      <a:lnTo>
                        <a:pt x="203" y="152"/>
                      </a:lnTo>
                      <a:lnTo>
                        <a:pt x="203" y="152"/>
                      </a:lnTo>
                      <a:lnTo>
                        <a:pt x="202" y="152"/>
                      </a:lnTo>
                      <a:lnTo>
                        <a:pt x="202" y="154"/>
                      </a:lnTo>
                      <a:lnTo>
                        <a:pt x="202" y="154"/>
                      </a:lnTo>
                      <a:lnTo>
                        <a:pt x="202" y="157"/>
                      </a:lnTo>
                      <a:lnTo>
                        <a:pt x="203" y="158"/>
                      </a:lnTo>
                      <a:lnTo>
                        <a:pt x="203" y="158"/>
                      </a:lnTo>
                      <a:lnTo>
                        <a:pt x="207" y="164"/>
                      </a:lnTo>
                      <a:lnTo>
                        <a:pt x="207" y="164"/>
                      </a:lnTo>
                      <a:lnTo>
                        <a:pt x="209" y="167"/>
                      </a:lnTo>
                      <a:lnTo>
                        <a:pt x="207" y="169"/>
                      </a:lnTo>
                      <a:lnTo>
                        <a:pt x="207" y="169"/>
                      </a:lnTo>
                      <a:lnTo>
                        <a:pt x="206" y="173"/>
                      </a:lnTo>
                      <a:lnTo>
                        <a:pt x="206" y="173"/>
                      </a:lnTo>
                      <a:lnTo>
                        <a:pt x="206" y="176"/>
                      </a:lnTo>
                      <a:lnTo>
                        <a:pt x="206" y="179"/>
                      </a:lnTo>
                      <a:lnTo>
                        <a:pt x="206" y="179"/>
                      </a:lnTo>
                      <a:lnTo>
                        <a:pt x="209" y="183"/>
                      </a:lnTo>
                      <a:lnTo>
                        <a:pt x="209" y="183"/>
                      </a:lnTo>
                      <a:lnTo>
                        <a:pt x="207" y="184"/>
                      </a:lnTo>
                      <a:lnTo>
                        <a:pt x="207" y="186"/>
                      </a:lnTo>
                      <a:lnTo>
                        <a:pt x="207" y="187"/>
                      </a:lnTo>
                      <a:lnTo>
                        <a:pt x="207" y="187"/>
                      </a:lnTo>
                      <a:lnTo>
                        <a:pt x="213" y="191"/>
                      </a:lnTo>
                      <a:lnTo>
                        <a:pt x="213" y="191"/>
                      </a:lnTo>
                      <a:lnTo>
                        <a:pt x="217" y="194"/>
                      </a:lnTo>
                      <a:lnTo>
                        <a:pt x="217" y="194"/>
                      </a:lnTo>
                      <a:lnTo>
                        <a:pt x="217" y="199"/>
                      </a:lnTo>
                      <a:lnTo>
                        <a:pt x="217" y="199"/>
                      </a:lnTo>
                      <a:lnTo>
                        <a:pt x="220" y="204"/>
                      </a:lnTo>
                      <a:lnTo>
                        <a:pt x="221" y="209"/>
                      </a:lnTo>
                      <a:lnTo>
                        <a:pt x="220" y="211"/>
                      </a:lnTo>
                      <a:lnTo>
                        <a:pt x="220" y="211"/>
                      </a:lnTo>
                      <a:lnTo>
                        <a:pt x="218" y="214"/>
                      </a:lnTo>
                      <a:lnTo>
                        <a:pt x="218" y="215"/>
                      </a:lnTo>
                      <a:lnTo>
                        <a:pt x="218" y="215"/>
                      </a:lnTo>
                      <a:lnTo>
                        <a:pt x="220" y="218"/>
                      </a:lnTo>
                      <a:lnTo>
                        <a:pt x="220" y="218"/>
                      </a:lnTo>
                      <a:lnTo>
                        <a:pt x="222" y="219"/>
                      </a:lnTo>
                      <a:lnTo>
                        <a:pt x="222" y="219"/>
                      </a:lnTo>
                      <a:lnTo>
                        <a:pt x="222" y="221"/>
                      </a:lnTo>
                      <a:lnTo>
                        <a:pt x="222" y="221"/>
                      </a:lnTo>
                      <a:lnTo>
                        <a:pt x="218" y="226"/>
                      </a:lnTo>
                      <a:lnTo>
                        <a:pt x="218" y="226"/>
                      </a:lnTo>
                      <a:lnTo>
                        <a:pt x="217" y="230"/>
                      </a:lnTo>
                      <a:lnTo>
                        <a:pt x="217" y="230"/>
                      </a:lnTo>
                      <a:lnTo>
                        <a:pt x="213" y="236"/>
                      </a:lnTo>
                      <a:lnTo>
                        <a:pt x="213" y="236"/>
                      </a:lnTo>
                      <a:lnTo>
                        <a:pt x="210" y="237"/>
                      </a:lnTo>
                      <a:lnTo>
                        <a:pt x="210" y="238"/>
                      </a:lnTo>
                      <a:lnTo>
                        <a:pt x="210" y="238"/>
                      </a:lnTo>
                      <a:lnTo>
                        <a:pt x="209" y="241"/>
                      </a:lnTo>
                      <a:lnTo>
                        <a:pt x="209" y="242"/>
                      </a:lnTo>
                      <a:lnTo>
                        <a:pt x="210" y="241"/>
                      </a:lnTo>
                      <a:lnTo>
                        <a:pt x="210" y="241"/>
                      </a:lnTo>
                      <a:lnTo>
                        <a:pt x="215" y="237"/>
                      </a:lnTo>
                      <a:lnTo>
                        <a:pt x="215" y="237"/>
                      </a:lnTo>
                      <a:lnTo>
                        <a:pt x="221" y="234"/>
                      </a:lnTo>
                      <a:lnTo>
                        <a:pt x="224" y="232"/>
                      </a:lnTo>
                      <a:lnTo>
                        <a:pt x="224" y="232"/>
                      </a:lnTo>
                      <a:lnTo>
                        <a:pt x="225" y="232"/>
                      </a:lnTo>
                      <a:lnTo>
                        <a:pt x="225" y="233"/>
                      </a:lnTo>
                      <a:lnTo>
                        <a:pt x="226" y="228"/>
                      </a:lnTo>
                      <a:lnTo>
                        <a:pt x="226" y="228"/>
                      </a:lnTo>
                      <a:lnTo>
                        <a:pt x="230" y="219"/>
                      </a:lnTo>
                      <a:lnTo>
                        <a:pt x="233" y="217"/>
                      </a:lnTo>
                      <a:lnTo>
                        <a:pt x="233" y="217"/>
                      </a:lnTo>
                      <a:lnTo>
                        <a:pt x="236" y="211"/>
                      </a:lnTo>
                      <a:lnTo>
                        <a:pt x="236" y="211"/>
                      </a:lnTo>
                      <a:lnTo>
                        <a:pt x="238" y="206"/>
                      </a:lnTo>
                      <a:lnTo>
                        <a:pt x="238" y="206"/>
                      </a:lnTo>
                      <a:lnTo>
                        <a:pt x="240" y="204"/>
                      </a:lnTo>
                      <a:lnTo>
                        <a:pt x="241" y="204"/>
                      </a:lnTo>
                      <a:lnTo>
                        <a:pt x="243" y="204"/>
                      </a:lnTo>
                      <a:lnTo>
                        <a:pt x="243" y="200"/>
                      </a:lnTo>
                      <a:lnTo>
                        <a:pt x="243" y="200"/>
                      </a:lnTo>
                      <a:lnTo>
                        <a:pt x="244" y="196"/>
                      </a:lnTo>
                      <a:lnTo>
                        <a:pt x="247" y="192"/>
                      </a:lnTo>
                      <a:lnTo>
                        <a:pt x="247" y="192"/>
                      </a:lnTo>
                      <a:lnTo>
                        <a:pt x="247" y="188"/>
                      </a:lnTo>
                      <a:lnTo>
                        <a:pt x="247" y="186"/>
                      </a:lnTo>
                      <a:lnTo>
                        <a:pt x="247" y="184"/>
                      </a:lnTo>
                      <a:lnTo>
                        <a:pt x="248" y="181"/>
                      </a:lnTo>
                      <a:lnTo>
                        <a:pt x="248" y="181"/>
                      </a:lnTo>
                      <a:lnTo>
                        <a:pt x="252" y="179"/>
                      </a:lnTo>
                      <a:lnTo>
                        <a:pt x="253" y="177"/>
                      </a:lnTo>
                      <a:lnTo>
                        <a:pt x="253" y="177"/>
                      </a:lnTo>
                      <a:lnTo>
                        <a:pt x="256" y="172"/>
                      </a:lnTo>
                      <a:lnTo>
                        <a:pt x="256" y="172"/>
                      </a:lnTo>
                      <a:lnTo>
                        <a:pt x="262" y="164"/>
                      </a:lnTo>
                      <a:lnTo>
                        <a:pt x="263" y="160"/>
                      </a:lnTo>
                      <a:lnTo>
                        <a:pt x="264" y="153"/>
                      </a:lnTo>
                      <a:lnTo>
                        <a:pt x="264" y="153"/>
                      </a:lnTo>
                      <a:lnTo>
                        <a:pt x="264" y="141"/>
                      </a:lnTo>
                      <a:lnTo>
                        <a:pt x="264" y="141"/>
                      </a:lnTo>
                      <a:lnTo>
                        <a:pt x="266" y="138"/>
                      </a:lnTo>
                      <a:lnTo>
                        <a:pt x="267" y="135"/>
                      </a:lnTo>
                      <a:lnTo>
                        <a:pt x="267" y="131"/>
                      </a:lnTo>
                      <a:lnTo>
                        <a:pt x="267" y="131"/>
                      </a:lnTo>
                      <a:lnTo>
                        <a:pt x="266" y="127"/>
                      </a:lnTo>
                      <a:lnTo>
                        <a:pt x="266" y="126"/>
                      </a:lnTo>
                      <a:lnTo>
                        <a:pt x="266" y="126"/>
                      </a:lnTo>
                      <a:lnTo>
                        <a:pt x="267" y="123"/>
                      </a:lnTo>
                      <a:lnTo>
                        <a:pt x="268" y="122"/>
                      </a:lnTo>
                      <a:lnTo>
                        <a:pt x="268" y="122"/>
                      </a:lnTo>
                      <a:lnTo>
                        <a:pt x="271" y="118"/>
                      </a:lnTo>
                      <a:lnTo>
                        <a:pt x="271" y="118"/>
                      </a:lnTo>
                      <a:lnTo>
                        <a:pt x="272" y="114"/>
                      </a:lnTo>
                      <a:lnTo>
                        <a:pt x="274" y="115"/>
                      </a:lnTo>
                      <a:lnTo>
                        <a:pt x="274" y="115"/>
                      </a:lnTo>
                      <a:lnTo>
                        <a:pt x="274" y="121"/>
                      </a:lnTo>
                      <a:lnTo>
                        <a:pt x="274" y="135"/>
                      </a:lnTo>
                      <a:lnTo>
                        <a:pt x="270" y="157"/>
                      </a:lnTo>
                      <a:lnTo>
                        <a:pt x="267" y="171"/>
                      </a:lnTo>
                      <a:lnTo>
                        <a:pt x="263" y="183"/>
                      </a:lnTo>
                      <a:lnTo>
                        <a:pt x="257" y="196"/>
                      </a:lnTo>
                      <a:lnTo>
                        <a:pt x="249" y="210"/>
                      </a:lnTo>
                      <a:lnTo>
                        <a:pt x="240" y="223"/>
                      </a:lnTo>
                      <a:lnTo>
                        <a:pt x="229" y="234"/>
                      </a:lnTo>
                      <a:lnTo>
                        <a:pt x="214" y="245"/>
                      </a:lnTo>
                      <a:lnTo>
                        <a:pt x="198" y="255"/>
                      </a:lnTo>
                      <a:lnTo>
                        <a:pt x="178" y="261"/>
                      </a:lnTo>
                      <a:lnTo>
                        <a:pt x="155" y="267"/>
                      </a:lnTo>
                      <a:lnTo>
                        <a:pt x="155" y="267"/>
                      </a:lnTo>
                      <a:lnTo>
                        <a:pt x="169" y="263"/>
                      </a:lnTo>
                      <a:lnTo>
                        <a:pt x="182" y="259"/>
                      </a:lnTo>
                      <a:lnTo>
                        <a:pt x="186" y="256"/>
                      </a:lnTo>
                      <a:lnTo>
                        <a:pt x="187" y="255"/>
                      </a:lnTo>
                      <a:lnTo>
                        <a:pt x="187" y="255"/>
                      </a:lnTo>
                      <a:lnTo>
                        <a:pt x="187" y="252"/>
                      </a:lnTo>
                      <a:lnTo>
                        <a:pt x="187" y="249"/>
                      </a:lnTo>
                      <a:lnTo>
                        <a:pt x="187" y="249"/>
                      </a:lnTo>
                      <a:lnTo>
                        <a:pt x="187" y="249"/>
                      </a:lnTo>
                      <a:lnTo>
                        <a:pt x="184" y="249"/>
                      </a:lnTo>
                      <a:lnTo>
                        <a:pt x="182" y="248"/>
                      </a:lnTo>
                      <a:lnTo>
                        <a:pt x="182" y="248"/>
                      </a:lnTo>
                      <a:lnTo>
                        <a:pt x="178" y="245"/>
                      </a:lnTo>
                      <a:lnTo>
                        <a:pt x="178" y="246"/>
                      </a:lnTo>
                      <a:lnTo>
                        <a:pt x="178" y="246"/>
                      </a:lnTo>
                      <a:lnTo>
                        <a:pt x="173" y="246"/>
                      </a:lnTo>
                      <a:lnTo>
                        <a:pt x="173" y="246"/>
                      </a:lnTo>
                      <a:lnTo>
                        <a:pt x="168" y="246"/>
                      </a:lnTo>
                      <a:lnTo>
                        <a:pt x="165" y="245"/>
                      </a:lnTo>
                      <a:lnTo>
                        <a:pt x="165" y="245"/>
                      </a:lnTo>
                      <a:lnTo>
                        <a:pt x="161" y="242"/>
                      </a:lnTo>
                      <a:lnTo>
                        <a:pt x="160" y="241"/>
                      </a:lnTo>
                      <a:lnTo>
                        <a:pt x="159" y="242"/>
                      </a:lnTo>
                      <a:lnTo>
                        <a:pt x="159" y="242"/>
                      </a:lnTo>
                      <a:lnTo>
                        <a:pt x="159" y="244"/>
                      </a:lnTo>
                      <a:lnTo>
                        <a:pt x="159" y="244"/>
                      </a:lnTo>
                      <a:lnTo>
                        <a:pt x="157" y="245"/>
                      </a:lnTo>
                      <a:lnTo>
                        <a:pt x="157" y="245"/>
                      </a:lnTo>
                      <a:lnTo>
                        <a:pt x="156" y="245"/>
                      </a:lnTo>
                      <a:lnTo>
                        <a:pt x="153" y="245"/>
                      </a:lnTo>
                      <a:lnTo>
                        <a:pt x="149" y="245"/>
                      </a:lnTo>
                      <a:lnTo>
                        <a:pt x="149" y="245"/>
                      </a:lnTo>
                      <a:lnTo>
                        <a:pt x="145" y="245"/>
                      </a:lnTo>
                      <a:lnTo>
                        <a:pt x="140" y="244"/>
                      </a:lnTo>
                      <a:lnTo>
                        <a:pt x="140" y="244"/>
                      </a:lnTo>
                      <a:lnTo>
                        <a:pt x="138" y="242"/>
                      </a:lnTo>
                      <a:lnTo>
                        <a:pt x="137" y="242"/>
                      </a:lnTo>
                      <a:lnTo>
                        <a:pt x="137" y="242"/>
                      </a:lnTo>
                      <a:lnTo>
                        <a:pt x="136" y="244"/>
                      </a:lnTo>
                      <a:lnTo>
                        <a:pt x="134" y="245"/>
                      </a:lnTo>
                      <a:lnTo>
                        <a:pt x="140" y="248"/>
                      </a:lnTo>
                      <a:lnTo>
                        <a:pt x="144" y="251"/>
                      </a:lnTo>
                      <a:lnTo>
                        <a:pt x="144" y="251"/>
                      </a:lnTo>
                      <a:lnTo>
                        <a:pt x="145" y="252"/>
                      </a:lnTo>
                      <a:lnTo>
                        <a:pt x="145" y="252"/>
                      </a:lnTo>
                      <a:lnTo>
                        <a:pt x="145" y="253"/>
                      </a:lnTo>
                      <a:lnTo>
                        <a:pt x="145" y="253"/>
                      </a:lnTo>
                      <a:lnTo>
                        <a:pt x="142" y="253"/>
                      </a:lnTo>
                      <a:lnTo>
                        <a:pt x="140" y="253"/>
                      </a:lnTo>
                      <a:lnTo>
                        <a:pt x="140" y="253"/>
                      </a:lnTo>
                      <a:lnTo>
                        <a:pt x="134" y="256"/>
                      </a:lnTo>
                      <a:lnTo>
                        <a:pt x="133" y="256"/>
                      </a:lnTo>
                      <a:lnTo>
                        <a:pt x="130" y="256"/>
                      </a:lnTo>
                      <a:lnTo>
                        <a:pt x="130" y="256"/>
                      </a:lnTo>
                      <a:lnTo>
                        <a:pt x="127" y="251"/>
                      </a:lnTo>
                      <a:lnTo>
                        <a:pt x="127" y="251"/>
                      </a:lnTo>
                      <a:lnTo>
                        <a:pt x="127" y="249"/>
                      </a:lnTo>
                      <a:lnTo>
                        <a:pt x="126" y="248"/>
                      </a:lnTo>
                      <a:lnTo>
                        <a:pt x="125" y="248"/>
                      </a:lnTo>
                      <a:lnTo>
                        <a:pt x="125" y="248"/>
                      </a:lnTo>
                      <a:lnTo>
                        <a:pt x="121" y="248"/>
                      </a:lnTo>
                      <a:lnTo>
                        <a:pt x="123" y="252"/>
                      </a:lnTo>
                      <a:lnTo>
                        <a:pt x="123" y="252"/>
                      </a:lnTo>
                      <a:lnTo>
                        <a:pt x="118" y="252"/>
                      </a:lnTo>
                      <a:lnTo>
                        <a:pt x="118" y="252"/>
                      </a:lnTo>
                      <a:lnTo>
                        <a:pt x="115" y="253"/>
                      </a:lnTo>
                      <a:lnTo>
                        <a:pt x="115" y="253"/>
                      </a:lnTo>
                      <a:lnTo>
                        <a:pt x="114" y="252"/>
                      </a:lnTo>
                      <a:lnTo>
                        <a:pt x="114" y="252"/>
                      </a:lnTo>
                      <a:lnTo>
                        <a:pt x="111" y="251"/>
                      </a:lnTo>
                      <a:lnTo>
                        <a:pt x="108" y="251"/>
                      </a:lnTo>
                      <a:lnTo>
                        <a:pt x="108" y="251"/>
                      </a:lnTo>
                      <a:lnTo>
                        <a:pt x="102" y="249"/>
                      </a:lnTo>
                      <a:lnTo>
                        <a:pt x="102" y="249"/>
                      </a:lnTo>
                      <a:lnTo>
                        <a:pt x="99" y="249"/>
                      </a:lnTo>
                      <a:lnTo>
                        <a:pt x="99" y="249"/>
                      </a:lnTo>
                      <a:lnTo>
                        <a:pt x="95" y="252"/>
                      </a:lnTo>
                      <a:lnTo>
                        <a:pt x="92" y="252"/>
                      </a:lnTo>
                      <a:lnTo>
                        <a:pt x="92" y="252"/>
                      </a:lnTo>
                      <a:lnTo>
                        <a:pt x="88" y="252"/>
                      </a:lnTo>
                      <a:lnTo>
                        <a:pt x="85" y="252"/>
                      </a:lnTo>
                      <a:lnTo>
                        <a:pt x="85" y="252"/>
                      </a:lnTo>
                      <a:lnTo>
                        <a:pt x="88" y="255"/>
                      </a:lnTo>
                      <a:lnTo>
                        <a:pt x="98" y="259"/>
                      </a:lnTo>
                      <a:lnTo>
                        <a:pt x="104" y="261"/>
                      </a:lnTo>
                      <a:lnTo>
                        <a:pt x="113" y="264"/>
                      </a:lnTo>
                      <a:lnTo>
                        <a:pt x="122" y="265"/>
                      </a:lnTo>
                      <a:lnTo>
                        <a:pt x="133" y="267"/>
                      </a:lnTo>
                      <a:lnTo>
                        <a:pt x="133" y="267"/>
                      </a:lnTo>
                      <a:lnTo>
                        <a:pt x="121" y="267"/>
                      </a:lnTo>
                      <a:lnTo>
                        <a:pt x="108" y="264"/>
                      </a:lnTo>
                      <a:lnTo>
                        <a:pt x="92" y="260"/>
                      </a:lnTo>
                      <a:lnTo>
                        <a:pt x="73" y="252"/>
                      </a:lnTo>
                      <a:lnTo>
                        <a:pt x="64" y="246"/>
                      </a:lnTo>
                      <a:lnTo>
                        <a:pt x="54" y="240"/>
                      </a:lnTo>
                      <a:lnTo>
                        <a:pt x="45" y="232"/>
                      </a:lnTo>
                      <a:lnTo>
                        <a:pt x="35" y="222"/>
                      </a:lnTo>
                      <a:lnTo>
                        <a:pt x="27" y="211"/>
                      </a:lnTo>
                      <a:lnTo>
                        <a:pt x="19" y="199"/>
                      </a:lnTo>
                      <a:lnTo>
                        <a:pt x="19" y="199"/>
                      </a:lnTo>
                      <a:lnTo>
                        <a:pt x="12" y="186"/>
                      </a:lnTo>
                      <a:lnTo>
                        <a:pt x="7" y="172"/>
                      </a:lnTo>
                      <a:lnTo>
                        <a:pt x="3" y="157"/>
                      </a:lnTo>
                      <a:lnTo>
                        <a:pt x="2" y="142"/>
                      </a:lnTo>
                      <a:lnTo>
                        <a:pt x="0" y="129"/>
                      </a:lnTo>
                      <a:lnTo>
                        <a:pt x="2" y="114"/>
                      </a:lnTo>
                      <a:lnTo>
                        <a:pt x="4" y="100"/>
                      </a:lnTo>
                      <a:lnTo>
                        <a:pt x="10" y="87"/>
                      </a:lnTo>
                      <a:lnTo>
                        <a:pt x="15" y="73"/>
                      </a:lnTo>
                      <a:lnTo>
                        <a:pt x="23" y="61"/>
                      </a:lnTo>
                      <a:lnTo>
                        <a:pt x="31" y="49"/>
                      </a:lnTo>
                      <a:lnTo>
                        <a:pt x="42" y="38"/>
                      </a:lnTo>
                      <a:lnTo>
                        <a:pt x="54" y="28"/>
                      </a:lnTo>
                      <a:lnTo>
                        <a:pt x="68" y="19"/>
                      </a:lnTo>
                      <a:lnTo>
                        <a:pt x="84" y="11"/>
                      </a:lnTo>
                      <a:lnTo>
                        <a:pt x="100" y="4"/>
                      </a:lnTo>
                      <a:lnTo>
                        <a:pt x="100" y="4"/>
                      </a:lnTo>
                      <a:lnTo>
                        <a:pt x="90" y="10"/>
                      </a:lnTo>
                      <a:lnTo>
                        <a:pt x="77" y="16"/>
                      </a:lnTo>
                      <a:lnTo>
                        <a:pt x="62" y="26"/>
                      </a:lnTo>
                      <a:lnTo>
                        <a:pt x="48" y="38"/>
                      </a:lnTo>
                      <a:lnTo>
                        <a:pt x="41" y="46"/>
                      </a:lnTo>
                      <a:lnTo>
                        <a:pt x="33" y="54"/>
                      </a:lnTo>
                      <a:lnTo>
                        <a:pt x="27" y="64"/>
                      </a:lnTo>
                      <a:lnTo>
                        <a:pt x="20" y="75"/>
                      </a:lnTo>
                      <a:lnTo>
                        <a:pt x="15" y="85"/>
                      </a:lnTo>
                      <a:lnTo>
                        <a:pt x="11" y="98"/>
                      </a:lnTo>
                      <a:lnTo>
                        <a:pt x="12" y="99"/>
                      </a:lnTo>
                      <a:lnTo>
                        <a:pt x="12" y="99"/>
                      </a:lnTo>
                      <a:lnTo>
                        <a:pt x="14" y="98"/>
                      </a:lnTo>
                      <a:lnTo>
                        <a:pt x="15" y="95"/>
                      </a:lnTo>
                      <a:lnTo>
                        <a:pt x="15" y="95"/>
                      </a:lnTo>
                      <a:lnTo>
                        <a:pt x="18" y="89"/>
                      </a:lnTo>
                      <a:lnTo>
                        <a:pt x="18" y="89"/>
                      </a:lnTo>
                      <a:lnTo>
                        <a:pt x="19" y="87"/>
                      </a:lnTo>
                      <a:lnTo>
                        <a:pt x="19" y="87"/>
                      </a:lnTo>
                      <a:lnTo>
                        <a:pt x="23" y="84"/>
                      </a:lnTo>
                      <a:lnTo>
                        <a:pt x="23" y="84"/>
                      </a:lnTo>
                      <a:lnTo>
                        <a:pt x="26" y="77"/>
                      </a:lnTo>
                      <a:lnTo>
                        <a:pt x="26" y="77"/>
                      </a:lnTo>
                      <a:lnTo>
                        <a:pt x="29" y="76"/>
                      </a:lnTo>
                      <a:lnTo>
                        <a:pt x="31" y="76"/>
                      </a:lnTo>
                      <a:lnTo>
                        <a:pt x="31" y="76"/>
                      </a:lnTo>
                      <a:lnTo>
                        <a:pt x="33" y="75"/>
                      </a:lnTo>
                      <a:lnTo>
                        <a:pt x="33" y="75"/>
                      </a:lnTo>
                      <a:lnTo>
                        <a:pt x="33" y="75"/>
                      </a:lnTo>
                      <a:lnTo>
                        <a:pt x="31" y="77"/>
                      </a:lnTo>
                      <a:lnTo>
                        <a:pt x="31" y="80"/>
                      </a:lnTo>
                      <a:lnTo>
                        <a:pt x="31" y="84"/>
                      </a:lnTo>
                      <a:lnTo>
                        <a:pt x="31" y="84"/>
                      </a:lnTo>
                      <a:lnTo>
                        <a:pt x="29" y="91"/>
                      </a:lnTo>
                      <a:lnTo>
                        <a:pt x="29" y="91"/>
                      </a:lnTo>
                      <a:lnTo>
                        <a:pt x="30" y="95"/>
                      </a:lnTo>
                      <a:lnTo>
                        <a:pt x="30" y="95"/>
                      </a:lnTo>
                      <a:lnTo>
                        <a:pt x="31" y="98"/>
                      </a:lnTo>
                      <a:lnTo>
                        <a:pt x="33" y="99"/>
                      </a:lnTo>
                      <a:lnTo>
                        <a:pt x="33" y="99"/>
                      </a:lnTo>
                      <a:lnTo>
                        <a:pt x="41" y="102"/>
                      </a:lnTo>
                      <a:lnTo>
                        <a:pt x="41" y="102"/>
                      </a:lnTo>
                      <a:lnTo>
                        <a:pt x="45" y="96"/>
                      </a:lnTo>
                      <a:lnTo>
                        <a:pt x="45" y="96"/>
                      </a:lnTo>
                      <a:lnTo>
                        <a:pt x="48" y="95"/>
                      </a:lnTo>
                      <a:lnTo>
                        <a:pt x="50" y="93"/>
                      </a:lnTo>
                      <a:lnTo>
                        <a:pt x="50" y="93"/>
                      </a:lnTo>
                      <a:lnTo>
                        <a:pt x="50" y="91"/>
                      </a:lnTo>
                      <a:lnTo>
                        <a:pt x="50" y="89"/>
                      </a:lnTo>
                      <a:lnTo>
                        <a:pt x="52" y="88"/>
                      </a:lnTo>
                      <a:lnTo>
                        <a:pt x="52" y="88"/>
                      </a:lnTo>
                      <a:lnTo>
                        <a:pt x="53" y="85"/>
                      </a:lnTo>
                      <a:lnTo>
                        <a:pt x="54" y="84"/>
                      </a:lnTo>
                      <a:lnTo>
                        <a:pt x="54" y="84"/>
                      </a:lnTo>
                      <a:lnTo>
                        <a:pt x="56" y="81"/>
                      </a:lnTo>
                      <a:lnTo>
                        <a:pt x="56" y="81"/>
                      </a:lnTo>
                      <a:lnTo>
                        <a:pt x="58" y="81"/>
                      </a:lnTo>
                      <a:lnTo>
                        <a:pt x="60" y="81"/>
                      </a:lnTo>
                      <a:lnTo>
                        <a:pt x="60" y="83"/>
                      </a:lnTo>
                      <a:lnTo>
                        <a:pt x="60" y="83"/>
                      </a:lnTo>
                      <a:lnTo>
                        <a:pt x="60" y="85"/>
                      </a:lnTo>
                      <a:lnTo>
                        <a:pt x="60" y="87"/>
                      </a:lnTo>
                      <a:lnTo>
                        <a:pt x="60" y="88"/>
                      </a:lnTo>
                      <a:lnTo>
                        <a:pt x="58" y="89"/>
                      </a:lnTo>
                      <a:lnTo>
                        <a:pt x="58" y="89"/>
                      </a:lnTo>
                      <a:lnTo>
                        <a:pt x="57" y="89"/>
                      </a:lnTo>
                      <a:lnTo>
                        <a:pt x="56" y="91"/>
                      </a:lnTo>
                      <a:lnTo>
                        <a:pt x="56" y="91"/>
                      </a:lnTo>
                      <a:lnTo>
                        <a:pt x="53" y="96"/>
                      </a:lnTo>
                      <a:lnTo>
                        <a:pt x="53" y="96"/>
                      </a:lnTo>
                      <a:lnTo>
                        <a:pt x="52" y="99"/>
                      </a:lnTo>
                      <a:lnTo>
                        <a:pt x="50" y="102"/>
                      </a:lnTo>
                      <a:lnTo>
                        <a:pt x="50" y="102"/>
                      </a:lnTo>
                      <a:lnTo>
                        <a:pt x="48" y="102"/>
                      </a:lnTo>
                      <a:lnTo>
                        <a:pt x="46" y="103"/>
                      </a:lnTo>
                      <a:lnTo>
                        <a:pt x="46" y="103"/>
                      </a:lnTo>
                      <a:lnTo>
                        <a:pt x="46" y="103"/>
                      </a:lnTo>
                      <a:lnTo>
                        <a:pt x="46" y="106"/>
                      </a:lnTo>
                      <a:lnTo>
                        <a:pt x="46" y="107"/>
                      </a:lnTo>
                      <a:lnTo>
                        <a:pt x="46" y="107"/>
                      </a:lnTo>
                      <a:lnTo>
                        <a:pt x="46" y="107"/>
                      </a:lnTo>
                      <a:lnTo>
                        <a:pt x="43" y="108"/>
                      </a:lnTo>
                      <a:lnTo>
                        <a:pt x="42" y="108"/>
                      </a:lnTo>
                      <a:lnTo>
                        <a:pt x="42" y="108"/>
                      </a:lnTo>
                      <a:lnTo>
                        <a:pt x="39" y="108"/>
                      </a:lnTo>
                      <a:lnTo>
                        <a:pt x="39" y="108"/>
                      </a:lnTo>
                      <a:lnTo>
                        <a:pt x="34" y="107"/>
                      </a:lnTo>
                      <a:lnTo>
                        <a:pt x="34" y="107"/>
                      </a:lnTo>
                      <a:lnTo>
                        <a:pt x="33" y="108"/>
                      </a:lnTo>
                      <a:lnTo>
                        <a:pt x="31" y="111"/>
                      </a:lnTo>
                      <a:lnTo>
                        <a:pt x="31" y="111"/>
                      </a:lnTo>
                      <a:lnTo>
                        <a:pt x="33" y="116"/>
                      </a:lnTo>
                      <a:lnTo>
                        <a:pt x="35" y="122"/>
                      </a:lnTo>
                      <a:lnTo>
                        <a:pt x="35" y="122"/>
                      </a:lnTo>
                      <a:lnTo>
                        <a:pt x="35" y="127"/>
                      </a:lnTo>
                      <a:lnTo>
                        <a:pt x="35" y="130"/>
                      </a:lnTo>
                      <a:lnTo>
                        <a:pt x="37" y="131"/>
                      </a:lnTo>
                      <a:lnTo>
                        <a:pt x="37" y="131"/>
                      </a:lnTo>
                      <a:lnTo>
                        <a:pt x="39" y="134"/>
                      </a:lnTo>
                      <a:lnTo>
                        <a:pt x="41" y="137"/>
                      </a:lnTo>
                      <a:lnTo>
                        <a:pt x="41" y="137"/>
                      </a:lnTo>
                      <a:lnTo>
                        <a:pt x="42" y="139"/>
                      </a:lnTo>
                      <a:lnTo>
                        <a:pt x="42" y="144"/>
                      </a:lnTo>
                      <a:lnTo>
                        <a:pt x="45" y="146"/>
                      </a:lnTo>
                      <a:lnTo>
                        <a:pt x="45" y="146"/>
                      </a:lnTo>
                      <a:lnTo>
                        <a:pt x="45" y="153"/>
                      </a:lnTo>
                      <a:lnTo>
                        <a:pt x="45" y="153"/>
                      </a:lnTo>
                      <a:lnTo>
                        <a:pt x="45" y="157"/>
                      </a:lnTo>
                      <a:lnTo>
                        <a:pt x="45" y="161"/>
                      </a:lnTo>
                      <a:lnTo>
                        <a:pt x="45" y="161"/>
                      </a:lnTo>
                      <a:lnTo>
                        <a:pt x="48" y="165"/>
                      </a:lnTo>
                      <a:lnTo>
                        <a:pt x="49" y="167"/>
                      </a:lnTo>
                      <a:lnTo>
                        <a:pt x="49" y="167"/>
                      </a:lnTo>
                      <a:lnTo>
                        <a:pt x="46" y="169"/>
                      </a:lnTo>
                      <a:lnTo>
                        <a:pt x="46" y="171"/>
                      </a:lnTo>
                      <a:lnTo>
                        <a:pt x="46" y="172"/>
                      </a:lnTo>
                      <a:lnTo>
                        <a:pt x="46" y="172"/>
                      </a:lnTo>
                      <a:lnTo>
                        <a:pt x="50" y="175"/>
                      </a:lnTo>
                      <a:lnTo>
                        <a:pt x="52" y="177"/>
                      </a:lnTo>
                      <a:lnTo>
                        <a:pt x="52" y="177"/>
                      </a:lnTo>
                      <a:lnTo>
                        <a:pt x="53" y="179"/>
                      </a:lnTo>
                      <a:lnTo>
                        <a:pt x="54" y="180"/>
                      </a:lnTo>
                      <a:lnTo>
                        <a:pt x="54" y="180"/>
                      </a:lnTo>
                      <a:lnTo>
                        <a:pt x="57" y="180"/>
                      </a:lnTo>
                      <a:lnTo>
                        <a:pt x="58" y="181"/>
                      </a:lnTo>
                      <a:lnTo>
                        <a:pt x="58" y="181"/>
                      </a:lnTo>
                      <a:lnTo>
                        <a:pt x="58" y="187"/>
                      </a:lnTo>
                      <a:lnTo>
                        <a:pt x="64" y="194"/>
                      </a:lnTo>
                      <a:lnTo>
                        <a:pt x="69" y="199"/>
                      </a:lnTo>
                      <a:lnTo>
                        <a:pt x="69" y="199"/>
                      </a:lnTo>
                      <a:lnTo>
                        <a:pt x="69" y="200"/>
                      </a:lnTo>
                      <a:lnTo>
                        <a:pt x="69" y="202"/>
                      </a:lnTo>
                      <a:lnTo>
                        <a:pt x="71" y="202"/>
                      </a:lnTo>
                      <a:lnTo>
                        <a:pt x="71" y="202"/>
                      </a:lnTo>
                      <a:lnTo>
                        <a:pt x="80" y="206"/>
                      </a:lnTo>
                      <a:lnTo>
                        <a:pt x="80" y="206"/>
                      </a:lnTo>
                      <a:lnTo>
                        <a:pt x="83" y="209"/>
                      </a:lnTo>
                      <a:lnTo>
                        <a:pt x="87" y="210"/>
                      </a:lnTo>
                      <a:lnTo>
                        <a:pt x="87" y="210"/>
                      </a:lnTo>
                      <a:lnTo>
                        <a:pt x="88" y="210"/>
                      </a:lnTo>
                      <a:lnTo>
                        <a:pt x="88" y="211"/>
                      </a:lnTo>
                      <a:lnTo>
                        <a:pt x="88" y="210"/>
                      </a:lnTo>
                      <a:lnTo>
                        <a:pt x="88" y="210"/>
                      </a:lnTo>
                      <a:lnTo>
                        <a:pt x="91" y="206"/>
                      </a:lnTo>
                      <a:lnTo>
                        <a:pt x="92" y="203"/>
                      </a:lnTo>
                      <a:lnTo>
                        <a:pt x="92" y="203"/>
                      </a:lnTo>
                      <a:lnTo>
                        <a:pt x="94" y="199"/>
                      </a:lnTo>
                      <a:lnTo>
                        <a:pt x="94" y="198"/>
                      </a:lnTo>
                      <a:lnTo>
                        <a:pt x="94" y="198"/>
                      </a:lnTo>
                      <a:lnTo>
                        <a:pt x="94" y="194"/>
                      </a:lnTo>
                      <a:lnTo>
                        <a:pt x="94" y="194"/>
                      </a:lnTo>
                      <a:lnTo>
                        <a:pt x="94" y="191"/>
                      </a:lnTo>
                      <a:lnTo>
                        <a:pt x="95" y="188"/>
                      </a:lnTo>
                      <a:lnTo>
                        <a:pt x="95" y="188"/>
                      </a:lnTo>
                      <a:lnTo>
                        <a:pt x="96" y="186"/>
                      </a:lnTo>
                      <a:lnTo>
                        <a:pt x="99" y="183"/>
                      </a:lnTo>
                      <a:lnTo>
                        <a:pt x="99" y="183"/>
                      </a:lnTo>
                      <a:lnTo>
                        <a:pt x="100" y="183"/>
                      </a:lnTo>
                      <a:lnTo>
                        <a:pt x="102" y="181"/>
                      </a:lnTo>
                      <a:lnTo>
                        <a:pt x="102" y="181"/>
                      </a:lnTo>
                      <a:lnTo>
                        <a:pt x="102" y="179"/>
                      </a:lnTo>
                      <a:lnTo>
                        <a:pt x="102" y="179"/>
                      </a:lnTo>
                      <a:lnTo>
                        <a:pt x="100" y="177"/>
                      </a:lnTo>
                      <a:lnTo>
                        <a:pt x="100" y="175"/>
                      </a:lnTo>
                      <a:lnTo>
                        <a:pt x="100" y="175"/>
                      </a:lnTo>
                      <a:lnTo>
                        <a:pt x="99" y="171"/>
                      </a:lnTo>
                      <a:lnTo>
                        <a:pt x="98" y="169"/>
                      </a:lnTo>
                      <a:lnTo>
                        <a:pt x="98" y="169"/>
                      </a:lnTo>
                      <a:lnTo>
                        <a:pt x="95" y="167"/>
                      </a:lnTo>
                      <a:lnTo>
                        <a:pt x="94" y="165"/>
                      </a:lnTo>
                      <a:lnTo>
                        <a:pt x="94" y="164"/>
                      </a:lnTo>
                      <a:lnTo>
                        <a:pt x="94" y="164"/>
                      </a:lnTo>
                      <a:lnTo>
                        <a:pt x="95" y="158"/>
                      </a:lnTo>
                      <a:lnTo>
                        <a:pt x="95" y="158"/>
                      </a:lnTo>
                      <a:lnTo>
                        <a:pt x="98" y="154"/>
                      </a:lnTo>
                      <a:lnTo>
                        <a:pt x="98" y="154"/>
                      </a:lnTo>
                      <a:lnTo>
                        <a:pt x="100" y="150"/>
                      </a:lnTo>
                      <a:lnTo>
                        <a:pt x="100" y="150"/>
                      </a:lnTo>
                      <a:lnTo>
                        <a:pt x="103" y="146"/>
                      </a:lnTo>
                      <a:lnTo>
                        <a:pt x="103" y="146"/>
                      </a:lnTo>
                      <a:lnTo>
                        <a:pt x="104" y="137"/>
                      </a:lnTo>
                      <a:lnTo>
                        <a:pt x="104" y="137"/>
                      </a:lnTo>
                      <a:lnTo>
                        <a:pt x="104" y="137"/>
                      </a:lnTo>
                      <a:lnTo>
                        <a:pt x="104" y="137"/>
                      </a:lnTo>
                      <a:lnTo>
                        <a:pt x="104" y="134"/>
                      </a:lnTo>
                      <a:lnTo>
                        <a:pt x="104" y="134"/>
                      </a:lnTo>
                      <a:lnTo>
                        <a:pt x="103" y="129"/>
                      </a:lnTo>
                      <a:lnTo>
                        <a:pt x="103" y="129"/>
                      </a:lnTo>
                      <a:lnTo>
                        <a:pt x="106" y="126"/>
                      </a:lnTo>
                      <a:lnTo>
                        <a:pt x="110" y="125"/>
                      </a:lnTo>
                      <a:lnTo>
                        <a:pt x="110" y="125"/>
                      </a:lnTo>
                      <a:lnTo>
                        <a:pt x="111" y="126"/>
                      </a:lnTo>
                      <a:lnTo>
                        <a:pt x="113" y="127"/>
                      </a:lnTo>
                      <a:lnTo>
                        <a:pt x="114" y="126"/>
                      </a:lnTo>
                      <a:lnTo>
                        <a:pt x="114" y="126"/>
                      </a:lnTo>
                      <a:lnTo>
                        <a:pt x="115" y="123"/>
                      </a:lnTo>
                      <a:lnTo>
                        <a:pt x="117" y="122"/>
                      </a:lnTo>
                      <a:lnTo>
                        <a:pt x="117" y="122"/>
                      </a:lnTo>
                      <a:lnTo>
                        <a:pt x="119" y="121"/>
                      </a:lnTo>
                      <a:lnTo>
                        <a:pt x="121" y="122"/>
                      </a:lnTo>
                      <a:lnTo>
                        <a:pt x="121" y="122"/>
                      </a:lnTo>
                      <a:lnTo>
                        <a:pt x="125" y="123"/>
                      </a:lnTo>
                      <a:lnTo>
                        <a:pt x="129" y="125"/>
                      </a:lnTo>
                      <a:lnTo>
                        <a:pt x="129" y="125"/>
                      </a:lnTo>
                      <a:lnTo>
                        <a:pt x="133" y="126"/>
                      </a:lnTo>
                      <a:lnTo>
                        <a:pt x="137" y="126"/>
                      </a:lnTo>
                      <a:lnTo>
                        <a:pt x="137" y="126"/>
                      </a:lnTo>
                      <a:lnTo>
                        <a:pt x="142" y="126"/>
                      </a:lnTo>
                      <a:lnTo>
                        <a:pt x="145" y="126"/>
                      </a:lnTo>
                      <a:lnTo>
                        <a:pt x="148" y="125"/>
                      </a:lnTo>
                      <a:lnTo>
                        <a:pt x="148" y="125"/>
                      </a:lnTo>
                      <a:lnTo>
                        <a:pt x="150" y="125"/>
                      </a:lnTo>
                      <a:lnTo>
                        <a:pt x="152" y="125"/>
                      </a:lnTo>
                      <a:lnTo>
                        <a:pt x="152" y="123"/>
                      </a:lnTo>
                      <a:lnTo>
                        <a:pt x="152" y="123"/>
                      </a:lnTo>
                      <a:lnTo>
                        <a:pt x="153" y="121"/>
                      </a:lnTo>
                      <a:lnTo>
                        <a:pt x="155" y="118"/>
                      </a:lnTo>
                      <a:lnTo>
                        <a:pt x="155" y="118"/>
                      </a:lnTo>
                      <a:lnTo>
                        <a:pt x="157" y="118"/>
                      </a:lnTo>
                      <a:lnTo>
                        <a:pt x="159" y="115"/>
                      </a:lnTo>
                      <a:lnTo>
                        <a:pt x="159" y="115"/>
                      </a:lnTo>
                      <a:lnTo>
                        <a:pt x="159" y="112"/>
                      </a:lnTo>
                      <a:lnTo>
                        <a:pt x="160" y="111"/>
                      </a:lnTo>
                      <a:lnTo>
                        <a:pt x="160" y="111"/>
                      </a:lnTo>
                      <a:lnTo>
                        <a:pt x="161" y="108"/>
                      </a:lnTo>
                      <a:lnTo>
                        <a:pt x="161" y="108"/>
                      </a:lnTo>
                      <a:lnTo>
                        <a:pt x="164" y="106"/>
                      </a:lnTo>
                      <a:lnTo>
                        <a:pt x="165" y="106"/>
                      </a:lnTo>
                      <a:lnTo>
                        <a:pt x="165" y="106"/>
                      </a:lnTo>
                      <a:lnTo>
                        <a:pt x="165" y="104"/>
                      </a:lnTo>
                      <a:lnTo>
                        <a:pt x="165" y="104"/>
                      </a:lnTo>
                      <a:lnTo>
                        <a:pt x="164" y="102"/>
                      </a:lnTo>
                      <a:lnTo>
                        <a:pt x="163" y="99"/>
                      </a:lnTo>
                      <a:lnTo>
                        <a:pt x="163" y="99"/>
                      </a:lnTo>
                      <a:lnTo>
                        <a:pt x="163" y="98"/>
                      </a:lnTo>
                      <a:lnTo>
                        <a:pt x="161" y="98"/>
                      </a:lnTo>
                      <a:lnTo>
                        <a:pt x="160" y="96"/>
                      </a:lnTo>
                      <a:lnTo>
                        <a:pt x="161" y="93"/>
                      </a:lnTo>
                      <a:lnTo>
                        <a:pt x="161" y="93"/>
                      </a:lnTo>
                      <a:lnTo>
                        <a:pt x="164" y="87"/>
                      </a:lnTo>
                      <a:lnTo>
                        <a:pt x="164" y="84"/>
                      </a:lnTo>
                      <a:lnTo>
                        <a:pt x="161" y="81"/>
                      </a:lnTo>
                      <a:lnTo>
                        <a:pt x="161" y="81"/>
                      </a:lnTo>
                      <a:lnTo>
                        <a:pt x="160" y="77"/>
                      </a:lnTo>
                      <a:lnTo>
                        <a:pt x="157" y="76"/>
                      </a:lnTo>
                      <a:lnTo>
                        <a:pt x="155" y="73"/>
                      </a:lnTo>
                      <a:lnTo>
                        <a:pt x="155" y="73"/>
                      </a:lnTo>
                      <a:lnTo>
                        <a:pt x="153" y="70"/>
                      </a:lnTo>
                      <a:lnTo>
                        <a:pt x="150" y="68"/>
                      </a:lnTo>
                      <a:lnTo>
                        <a:pt x="150" y="68"/>
                      </a:lnTo>
                      <a:lnTo>
                        <a:pt x="149" y="66"/>
                      </a:lnTo>
                      <a:lnTo>
                        <a:pt x="148" y="66"/>
                      </a:lnTo>
                      <a:lnTo>
                        <a:pt x="148" y="66"/>
                      </a:lnTo>
                      <a:lnTo>
                        <a:pt x="144" y="65"/>
                      </a:lnTo>
                      <a:lnTo>
                        <a:pt x="140" y="62"/>
                      </a:lnTo>
                      <a:lnTo>
                        <a:pt x="140" y="62"/>
                      </a:lnTo>
                      <a:lnTo>
                        <a:pt x="137" y="60"/>
                      </a:lnTo>
                      <a:lnTo>
                        <a:pt x="134" y="58"/>
                      </a:lnTo>
                      <a:lnTo>
                        <a:pt x="134" y="58"/>
                      </a:lnTo>
                      <a:lnTo>
                        <a:pt x="130" y="57"/>
                      </a:lnTo>
                      <a:lnTo>
                        <a:pt x="130" y="57"/>
                      </a:lnTo>
                      <a:lnTo>
                        <a:pt x="125" y="57"/>
                      </a:lnTo>
                      <a:lnTo>
                        <a:pt x="125" y="57"/>
                      </a:lnTo>
                      <a:lnTo>
                        <a:pt x="122" y="57"/>
                      </a:lnTo>
                      <a:lnTo>
                        <a:pt x="122" y="57"/>
                      </a:lnTo>
                      <a:lnTo>
                        <a:pt x="117" y="56"/>
                      </a:lnTo>
                      <a:lnTo>
                        <a:pt x="117" y="56"/>
                      </a:lnTo>
                      <a:lnTo>
                        <a:pt x="114" y="56"/>
                      </a:lnTo>
                      <a:lnTo>
                        <a:pt x="114" y="56"/>
                      </a:lnTo>
                      <a:lnTo>
                        <a:pt x="113" y="56"/>
                      </a:lnTo>
                      <a:lnTo>
                        <a:pt x="111" y="54"/>
                      </a:lnTo>
                      <a:lnTo>
                        <a:pt x="111" y="57"/>
                      </a:lnTo>
                      <a:lnTo>
                        <a:pt x="111" y="57"/>
                      </a:lnTo>
                      <a:lnTo>
                        <a:pt x="111" y="61"/>
                      </a:lnTo>
                      <a:lnTo>
                        <a:pt x="111" y="62"/>
                      </a:lnTo>
                      <a:lnTo>
                        <a:pt x="110" y="64"/>
                      </a:lnTo>
                      <a:lnTo>
                        <a:pt x="110" y="64"/>
                      </a:lnTo>
                      <a:lnTo>
                        <a:pt x="106" y="64"/>
                      </a:lnTo>
                      <a:lnTo>
                        <a:pt x="106" y="64"/>
                      </a:lnTo>
                      <a:lnTo>
                        <a:pt x="103" y="64"/>
                      </a:lnTo>
                      <a:lnTo>
                        <a:pt x="100" y="65"/>
                      </a:lnTo>
                      <a:lnTo>
                        <a:pt x="100" y="65"/>
                      </a:lnTo>
                      <a:lnTo>
                        <a:pt x="99" y="66"/>
                      </a:lnTo>
                      <a:lnTo>
                        <a:pt x="95" y="68"/>
                      </a:lnTo>
                      <a:lnTo>
                        <a:pt x="95" y="68"/>
                      </a:lnTo>
                      <a:lnTo>
                        <a:pt x="95" y="68"/>
                      </a:lnTo>
                      <a:lnTo>
                        <a:pt x="95" y="69"/>
                      </a:lnTo>
                      <a:lnTo>
                        <a:pt x="92" y="68"/>
                      </a:lnTo>
                      <a:lnTo>
                        <a:pt x="92" y="68"/>
                      </a:lnTo>
                      <a:lnTo>
                        <a:pt x="91" y="65"/>
                      </a:lnTo>
                      <a:lnTo>
                        <a:pt x="92" y="64"/>
                      </a:lnTo>
                      <a:lnTo>
                        <a:pt x="91" y="64"/>
                      </a:lnTo>
                      <a:lnTo>
                        <a:pt x="88" y="64"/>
                      </a:lnTo>
                      <a:lnTo>
                        <a:pt x="88" y="64"/>
                      </a:lnTo>
                      <a:lnTo>
                        <a:pt x="81" y="65"/>
                      </a:lnTo>
                      <a:lnTo>
                        <a:pt x="79" y="65"/>
                      </a:lnTo>
                      <a:lnTo>
                        <a:pt x="79" y="65"/>
                      </a:lnTo>
                      <a:lnTo>
                        <a:pt x="77" y="65"/>
                      </a:lnTo>
                      <a:lnTo>
                        <a:pt x="75" y="64"/>
                      </a:lnTo>
                      <a:lnTo>
                        <a:pt x="75" y="64"/>
                      </a:lnTo>
                      <a:lnTo>
                        <a:pt x="71" y="62"/>
                      </a:lnTo>
                      <a:lnTo>
                        <a:pt x="69" y="64"/>
                      </a:lnTo>
                      <a:lnTo>
                        <a:pt x="69" y="64"/>
                      </a:lnTo>
                      <a:lnTo>
                        <a:pt x="68" y="65"/>
                      </a:lnTo>
                      <a:lnTo>
                        <a:pt x="68" y="65"/>
                      </a:lnTo>
                      <a:lnTo>
                        <a:pt x="67" y="64"/>
                      </a:lnTo>
                      <a:lnTo>
                        <a:pt x="67" y="64"/>
                      </a:lnTo>
                      <a:lnTo>
                        <a:pt x="65" y="61"/>
                      </a:lnTo>
                      <a:lnTo>
                        <a:pt x="67" y="60"/>
                      </a:lnTo>
                      <a:lnTo>
                        <a:pt x="67" y="60"/>
                      </a:lnTo>
                      <a:lnTo>
                        <a:pt x="71" y="60"/>
                      </a:lnTo>
                      <a:lnTo>
                        <a:pt x="72" y="60"/>
                      </a:lnTo>
                      <a:lnTo>
                        <a:pt x="73" y="58"/>
                      </a:lnTo>
                      <a:lnTo>
                        <a:pt x="73" y="58"/>
                      </a:lnTo>
                      <a:lnTo>
                        <a:pt x="72" y="57"/>
                      </a:lnTo>
                      <a:lnTo>
                        <a:pt x="72" y="56"/>
                      </a:lnTo>
                      <a:lnTo>
                        <a:pt x="73" y="56"/>
                      </a:lnTo>
                      <a:lnTo>
                        <a:pt x="73" y="56"/>
                      </a:lnTo>
                      <a:lnTo>
                        <a:pt x="79" y="54"/>
                      </a:lnTo>
                      <a:lnTo>
                        <a:pt x="79" y="54"/>
                      </a:lnTo>
                      <a:lnTo>
                        <a:pt x="81" y="54"/>
                      </a:lnTo>
                      <a:lnTo>
                        <a:pt x="83" y="54"/>
                      </a:lnTo>
                      <a:lnTo>
                        <a:pt x="85" y="54"/>
                      </a:lnTo>
                      <a:lnTo>
                        <a:pt x="85" y="54"/>
                      </a:lnTo>
                      <a:lnTo>
                        <a:pt x="85" y="54"/>
                      </a:lnTo>
                      <a:lnTo>
                        <a:pt x="87" y="53"/>
                      </a:lnTo>
                      <a:lnTo>
                        <a:pt x="88" y="53"/>
                      </a:lnTo>
                      <a:lnTo>
                        <a:pt x="87" y="51"/>
                      </a:lnTo>
                      <a:lnTo>
                        <a:pt x="87" y="51"/>
                      </a:lnTo>
                      <a:lnTo>
                        <a:pt x="84" y="47"/>
                      </a:lnTo>
                      <a:lnTo>
                        <a:pt x="83" y="46"/>
                      </a:lnTo>
                      <a:lnTo>
                        <a:pt x="81" y="45"/>
                      </a:lnTo>
                      <a:lnTo>
                        <a:pt x="80" y="45"/>
                      </a:lnTo>
                      <a:lnTo>
                        <a:pt x="80" y="45"/>
                      </a:lnTo>
                      <a:lnTo>
                        <a:pt x="79" y="46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6" y="47"/>
                      </a:lnTo>
                      <a:lnTo>
                        <a:pt x="76" y="47"/>
                      </a:lnTo>
                      <a:lnTo>
                        <a:pt x="72" y="45"/>
                      </a:lnTo>
                      <a:lnTo>
                        <a:pt x="72" y="43"/>
                      </a:lnTo>
                      <a:lnTo>
                        <a:pt x="73" y="42"/>
                      </a:lnTo>
                      <a:lnTo>
                        <a:pt x="73" y="42"/>
                      </a:lnTo>
                      <a:lnTo>
                        <a:pt x="76" y="39"/>
                      </a:lnTo>
                      <a:lnTo>
                        <a:pt x="79" y="38"/>
                      </a:lnTo>
                      <a:lnTo>
                        <a:pt x="79" y="38"/>
                      </a:lnTo>
                      <a:lnTo>
                        <a:pt x="80" y="38"/>
                      </a:lnTo>
                      <a:lnTo>
                        <a:pt x="81" y="38"/>
                      </a:lnTo>
                      <a:lnTo>
                        <a:pt x="84" y="41"/>
                      </a:lnTo>
                      <a:lnTo>
                        <a:pt x="87" y="43"/>
                      </a:lnTo>
                      <a:lnTo>
                        <a:pt x="88" y="43"/>
                      </a:lnTo>
                      <a:lnTo>
                        <a:pt x="88" y="43"/>
                      </a:lnTo>
                      <a:lnTo>
                        <a:pt x="91" y="42"/>
                      </a:lnTo>
                      <a:lnTo>
                        <a:pt x="92" y="42"/>
                      </a:lnTo>
                      <a:lnTo>
                        <a:pt x="92" y="42"/>
                      </a:lnTo>
                      <a:lnTo>
                        <a:pt x="94" y="45"/>
                      </a:lnTo>
                      <a:lnTo>
                        <a:pt x="94" y="49"/>
                      </a:lnTo>
                      <a:lnTo>
                        <a:pt x="94" y="49"/>
                      </a:lnTo>
                      <a:lnTo>
                        <a:pt x="94" y="51"/>
                      </a:lnTo>
                      <a:lnTo>
                        <a:pt x="96" y="50"/>
                      </a:lnTo>
                      <a:lnTo>
                        <a:pt x="96" y="50"/>
                      </a:lnTo>
                      <a:lnTo>
                        <a:pt x="98" y="49"/>
                      </a:lnTo>
                      <a:lnTo>
                        <a:pt x="96" y="49"/>
                      </a:lnTo>
                      <a:lnTo>
                        <a:pt x="96" y="47"/>
                      </a:lnTo>
                      <a:lnTo>
                        <a:pt x="100" y="46"/>
                      </a:lnTo>
                      <a:lnTo>
                        <a:pt x="100" y="46"/>
                      </a:lnTo>
                      <a:lnTo>
                        <a:pt x="107" y="45"/>
                      </a:lnTo>
                      <a:lnTo>
                        <a:pt x="110" y="43"/>
                      </a:lnTo>
                      <a:lnTo>
                        <a:pt x="113" y="43"/>
                      </a:lnTo>
                      <a:lnTo>
                        <a:pt x="114" y="45"/>
                      </a:lnTo>
                      <a:lnTo>
                        <a:pt x="114" y="45"/>
                      </a:lnTo>
                      <a:lnTo>
                        <a:pt x="117" y="46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18" y="47"/>
                      </a:lnTo>
                      <a:lnTo>
                        <a:pt x="118" y="49"/>
                      </a:lnTo>
                      <a:lnTo>
                        <a:pt x="119" y="47"/>
                      </a:lnTo>
                      <a:lnTo>
                        <a:pt x="119" y="47"/>
                      </a:lnTo>
                      <a:lnTo>
                        <a:pt x="122" y="46"/>
                      </a:lnTo>
                      <a:lnTo>
                        <a:pt x="125" y="47"/>
                      </a:lnTo>
                      <a:lnTo>
                        <a:pt x="127" y="49"/>
                      </a:lnTo>
                      <a:lnTo>
                        <a:pt x="127" y="49"/>
                      </a:lnTo>
                      <a:lnTo>
                        <a:pt x="127" y="49"/>
                      </a:lnTo>
                      <a:lnTo>
                        <a:pt x="130" y="49"/>
                      </a:lnTo>
                      <a:lnTo>
                        <a:pt x="130" y="49"/>
                      </a:lnTo>
                      <a:lnTo>
                        <a:pt x="133" y="51"/>
                      </a:lnTo>
                      <a:lnTo>
                        <a:pt x="137" y="51"/>
                      </a:lnTo>
                      <a:lnTo>
                        <a:pt x="137" y="51"/>
                      </a:lnTo>
                      <a:lnTo>
                        <a:pt x="140" y="50"/>
                      </a:lnTo>
                      <a:lnTo>
                        <a:pt x="140" y="50"/>
                      </a:lnTo>
                      <a:lnTo>
                        <a:pt x="138" y="47"/>
                      </a:lnTo>
                      <a:lnTo>
                        <a:pt x="138" y="47"/>
                      </a:lnTo>
                      <a:lnTo>
                        <a:pt x="137" y="45"/>
                      </a:lnTo>
                      <a:lnTo>
                        <a:pt x="133" y="43"/>
                      </a:lnTo>
                      <a:lnTo>
                        <a:pt x="133" y="43"/>
                      </a:lnTo>
                      <a:lnTo>
                        <a:pt x="125" y="41"/>
                      </a:lnTo>
                      <a:lnTo>
                        <a:pt x="123" y="39"/>
                      </a:lnTo>
                      <a:lnTo>
                        <a:pt x="126" y="39"/>
                      </a:lnTo>
                      <a:lnTo>
                        <a:pt x="126" y="39"/>
                      </a:lnTo>
                      <a:lnTo>
                        <a:pt x="129" y="38"/>
                      </a:lnTo>
                      <a:lnTo>
                        <a:pt x="127" y="37"/>
                      </a:lnTo>
                      <a:lnTo>
                        <a:pt x="127" y="35"/>
                      </a:lnTo>
                      <a:lnTo>
                        <a:pt x="132" y="33"/>
                      </a:lnTo>
                      <a:lnTo>
                        <a:pt x="132" y="33"/>
                      </a:lnTo>
                      <a:lnTo>
                        <a:pt x="137" y="31"/>
                      </a:lnTo>
                      <a:lnTo>
                        <a:pt x="140" y="31"/>
                      </a:lnTo>
                      <a:lnTo>
                        <a:pt x="141" y="31"/>
                      </a:lnTo>
                      <a:lnTo>
                        <a:pt x="141" y="28"/>
                      </a:lnTo>
                      <a:lnTo>
                        <a:pt x="141" y="28"/>
                      </a:lnTo>
                      <a:lnTo>
                        <a:pt x="141" y="23"/>
                      </a:lnTo>
                      <a:lnTo>
                        <a:pt x="142" y="23"/>
                      </a:lnTo>
                      <a:lnTo>
                        <a:pt x="144" y="23"/>
                      </a:lnTo>
                      <a:lnTo>
                        <a:pt x="144" y="23"/>
                      </a:lnTo>
                      <a:lnTo>
                        <a:pt x="153" y="24"/>
                      </a:lnTo>
                      <a:lnTo>
                        <a:pt x="153" y="24"/>
                      </a:lnTo>
                      <a:lnTo>
                        <a:pt x="155" y="24"/>
                      </a:lnTo>
                      <a:lnTo>
                        <a:pt x="155" y="26"/>
                      </a:lnTo>
                      <a:lnTo>
                        <a:pt x="157" y="24"/>
                      </a:lnTo>
                      <a:lnTo>
                        <a:pt x="157" y="24"/>
                      </a:lnTo>
                      <a:lnTo>
                        <a:pt x="160" y="23"/>
                      </a:lnTo>
                      <a:lnTo>
                        <a:pt x="161" y="23"/>
                      </a:lnTo>
                      <a:lnTo>
                        <a:pt x="161" y="23"/>
                      </a:lnTo>
                      <a:lnTo>
                        <a:pt x="161" y="22"/>
                      </a:lnTo>
                      <a:lnTo>
                        <a:pt x="161" y="22"/>
                      </a:lnTo>
                      <a:lnTo>
                        <a:pt x="159" y="18"/>
                      </a:lnTo>
                      <a:lnTo>
                        <a:pt x="156" y="15"/>
                      </a:lnTo>
                      <a:lnTo>
                        <a:pt x="156" y="15"/>
                      </a:lnTo>
                      <a:lnTo>
                        <a:pt x="155" y="12"/>
                      </a:lnTo>
                      <a:lnTo>
                        <a:pt x="153" y="10"/>
                      </a:lnTo>
                      <a:lnTo>
                        <a:pt x="152" y="7"/>
                      </a:lnTo>
                      <a:lnTo>
                        <a:pt x="150" y="7"/>
                      </a:lnTo>
                      <a:lnTo>
                        <a:pt x="148" y="8"/>
                      </a:lnTo>
                      <a:lnTo>
                        <a:pt x="148" y="8"/>
                      </a:lnTo>
                      <a:lnTo>
                        <a:pt x="144" y="10"/>
                      </a:lnTo>
                      <a:lnTo>
                        <a:pt x="140" y="11"/>
                      </a:lnTo>
                      <a:lnTo>
                        <a:pt x="140" y="11"/>
                      </a:lnTo>
                      <a:lnTo>
                        <a:pt x="134" y="10"/>
                      </a:lnTo>
                      <a:lnTo>
                        <a:pt x="132" y="8"/>
                      </a:lnTo>
                      <a:lnTo>
                        <a:pt x="132" y="8"/>
                      </a:lnTo>
                      <a:lnTo>
                        <a:pt x="136" y="7"/>
                      </a:lnTo>
                      <a:lnTo>
                        <a:pt x="138" y="5"/>
                      </a:lnTo>
                      <a:lnTo>
                        <a:pt x="138" y="5"/>
                      </a:lnTo>
                      <a:lnTo>
                        <a:pt x="138" y="5"/>
                      </a:lnTo>
                      <a:lnTo>
                        <a:pt x="140" y="4"/>
                      </a:lnTo>
                      <a:lnTo>
                        <a:pt x="140" y="4"/>
                      </a:lnTo>
                      <a:lnTo>
                        <a:pt x="137" y="1"/>
                      </a:lnTo>
                      <a:lnTo>
                        <a:pt x="140" y="0"/>
                      </a:lnTo>
                      <a:lnTo>
                        <a:pt x="140" y="0"/>
                      </a:lnTo>
                      <a:lnTo>
                        <a:pt x="149" y="0"/>
                      </a:lnTo>
                      <a:lnTo>
                        <a:pt x="161" y="1"/>
                      </a:lnTo>
                      <a:lnTo>
                        <a:pt x="161" y="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42" name="组合 198">
                <a:extLst>
                  <a:ext uri="{FF2B5EF4-FFF2-40B4-BE49-F238E27FC236}">
                    <a16:creationId xmlns:a16="http://schemas.microsoft.com/office/drawing/2014/main" id="{897FF965-F913-FEEE-5B8B-6C0F983EB03D}"/>
                  </a:ext>
                </a:extLst>
              </p:cNvPr>
              <p:cNvGrpSpPr/>
              <p:nvPr/>
            </p:nvGrpSpPr>
            <p:grpSpPr>
              <a:xfrm>
                <a:off x="5390927" y="1551310"/>
                <a:ext cx="242888" cy="432197"/>
                <a:chOff x="3846513" y="1814513"/>
                <a:chExt cx="323850" cy="576262"/>
              </a:xfrm>
              <a:solidFill>
                <a:schemeClr val="accent5"/>
              </a:solidFill>
            </p:grpSpPr>
            <p:sp>
              <p:nvSpPr>
                <p:cNvPr id="143" name="Freeform 137">
                  <a:extLst>
                    <a:ext uri="{FF2B5EF4-FFF2-40B4-BE49-F238E27FC236}">
                      <a16:creationId xmlns:a16="http://schemas.microsoft.com/office/drawing/2014/main" id="{042FFD30-9FB0-E4BB-47FD-83086CBAC2D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46513" y="1814513"/>
                  <a:ext cx="323850" cy="323850"/>
                </a:xfrm>
                <a:custGeom>
                  <a:avLst/>
                  <a:gdLst>
                    <a:gd name="T0" fmla="*/ 112 w 204"/>
                    <a:gd name="T1" fmla="*/ 0 h 204"/>
                    <a:gd name="T2" fmla="*/ 141 w 204"/>
                    <a:gd name="T3" fmla="*/ 8 h 204"/>
                    <a:gd name="T4" fmla="*/ 165 w 204"/>
                    <a:gd name="T5" fmla="*/ 22 h 204"/>
                    <a:gd name="T6" fmla="*/ 185 w 204"/>
                    <a:gd name="T7" fmla="*/ 42 h 204"/>
                    <a:gd name="T8" fmla="*/ 199 w 204"/>
                    <a:gd name="T9" fmla="*/ 68 h 204"/>
                    <a:gd name="T10" fmla="*/ 204 w 204"/>
                    <a:gd name="T11" fmla="*/ 96 h 204"/>
                    <a:gd name="T12" fmla="*/ 203 w 204"/>
                    <a:gd name="T13" fmla="*/ 118 h 204"/>
                    <a:gd name="T14" fmla="*/ 195 w 204"/>
                    <a:gd name="T15" fmla="*/ 146 h 204"/>
                    <a:gd name="T16" fmla="*/ 179 w 204"/>
                    <a:gd name="T17" fmla="*/ 171 h 204"/>
                    <a:gd name="T18" fmla="*/ 156 w 204"/>
                    <a:gd name="T19" fmla="*/ 190 h 204"/>
                    <a:gd name="T20" fmla="*/ 129 w 204"/>
                    <a:gd name="T21" fmla="*/ 202 h 204"/>
                    <a:gd name="T22" fmla="*/ 108 w 204"/>
                    <a:gd name="T23" fmla="*/ 204 h 204"/>
                    <a:gd name="T24" fmla="*/ 102 w 204"/>
                    <a:gd name="T25" fmla="*/ 185 h 204"/>
                    <a:gd name="T26" fmla="*/ 107 w 204"/>
                    <a:gd name="T27" fmla="*/ 185 h 204"/>
                    <a:gd name="T28" fmla="*/ 131 w 204"/>
                    <a:gd name="T29" fmla="*/ 180 h 204"/>
                    <a:gd name="T30" fmla="*/ 164 w 204"/>
                    <a:gd name="T31" fmla="*/ 158 h 204"/>
                    <a:gd name="T32" fmla="*/ 183 w 204"/>
                    <a:gd name="T33" fmla="*/ 123 h 204"/>
                    <a:gd name="T34" fmla="*/ 185 w 204"/>
                    <a:gd name="T35" fmla="*/ 97 h 204"/>
                    <a:gd name="T36" fmla="*/ 177 w 204"/>
                    <a:gd name="T37" fmla="*/ 66 h 204"/>
                    <a:gd name="T38" fmla="*/ 148 w 204"/>
                    <a:gd name="T39" fmla="*/ 32 h 204"/>
                    <a:gd name="T40" fmla="*/ 102 w 204"/>
                    <a:gd name="T41" fmla="*/ 19 h 204"/>
                    <a:gd name="T42" fmla="*/ 96 w 204"/>
                    <a:gd name="T43" fmla="*/ 0 h 204"/>
                    <a:gd name="T44" fmla="*/ 102 w 204"/>
                    <a:gd name="T45" fmla="*/ 19 h 204"/>
                    <a:gd name="T46" fmla="*/ 89 w 204"/>
                    <a:gd name="T47" fmla="*/ 20 h 204"/>
                    <a:gd name="T48" fmla="*/ 66 w 204"/>
                    <a:gd name="T49" fmla="*/ 27 h 204"/>
                    <a:gd name="T50" fmla="*/ 31 w 204"/>
                    <a:gd name="T51" fmla="*/ 60 h 204"/>
                    <a:gd name="T52" fmla="*/ 20 w 204"/>
                    <a:gd name="T53" fmla="*/ 89 h 204"/>
                    <a:gd name="T54" fmla="*/ 19 w 204"/>
                    <a:gd name="T55" fmla="*/ 107 h 204"/>
                    <a:gd name="T56" fmla="*/ 35 w 204"/>
                    <a:gd name="T57" fmla="*/ 152 h 204"/>
                    <a:gd name="T58" fmla="*/ 70 w 204"/>
                    <a:gd name="T59" fmla="*/ 179 h 204"/>
                    <a:gd name="T60" fmla="*/ 102 w 204"/>
                    <a:gd name="T61" fmla="*/ 204 h 204"/>
                    <a:gd name="T62" fmla="*/ 83 w 204"/>
                    <a:gd name="T63" fmla="*/ 203 h 204"/>
                    <a:gd name="T64" fmla="*/ 55 w 204"/>
                    <a:gd name="T65" fmla="*/ 194 h 204"/>
                    <a:gd name="T66" fmla="*/ 32 w 204"/>
                    <a:gd name="T67" fmla="*/ 176 h 204"/>
                    <a:gd name="T68" fmla="*/ 13 w 204"/>
                    <a:gd name="T69" fmla="*/ 154 h 204"/>
                    <a:gd name="T70" fmla="*/ 3 w 204"/>
                    <a:gd name="T71" fmla="*/ 127 h 204"/>
                    <a:gd name="T72" fmla="*/ 0 w 204"/>
                    <a:gd name="T73" fmla="*/ 108 h 204"/>
                    <a:gd name="T74" fmla="*/ 3 w 204"/>
                    <a:gd name="T75" fmla="*/ 77 h 204"/>
                    <a:gd name="T76" fmla="*/ 15 w 204"/>
                    <a:gd name="T77" fmla="*/ 50 h 204"/>
                    <a:gd name="T78" fmla="*/ 32 w 204"/>
                    <a:gd name="T79" fmla="*/ 27 h 204"/>
                    <a:gd name="T80" fmla="*/ 57 w 204"/>
                    <a:gd name="T81" fmla="*/ 11 h 204"/>
                    <a:gd name="T82" fmla="*/ 87 w 204"/>
                    <a:gd name="T83" fmla="*/ 1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04" h="204">
                      <a:moveTo>
                        <a:pt x="102" y="0"/>
                      </a:moveTo>
                      <a:lnTo>
                        <a:pt x="102" y="0"/>
                      </a:lnTo>
                      <a:lnTo>
                        <a:pt x="112" y="0"/>
                      </a:lnTo>
                      <a:lnTo>
                        <a:pt x="122" y="1"/>
                      </a:lnTo>
                      <a:lnTo>
                        <a:pt x="131" y="4"/>
                      </a:lnTo>
                      <a:lnTo>
                        <a:pt x="141" y="8"/>
                      </a:lnTo>
                      <a:lnTo>
                        <a:pt x="149" y="11"/>
                      </a:lnTo>
                      <a:lnTo>
                        <a:pt x="157" y="16"/>
                      </a:lnTo>
                      <a:lnTo>
                        <a:pt x="165" y="22"/>
                      </a:lnTo>
                      <a:lnTo>
                        <a:pt x="172" y="28"/>
                      </a:lnTo>
                      <a:lnTo>
                        <a:pt x="179" y="35"/>
                      </a:lnTo>
                      <a:lnTo>
                        <a:pt x="185" y="42"/>
                      </a:lnTo>
                      <a:lnTo>
                        <a:pt x="190" y="50"/>
                      </a:lnTo>
                      <a:lnTo>
                        <a:pt x="195" y="58"/>
                      </a:lnTo>
                      <a:lnTo>
                        <a:pt x="199" y="68"/>
                      </a:lnTo>
                      <a:lnTo>
                        <a:pt x="202" y="77"/>
                      </a:lnTo>
                      <a:lnTo>
                        <a:pt x="203" y="87"/>
                      </a:lnTo>
                      <a:lnTo>
                        <a:pt x="204" y="96"/>
                      </a:lnTo>
                      <a:lnTo>
                        <a:pt x="204" y="96"/>
                      </a:lnTo>
                      <a:lnTo>
                        <a:pt x="204" y="107"/>
                      </a:lnTo>
                      <a:lnTo>
                        <a:pt x="203" y="118"/>
                      </a:lnTo>
                      <a:lnTo>
                        <a:pt x="202" y="127"/>
                      </a:lnTo>
                      <a:lnTo>
                        <a:pt x="199" y="137"/>
                      </a:lnTo>
                      <a:lnTo>
                        <a:pt x="195" y="146"/>
                      </a:lnTo>
                      <a:lnTo>
                        <a:pt x="190" y="154"/>
                      </a:lnTo>
                      <a:lnTo>
                        <a:pt x="184" y="162"/>
                      </a:lnTo>
                      <a:lnTo>
                        <a:pt x="179" y="171"/>
                      </a:lnTo>
                      <a:lnTo>
                        <a:pt x="172" y="177"/>
                      </a:lnTo>
                      <a:lnTo>
                        <a:pt x="164" y="184"/>
                      </a:lnTo>
                      <a:lnTo>
                        <a:pt x="156" y="190"/>
                      </a:lnTo>
                      <a:lnTo>
                        <a:pt x="148" y="194"/>
                      </a:lnTo>
                      <a:lnTo>
                        <a:pt x="138" y="198"/>
                      </a:lnTo>
                      <a:lnTo>
                        <a:pt x="129" y="202"/>
                      </a:lnTo>
                      <a:lnTo>
                        <a:pt x="118" y="203"/>
                      </a:lnTo>
                      <a:lnTo>
                        <a:pt x="108" y="204"/>
                      </a:lnTo>
                      <a:lnTo>
                        <a:pt x="108" y="204"/>
                      </a:lnTo>
                      <a:lnTo>
                        <a:pt x="102" y="204"/>
                      </a:lnTo>
                      <a:lnTo>
                        <a:pt x="102" y="185"/>
                      </a:lnTo>
                      <a:lnTo>
                        <a:pt x="102" y="185"/>
                      </a:lnTo>
                      <a:lnTo>
                        <a:pt x="107" y="185"/>
                      </a:lnTo>
                      <a:lnTo>
                        <a:pt x="107" y="185"/>
                      </a:lnTo>
                      <a:lnTo>
                        <a:pt x="107" y="185"/>
                      </a:lnTo>
                      <a:lnTo>
                        <a:pt x="115" y="184"/>
                      </a:lnTo>
                      <a:lnTo>
                        <a:pt x="123" y="183"/>
                      </a:lnTo>
                      <a:lnTo>
                        <a:pt x="131" y="180"/>
                      </a:lnTo>
                      <a:lnTo>
                        <a:pt x="138" y="177"/>
                      </a:lnTo>
                      <a:lnTo>
                        <a:pt x="152" y="169"/>
                      </a:lnTo>
                      <a:lnTo>
                        <a:pt x="164" y="158"/>
                      </a:lnTo>
                      <a:lnTo>
                        <a:pt x="173" y="145"/>
                      </a:lnTo>
                      <a:lnTo>
                        <a:pt x="180" y="130"/>
                      </a:lnTo>
                      <a:lnTo>
                        <a:pt x="183" y="123"/>
                      </a:lnTo>
                      <a:lnTo>
                        <a:pt x="184" y="115"/>
                      </a:lnTo>
                      <a:lnTo>
                        <a:pt x="185" y="107"/>
                      </a:lnTo>
                      <a:lnTo>
                        <a:pt x="185" y="97"/>
                      </a:lnTo>
                      <a:lnTo>
                        <a:pt x="185" y="97"/>
                      </a:lnTo>
                      <a:lnTo>
                        <a:pt x="183" y="81"/>
                      </a:lnTo>
                      <a:lnTo>
                        <a:pt x="177" y="66"/>
                      </a:lnTo>
                      <a:lnTo>
                        <a:pt x="169" y="53"/>
                      </a:lnTo>
                      <a:lnTo>
                        <a:pt x="160" y="42"/>
                      </a:lnTo>
                      <a:lnTo>
                        <a:pt x="148" y="32"/>
                      </a:lnTo>
                      <a:lnTo>
                        <a:pt x="133" y="26"/>
                      </a:lnTo>
                      <a:lnTo>
                        <a:pt x="118" y="20"/>
                      </a:lnTo>
                      <a:lnTo>
                        <a:pt x="102" y="19"/>
                      </a:lnTo>
                      <a:lnTo>
                        <a:pt x="102" y="0"/>
                      </a:lnTo>
                      <a:close/>
                      <a:moveTo>
                        <a:pt x="96" y="0"/>
                      </a:moveTo>
                      <a:lnTo>
                        <a:pt x="96" y="0"/>
                      </a:lnTo>
                      <a:lnTo>
                        <a:pt x="102" y="0"/>
                      </a:lnTo>
                      <a:lnTo>
                        <a:pt x="102" y="19"/>
                      </a:lnTo>
                      <a:lnTo>
                        <a:pt x="102" y="19"/>
                      </a:lnTo>
                      <a:lnTo>
                        <a:pt x="97" y="19"/>
                      </a:lnTo>
                      <a:lnTo>
                        <a:pt x="97" y="19"/>
                      </a:lnTo>
                      <a:lnTo>
                        <a:pt x="89" y="20"/>
                      </a:lnTo>
                      <a:lnTo>
                        <a:pt x="81" y="22"/>
                      </a:lnTo>
                      <a:lnTo>
                        <a:pt x="73" y="24"/>
                      </a:lnTo>
                      <a:lnTo>
                        <a:pt x="66" y="27"/>
                      </a:lnTo>
                      <a:lnTo>
                        <a:pt x="51" y="37"/>
                      </a:lnTo>
                      <a:lnTo>
                        <a:pt x="41" y="46"/>
                      </a:lnTo>
                      <a:lnTo>
                        <a:pt x="31" y="60"/>
                      </a:lnTo>
                      <a:lnTo>
                        <a:pt x="24" y="74"/>
                      </a:lnTo>
                      <a:lnTo>
                        <a:pt x="22" y="81"/>
                      </a:lnTo>
                      <a:lnTo>
                        <a:pt x="20" y="89"/>
                      </a:lnTo>
                      <a:lnTo>
                        <a:pt x="19" y="99"/>
                      </a:lnTo>
                      <a:lnTo>
                        <a:pt x="19" y="107"/>
                      </a:lnTo>
                      <a:lnTo>
                        <a:pt x="19" y="107"/>
                      </a:lnTo>
                      <a:lnTo>
                        <a:pt x="22" y="123"/>
                      </a:lnTo>
                      <a:lnTo>
                        <a:pt x="27" y="138"/>
                      </a:lnTo>
                      <a:lnTo>
                        <a:pt x="35" y="152"/>
                      </a:lnTo>
                      <a:lnTo>
                        <a:pt x="45" y="162"/>
                      </a:lnTo>
                      <a:lnTo>
                        <a:pt x="57" y="172"/>
                      </a:lnTo>
                      <a:lnTo>
                        <a:pt x="70" y="179"/>
                      </a:lnTo>
                      <a:lnTo>
                        <a:pt x="87" y="184"/>
                      </a:lnTo>
                      <a:lnTo>
                        <a:pt x="102" y="185"/>
                      </a:lnTo>
                      <a:lnTo>
                        <a:pt x="102" y="204"/>
                      </a:lnTo>
                      <a:lnTo>
                        <a:pt x="102" y="204"/>
                      </a:lnTo>
                      <a:lnTo>
                        <a:pt x="92" y="204"/>
                      </a:lnTo>
                      <a:lnTo>
                        <a:pt x="83" y="203"/>
                      </a:lnTo>
                      <a:lnTo>
                        <a:pt x="73" y="200"/>
                      </a:lnTo>
                      <a:lnTo>
                        <a:pt x="64" y="198"/>
                      </a:lnTo>
                      <a:lnTo>
                        <a:pt x="55" y="194"/>
                      </a:lnTo>
                      <a:lnTo>
                        <a:pt x="47" y="188"/>
                      </a:lnTo>
                      <a:lnTo>
                        <a:pt x="39" y="183"/>
                      </a:lnTo>
                      <a:lnTo>
                        <a:pt x="32" y="176"/>
                      </a:lnTo>
                      <a:lnTo>
                        <a:pt x="26" y="169"/>
                      </a:lnTo>
                      <a:lnTo>
                        <a:pt x="19" y="162"/>
                      </a:lnTo>
                      <a:lnTo>
                        <a:pt x="13" y="154"/>
                      </a:lnTo>
                      <a:lnTo>
                        <a:pt x="9" y="146"/>
                      </a:lnTo>
                      <a:lnTo>
                        <a:pt x="5" y="137"/>
                      </a:lnTo>
                      <a:lnTo>
                        <a:pt x="3" y="127"/>
                      </a:lnTo>
                      <a:lnTo>
                        <a:pt x="1" y="118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0" y="97"/>
                      </a:lnTo>
                      <a:lnTo>
                        <a:pt x="1" y="87"/>
                      </a:lnTo>
                      <a:lnTo>
                        <a:pt x="3" y="77"/>
                      </a:lnTo>
                      <a:lnTo>
                        <a:pt x="5" y="68"/>
                      </a:lnTo>
                      <a:lnTo>
                        <a:pt x="9" y="58"/>
                      </a:lnTo>
                      <a:lnTo>
                        <a:pt x="15" y="50"/>
                      </a:lnTo>
                      <a:lnTo>
                        <a:pt x="20" y="42"/>
                      </a:lnTo>
                      <a:lnTo>
                        <a:pt x="26" y="34"/>
                      </a:lnTo>
                      <a:lnTo>
                        <a:pt x="32" y="27"/>
                      </a:lnTo>
                      <a:lnTo>
                        <a:pt x="41" y="20"/>
                      </a:lnTo>
                      <a:lnTo>
                        <a:pt x="49" y="15"/>
                      </a:lnTo>
                      <a:lnTo>
                        <a:pt x="57" y="11"/>
                      </a:lnTo>
                      <a:lnTo>
                        <a:pt x="66" y="7"/>
                      </a:lnTo>
                      <a:lnTo>
                        <a:pt x="76" y="3"/>
                      </a:lnTo>
                      <a:lnTo>
                        <a:pt x="87" y="1"/>
                      </a:lnTo>
                      <a:lnTo>
                        <a:pt x="96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4" name="Freeform 138">
                  <a:extLst>
                    <a:ext uri="{FF2B5EF4-FFF2-40B4-BE49-F238E27FC236}">
                      <a16:creationId xmlns:a16="http://schemas.microsoft.com/office/drawing/2014/main" id="{7DF4947F-C556-94BE-3855-E77470FE888E}"/>
                    </a:ext>
                  </a:extLst>
                </p:cNvPr>
                <p:cNvSpPr/>
                <p:nvPr/>
              </p:nvSpPr>
              <p:spPr bwMode="auto">
                <a:xfrm>
                  <a:off x="3994151" y="2119313"/>
                  <a:ext cx="52388" cy="161925"/>
                </a:xfrm>
                <a:custGeom>
                  <a:avLst/>
                  <a:gdLst>
                    <a:gd name="T0" fmla="*/ 6 w 33"/>
                    <a:gd name="T1" fmla="*/ 102 h 102"/>
                    <a:gd name="T2" fmla="*/ 33 w 33"/>
                    <a:gd name="T3" fmla="*/ 100 h 102"/>
                    <a:gd name="T4" fmla="*/ 27 w 33"/>
                    <a:gd name="T5" fmla="*/ 0 h 102"/>
                    <a:gd name="T6" fmla="*/ 0 w 33"/>
                    <a:gd name="T7" fmla="*/ 2 h 102"/>
                    <a:gd name="T8" fmla="*/ 6 w 33"/>
                    <a:gd name="T9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02">
                      <a:moveTo>
                        <a:pt x="6" y="102"/>
                      </a:moveTo>
                      <a:lnTo>
                        <a:pt x="33" y="100"/>
                      </a:lnTo>
                      <a:lnTo>
                        <a:pt x="27" y="0"/>
                      </a:lnTo>
                      <a:lnTo>
                        <a:pt x="0" y="2"/>
                      </a:lnTo>
                      <a:lnTo>
                        <a:pt x="6" y="1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" name="Freeform 139">
                  <a:extLst>
                    <a:ext uri="{FF2B5EF4-FFF2-40B4-BE49-F238E27FC236}">
                      <a16:creationId xmlns:a16="http://schemas.microsoft.com/office/drawing/2014/main" id="{2F473B8F-3A20-5EBD-45A9-128542C9DF78}"/>
                    </a:ext>
                  </a:extLst>
                </p:cNvPr>
                <p:cNvSpPr/>
                <p:nvPr/>
              </p:nvSpPr>
              <p:spPr bwMode="auto">
                <a:xfrm>
                  <a:off x="3986213" y="2171700"/>
                  <a:ext cx="77788" cy="219075"/>
                </a:xfrm>
                <a:custGeom>
                  <a:avLst/>
                  <a:gdLst>
                    <a:gd name="T0" fmla="*/ 5 w 49"/>
                    <a:gd name="T1" fmla="*/ 116 h 138"/>
                    <a:gd name="T2" fmla="*/ 5 w 49"/>
                    <a:gd name="T3" fmla="*/ 116 h 138"/>
                    <a:gd name="T4" fmla="*/ 5 w 49"/>
                    <a:gd name="T5" fmla="*/ 122 h 138"/>
                    <a:gd name="T6" fmla="*/ 7 w 49"/>
                    <a:gd name="T7" fmla="*/ 126 h 138"/>
                    <a:gd name="T8" fmla="*/ 9 w 49"/>
                    <a:gd name="T9" fmla="*/ 128 h 138"/>
                    <a:gd name="T10" fmla="*/ 12 w 49"/>
                    <a:gd name="T11" fmla="*/ 132 h 138"/>
                    <a:gd name="T12" fmla="*/ 16 w 49"/>
                    <a:gd name="T13" fmla="*/ 134 h 138"/>
                    <a:gd name="T14" fmla="*/ 19 w 49"/>
                    <a:gd name="T15" fmla="*/ 136 h 138"/>
                    <a:gd name="T16" fmla="*/ 23 w 49"/>
                    <a:gd name="T17" fmla="*/ 138 h 138"/>
                    <a:gd name="T18" fmla="*/ 28 w 49"/>
                    <a:gd name="T19" fmla="*/ 138 h 138"/>
                    <a:gd name="T20" fmla="*/ 28 w 49"/>
                    <a:gd name="T21" fmla="*/ 138 h 138"/>
                    <a:gd name="T22" fmla="*/ 32 w 49"/>
                    <a:gd name="T23" fmla="*/ 136 h 138"/>
                    <a:gd name="T24" fmla="*/ 37 w 49"/>
                    <a:gd name="T25" fmla="*/ 135 h 138"/>
                    <a:gd name="T26" fmla="*/ 41 w 49"/>
                    <a:gd name="T27" fmla="*/ 132 h 138"/>
                    <a:gd name="T28" fmla="*/ 43 w 49"/>
                    <a:gd name="T29" fmla="*/ 130 h 138"/>
                    <a:gd name="T30" fmla="*/ 46 w 49"/>
                    <a:gd name="T31" fmla="*/ 127 h 138"/>
                    <a:gd name="T32" fmla="*/ 47 w 49"/>
                    <a:gd name="T33" fmla="*/ 123 h 138"/>
                    <a:gd name="T34" fmla="*/ 49 w 49"/>
                    <a:gd name="T35" fmla="*/ 119 h 138"/>
                    <a:gd name="T36" fmla="*/ 49 w 49"/>
                    <a:gd name="T37" fmla="*/ 115 h 138"/>
                    <a:gd name="T38" fmla="*/ 43 w 49"/>
                    <a:gd name="T39" fmla="*/ 20 h 138"/>
                    <a:gd name="T40" fmla="*/ 43 w 49"/>
                    <a:gd name="T41" fmla="*/ 20 h 138"/>
                    <a:gd name="T42" fmla="*/ 43 w 49"/>
                    <a:gd name="T43" fmla="*/ 16 h 138"/>
                    <a:gd name="T44" fmla="*/ 42 w 49"/>
                    <a:gd name="T45" fmla="*/ 12 h 138"/>
                    <a:gd name="T46" fmla="*/ 39 w 49"/>
                    <a:gd name="T47" fmla="*/ 8 h 138"/>
                    <a:gd name="T48" fmla="*/ 37 w 49"/>
                    <a:gd name="T49" fmla="*/ 5 h 138"/>
                    <a:gd name="T50" fmla="*/ 34 w 49"/>
                    <a:gd name="T51" fmla="*/ 2 h 138"/>
                    <a:gd name="T52" fmla="*/ 30 w 49"/>
                    <a:gd name="T53" fmla="*/ 1 h 138"/>
                    <a:gd name="T54" fmla="*/ 26 w 49"/>
                    <a:gd name="T55" fmla="*/ 0 h 138"/>
                    <a:gd name="T56" fmla="*/ 20 w 49"/>
                    <a:gd name="T57" fmla="*/ 0 h 138"/>
                    <a:gd name="T58" fmla="*/ 20 w 49"/>
                    <a:gd name="T59" fmla="*/ 0 h 138"/>
                    <a:gd name="T60" fmla="*/ 16 w 49"/>
                    <a:gd name="T61" fmla="*/ 0 h 138"/>
                    <a:gd name="T62" fmla="*/ 12 w 49"/>
                    <a:gd name="T63" fmla="*/ 1 h 138"/>
                    <a:gd name="T64" fmla="*/ 8 w 49"/>
                    <a:gd name="T65" fmla="*/ 4 h 138"/>
                    <a:gd name="T66" fmla="*/ 5 w 49"/>
                    <a:gd name="T67" fmla="*/ 6 h 138"/>
                    <a:gd name="T68" fmla="*/ 3 w 49"/>
                    <a:gd name="T69" fmla="*/ 11 h 138"/>
                    <a:gd name="T70" fmla="*/ 1 w 49"/>
                    <a:gd name="T71" fmla="*/ 15 h 138"/>
                    <a:gd name="T72" fmla="*/ 0 w 49"/>
                    <a:gd name="T73" fmla="*/ 19 h 138"/>
                    <a:gd name="T74" fmla="*/ 0 w 49"/>
                    <a:gd name="T75" fmla="*/ 23 h 138"/>
                    <a:gd name="T76" fmla="*/ 5 w 49"/>
                    <a:gd name="T77" fmla="*/ 116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9" h="138">
                      <a:moveTo>
                        <a:pt x="5" y="116"/>
                      </a:moveTo>
                      <a:lnTo>
                        <a:pt x="5" y="116"/>
                      </a:lnTo>
                      <a:lnTo>
                        <a:pt x="5" y="122"/>
                      </a:lnTo>
                      <a:lnTo>
                        <a:pt x="7" y="126"/>
                      </a:lnTo>
                      <a:lnTo>
                        <a:pt x="9" y="128"/>
                      </a:lnTo>
                      <a:lnTo>
                        <a:pt x="12" y="132"/>
                      </a:lnTo>
                      <a:lnTo>
                        <a:pt x="16" y="134"/>
                      </a:lnTo>
                      <a:lnTo>
                        <a:pt x="19" y="136"/>
                      </a:lnTo>
                      <a:lnTo>
                        <a:pt x="23" y="138"/>
                      </a:lnTo>
                      <a:lnTo>
                        <a:pt x="28" y="138"/>
                      </a:lnTo>
                      <a:lnTo>
                        <a:pt x="28" y="138"/>
                      </a:lnTo>
                      <a:lnTo>
                        <a:pt x="32" y="136"/>
                      </a:lnTo>
                      <a:lnTo>
                        <a:pt x="37" y="135"/>
                      </a:lnTo>
                      <a:lnTo>
                        <a:pt x="41" y="132"/>
                      </a:lnTo>
                      <a:lnTo>
                        <a:pt x="43" y="130"/>
                      </a:lnTo>
                      <a:lnTo>
                        <a:pt x="46" y="127"/>
                      </a:lnTo>
                      <a:lnTo>
                        <a:pt x="47" y="123"/>
                      </a:lnTo>
                      <a:lnTo>
                        <a:pt x="49" y="119"/>
                      </a:lnTo>
                      <a:lnTo>
                        <a:pt x="49" y="115"/>
                      </a:lnTo>
                      <a:lnTo>
                        <a:pt x="43" y="20"/>
                      </a:lnTo>
                      <a:lnTo>
                        <a:pt x="43" y="20"/>
                      </a:lnTo>
                      <a:lnTo>
                        <a:pt x="43" y="16"/>
                      </a:lnTo>
                      <a:lnTo>
                        <a:pt x="42" y="12"/>
                      </a:lnTo>
                      <a:lnTo>
                        <a:pt x="39" y="8"/>
                      </a:lnTo>
                      <a:lnTo>
                        <a:pt x="37" y="5"/>
                      </a:lnTo>
                      <a:lnTo>
                        <a:pt x="34" y="2"/>
                      </a:lnTo>
                      <a:lnTo>
                        <a:pt x="30" y="1"/>
                      </a:lnTo>
                      <a:lnTo>
                        <a:pt x="26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8" y="4"/>
                      </a:lnTo>
                      <a:lnTo>
                        <a:pt x="5" y="6"/>
                      </a:lnTo>
                      <a:lnTo>
                        <a:pt x="3" y="11"/>
                      </a:lnTo>
                      <a:lnTo>
                        <a:pt x="1" y="15"/>
                      </a:lnTo>
                      <a:lnTo>
                        <a:pt x="0" y="19"/>
                      </a:lnTo>
                      <a:lnTo>
                        <a:pt x="0" y="23"/>
                      </a:lnTo>
                      <a:lnTo>
                        <a:pt x="5" y="1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46" name="Freeform 140">
                <a:extLst>
                  <a:ext uri="{FF2B5EF4-FFF2-40B4-BE49-F238E27FC236}">
                    <a16:creationId xmlns:a16="http://schemas.microsoft.com/office/drawing/2014/main" id="{7D9F96CC-B7A3-E263-8BD6-F626255BB305}"/>
                  </a:ext>
                </a:extLst>
              </p:cNvPr>
              <p:cNvSpPr/>
              <p:nvPr/>
            </p:nvSpPr>
            <p:spPr bwMode="auto">
              <a:xfrm>
                <a:off x="4430093" y="1059582"/>
                <a:ext cx="386954" cy="315516"/>
              </a:xfrm>
              <a:custGeom>
                <a:avLst/>
                <a:gdLst>
                  <a:gd name="T0" fmla="*/ 166 w 325"/>
                  <a:gd name="T1" fmla="*/ 265 h 265"/>
                  <a:gd name="T2" fmla="*/ 166 w 325"/>
                  <a:gd name="T3" fmla="*/ 265 h 265"/>
                  <a:gd name="T4" fmla="*/ 169 w 325"/>
                  <a:gd name="T5" fmla="*/ 263 h 265"/>
                  <a:gd name="T6" fmla="*/ 177 w 325"/>
                  <a:gd name="T7" fmla="*/ 257 h 265"/>
                  <a:gd name="T8" fmla="*/ 189 w 325"/>
                  <a:gd name="T9" fmla="*/ 250 h 265"/>
                  <a:gd name="T10" fmla="*/ 198 w 325"/>
                  <a:gd name="T11" fmla="*/ 246 h 265"/>
                  <a:gd name="T12" fmla="*/ 207 w 325"/>
                  <a:gd name="T13" fmla="*/ 244 h 265"/>
                  <a:gd name="T14" fmla="*/ 218 w 325"/>
                  <a:gd name="T15" fmla="*/ 241 h 265"/>
                  <a:gd name="T16" fmla="*/ 230 w 325"/>
                  <a:gd name="T17" fmla="*/ 240 h 265"/>
                  <a:gd name="T18" fmla="*/ 242 w 325"/>
                  <a:gd name="T19" fmla="*/ 240 h 265"/>
                  <a:gd name="T20" fmla="*/ 257 w 325"/>
                  <a:gd name="T21" fmla="*/ 241 h 265"/>
                  <a:gd name="T22" fmla="*/ 272 w 325"/>
                  <a:gd name="T23" fmla="*/ 242 h 265"/>
                  <a:gd name="T24" fmla="*/ 288 w 325"/>
                  <a:gd name="T25" fmla="*/ 248 h 265"/>
                  <a:gd name="T26" fmla="*/ 306 w 325"/>
                  <a:gd name="T27" fmla="*/ 255 h 265"/>
                  <a:gd name="T28" fmla="*/ 325 w 325"/>
                  <a:gd name="T29" fmla="*/ 263 h 265"/>
                  <a:gd name="T30" fmla="*/ 325 w 325"/>
                  <a:gd name="T31" fmla="*/ 26 h 265"/>
                  <a:gd name="T32" fmla="*/ 325 w 325"/>
                  <a:gd name="T33" fmla="*/ 26 h 265"/>
                  <a:gd name="T34" fmla="*/ 307 w 325"/>
                  <a:gd name="T35" fmla="*/ 18 h 265"/>
                  <a:gd name="T36" fmla="*/ 288 w 325"/>
                  <a:gd name="T37" fmla="*/ 9 h 265"/>
                  <a:gd name="T38" fmla="*/ 265 w 325"/>
                  <a:gd name="T39" fmla="*/ 4 h 265"/>
                  <a:gd name="T40" fmla="*/ 253 w 325"/>
                  <a:gd name="T41" fmla="*/ 1 h 265"/>
                  <a:gd name="T42" fmla="*/ 240 w 325"/>
                  <a:gd name="T43" fmla="*/ 0 h 265"/>
                  <a:gd name="T44" fmla="*/ 226 w 325"/>
                  <a:gd name="T45" fmla="*/ 0 h 265"/>
                  <a:gd name="T46" fmla="*/ 212 w 325"/>
                  <a:gd name="T47" fmla="*/ 1 h 265"/>
                  <a:gd name="T48" fmla="*/ 199 w 325"/>
                  <a:gd name="T49" fmla="*/ 4 h 265"/>
                  <a:gd name="T50" fmla="*/ 187 w 325"/>
                  <a:gd name="T51" fmla="*/ 8 h 265"/>
                  <a:gd name="T52" fmla="*/ 175 w 325"/>
                  <a:gd name="T53" fmla="*/ 16 h 265"/>
                  <a:gd name="T54" fmla="*/ 162 w 325"/>
                  <a:gd name="T55" fmla="*/ 26 h 265"/>
                  <a:gd name="T56" fmla="*/ 0 w 325"/>
                  <a:gd name="T57" fmla="*/ 26 h 265"/>
                  <a:gd name="T58" fmla="*/ 0 w 325"/>
                  <a:gd name="T59" fmla="*/ 264 h 265"/>
                  <a:gd name="T60" fmla="*/ 166 w 325"/>
                  <a:gd name="T61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25" h="265">
                    <a:moveTo>
                      <a:pt x="166" y="265"/>
                    </a:moveTo>
                    <a:lnTo>
                      <a:pt x="166" y="265"/>
                    </a:lnTo>
                    <a:lnTo>
                      <a:pt x="169" y="263"/>
                    </a:lnTo>
                    <a:lnTo>
                      <a:pt x="177" y="257"/>
                    </a:lnTo>
                    <a:lnTo>
                      <a:pt x="189" y="250"/>
                    </a:lnTo>
                    <a:lnTo>
                      <a:pt x="198" y="246"/>
                    </a:lnTo>
                    <a:lnTo>
                      <a:pt x="207" y="244"/>
                    </a:lnTo>
                    <a:lnTo>
                      <a:pt x="218" y="241"/>
                    </a:lnTo>
                    <a:lnTo>
                      <a:pt x="230" y="240"/>
                    </a:lnTo>
                    <a:lnTo>
                      <a:pt x="242" y="240"/>
                    </a:lnTo>
                    <a:lnTo>
                      <a:pt x="257" y="241"/>
                    </a:lnTo>
                    <a:lnTo>
                      <a:pt x="272" y="242"/>
                    </a:lnTo>
                    <a:lnTo>
                      <a:pt x="288" y="248"/>
                    </a:lnTo>
                    <a:lnTo>
                      <a:pt x="306" y="255"/>
                    </a:lnTo>
                    <a:lnTo>
                      <a:pt x="325" y="263"/>
                    </a:lnTo>
                    <a:lnTo>
                      <a:pt x="325" y="26"/>
                    </a:lnTo>
                    <a:lnTo>
                      <a:pt x="325" y="26"/>
                    </a:lnTo>
                    <a:lnTo>
                      <a:pt x="307" y="18"/>
                    </a:lnTo>
                    <a:lnTo>
                      <a:pt x="288" y="9"/>
                    </a:lnTo>
                    <a:lnTo>
                      <a:pt x="265" y="4"/>
                    </a:lnTo>
                    <a:lnTo>
                      <a:pt x="253" y="1"/>
                    </a:lnTo>
                    <a:lnTo>
                      <a:pt x="240" y="0"/>
                    </a:lnTo>
                    <a:lnTo>
                      <a:pt x="226" y="0"/>
                    </a:lnTo>
                    <a:lnTo>
                      <a:pt x="212" y="1"/>
                    </a:lnTo>
                    <a:lnTo>
                      <a:pt x="199" y="4"/>
                    </a:lnTo>
                    <a:lnTo>
                      <a:pt x="187" y="8"/>
                    </a:lnTo>
                    <a:lnTo>
                      <a:pt x="175" y="16"/>
                    </a:lnTo>
                    <a:lnTo>
                      <a:pt x="162" y="26"/>
                    </a:lnTo>
                    <a:lnTo>
                      <a:pt x="0" y="26"/>
                    </a:lnTo>
                    <a:lnTo>
                      <a:pt x="0" y="264"/>
                    </a:lnTo>
                    <a:lnTo>
                      <a:pt x="166" y="265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7" name="Freeform 141">
                <a:extLst>
                  <a:ext uri="{FF2B5EF4-FFF2-40B4-BE49-F238E27FC236}">
                    <a16:creationId xmlns:a16="http://schemas.microsoft.com/office/drawing/2014/main" id="{D8D6A307-9D07-DF14-4C9A-8292A92717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1049" y="2989586"/>
                <a:ext cx="471488" cy="389335"/>
              </a:xfrm>
              <a:custGeom>
                <a:avLst/>
                <a:gdLst>
                  <a:gd name="T0" fmla="*/ 365 w 396"/>
                  <a:gd name="T1" fmla="*/ 0 h 327"/>
                  <a:gd name="T2" fmla="*/ 383 w 396"/>
                  <a:gd name="T3" fmla="*/ 5 h 327"/>
                  <a:gd name="T4" fmla="*/ 394 w 396"/>
                  <a:gd name="T5" fmla="*/ 19 h 327"/>
                  <a:gd name="T6" fmla="*/ 396 w 396"/>
                  <a:gd name="T7" fmla="*/ 197 h 327"/>
                  <a:gd name="T8" fmla="*/ 394 w 396"/>
                  <a:gd name="T9" fmla="*/ 210 h 327"/>
                  <a:gd name="T10" fmla="*/ 383 w 396"/>
                  <a:gd name="T11" fmla="*/ 224 h 327"/>
                  <a:gd name="T12" fmla="*/ 365 w 396"/>
                  <a:gd name="T13" fmla="*/ 230 h 327"/>
                  <a:gd name="T14" fmla="*/ 295 w 396"/>
                  <a:gd name="T15" fmla="*/ 260 h 327"/>
                  <a:gd name="T16" fmla="*/ 307 w 396"/>
                  <a:gd name="T17" fmla="*/ 262 h 327"/>
                  <a:gd name="T18" fmla="*/ 321 w 396"/>
                  <a:gd name="T19" fmla="*/ 273 h 327"/>
                  <a:gd name="T20" fmla="*/ 326 w 396"/>
                  <a:gd name="T21" fmla="*/ 291 h 327"/>
                  <a:gd name="T22" fmla="*/ 326 w 396"/>
                  <a:gd name="T23" fmla="*/ 302 h 327"/>
                  <a:gd name="T24" fmla="*/ 318 w 396"/>
                  <a:gd name="T25" fmla="*/ 318 h 327"/>
                  <a:gd name="T26" fmla="*/ 302 w 396"/>
                  <a:gd name="T27" fmla="*/ 326 h 327"/>
                  <a:gd name="T28" fmla="*/ 199 w 396"/>
                  <a:gd name="T29" fmla="*/ 208 h 327"/>
                  <a:gd name="T30" fmla="*/ 348 w 396"/>
                  <a:gd name="T31" fmla="*/ 208 h 327"/>
                  <a:gd name="T32" fmla="*/ 361 w 396"/>
                  <a:gd name="T33" fmla="*/ 204 h 327"/>
                  <a:gd name="T34" fmla="*/ 371 w 396"/>
                  <a:gd name="T35" fmla="*/ 192 h 327"/>
                  <a:gd name="T36" fmla="*/ 373 w 396"/>
                  <a:gd name="T37" fmla="*/ 47 h 327"/>
                  <a:gd name="T38" fmla="*/ 371 w 396"/>
                  <a:gd name="T39" fmla="*/ 36 h 327"/>
                  <a:gd name="T40" fmla="*/ 361 w 396"/>
                  <a:gd name="T41" fmla="*/ 25 h 327"/>
                  <a:gd name="T42" fmla="*/ 348 w 396"/>
                  <a:gd name="T43" fmla="*/ 20 h 327"/>
                  <a:gd name="T44" fmla="*/ 127 w 396"/>
                  <a:gd name="T45" fmla="*/ 260 h 327"/>
                  <a:gd name="T46" fmla="*/ 127 w 396"/>
                  <a:gd name="T47" fmla="*/ 230 h 327"/>
                  <a:gd name="T48" fmla="*/ 199 w 396"/>
                  <a:gd name="T49" fmla="*/ 327 h 327"/>
                  <a:gd name="T50" fmla="*/ 154 w 396"/>
                  <a:gd name="T51" fmla="*/ 288 h 327"/>
                  <a:gd name="T52" fmla="*/ 158 w 396"/>
                  <a:gd name="T53" fmla="*/ 287 h 327"/>
                  <a:gd name="T54" fmla="*/ 159 w 396"/>
                  <a:gd name="T55" fmla="*/ 283 h 327"/>
                  <a:gd name="T56" fmla="*/ 155 w 396"/>
                  <a:gd name="T57" fmla="*/ 277 h 327"/>
                  <a:gd name="T58" fmla="*/ 127 w 396"/>
                  <a:gd name="T59" fmla="*/ 260 h 327"/>
                  <a:gd name="T60" fmla="*/ 199 w 396"/>
                  <a:gd name="T61" fmla="*/ 0 h 327"/>
                  <a:gd name="T62" fmla="*/ 127 w 396"/>
                  <a:gd name="T63" fmla="*/ 0 h 327"/>
                  <a:gd name="T64" fmla="*/ 127 w 396"/>
                  <a:gd name="T65" fmla="*/ 276 h 327"/>
                  <a:gd name="T66" fmla="*/ 97 w 396"/>
                  <a:gd name="T67" fmla="*/ 277 h 327"/>
                  <a:gd name="T68" fmla="*/ 94 w 396"/>
                  <a:gd name="T69" fmla="*/ 283 h 327"/>
                  <a:gd name="T70" fmla="*/ 96 w 396"/>
                  <a:gd name="T71" fmla="*/ 287 h 327"/>
                  <a:gd name="T72" fmla="*/ 100 w 396"/>
                  <a:gd name="T73" fmla="*/ 288 h 327"/>
                  <a:gd name="T74" fmla="*/ 101 w 396"/>
                  <a:gd name="T75" fmla="*/ 327 h 327"/>
                  <a:gd name="T76" fmla="*/ 88 w 396"/>
                  <a:gd name="T77" fmla="*/ 325 h 327"/>
                  <a:gd name="T78" fmla="*/ 74 w 396"/>
                  <a:gd name="T79" fmla="*/ 314 h 327"/>
                  <a:gd name="T80" fmla="*/ 69 w 396"/>
                  <a:gd name="T81" fmla="*/ 295 h 327"/>
                  <a:gd name="T82" fmla="*/ 70 w 396"/>
                  <a:gd name="T83" fmla="*/ 285 h 327"/>
                  <a:gd name="T84" fmla="*/ 78 w 396"/>
                  <a:gd name="T85" fmla="*/ 269 h 327"/>
                  <a:gd name="T86" fmla="*/ 94 w 396"/>
                  <a:gd name="T87" fmla="*/ 260 h 327"/>
                  <a:gd name="T88" fmla="*/ 127 w 396"/>
                  <a:gd name="T89" fmla="*/ 230 h 327"/>
                  <a:gd name="T90" fmla="*/ 25 w 396"/>
                  <a:gd name="T91" fmla="*/ 229 h 327"/>
                  <a:gd name="T92" fmla="*/ 9 w 396"/>
                  <a:gd name="T93" fmla="*/ 220 h 327"/>
                  <a:gd name="T94" fmla="*/ 1 w 396"/>
                  <a:gd name="T95" fmla="*/ 204 h 327"/>
                  <a:gd name="T96" fmla="*/ 0 w 396"/>
                  <a:gd name="T97" fmla="*/ 31 h 327"/>
                  <a:gd name="T98" fmla="*/ 5 w 396"/>
                  <a:gd name="T99" fmla="*/ 13 h 327"/>
                  <a:gd name="T100" fmla="*/ 20 w 396"/>
                  <a:gd name="T101" fmla="*/ 2 h 327"/>
                  <a:gd name="T102" fmla="*/ 127 w 396"/>
                  <a:gd name="T103" fmla="*/ 0 h 327"/>
                  <a:gd name="T104" fmla="*/ 50 w 396"/>
                  <a:gd name="T105" fmla="*/ 20 h 327"/>
                  <a:gd name="T106" fmla="*/ 35 w 396"/>
                  <a:gd name="T107" fmla="*/ 25 h 327"/>
                  <a:gd name="T108" fmla="*/ 25 w 396"/>
                  <a:gd name="T109" fmla="*/ 36 h 327"/>
                  <a:gd name="T110" fmla="*/ 24 w 396"/>
                  <a:gd name="T111" fmla="*/ 182 h 327"/>
                  <a:gd name="T112" fmla="*/ 25 w 396"/>
                  <a:gd name="T113" fmla="*/ 192 h 327"/>
                  <a:gd name="T114" fmla="*/ 35 w 396"/>
                  <a:gd name="T115" fmla="*/ 204 h 327"/>
                  <a:gd name="T116" fmla="*/ 50 w 396"/>
                  <a:gd name="T117" fmla="*/ 208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6" h="327">
                    <a:moveTo>
                      <a:pt x="199" y="0"/>
                    </a:moveTo>
                    <a:lnTo>
                      <a:pt x="365" y="0"/>
                    </a:lnTo>
                    <a:lnTo>
                      <a:pt x="365" y="0"/>
                    </a:lnTo>
                    <a:lnTo>
                      <a:pt x="372" y="0"/>
                    </a:lnTo>
                    <a:lnTo>
                      <a:pt x="377" y="2"/>
                    </a:lnTo>
                    <a:lnTo>
                      <a:pt x="383" y="5"/>
                    </a:lnTo>
                    <a:lnTo>
                      <a:pt x="387" y="9"/>
                    </a:lnTo>
                    <a:lnTo>
                      <a:pt x="391" y="13"/>
                    </a:lnTo>
                    <a:lnTo>
                      <a:pt x="394" y="19"/>
                    </a:lnTo>
                    <a:lnTo>
                      <a:pt x="396" y="24"/>
                    </a:lnTo>
                    <a:lnTo>
                      <a:pt x="396" y="31"/>
                    </a:lnTo>
                    <a:lnTo>
                      <a:pt x="396" y="197"/>
                    </a:lnTo>
                    <a:lnTo>
                      <a:pt x="396" y="197"/>
                    </a:lnTo>
                    <a:lnTo>
                      <a:pt x="396" y="204"/>
                    </a:lnTo>
                    <a:lnTo>
                      <a:pt x="394" y="210"/>
                    </a:lnTo>
                    <a:lnTo>
                      <a:pt x="391" y="215"/>
                    </a:lnTo>
                    <a:lnTo>
                      <a:pt x="387" y="220"/>
                    </a:lnTo>
                    <a:lnTo>
                      <a:pt x="383" y="224"/>
                    </a:lnTo>
                    <a:lnTo>
                      <a:pt x="377" y="227"/>
                    </a:lnTo>
                    <a:lnTo>
                      <a:pt x="372" y="229"/>
                    </a:lnTo>
                    <a:lnTo>
                      <a:pt x="365" y="230"/>
                    </a:lnTo>
                    <a:lnTo>
                      <a:pt x="238" y="230"/>
                    </a:lnTo>
                    <a:lnTo>
                      <a:pt x="238" y="260"/>
                    </a:lnTo>
                    <a:lnTo>
                      <a:pt x="295" y="260"/>
                    </a:lnTo>
                    <a:lnTo>
                      <a:pt x="295" y="260"/>
                    </a:lnTo>
                    <a:lnTo>
                      <a:pt x="302" y="260"/>
                    </a:lnTo>
                    <a:lnTo>
                      <a:pt x="307" y="262"/>
                    </a:lnTo>
                    <a:lnTo>
                      <a:pt x="312" y="265"/>
                    </a:lnTo>
                    <a:lnTo>
                      <a:pt x="318" y="269"/>
                    </a:lnTo>
                    <a:lnTo>
                      <a:pt x="321" y="273"/>
                    </a:lnTo>
                    <a:lnTo>
                      <a:pt x="325" y="279"/>
                    </a:lnTo>
                    <a:lnTo>
                      <a:pt x="326" y="285"/>
                    </a:lnTo>
                    <a:lnTo>
                      <a:pt x="326" y="291"/>
                    </a:lnTo>
                    <a:lnTo>
                      <a:pt x="326" y="295"/>
                    </a:lnTo>
                    <a:lnTo>
                      <a:pt x="326" y="295"/>
                    </a:lnTo>
                    <a:lnTo>
                      <a:pt x="326" y="302"/>
                    </a:lnTo>
                    <a:lnTo>
                      <a:pt x="325" y="308"/>
                    </a:lnTo>
                    <a:lnTo>
                      <a:pt x="321" y="314"/>
                    </a:lnTo>
                    <a:lnTo>
                      <a:pt x="318" y="318"/>
                    </a:lnTo>
                    <a:lnTo>
                      <a:pt x="312" y="322"/>
                    </a:lnTo>
                    <a:lnTo>
                      <a:pt x="307" y="325"/>
                    </a:lnTo>
                    <a:lnTo>
                      <a:pt x="302" y="326"/>
                    </a:lnTo>
                    <a:lnTo>
                      <a:pt x="295" y="327"/>
                    </a:lnTo>
                    <a:lnTo>
                      <a:pt x="199" y="327"/>
                    </a:lnTo>
                    <a:lnTo>
                      <a:pt x="199" y="208"/>
                    </a:lnTo>
                    <a:lnTo>
                      <a:pt x="348" y="208"/>
                    </a:lnTo>
                    <a:lnTo>
                      <a:pt x="348" y="208"/>
                    </a:lnTo>
                    <a:lnTo>
                      <a:pt x="348" y="208"/>
                    </a:lnTo>
                    <a:lnTo>
                      <a:pt x="352" y="207"/>
                    </a:lnTo>
                    <a:lnTo>
                      <a:pt x="357" y="205"/>
                    </a:lnTo>
                    <a:lnTo>
                      <a:pt x="361" y="204"/>
                    </a:lnTo>
                    <a:lnTo>
                      <a:pt x="365" y="200"/>
                    </a:lnTo>
                    <a:lnTo>
                      <a:pt x="368" y="196"/>
                    </a:lnTo>
                    <a:lnTo>
                      <a:pt x="371" y="192"/>
                    </a:lnTo>
                    <a:lnTo>
                      <a:pt x="372" y="188"/>
                    </a:lnTo>
                    <a:lnTo>
                      <a:pt x="373" y="182"/>
                    </a:lnTo>
                    <a:lnTo>
                      <a:pt x="373" y="47"/>
                    </a:lnTo>
                    <a:lnTo>
                      <a:pt x="373" y="47"/>
                    </a:lnTo>
                    <a:lnTo>
                      <a:pt x="372" y="42"/>
                    </a:lnTo>
                    <a:lnTo>
                      <a:pt x="371" y="36"/>
                    </a:lnTo>
                    <a:lnTo>
                      <a:pt x="368" y="32"/>
                    </a:lnTo>
                    <a:lnTo>
                      <a:pt x="365" y="28"/>
                    </a:lnTo>
                    <a:lnTo>
                      <a:pt x="361" y="25"/>
                    </a:lnTo>
                    <a:lnTo>
                      <a:pt x="357" y="23"/>
                    </a:lnTo>
                    <a:lnTo>
                      <a:pt x="352" y="21"/>
                    </a:lnTo>
                    <a:lnTo>
                      <a:pt x="348" y="20"/>
                    </a:lnTo>
                    <a:lnTo>
                      <a:pt x="199" y="20"/>
                    </a:lnTo>
                    <a:lnTo>
                      <a:pt x="199" y="0"/>
                    </a:lnTo>
                    <a:close/>
                    <a:moveTo>
                      <a:pt x="127" y="260"/>
                    </a:moveTo>
                    <a:lnTo>
                      <a:pt x="159" y="260"/>
                    </a:lnTo>
                    <a:lnTo>
                      <a:pt x="159" y="230"/>
                    </a:lnTo>
                    <a:lnTo>
                      <a:pt x="127" y="230"/>
                    </a:lnTo>
                    <a:lnTo>
                      <a:pt x="127" y="208"/>
                    </a:lnTo>
                    <a:lnTo>
                      <a:pt x="199" y="208"/>
                    </a:lnTo>
                    <a:lnTo>
                      <a:pt x="199" y="327"/>
                    </a:lnTo>
                    <a:lnTo>
                      <a:pt x="127" y="327"/>
                    </a:lnTo>
                    <a:lnTo>
                      <a:pt x="127" y="288"/>
                    </a:lnTo>
                    <a:lnTo>
                      <a:pt x="154" y="288"/>
                    </a:lnTo>
                    <a:lnTo>
                      <a:pt x="154" y="288"/>
                    </a:lnTo>
                    <a:lnTo>
                      <a:pt x="155" y="288"/>
                    </a:lnTo>
                    <a:lnTo>
                      <a:pt x="158" y="287"/>
                    </a:lnTo>
                    <a:lnTo>
                      <a:pt x="159" y="284"/>
                    </a:lnTo>
                    <a:lnTo>
                      <a:pt x="159" y="283"/>
                    </a:lnTo>
                    <a:lnTo>
                      <a:pt x="159" y="283"/>
                    </a:lnTo>
                    <a:lnTo>
                      <a:pt x="159" y="280"/>
                    </a:lnTo>
                    <a:lnTo>
                      <a:pt x="158" y="279"/>
                    </a:lnTo>
                    <a:lnTo>
                      <a:pt x="155" y="277"/>
                    </a:lnTo>
                    <a:lnTo>
                      <a:pt x="154" y="276"/>
                    </a:lnTo>
                    <a:lnTo>
                      <a:pt x="127" y="276"/>
                    </a:lnTo>
                    <a:lnTo>
                      <a:pt x="127" y="260"/>
                    </a:lnTo>
                    <a:lnTo>
                      <a:pt x="127" y="260"/>
                    </a:lnTo>
                    <a:close/>
                    <a:moveTo>
                      <a:pt x="127" y="0"/>
                    </a:moveTo>
                    <a:lnTo>
                      <a:pt x="199" y="0"/>
                    </a:lnTo>
                    <a:lnTo>
                      <a:pt x="199" y="20"/>
                    </a:lnTo>
                    <a:lnTo>
                      <a:pt x="127" y="20"/>
                    </a:lnTo>
                    <a:lnTo>
                      <a:pt x="127" y="0"/>
                    </a:lnTo>
                    <a:close/>
                    <a:moveTo>
                      <a:pt x="101" y="260"/>
                    </a:moveTo>
                    <a:lnTo>
                      <a:pt x="127" y="260"/>
                    </a:lnTo>
                    <a:lnTo>
                      <a:pt x="127" y="276"/>
                    </a:lnTo>
                    <a:lnTo>
                      <a:pt x="100" y="276"/>
                    </a:lnTo>
                    <a:lnTo>
                      <a:pt x="100" y="276"/>
                    </a:lnTo>
                    <a:lnTo>
                      <a:pt x="97" y="277"/>
                    </a:lnTo>
                    <a:lnTo>
                      <a:pt x="96" y="279"/>
                    </a:lnTo>
                    <a:lnTo>
                      <a:pt x="94" y="280"/>
                    </a:lnTo>
                    <a:lnTo>
                      <a:pt x="94" y="283"/>
                    </a:lnTo>
                    <a:lnTo>
                      <a:pt x="94" y="283"/>
                    </a:lnTo>
                    <a:lnTo>
                      <a:pt x="94" y="284"/>
                    </a:lnTo>
                    <a:lnTo>
                      <a:pt x="96" y="287"/>
                    </a:lnTo>
                    <a:lnTo>
                      <a:pt x="97" y="288"/>
                    </a:lnTo>
                    <a:lnTo>
                      <a:pt x="100" y="288"/>
                    </a:lnTo>
                    <a:lnTo>
                      <a:pt x="100" y="288"/>
                    </a:lnTo>
                    <a:lnTo>
                      <a:pt x="127" y="288"/>
                    </a:lnTo>
                    <a:lnTo>
                      <a:pt x="127" y="327"/>
                    </a:lnTo>
                    <a:lnTo>
                      <a:pt x="101" y="327"/>
                    </a:lnTo>
                    <a:lnTo>
                      <a:pt x="101" y="327"/>
                    </a:lnTo>
                    <a:lnTo>
                      <a:pt x="94" y="326"/>
                    </a:lnTo>
                    <a:lnTo>
                      <a:pt x="88" y="325"/>
                    </a:lnTo>
                    <a:lnTo>
                      <a:pt x="82" y="322"/>
                    </a:lnTo>
                    <a:lnTo>
                      <a:pt x="78" y="318"/>
                    </a:lnTo>
                    <a:lnTo>
                      <a:pt x="74" y="314"/>
                    </a:lnTo>
                    <a:lnTo>
                      <a:pt x="71" y="308"/>
                    </a:lnTo>
                    <a:lnTo>
                      <a:pt x="70" y="302"/>
                    </a:lnTo>
                    <a:lnTo>
                      <a:pt x="69" y="295"/>
                    </a:lnTo>
                    <a:lnTo>
                      <a:pt x="69" y="291"/>
                    </a:lnTo>
                    <a:lnTo>
                      <a:pt x="69" y="291"/>
                    </a:lnTo>
                    <a:lnTo>
                      <a:pt x="70" y="285"/>
                    </a:lnTo>
                    <a:lnTo>
                      <a:pt x="71" y="279"/>
                    </a:lnTo>
                    <a:lnTo>
                      <a:pt x="74" y="273"/>
                    </a:lnTo>
                    <a:lnTo>
                      <a:pt x="78" y="269"/>
                    </a:lnTo>
                    <a:lnTo>
                      <a:pt x="82" y="265"/>
                    </a:lnTo>
                    <a:lnTo>
                      <a:pt x="88" y="262"/>
                    </a:lnTo>
                    <a:lnTo>
                      <a:pt x="94" y="260"/>
                    </a:lnTo>
                    <a:lnTo>
                      <a:pt x="101" y="260"/>
                    </a:lnTo>
                    <a:lnTo>
                      <a:pt x="101" y="260"/>
                    </a:lnTo>
                    <a:close/>
                    <a:moveTo>
                      <a:pt x="127" y="230"/>
                    </a:moveTo>
                    <a:lnTo>
                      <a:pt x="32" y="230"/>
                    </a:lnTo>
                    <a:lnTo>
                      <a:pt x="32" y="230"/>
                    </a:lnTo>
                    <a:lnTo>
                      <a:pt x="25" y="229"/>
                    </a:lnTo>
                    <a:lnTo>
                      <a:pt x="20" y="227"/>
                    </a:lnTo>
                    <a:lnTo>
                      <a:pt x="14" y="224"/>
                    </a:lnTo>
                    <a:lnTo>
                      <a:pt x="9" y="220"/>
                    </a:lnTo>
                    <a:lnTo>
                      <a:pt x="5" y="215"/>
                    </a:lnTo>
                    <a:lnTo>
                      <a:pt x="2" y="210"/>
                    </a:lnTo>
                    <a:lnTo>
                      <a:pt x="1" y="204"/>
                    </a:lnTo>
                    <a:lnTo>
                      <a:pt x="0" y="19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4"/>
                    </a:lnTo>
                    <a:lnTo>
                      <a:pt x="2" y="19"/>
                    </a:lnTo>
                    <a:lnTo>
                      <a:pt x="5" y="13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20" y="2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127" y="0"/>
                    </a:lnTo>
                    <a:lnTo>
                      <a:pt x="127" y="20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44" y="21"/>
                    </a:lnTo>
                    <a:lnTo>
                      <a:pt x="40" y="23"/>
                    </a:lnTo>
                    <a:lnTo>
                      <a:pt x="35" y="25"/>
                    </a:lnTo>
                    <a:lnTo>
                      <a:pt x="31" y="28"/>
                    </a:lnTo>
                    <a:lnTo>
                      <a:pt x="28" y="32"/>
                    </a:lnTo>
                    <a:lnTo>
                      <a:pt x="25" y="36"/>
                    </a:lnTo>
                    <a:lnTo>
                      <a:pt x="24" y="42"/>
                    </a:lnTo>
                    <a:lnTo>
                      <a:pt x="24" y="47"/>
                    </a:lnTo>
                    <a:lnTo>
                      <a:pt x="24" y="182"/>
                    </a:lnTo>
                    <a:lnTo>
                      <a:pt x="24" y="182"/>
                    </a:lnTo>
                    <a:lnTo>
                      <a:pt x="24" y="188"/>
                    </a:lnTo>
                    <a:lnTo>
                      <a:pt x="25" y="192"/>
                    </a:lnTo>
                    <a:lnTo>
                      <a:pt x="28" y="196"/>
                    </a:lnTo>
                    <a:lnTo>
                      <a:pt x="31" y="200"/>
                    </a:lnTo>
                    <a:lnTo>
                      <a:pt x="35" y="204"/>
                    </a:lnTo>
                    <a:lnTo>
                      <a:pt x="40" y="205"/>
                    </a:lnTo>
                    <a:lnTo>
                      <a:pt x="44" y="207"/>
                    </a:lnTo>
                    <a:lnTo>
                      <a:pt x="50" y="208"/>
                    </a:lnTo>
                    <a:lnTo>
                      <a:pt x="127" y="208"/>
                    </a:lnTo>
                    <a:lnTo>
                      <a:pt x="127" y="230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8" name="Freeform 142">
                <a:extLst>
                  <a:ext uri="{FF2B5EF4-FFF2-40B4-BE49-F238E27FC236}">
                    <a16:creationId xmlns:a16="http://schemas.microsoft.com/office/drawing/2014/main" id="{2FB50537-D425-B8F4-48E9-C2D818F4F5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1880" y="2208536"/>
                <a:ext cx="606029" cy="706041"/>
              </a:xfrm>
              <a:custGeom>
                <a:avLst/>
                <a:gdLst>
                  <a:gd name="T0" fmla="*/ 92 w 509"/>
                  <a:gd name="T1" fmla="*/ 126 h 593"/>
                  <a:gd name="T2" fmla="*/ 147 w 509"/>
                  <a:gd name="T3" fmla="*/ 94 h 593"/>
                  <a:gd name="T4" fmla="*/ 137 w 509"/>
                  <a:gd name="T5" fmla="*/ 133 h 593"/>
                  <a:gd name="T6" fmla="*/ 168 w 509"/>
                  <a:gd name="T7" fmla="*/ 120 h 593"/>
                  <a:gd name="T8" fmla="*/ 157 w 509"/>
                  <a:gd name="T9" fmla="*/ 157 h 593"/>
                  <a:gd name="T10" fmla="*/ 189 w 509"/>
                  <a:gd name="T11" fmla="*/ 144 h 593"/>
                  <a:gd name="T12" fmla="*/ 177 w 509"/>
                  <a:gd name="T13" fmla="*/ 183 h 593"/>
                  <a:gd name="T14" fmla="*/ 210 w 509"/>
                  <a:gd name="T15" fmla="*/ 170 h 593"/>
                  <a:gd name="T16" fmla="*/ 174 w 509"/>
                  <a:gd name="T17" fmla="*/ 228 h 593"/>
                  <a:gd name="T18" fmla="*/ 230 w 509"/>
                  <a:gd name="T19" fmla="*/ 195 h 593"/>
                  <a:gd name="T20" fmla="*/ 219 w 509"/>
                  <a:gd name="T21" fmla="*/ 235 h 593"/>
                  <a:gd name="T22" fmla="*/ 252 w 509"/>
                  <a:gd name="T23" fmla="*/ 221 h 593"/>
                  <a:gd name="T24" fmla="*/ 239 w 509"/>
                  <a:gd name="T25" fmla="*/ 259 h 593"/>
                  <a:gd name="T26" fmla="*/ 272 w 509"/>
                  <a:gd name="T27" fmla="*/ 245 h 593"/>
                  <a:gd name="T28" fmla="*/ 261 w 509"/>
                  <a:gd name="T29" fmla="*/ 285 h 593"/>
                  <a:gd name="T30" fmla="*/ 294 w 509"/>
                  <a:gd name="T31" fmla="*/ 271 h 593"/>
                  <a:gd name="T32" fmla="*/ 258 w 509"/>
                  <a:gd name="T33" fmla="*/ 329 h 593"/>
                  <a:gd name="T34" fmla="*/ 314 w 509"/>
                  <a:gd name="T35" fmla="*/ 297 h 593"/>
                  <a:gd name="T36" fmla="*/ 302 w 509"/>
                  <a:gd name="T37" fmla="*/ 336 h 593"/>
                  <a:gd name="T38" fmla="*/ 334 w 509"/>
                  <a:gd name="T39" fmla="*/ 323 h 593"/>
                  <a:gd name="T40" fmla="*/ 323 w 509"/>
                  <a:gd name="T41" fmla="*/ 362 h 593"/>
                  <a:gd name="T42" fmla="*/ 356 w 509"/>
                  <a:gd name="T43" fmla="*/ 347 h 593"/>
                  <a:gd name="T44" fmla="*/ 344 w 509"/>
                  <a:gd name="T45" fmla="*/ 386 h 593"/>
                  <a:gd name="T46" fmla="*/ 376 w 509"/>
                  <a:gd name="T47" fmla="*/ 373 h 593"/>
                  <a:gd name="T48" fmla="*/ 341 w 509"/>
                  <a:gd name="T49" fmla="*/ 431 h 593"/>
                  <a:gd name="T50" fmla="*/ 397 w 509"/>
                  <a:gd name="T51" fmla="*/ 398 h 593"/>
                  <a:gd name="T52" fmla="*/ 386 w 509"/>
                  <a:gd name="T53" fmla="*/ 438 h 593"/>
                  <a:gd name="T54" fmla="*/ 418 w 509"/>
                  <a:gd name="T55" fmla="*/ 424 h 593"/>
                  <a:gd name="T56" fmla="*/ 406 w 509"/>
                  <a:gd name="T57" fmla="*/ 463 h 593"/>
                  <a:gd name="T58" fmla="*/ 438 w 509"/>
                  <a:gd name="T59" fmla="*/ 450 h 593"/>
                  <a:gd name="T60" fmla="*/ 426 w 509"/>
                  <a:gd name="T61" fmla="*/ 488 h 593"/>
                  <a:gd name="T62" fmla="*/ 459 w 509"/>
                  <a:gd name="T63" fmla="*/ 474 h 593"/>
                  <a:gd name="T64" fmla="*/ 424 w 509"/>
                  <a:gd name="T65" fmla="*/ 532 h 593"/>
                  <a:gd name="T66" fmla="*/ 480 w 509"/>
                  <a:gd name="T67" fmla="*/ 500 h 593"/>
                  <a:gd name="T68" fmla="*/ 437 w 509"/>
                  <a:gd name="T69" fmla="*/ 593 h 593"/>
                  <a:gd name="T70" fmla="*/ 70 w 509"/>
                  <a:gd name="T71" fmla="*/ 82 h 593"/>
                  <a:gd name="T72" fmla="*/ 77 w 509"/>
                  <a:gd name="T73" fmla="*/ 80 h 593"/>
                  <a:gd name="T74" fmla="*/ 82 w 509"/>
                  <a:gd name="T75" fmla="*/ 78 h 593"/>
                  <a:gd name="T76" fmla="*/ 88 w 509"/>
                  <a:gd name="T77" fmla="*/ 65 h 593"/>
                  <a:gd name="T78" fmla="*/ 84 w 509"/>
                  <a:gd name="T79" fmla="*/ 52 h 593"/>
                  <a:gd name="T80" fmla="*/ 81 w 509"/>
                  <a:gd name="T81" fmla="*/ 49 h 593"/>
                  <a:gd name="T82" fmla="*/ 74 w 509"/>
                  <a:gd name="T83" fmla="*/ 45 h 593"/>
                  <a:gd name="T84" fmla="*/ 70 w 509"/>
                  <a:gd name="T85" fmla="*/ 2 h 593"/>
                  <a:gd name="T86" fmla="*/ 141 w 509"/>
                  <a:gd name="T87" fmla="*/ 86 h 593"/>
                  <a:gd name="T88" fmla="*/ 0 w 509"/>
                  <a:gd name="T89" fmla="*/ 59 h 593"/>
                  <a:gd name="T90" fmla="*/ 70 w 509"/>
                  <a:gd name="T91" fmla="*/ 45 h 593"/>
                  <a:gd name="T92" fmla="*/ 65 w 509"/>
                  <a:gd name="T93" fmla="*/ 46 h 593"/>
                  <a:gd name="T94" fmla="*/ 59 w 509"/>
                  <a:gd name="T95" fmla="*/ 49 h 593"/>
                  <a:gd name="T96" fmla="*/ 53 w 509"/>
                  <a:gd name="T97" fmla="*/ 61 h 593"/>
                  <a:gd name="T98" fmla="*/ 57 w 509"/>
                  <a:gd name="T99" fmla="*/ 75 h 593"/>
                  <a:gd name="T100" fmla="*/ 57 w 509"/>
                  <a:gd name="T101" fmla="*/ 75 h 593"/>
                  <a:gd name="T102" fmla="*/ 63 w 509"/>
                  <a:gd name="T103" fmla="*/ 79 h 593"/>
                  <a:gd name="T104" fmla="*/ 70 w 509"/>
                  <a:gd name="T105" fmla="*/ 82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09" h="593">
                    <a:moveTo>
                      <a:pt x="141" y="86"/>
                    </a:moveTo>
                    <a:lnTo>
                      <a:pt x="92" y="126"/>
                    </a:lnTo>
                    <a:lnTo>
                      <a:pt x="99" y="134"/>
                    </a:lnTo>
                    <a:lnTo>
                      <a:pt x="147" y="94"/>
                    </a:lnTo>
                    <a:lnTo>
                      <a:pt x="162" y="111"/>
                    </a:lnTo>
                    <a:lnTo>
                      <a:pt x="137" y="133"/>
                    </a:lnTo>
                    <a:lnTo>
                      <a:pt x="142" y="140"/>
                    </a:lnTo>
                    <a:lnTo>
                      <a:pt x="168" y="120"/>
                    </a:lnTo>
                    <a:lnTo>
                      <a:pt x="183" y="137"/>
                    </a:lnTo>
                    <a:lnTo>
                      <a:pt x="157" y="157"/>
                    </a:lnTo>
                    <a:lnTo>
                      <a:pt x="164" y="166"/>
                    </a:lnTo>
                    <a:lnTo>
                      <a:pt x="189" y="144"/>
                    </a:lnTo>
                    <a:lnTo>
                      <a:pt x="203" y="161"/>
                    </a:lnTo>
                    <a:lnTo>
                      <a:pt x="177" y="183"/>
                    </a:lnTo>
                    <a:lnTo>
                      <a:pt x="184" y="191"/>
                    </a:lnTo>
                    <a:lnTo>
                      <a:pt x="210" y="170"/>
                    </a:lnTo>
                    <a:lnTo>
                      <a:pt x="225" y="187"/>
                    </a:lnTo>
                    <a:lnTo>
                      <a:pt x="174" y="228"/>
                    </a:lnTo>
                    <a:lnTo>
                      <a:pt x="181" y="236"/>
                    </a:lnTo>
                    <a:lnTo>
                      <a:pt x="230" y="195"/>
                    </a:lnTo>
                    <a:lnTo>
                      <a:pt x="245" y="213"/>
                    </a:lnTo>
                    <a:lnTo>
                      <a:pt x="219" y="235"/>
                    </a:lnTo>
                    <a:lnTo>
                      <a:pt x="226" y="241"/>
                    </a:lnTo>
                    <a:lnTo>
                      <a:pt x="252" y="221"/>
                    </a:lnTo>
                    <a:lnTo>
                      <a:pt x="267" y="239"/>
                    </a:lnTo>
                    <a:lnTo>
                      <a:pt x="239" y="259"/>
                    </a:lnTo>
                    <a:lnTo>
                      <a:pt x="246" y="267"/>
                    </a:lnTo>
                    <a:lnTo>
                      <a:pt x="272" y="245"/>
                    </a:lnTo>
                    <a:lnTo>
                      <a:pt x="287" y="263"/>
                    </a:lnTo>
                    <a:lnTo>
                      <a:pt x="261" y="285"/>
                    </a:lnTo>
                    <a:lnTo>
                      <a:pt x="267" y="293"/>
                    </a:lnTo>
                    <a:lnTo>
                      <a:pt x="294" y="271"/>
                    </a:lnTo>
                    <a:lnTo>
                      <a:pt x="307" y="289"/>
                    </a:lnTo>
                    <a:lnTo>
                      <a:pt x="258" y="329"/>
                    </a:lnTo>
                    <a:lnTo>
                      <a:pt x="264" y="338"/>
                    </a:lnTo>
                    <a:lnTo>
                      <a:pt x="314" y="297"/>
                    </a:lnTo>
                    <a:lnTo>
                      <a:pt x="329" y="314"/>
                    </a:lnTo>
                    <a:lnTo>
                      <a:pt x="302" y="336"/>
                    </a:lnTo>
                    <a:lnTo>
                      <a:pt x="308" y="343"/>
                    </a:lnTo>
                    <a:lnTo>
                      <a:pt x="334" y="323"/>
                    </a:lnTo>
                    <a:lnTo>
                      <a:pt x="349" y="340"/>
                    </a:lnTo>
                    <a:lnTo>
                      <a:pt x="323" y="362"/>
                    </a:lnTo>
                    <a:lnTo>
                      <a:pt x="329" y="369"/>
                    </a:lnTo>
                    <a:lnTo>
                      <a:pt x="356" y="347"/>
                    </a:lnTo>
                    <a:lnTo>
                      <a:pt x="369" y="366"/>
                    </a:lnTo>
                    <a:lnTo>
                      <a:pt x="344" y="386"/>
                    </a:lnTo>
                    <a:lnTo>
                      <a:pt x="350" y="394"/>
                    </a:lnTo>
                    <a:lnTo>
                      <a:pt x="376" y="373"/>
                    </a:lnTo>
                    <a:lnTo>
                      <a:pt x="391" y="390"/>
                    </a:lnTo>
                    <a:lnTo>
                      <a:pt x="341" y="431"/>
                    </a:lnTo>
                    <a:lnTo>
                      <a:pt x="348" y="439"/>
                    </a:lnTo>
                    <a:lnTo>
                      <a:pt x="397" y="398"/>
                    </a:lnTo>
                    <a:lnTo>
                      <a:pt x="411" y="416"/>
                    </a:lnTo>
                    <a:lnTo>
                      <a:pt x="386" y="438"/>
                    </a:lnTo>
                    <a:lnTo>
                      <a:pt x="391" y="446"/>
                    </a:lnTo>
                    <a:lnTo>
                      <a:pt x="418" y="424"/>
                    </a:lnTo>
                    <a:lnTo>
                      <a:pt x="432" y="442"/>
                    </a:lnTo>
                    <a:lnTo>
                      <a:pt x="406" y="463"/>
                    </a:lnTo>
                    <a:lnTo>
                      <a:pt x="413" y="470"/>
                    </a:lnTo>
                    <a:lnTo>
                      <a:pt x="438" y="450"/>
                    </a:lnTo>
                    <a:lnTo>
                      <a:pt x="453" y="467"/>
                    </a:lnTo>
                    <a:lnTo>
                      <a:pt x="426" y="488"/>
                    </a:lnTo>
                    <a:lnTo>
                      <a:pt x="433" y="496"/>
                    </a:lnTo>
                    <a:lnTo>
                      <a:pt x="459" y="474"/>
                    </a:lnTo>
                    <a:lnTo>
                      <a:pt x="474" y="492"/>
                    </a:lnTo>
                    <a:lnTo>
                      <a:pt x="424" y="532"/>
                    </a:lnTo>
                    <a:lnTo>
                      <a:pt x="430" y="541"/>
                    </a:lnTo>
                    <a:lnTo>
                      <a:pt x="480" y="500"/>
                    </a:lnTo>
                    <a:lnTo>
                      <a:pt x="509" y="535"/>
                    </a:lnTo>
                    <a:lnTo>
                      <a:pt x="437" y="593"/>
                    </a:lnTo>
                    <a:lnTo>
                      <a:pt x="70" y="145"/>
                    </a:lnTo>
                    <a:lnTo>
                      <a:pt x="70" y="82"/>
                    </a:lnTo>
                    <a:lnTo>
                      <a:pt x="70" y="82"/>
                    </a:lnTo>
                    <a:lnTo>
                      <a:pt x="77" y="80"/>
                    </a:lnTo>
                    <a:lnTo>
                      <a:pt x="82" y="78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8" y="65"/>
                    </a:lnTo>
                    <a:lnTo>
                      <a:pt x="88" y="59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1" y="49"/>
                    </a:lnTo>
                    <a:lnTo>
                      <a:pt x="78" y="46"/>
                    </a:lnTo>
                    <a:lnTo>
                      <a:pt x="74" y="45"/>
                    </a:lnTo>
                    <a:lnTo>
                      <a:pt x="70" y="45"/>
                    </a:lnTo>
                    <a:lnTo>
                      <a:pt x="70" y="2"/>
                    </a:lnTo>
                    <a:lnTo>
                      <a:pt x="72" y="0"/>
                    </a:lnTo>
                    <a:lnTo>
                      <a:pt x="141" y="86"/>
                    </a:lnTo>
                    <a:close/>
                    <a:moveTo>
                      <a:pt x="70" y="145"/>
                    </a:moveTo>
                    <a:lnTo>
                      <a:pt x="0" y="59"/>
                    </a:lnTo>
                    <a:lnTo>
                      <a:pt x="70" y="2"/>
                    </a:lnTo>
                    <a:lnTo>
                      <a:pt x="70" y="45"/>
                    </a:lnTo>
                    <a:lnTo>
                      <a:pt x="70" y="45"/>
                    </a:lnTo>
                    <a:lnTo>
                      <a:pt x="65" y="46"/>
                    </a:lnTo>
                    <a:lnTo>
                      <a:pt x="59" y="49"/>
                    </a:lnTo>
                    <a:lnTo>
                      <a:pt x="59" y="49"/>
                    </a:lnTo>
                    <a:lnTo>
                      <a:pt x="54" y="55"/>
                    </a:lnTo>
                    <a:lnTo>
                      <a:pt x="53" y="61"/>
                    </a:lnTo>
                    <a:lnTo>
                      <a:pt x="53" y="68"/>
                    </a:lnTo>
                    <a:lnTo>
                      <a:pt x="57" y="75"/>
                    </a:lnTo>
                    <a:lnTo>
                      <a:pt x="57" y="75"/>
                    </a:lnTo>
                    <a:lnTo>
                      <a:pt x="57" y="75"/>
                    </a:lnTo>
                    <a:lnTo>
                      <a:pt x="59" y="78"/>
                    </a:lnTo>
                    <a:lnTo>
                      <a:pt x="63" y="79"/>
                    </a:lnTo>
                    <a:lnTo>
                      <a:pt x="66" y="80"/>
                    </a:lnTo>
                    <a:lnTo>
                      <a:pt x="70" y="82"/>
                    </a:lnTo>
                    <a:lnTo>
                      <a:pt x="70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49" name="组合 213">
                <a:extLst>
                  <a:ext uri="{FF2B5EF4-FFF2-40B4-BE49-F238E27FC236}">
                    <a16:creationId xmlns:a16="http://schemas.microsoft.com/office/drawing/2014/main" id="{5D18DED5-FDDD-EAA3-8321-FE5251D2859B}"/>
                  </a:ext>
                </a:extLst>
              </p:cNvPr>
              <p:cNvGrpSpPr/>
              <p:nvPr/>
            </p:nvGrpSpPr>
            <p:grpSpPr>
              <a:xfrm>
                <a:off x="4124102" y="2481189"/>
                <a:ext cx="428625" cy="431006"/>
                <a:chOff x="2157413" y="3054350"/>
                <a:chExt cx="571500" cy="574675"/>
              </a:xfrm>
              <a:solidFill>
                <a:schemeClr val="accent5"/>
              </a:solidFill>
            </p:grpSpPr>
            <p:sp>
              <p:nvSpPr>
                <p:cNvPr id="150" name="Freeform 144">
                  <a:extLst>
                    <a:ext uri="{FF2B5EF4-FFF2-40B4-BE49-F238E27FC236}">
                      <a16:creationId xmlns:a16="http://schemas.microsoft.com/office/drawing/2014/main" id="{71FB876E-9739-98D3-BA3E-89F389B6A7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57413" y="3054350"/>
                  <a:ext cx="571500" cy="574675"/>
                </a:xfrm>
                <a:custGeom>
                  <a:avLst/>
                  <a:gdLst>
                    <a:gd name="T0" fmla="*/ 180 w 360"/>
                    <a:gd name="T1" fmla="*/ 0 h 362"/>
                    <a:gd name="T2" fmla="*/ 232 w 360"/>
                    <a:gd name="T3" fmla="*/ 8 h 362"/>
                    <a:gd name="T4" fmla="*/ 280 w 360"/>
                    <a:gd name="T5" fmla="*/ 31 h 362"/>
                    <a:gd name="T6" fmla="*/ 319 w 360"/>
                    <a:gd name="T7" fmla="*/ 67 h 362"/>
                    <a:gd name="T8" fmla="*/ 346 w 360"/>
                    <a:gd name="T9" fmla="*/ 111 h 362"/>
                    <a:gd name="T10" fmla="*/ 358 w 360"/>
                    <a:gd name="T11" fmla="*/ 163 h 362"/>
                    <a:gd name="T12" fmla="*/ 358 w 360"/>
                    <a:gd name="T13" fmla="*/ 199 h 362"/>
                    <a:gd name="T14" fmla="*/ 346 w 360"/>
                    <a:gd name="T15" fmla="*/ 251 h 362"/>
                    <a:gd name="T16" fmla="*/ 319 w 360"/>
                    <a:gd name="T17" fmla="*/ 295 h 362"/>
                    <a:gd name="T18" fmla="*/ 280 w 360"/>
                    <a:gd name="T19" fmla="*/ 331 h 362"/>
                    <a:gd name="T20" fmla="*/ 232 w 360"/>
                    <a:gd name="T21" fmla="*/ 354 h 362"/>
                    <a:gd name="T22" fmla="*/ 180 w 360"/>
                    <a:gd name="T23" fmla="*/ 362 h 362"/>
                    <a:gd name="T24" fmla="*/ 180 w 360"/>
                    <a:gd name="T25" fmla="*/ 314 h 362"/>
                    <a:gd name="T26" fmla="*/ 193 w 360"/>
                    <a:gd name="T27" fmla="*/ 318 h 362"/>
                    <a:gd name="T28" fmla="*/ 201 w 360"/>
                    <a:gd name="T29" fmla="*/ 329 h 362"/>
                    <a:gd name="T30" fmla="*/ 237 w 360"/>
                    <a:gd name="T31" fmla="*/ 320 h 362"/>
                    <a:gd name="T32" fmla="*/ 268 w 360"/>
                    <a:gd name="T33" fmla="*/ 302 h 362"/>
                    <a:gd name="T34" fmla="*/ 293 w 360"/>
                    <a:gd name="T35" fmla="*/ 278 h 362"/>
                    <a:gd name="T36" fmla="*/ 312 w 360"/>
                    <a:gd name="T37" fmla="*/ 248 h 362"/>
                    <a:gd name="T38" fmla="*/ 325 w 360"/>
                    <a:gd name="T39" fmla="*/ 215 h 362"/>
                    <a:gd name="T40" fmla="*/ 322 w 360"/>
                    <a:gd name="T41" fmla="*/ 199 h 362"/>
                    <a:gd name="T42" fmla="*/ 312 w 360"/>
                    <a:gd name="T43" fmla="*/ 180 h 362"/>
                    <a:gd name="T44" fmla="*/ 316 w 360"/>
                    <a:gd name="T45" fmla="*/ 167 h 362"/>
                    <a:gd name="T46" fmla="*/ 327 w 360"/>
                    <a:gd name="T47" fmla="*/ 159 h 362"/>
                    <a:gd name="T48" fmla="*/ 318 w 360"/>
                    <a:gd name="T49" fmla="*/ 123 h 362"/>
                    <a:gd name="T50" fmla="*/ 300 w 360"/>
                    <a:gd name="T51" fmla="*/ 94 h 362"/>
                    <a:gd name="T52" fmla="*/ 277 w 360"/>
                    <a:gd name="T53" fmla="*/ 67 h 362"/>
                    <a:gd name="T54" fmla="*/ 247 w 360"/>
                    <a:gd name="T55" fmla="*/ 48 h 362"/>
                    <a:gd name="T56" fmla="*/ 214 w 360"/>
                    <a:gd name="T57" fmla="*/ 35 h 362"/>
                    <a:gd name="T58" fmla="*/ 199 w 360"/>
                    <a:gd name="T59" fmla="*/ 39 h 362"/>
                    <a:gd name="T60" fmla="*/ 180 w 360"/>
                    <a:gd name="T61" fmla="*/ 48 h 362"/>
                    <a:gd name="T62" fmla="*/ 180 w 360"/>
                    <a:gd name="T63" fmla="*/ 0 h 362"/>
                    <a:gd name="T64" fmla="*/ 180 w 360"/>
                    <a:gd name="T65" fmla="*/ 48 h 362"/>
                    <a:gd name="T66" fmla="*/ 161 w 360"/>
                    <a:gd name="T67" fmla="*/ 39 h 362"/>
                    <a:gd name="T68" fmla="*/ 146 w 360"/>
                    <a:gd name="T69" fmla="*/ 35 h 362"/>
                    <a:gd name="T70" fmla="*/ 112 w 360"/>
                    <a:gd name="T71" fmla="*/ 48 h 362"/>
                    <a:gd name="T72" fmla="*/ 82 w 360"/>
                    <a:gd name="T73" fmla="*/ 67 h 362"/>
                    <a:gd name="T74" fmla="*/ 59 w 360"/>
                    <a:gd name="T75" fmla="*/ 94 h 362"/>
                    <a:gd name="T76" fmla="*/ 42 w 360"/>
                    <a:gd name="T77" fmla="*/ 123 h 362"/>
                    <a:gd name="T78" fmla="*/ 32 w 360"/>
                    <a:gd name="T79" fmla="*/ 159 h 362"/>
                    <a:gd name="T80" fmla="*/ 43 w 360"/>
                    <a:gd name="T81" fmla="*/ 167 h 362"/>
                    <a:gd name="T82" fmla="*/ 47 w 360"/>
                    <a:gd name="T83" fmla="*/ 180 h 362"/>
                    <a:gd name="T84" fmla="*/ 37 w 360"/>
                    <a:gd name="T85" fmla="*/ 199 h 362"/>
                    <a:gd name="T86" fmla="*/ 33 w 360"/>
                    <a:gd name="T87" fmla="*/ 215 h 362"/>
                    <a:gd name="T88" fmla="*/ 46 w 360"/>
                    <a:gd name="T89" fmla="*/ 248 h 362"/>
                    <a:gd name="T90" fmla="*/ 66 w 360"/>
                    <a:gd name="T91" fmla="*/ 278 h 362"/>
                    <a:gd name="T92" fmla="*/ 92 w 360"/>
                    <a:gd name="T93" fmla="*/ 302 h 362"/>
                    <a:gd name="T94" fmla="*/ 123 w 360"/>
                    <a:gd name="T95" fmla="*/ 320 h 362"/>
                    <a:gd name="T96" fmla="*/ 158 w 360"/>
                    <a:gd name="T97" fmla="*/ 329 h 362"/>
                    <a:gd name="T98" fmla="*/ 161 w 360"/>
                    <a:gd name="T99" fmla="*/ 322 h 362"/>
                    <a:gd name="T100" fmla="*/ 180 w 360"/>
                    <a:gd name="T101" fmla="*/ 314 h 362"/>
                    <a:gd name="T102" fmla="*/ 180 w 360"/>
                    <a:gd name="T103" fmla="*/ 362 h 362"/>
                    <a:gd name="T104" fmla="*/ 126 w 360"/>
                    <a:gd name="T105" fmla="*/ 354 h 362"/>
                    <a:gd name="T106" fmla="*/ 78 w 360"/>
                    <a:gd name="T107" fmla="*/ 331 h 362"/>
                    <a:gd name="T108" fmla="*/ 40 w 360"/>
                    <a:gd name="T109" fmla="*/ 295 h 362"/>
                    <a:gd name="T110" fmla="*/ 13 w 360"/>
                    <a:gd name="T111" fmla="*/ 251 h 362"/>
                    <a:gd name="T112" fmla="*/ 0 w 360"/>
                    <a:gd name="T113" fmla="*/ 199 h 362"/>
                    <a:gd name="T114" fmla="*/ 0 w 360"/>
                    <a:gd name="T115" fmla="*/ 163 h 362"/>
                    <a:gd name="T116" fmla="*/ 13 w 360"/>
                    <a:gd name="T117" fmla="*/ 111 h 362"/>
                    <a:gd name="T118" fmla="*/ 40 w 360"/>
                    <a:gd name="T119" fmla="*/ 67 h 362"/>
                    <a:gd name="T120" fmla="*/ 78 w 360"/>
                    <a:gd name="T121" fmla="*/ 31 h 362"/>
                    <a:gd name="T122" fmla="*/ 126 w 360"/>
                    <a:gd name="T123" fmla="*/ 8 h 362"/>
                    <a:gd name="T124" fmla="*/ 180 w 360"/>
                    <a:gd name="T125" fmla="*/ 0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0" h="362">
                      <a:moveTo>
                        <a:pt x="180" y="0"/>
                      </a:move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197" y="2"/>
                      </a:lnTo>
                      <a:lnTo>
                        <a:pt x="216" y="4"/>
                      </a:lnTo>
                      <a:lnTo>
                        <a:pt x="232" y="8"/>
                      </a:lnTo>
                      <a:lnTo>
                        <a:pt x="250" y="15"/>
                      </a:lnTo>
                      <a:lnTo>
                        <a:pt x="265" y="22"/>
                      </a:lnTo>
                      <a:lnTo>
                        <a:pt x="280" y="31"/>
                      </a:lnTo>
                      <a:lnTo>
                        <a:pt x="295" y="42"/>
                      </a:lnTo>
                      <a:lnTo>
                        <a:pt x="307" y="53"/>
                      </a:lnTo>
                      <a:lnTo>
                        <a:pt x="319" y="67"/>
                      </a:lnTo>
                      <a:lnTo>
                        <a:pt x="329" y="80"/>
                      </a:lnTo>
                      <a:lnTo>
                        <a:pt x="338" y="95"/>
                      </a:lnTo>
                      <a:lnTo>
                        <a:pt x="346" y="111"/>
                      </a:lnTo>
                      <a:lnTo>
                        <a:pt x="352" y="127"/>
                      </a:lnTo>
                      <a:lnTo>
                        <a:pt x="356" y="145"/>
                      </a:lnTo>
                      <a:lnTo>
                        <a:pt x="358" y="163"/>
                      </a:lnTo>
                      <a:lnTo>
                        <a:pt x="360" y="180"/>
                      </a:lnTo>
                      <a:lnTo>
                        <a:pt x="360" y="180"/>
                      </a:lnTo>
                      <a:lnTo>
                        <a:pt x="358" y="199"/>
                      </a:lnTo>
                      <a:lnTo>
                        <a:pt x="356" y="217"/>
                      </a:lnTo>
                      <a:lnTo>
                        <a:pt x="352" y="234"/>
                      </a:lnTo>
                      <a:lnTo>
                        <a:pt x="346" y="251"/>
                      </a:lnTo>
                      <a:lnTo>
                        <a:pt x="338" y="267"/>
                      </a:lnTo>
                      <a:lnTo>
                        <a:pt x="329" y="282"/>
                      </a:lnTo>
                      <a:lnTo>
                        <a:pt x="319" y="295"/>
                      </a:lnTo>
                      <a:lnTo>
                        <a:pt x="307" y="309"/>
                      </a:lnTo>
                      <a:lnTo>
                        <a:pt x="295" y="320"/>
                      </a:lnTo>
                      <a:lnTo>
                        <a:pt x="280" y="331"/>
                      </a:lnTo>
                      <a:lnTo>
                        <a:pt x="265" y="340"/>
                      </a:lnTo>
                      <a:lnTo>
                        <a:pt x="250" y="347"/>
                      </a:lnTo>
                      <a:lnTo>
                        <a:pt x="232" y="354"/>
                      </a:lnTo>
                      <a:lnTo>
                        <a:pt x="216" y="358"/>
                      </a:lnTo>
                      <a:lnTo>
                        <a:pt x="197" y="360"/>
                      </a:lnTo>
                      <a:lnTo>
                        <a:pt x="180" y="362"/>
                      </a:lnTo>
                      <a:lnTo>
                        <a:pt x="180" y="362"/>
                      </a:lnTo>
                      <a:lnTo>
                        <a:pt x="180" y="314"/>
                      </a:lnTo>
                      <a:lnTo>
                        <a:pt x="180" y="314"/>
                      </a:lnTo>
                      <a:lnTo>
                        <a:pt x="180" y="314"/>
                      </a:lnTo>
                      <a:lnTo>
                        <a:pt x="186" y="314"/>
                      </a:lnTo>
                      <a:lnTo>
                        <a:pt x="193" y="318"/>
                      </a:lnTo>
                      <a:lnTo>
                        <a:pt x="199" y="322"/>
                      </a:lnTo>
                      <a:lnTo>
                        <a:pt x="201" y="329"/>
                      </a:lnTo>
                      <a:lnTo>
                        <a:pt x="201" y="329"/>
                      </a:lnTo>
                      <a:lnTo>
                        <a:pt x="214" y="327"/>
                      </a:lnTo>
                      <a:lnTo>
                        <a:pt x="226" y="324"/>
                      </a:lnTo>
                      <a:lnTo>
                        <a:pt x="237" y="320"/>
                      </a:lnTo>
                      <a:lnTo>
                        <a:pt x="247" y="314"/>
                      </a:lnTo>
                      <a:lnTo>
                        <a:pt x="258" y="309"/>
                      </a:lnTo>
                      <a:lnTo>
                        <a:pt x="268" y="302"/>
                      </a:lnTo>
                      <a:lnTo>
                        <a:pt x="277" y="294"/>
                      </a:lnTo>
                      <a:lnTo>
                        <a:pt x="285" y="286"/>
                      </a:lnTo>
                      <a:lnTo>
                        <a:pt x="293" y="278"/>
                      </a:lnTo>
                      <a:lnTo>
                        <a:pt x="300" y="268"/>
                      </a:lnTo>
                      <a:lnTo>
                        <a:pt x="307" y="259"/>
                      </a:lnTo>
                      <a:lnTo>
                        <a:pt x="312" y="248"/>
                      </a:lnTo>
                      <a:lnTo>
                        <a:pt x="318" y="237"/>
                      </a:lnTo>
                      <a:lnTo>
                        <a:pt x="322" y="226"/>
                      </a:lnTo>
                      <a:lnTo>
                        <a:pt x="325" y="215"/>
                      </a:lnTo>
                      <a:lnTo>
                        <a:pt x="327" y="203"/>
                      </a:lnTo>
                      <a:lnTo>
                        <a:pt x="327" y="203"/>
                      </a:lnTo>
                      <a:lnTo>
                        <a:pt x="322" y="199"/>
                      </a:lnTo>
                      <a:lnTo>
                        <a:pt x="316" y="194"/>
                      </a:lnTo>
                      <a:lnTo>
                        <a:pt x="314" y="188"/>
                      </a:lnTo>
                      <a:lnTo>
                        <a:pt x="312" y="180"/>
                      </a:lnTo>
                      <a:lnTo>
                        <a:pt x="312" y="180"/>
                      </a:lnTo>
                      <a:lnTo>
                        <a:pt x="314" y="174"/>
                      </a:lnTo>
                      <a:lnTo>
                        <a:pt x="316" y="167"/>
                      </a:lnTo>
                      <a:lnTo>
                        <a:pt x="322" y="163"/>
                      </a:lnTo>
                      <a:lnTo>
                        <a:pt x="327" y="159"/>
                      </a:lnTo>
                      <a:lnTo>
                        <a:pt x="327" y="159"/>
                      </a:lnTo>
                      <a:lnTo>
                        <a:pt x="325" y="146"/>
                      </a:lnTo>
                      <a:lnTo>
                        <a:pt x="322" y="136"/>
                      </a:lnTo>
                      <a:lnTo>
                        <a:pt x="318" y="123"/>
                      </a:lnTo>
                      <a:lnTo>
                        <a:pt x="312" y="113"/>
                      </a:lnTo>
                      <a:lnTo>
                        <a:pt x="307" y="103"/>
                      </a:lnTo>
                      <a:lnTo>
                        <a:pt x="300" y="94"/>
                      </a:lnTo>
                      <a:lnTo>
                        <a:pt x="293" y="84"/>
                      </a:lnTo>
                      <a:lnTo>
                        <a:pt x="285" y="75"/>
                      </a:lnTo>
                      <a:lnTo>
                        <a:pt x="277" y="67"/>
                      </a:lnTo>
                      <a:lnTo>
                        <a:pt x="268" y="60"/>
                      </a:lnTo>
                      <a:lnTo>
                        <a:pt x="258" y="53"/>
                      </a:lnTo>
                      <a:lnTo>
                        <a:pt x="247" y="48"/>
                      </a:lnTo>
                      <a:lnTo>
                        <a:pt x="237" y="42"/>
                      </a:lnTo>
                      <a:lnTo>
                        <a:pt x="226" y="38"/>
                      </a:lnTo>
                      <a:lnTo>
                        <a:pt x="214" y="35"/>
                      </a:lnTo>
                      <a:lnTo>
                        <a:pt x="201" y="33"/>
                      </a:lnTo>
                      <a:lnTo>
                        <a:pt x="201" y="33"/>
                      </a:lnTo>
                      <a:lnTo>
                        <a:pt x="199" y="39"/>
                      </a:lnTo>
                      <a:lnTo>
                        <a:pt x="193" y="44"/>
                      </a:lnTo>
                      <a:lnTo>
                        <a:pt x="186" y="46"/>
                      </a:lnTo>
                      <a:lnTo>
                        <a:pt x="180" y="48"/>
                      </a:lnTo>
                      <a:lnTo>
                        <a:pt x="180" y="48"/>
                      </a:lnTo>
                      <a:lnTo>
                        <a:pt x="180" y="0"/>
                      </a:lnTo>
                      <a:close/>
                      <a:moveTo>
                        <a:pt x="180" y="0"/>
                      </a:moveTo>
                      <a:lnTo>
                        <a:pt x="180" y="0"/>
                      </a:lnTo>
                      <a:lnTo>
                        <a:pt x="180" y="48"/>
                      </a:lnTo>
                      <a:lnTo>
                        <a:pt x="180" y="48"/>
                      </a:lnTo>
                      <a:lnTo>
                        <a:pt x="173" y="46"/>
                      </a:lnTo>
                      <a:lnTo>
                        <a:pt x="166" y="44"/>
                      </a:lnTo>
                      <a:lnTo>
                        <a:pt x="161" y="39"/>
                      </a:lnTo>
                      <a:lnTo>
                        <a:pt x="158" y="33"/>
                      </a:lnTo>
                      <a:lnTo>
                        <a:pt x="158" y="33"/>
                      </a:lnTo>
                      <a:lnTo>
                        <a:pt x="146" y="35"/>
                      </a:lnTo>
                      <a:lnTo>
                        <a:pt x="134" y="38"/>
                      </a:lnTo>
                      <a:lnTo>
                        <a:pt x="123" y="42"/>
                      </a:lnTo>
                      <a:lnTo>
                        <a:pt x="112" y="48"/>
                      </a:lnTo>
                      <a:lnTo>
                        <a:pt x="101" y="53"/>
                      </a:lnTo>
                      <a:lnTo>
                        <a:pt x="92" y="60"/>
                      </a:lnTo>
                      <a:lnTo>
                        <a:pt x="82" y="67"/>
                      </a:lnTo>
                      <a:lnTo>
                        <a:pt x="74" y="75"/>
                      </a:lnTo>
                      <a:lnTo>
                        <a:pt x="66" y="84"/>
                      </a:lnTo>
                      <a:lnTo>
                        <a:pt x="59" y="94"/>
                      </a:lnTo>
                      <a:lnTo>
                        <a:pt x="52" y="103"/>
                      </a:lnTo>
                      <a:lnTo>
                        <a:pt x="46" y="113"/>
                      </a:lnTo>
                      <a:lnTo>
                        <a:pt x="42" y="123"/>
                      </a:lnTo>
                      <a:lnTo>
                        <a:pt x="37" y="136"/>
                      </a:lnTo>
                      <a:lnTo>
                        <a:pt x="33" y="146"/>
                      </a:lnTo>
                      <a:lnTo>
                        <a:pt x="32" y="159"/>
                      </a:lnTo>
                      <a:lnTo>
                        <a:pt x="32" y="159"/>
                      </a:lnTo>
                      <a:lnTo>
                        <a:pt x="37" y="163"/>
                      </a:lnTo>
                      <a:lnTo>
                        <a:pt x="43" y="167"/>
                      </a:lnTo>
                      <a:lnTo>
                        <a:pt x="46" y="174"/>
                      </a:lnTo>
                      <a:lnTo>
                        <a:pt x="47" y="180"/>
                      </a:lnTo>
                      <a:lnTo>
                        <a:pt x="47" y="180"/>
                      </a:lnTo>
                      <a:lnTo>
                        <a:pt x="46" y="188"/>
                      </a:lnTo>
                      <a:lnTo>
                        <a:pt x="43" y="194"/>
                      </a:lnTo>
                      <a:lnTo>
                        <a:pt x="37" y="199"/>
                      </a:lnTo>
                      <a:lnTo>
                        <a:pt x="32" y="203"/>
                      </a:lnTo>
                      <a:lnTo>
                        <a:pt x="32" y="203"/>
                      </a:lnTo>
                      <a:lnTo>
                        <a:pt x="33" y="215"/>
                      </a:lnTo>
                      <a:lnTo>
                        <a:pt x="37" y="226"/>
                      </a:lnTo>
                      <a:lnTo>
                        <a:pt x="42" y="237"/>
                      </a:lnTo>
                      <a:lnTo>
                        <a:pt x="46" y="248"/>
                      </a:lnTo>
                      <a:lnTo>
                        <a:pt x="52" y="259"/>
                      </a:lnTo>
                      <a:lnTo>
                        <a:pt x="59" y="268"/>
                      </a:lnTo>
                      <a:lnTo>
                        <a:pt x="66" y="278"/>
                      </a:lnTo>
                      <a:lnTo>
                        <a:pt x="74" y="286"/>
                      </a:lnTo>
                      <a:lnTo>
                        <a:pt x="82" y="294"/>
                      </a:lnTo>
                      <a:lnTo>
                        <a:pt x="92" y="302"/>
                      </a:lnTo>
                      <a:lnTo>
                        <a:pt x="101" y="309"/>
                      </a:lnTo>
                      <a:lnTo>
                        <a:pt x="112" y="314"/>
                      </a:lnTo>
                      <a:lnTo>
                        <a:pt x="123" y="320"/>
                      </a:lnTo>
                      <a:lnTo>
                        <a:pt x="134" y="324"/>
                      </a:lnTo>
                      <a:lnTo>
                        <a:pt x="146" y="327"/>
                      </a:lnTo>
                      <a:lnTo>
                        <a:pt x="158" y="329"/>
                      </a:lnTo>
                      <a:lnTo>
                        <a:pt x="158" y="329"/>
                      </a:lnTo>
                      <a:lnTo>
                        <a:pt x="158" y="329"/>
                      </a:lnTo>
                      <a:lnTo>
                        <a:pt x="161" y="322"/>
                      </a:lnTo>
                      <a:lnTo>
                        <a:pt x="166" y="318"/>
                      </a:lnTo>
                      <a:lnTo>
                        <a:pt x="173" y="314"/>
                      </a:lnTo>
                      <a:lnTo>
                        <a:pt x="180" y="314"/>
                      </a:lnTo>
                      <a:lnTo>
                        <a:pt x="180" y="362"/>
                      </a:lnTo>
                      <a:lnTo>
                        <a:pt x="180" y="362"/>
                      </a:lnTo>
                      <a:lnTo>
                        <a:pt x="180" y="362"/>
                      </a:lnTo>
                      <a:lnTo>
                        <a:pt x="161" y="360"/>
                      </a:lnTo>
                      <a:lnTo>
                        <a:pt x="143" y="358"/>
                      </a:lnTo>
                      <a:lnTo>
                        <a:pt x="126" y="354"/>
                      </a:lnTo>
                      <a:lnTo>
                        <a:pt x="109" y="347"/>
                      </a:lnTo>
                      <a:lnTo>
                        <a:pt x="93" y="340"/>
                      </a:lnTo>
                      <a:lnTo>
                        <a:pt x="78" y="331"/>
                      </a:lnTo>
                      <a:lnTo>
                        <a:pt x="65" y="320"/>
                      </a:lnTo>
                      <a:lnTo>
                        <a:pt x="52" y="309"/>
                      </a:lnTo>
                      <a:lnTo>
                        <a:pt x="40" y="295"/>
                      </a:lnTo>
                      <a:lnTo>
                        <a:pt x="29" y="282"/>
                      </a:lnTo>
                      <a:lnTo>
                        <a:pt x="21" y="267"/>
                      </a:lnTo>
                      <a:lnTo>
                        <a:pt x="13" y="251"/>
                      </a:lnTo>
                      <a:lnTo>
                        <a:pt x="8" y="234"/>
                      </a:lnTo>
                      <a:lnTo>
                        <a:pt x="2" y="217"/>
                      </a:lnTo>
                      <a:lnTo>
                        <a:pt x="0" y="199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63"/>
                      </a:lnTo>
                      <a:lnTo>
                        <a:pt x="2" y="145"/>
                      </a:lnTo>
                      <a:lnTo>
                        <a:pt x="8" y="127"/>
                      </a:lnTo>
                      <a:lnTo>
                        <a:pt x="13" y="111"/>
                      </a:lnTo>
                      <a:lnTo>
                        <a:pt x="21" y="95"/>
                      </a:lnTo>
                      <a:lnTo>
                        <a:pt x="29" y="80"/>
                      </a:lnTo>
                      <a:lnTo>
                        <a:pt x="40" y="67"/>
                      </a:lnTo>
                      <a:lnTo>
                        <a:pt x="52" y="53"/>
                      </a:lnTo>
                      <a:lnTo>
                        <a:pt x="65" y="42"/>
                      </a:lnTo>
                      <a:lnTo>
                        <a:pt x="78" y="31"/>
                      </a:lnTo>
                      <a:lnTo>
                        <a:pt x="93" y="22"/>
                      </a:lnTo>
                      <a:lnTo>
                        <a:pt x="109" y="15"/>
                      </a:lnTo>
                      <a:lnTo>
                        <a:pt x="126" y="8"/>
                      </a:lnTo>
                      <a:lnTo>
                        <a:pt x="143" y="4"/>
                      </a:lnTo>
                      <a:lnTo>
                        <a:pt x="161" y="2"/>
                      </a:lnTo>
                      <a:lnTo>
                        <a:pt x="180" y="0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51" name="Freeform 145">
                  <a:extLst>
                    <a:ext uri="{FF2B5EF4-FFF2-40B4-BE49-F238E27FC236}">
                      <a16:creationId xmlns:a16="http://schemas.microsoft.com/office/drawing/2014/main" id="{E793EF9F-F41A-CD30-E1AD-F2C982054DAB}"/>
                    </a:ext>
                  </a:extLst>
                </p:cNvPr>
                <p:cNvSpPr/>
                <p:nvPr/>
              </p:nvSpPr>
              <p:spPr bwMode="auto">
                <a:xfrm>
                  <a:off x="2336801" y="3235325"/>
                  <a:ext cx="285750" cy="150813"/>
                </a:xfrm>
                <a:custGeom>
                  <a:avLst/>
                  <a:gdLst>
                    <a:gd name="T0" fmla="*/ 13 w 180"/>
                    <a:gd name="T1" fmla="*/ 0 h 95"/>
                    <a:gd name="T2" fmla="*/ 54 w 180"/>
                    <a:gd name="T3" fmla="*/ 42 h 95"/>
                    <a:gd name="T4" fmla="*/ 54 w 180"/>
                    <a:gd name="T5" fmla="*/ 42 h 95"/>
                    <a:gd name="T6" fmla="*/ 60 w 180"/>
                    <a:gd name="T7" fmla="*/ 39 h 95"/>
                    <a:gd name="T8" fmla="*/ 67 w 180"/>
                    <a:gd name="T9" fmla="*/ 39 h 95"/>
                    <a:gd name="T10" fmla="*/ 67 w 180"/>
                    <a:gd name="T11" fmla="*/ 39 h 95"/>
                    <a:gd name="T12" fmla="*/ 75 w 180"/>
                    <a:gd name="T13" fmla="*/ 41 h 95"/>
                    <a:gd name="T14" fmla="*/ 83 w 180"/>
                    <a:gd name="T15" fmla="*/ 45 h 95"/>
                    <a:gd name="T16" fmla="*/ 88 w 180"/>
                    <a:gd name="T17" fmla="*/ 50 h 95"/>
                    <a:gd name="T18" fmla="*/ 92 w 180"/>
                    <a:gd name="T19" fmla="*/ 58 h 95"/>
                    <a:gd name="T20" fmla="*/ 180 w 180"/>
                    <a:gd name="T21" fmla="*/ 58 h 95"/>
                    <a:gd name="T22" fmla="*/ 180 w 180"/>
                    <a:gd name="T23" fmla="*/ 76 h 95"/>
                    <a:gd name="T24" fmla="*/ 92 w 180"/>
                    <a:gd name="T25" fmla="*/ 76 h 95"/>
                    <a:gd name="T26" fmla="*/ 92 w 180"/>
                    <a:gd name="T27" fmla="*/ 76 h 95"/>
                    <a:gd name="T28" fmla="*/ 88 w 180"/>
                    <a:gd name="T29" fmla="*/ 84 h 95"/>
                    <a:gd name="T30" fmla="*/ 83 w 180"/>
                    <a:gd name="T31" fmla="*/ 89 h 95"/>
                    <a:gd name="T32" fmla="*/ 75 w 180"/>
                    <a:gd name="T33" fmla="*/ 93 h 95"/>
                    <a:gd name="T34" fmla="*/ 67 w 180"/>
                    <a:gd name="T35" fmla="*/ 95 h 95"/>
                    <a:gd name="T36" fmla="*/ 67 w 180"/>
                    <a:gd name="T37" fmla="*/ 95 h 95"/>
                    <a:gd name="T38" fmla="*/ 61 w 180"/>
                    <a:gd name="T39" fmla="*/ 95 h 95"/>
                    <a:gd name="T40" fmla="*/ 56 w 180"/>
                    <a:gd name="T41" fmla="*/ 92 h 95"/>
                    <a:gd name="T42" fmla="*/ 50 w 180"/>
                    <a:gd name="T43" fmla="*/ 91 h 95"/>
                    <a:gd name="T44" fmla="*/ 46 w 180"/>
                    <a:gd name="T45" fmla="*/ 87 h 95"/>
                    <a:gd name="T46" fmla="*/ 44 w 180"/>
                    <a:gd name="T47" fmla="*/ 83 h 95"/>
                    <a:gd name="T48" fmla="*/ 41 w 180"/>
                    <a:gd name="T49" fmla="*/ 77 h 95"/>
                    <a:gd name="T50" fmla="*/ 40 w 180"/>
                    <a:gd name="T51" fmla="*/ 73 h 95"/>
                    <a:gd name="T52" fmla="*/ 38 w 180"/>
                    <a:gd name="T53" fmla="*/ 66 h 95"/>
                    <a:gd name="T54" fmla="*/ 38 w 180"/>
                    <a:gd name="T55" fmla="*/ 66 h 95"/>
                    <a:gd name="T56" fmla="*/ 40 w 180"/>
                    <a:gd name="T57" fmla="*/ 61 h 95"/>
                    <a:gd name="T58" fmla="*/ 41 w 180"/>
                    <a:gd name="T59" fmla="*/ 54 h 95"/>
                    <a:gd name="T60" fmla="*/ 0 w 180"/>
                    <a:gd name="T61" fmla="*/ 13 h 95"/>
                    <a:gd name="T62" fmla="*/ 13 w 180"/>
                    <a:gd name="T6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80" h="95">
                      <a:moveTo>
                        <a:pt x="13" y="0"/>
                      </a:moveTo>
                      <a:lnTo>
                        <a:pt x="54" y="42"/>
                      </a:lnTo>
                      <a:lnTo>
                        <a:pt x="54" y="42"/>
                      </a:lnTo>
                      <a:lnTo>
                        <a:pt x="60" y="39"/>
                      </a:lnTo>
                      <a:lnTo>
                        <a:pt x="67" y="39"/>
                      </a:lnTo>
                      <a:lnTo>
                        <a:pt x="67" y="39"/>
                      </a:lnTo>
                      <a:lnTo>
                        <a:pt x="75" y="41"/>
                      </a:lnTo>
                      <a:lnTo>
                        <a:pt x="83" y="45"/>
                      </a:lnTo>
                      <a:lnTo>
                        <a:pt x="88" y="50"/>
                      </a:lnTo>
                      <a:lnTo>
                        <a:pt x="92" y="58"/>
                      </a:lnTo>
                      <a:lnTo>
                        <a:pt x="180" y="58"/>
                      </a:lnTo>
                      <a:lnTo>
                        <a:pt x="180" y="76"/>
                      </a:lnTo>
                      <a:lnTo>
                        <a:pt x="92" y="76"/>
                      </a:lnTo>
                      <a:lnTo>
                        <a:pt x="92" y="76"/>
                      </a:lnTo>
                      <a:lnTo>
                        <a:pt x="88" y="84"/>
                      </a:lnTo>
                      <a:lnTo>
                        <a:pt x="83" y="89"/>
                      </a:lnTo>
                      <a:lnTo>
                        <a:pt x="75" y="93"/>
                      </a:lnTo>
                      <a:lnTo>
                        <a:pt x="67" y="95"/>
                      </a:lnTo>
                      <a:lnTo>
                        <a:pt x="67" y="95"/>
                      </a:lnTo>
                      <a:lnTo>
                        <a:pt x="61" y="95"/>
                      </a:lnTo>
                      <a:lnTo>
                        <a:pt x="56" y="92"/>
                      </a:lnTo>
                      <a:lnTo>
                        <a:pt x="50" y="91"/>
                      </a:lnTo>
                      <a:lnTo>
                        <a:pt x="46" y="87"/>
                      </a:lnTo>
                      <a:lnTo>
                        <a:pt x="44" y="83"/>
                      </a:lnTo>
                      <a:lnTo>
                        <a:pt x="41" y="77"/>
                      </a:lnTo>
                      <a:lnTo>
                        <a:pt x="40" y="73"/>
                      </a:lnTo>
                      <a:lnTo>
                        <a:pt x="38" y="66"/>
                      </a:lnTo>
                      <a:lnTo>
                        <a:pt x="38" y="66"/>
                      </a:lnTo>
                      <a:lnTo>
                        <a:pt x="40" y="61"/>
                      </a:lnTo>
                      <a:lnTo>
                        <a:pt x="41" y="54"/>
                      </a:lnTo>
                      <a:lnTo>
                        <a:pt x="0" y="13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2" name="组合 211">
                <a:extLst>
                  <a:ext uri="{FF2B5EF4-FFF2-40B4-BE49-F238E27FC236}">
                    <a16:creationId xmlns:a16="http://schemas.microsoft.com/office/drawing/2014/main" id="{6A65B523-F803-B9D2-2707-4FC8B05637EF}"/>
                  </a:ext>
                </a:extLst>
              </p:cNvPr>
              <p:cNvGrpSpPr/>
              <p:nvPr/>
            </p:nvGrpSpPr>
            <p:grpSpPr>
              <a:xfrm>
                <a:off x="4044331" y="3034830"/>
                <a:ext cx="335756" cy="316706"/>
                <a:chOff x="2051051" y="3792538"/>
                <a:chExt cx="447675" cy="422275"/>
              </a:xfrm>
              <a:solidFill>
                <a:schemeClr val="accent1"/>
              </a:solidFill>
            </p:grpSpPr>
            <p:sp>
              <p:nvSpPr>
                <p:cNvPr id="153" name="Freeform 146">
                  <a:extLst>
                    <a:ext uri="{FF2B5EF4-FFF2-40B4-BE49-F238E27FC236}">
                      <a16:creationId xmlns:a16="http://schemas.microsoft.com/office/drawing/2014/main" id="{D9BF6740-59C5-AECF-8825-9BF2BAD66623}"/>
                    </a:ext>
                  </a:extLst>
                </p:cNvPr>
                <p:cNvSpPr/>
                <p:nvPr/>
              </p:nvSpPr>
              <p:spPr bwMode="auto">
                <a:xfrm>
                  <a:off x="2051051" y="3879850"/>
                  <a:ext cx="447675" cy="334963"/>
                </a:xfrm>
                <a:custGeom>
                  <a:avLst/>
                  <a:gdLst>
                    <a:gd name="T0" fmla="*/ 86 w 282"/>
                    <a:gd name="T1" fmla="*/ 0 h 211"/>
                    <a:gd name="T2" fmla="*/ 115 w 282"/>
                    <a:gd name="T3" fmla="*/ 6 h 211"/>
                    <a:gd name="T4" fmla="*/ 141 w 282"/>
                    <a:gd name="T5" fmla="*/ 20 h 211"/>
                    <a:gd name="T6" fmla="*/ 153 w 282"/>
                    <a:gd name="T7" fmla="*/ 11 h 211"/>
                    <a:gd name="T8" fmla="*/ 182 w 282"/>
                    <a:gd name="T9" fmla="*/ 1 h 211"/>
                    <a:gd name="T10" fmla="*/ 198 w 282"/>
                    <a:gd name="T11" fmla="*/ 0 h 211"/>
                    <a:gd name="T12" fmla="*/ 214 w 282"/>
                    <a:gd name="T13" fmla="*/ 1 h 211"/>
                    <a:gd name="T14" fmla="*/ 245 w 282"/>
                    <a:gd name="T15" fmla="*/ 14 h 211"/>
                    <a:gd name="T16" fmla="*/ 268 w 282"/>
                    <a:gd name="T17" fmla="*/ 35 h 211"/>
                    <a:gd name="T18" fmla="*/ 278 w 282"/>
                    <a:gd name="T19" fmla="*/ 57 h 211"/>
                    <a:gd name="T20" fmla="*/ 282 w 282"/>
                    <a:gd name="T21" fmla="*/ 73 h 211"/>
                    <a:gd name="T22" fmla="*/ 282 w 282"/>
                    <a:gd name="T23" fmla="*/ 81 h 211"/>
                    <a:gd name="T24" fmla="*/ 281 w 282"/>
                    <a:gd name="T25" fmla="*/ 102 h 211"/>
                    <a:gd name="T26" fmla="*/ 274 w 282"/>
                    <a:gd name="T27" fmla="*/ 123 h 211"/>
                    <a:gd name="T28" fmla="*/ 263 w 282"/>
                    <a:gd name="T29" fmla="*/ 145 h 211"/>
                    <a:gd name="T30" fmla="*/ 248 w 282"/>
                    <a:gd name="T31" fmla="*/ 165 h 211"/>
                    <a:gd name="T32" fmla="*/ 228 w 282"/>
                    <a:gd name="T33" fmla="*/ 184 h 211"/>
                    <a:gd name="T34" fmla="*/ 203 w 282"/>
                    <a:gd name="T35" fmla="*/ 199 h 211"/>
                    <a:gd name="T36" fmla="*/ 172 w 282"/>
                    <a:gd name="T37" fmla="*/ 209 h 211"/>
                    <a:gd name="T38" fmla="*/ 137 w 282"/>
                    <a:gd name="T39" fmla="*/ 211 h 211"/>
                    <a:gd name="T40" fmla="*/ 118 w 282"/>
                    <a:gd name="T41" fmla="*/ 211 h 211"/>
                    <a:gd name="T42" fmla="*/ 86 w 282"/>
                    <a:gd name="T43" fmla="*/ 203 h 211"/>
                    <a:gd name="T44" fmla="*/ 58 w 282"/>
                    <a:gd name="T45" fmla="*/ 191 h 211"/>
                    <a:gd name="T46" fmla="*/ 38 w 282"/>
                    <a:gd name="T47" fmla="*/ 173 h 211"/>
                    <a:gd name="T48" fmla="*/ 22 w 282"/>
                    <a:gd name="T49" fmla="*/ 153 h 211"/>
                    <a:gd name="T50" fmla="*/ 11 w 282"/>
                    <a:gd name="T51" fmla="*/ 133 h 211"/>
                    <a:gd name="T52" fmla="*/ 4 w 282"/>
                    <a:gd name="T53" fmla="*/ 111 h 211"/>
                    <a:gd name="T54" fmla="*/ 0 w 282"/>
                    <a:gd name="T55" fmla="*/ 81 h 211"/>
                    <a:gd name="T56" fmla="*/ 0 w 282"/>
                    <a:gd name="T57" fmla="*/ 73 h 211"/>
                    <a:gd name="T58" fmla="*/ 4 w 282"/>
                    <a:gd name="T59" fmla="*/ 57 h 211"/>
                    <a:gd name="T60" fmla="*/ 15 w 282"/>
                    <a:gd name="T61" fmla="*/ 35 h 211"/>
                    <a:gd name="T62" fmla="*/ 38 w 282"/>
                    <a:gd name="T63" fmla="*/ 14 h 211"/>
                    <a:gd name="T64" fmla="*/ 68 w 282"/>
                    <a:gd name="T65" fmla="*/ 1 h 211"/>
                    <a:gd name="T66" fmla="*/ 86 w 282"/>
                    <a:gd name="T67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2" h="211">
                      <a:moveTo>
                        <a:pt x="86" y="0"/>
                      </a:moveTo>
                      <a:lnTo>
                        <a:pt x="86" y="0"/>
                      </a:lnTo>
                      <a:lnTo>
                        <a:pt x="100" y="1"/>
                      </a:lnTo>
                      <a:lnTo>
                        <a:pt x="115" y="6"/>
                      </a:lnTo>
                      <a:lnTo>
                        <a:pt x="129" y="11"/>
                      </a:lnTo>
                      <a:lnTo>
                        <a:pt x="141" y="20"/>
                      </a:lnTo>
                      <a:lnTo>
                        <a:pt x="141" y="20"/>
                      </a:lnTo>
                      <a:lnTo>
                        <a:pt x="153" y="11"/>
                      </a:lnTo>
                      <a:lnTo>
                        <a:pt x="167" y="6"/>
                      </a:lnTo>
                      <a:lnTo>
                        <a:pt x="182" y="1"/>
                      </a:lnTo>
                      <a:lnTo>
                        <a:pt x="198" y="0"/>
                      </a:lnTo>
                      <a:lnTo>
                        <a:pt x="198" y="0"/>
                      </a:lnTo>
                      <a:lnTo>
                        <a:pt x="206" y="0"/>
                      </a:lnTo>
                      <a:lnTo>
                        <a:pt x="214" y="1"/>
                      </a:lnTo>
                      <a:lnTo>
                        <a:pt x="230" y="6"/>
                      </a:lnTo>
                      <a:lnTo>
                        <a:pt x="245" y="14"/>
                      </a:lnTo>
                      <a:lnTo>
                        <a:pt x="258" y="23"/>
                      </a:lnTo>
                      <a:lnTo>
                        <a:pt x="268" y="35"/>
                      </a:lnTo>
                      <a:lnTo>
                        <a:pt x="275" y="49"/>
                      </a:lnTo>
                      <a:lnTo>
                        <a:pt x="278" y="57"/>
                      </a:lnTo>
                      <a:lnTo>
                        <a:pt x="281" y="65"/>
                      </a:lnTo>
                      <a:lnTo>
                        <a:pt x="282" y="73"/>
                      </a:lnTo>
                      <a:lnTo>
                        <a:pt x="282" y="81"/>
                      </a:lnTo>
                      <a:lnTo>
                        <a:pt x="282" y="81"/>
                      </a:lnTo>
                      <a:lnTo>
                        <a:pt x="282" y="91"/>
                      </a:lnTo>
                      <a:lnTo>
                        <a:pt x="281" y="102"/>
                      </a:lnTo>
                      <a:lnTo>
                        <a:pt x="278" y="112"/>
                      </a:lnTo>
                      <a:lnTo>
                        <a:pt x="274" y="123"/>
                      </a:lnTo>
                      <a:lnTo>
                        <a:pt x="270" y="134"/>
                      </a:lnTo>
                      <a:lnTo>
                        <a:pt x="263" y="145"/>
                      </a:lnTo>
                      <a:lnTo>
                        <a:pt x="256" y="156"/>
                      </a:lnTo>
                      <a:lnTo>
                        <a:pt x="248" y="165"/>
                      </a:lnTo>
                      <a:lnTo>
                        <a:pt x="239" y="175"/>
                      </a:lnTo>
                      <a:lnTo>
                        <a:pt x="228" y="184"/>
                      </a:lnTo>
                      <a:lnTo>
                        <a:pt x="216" y="192"/>
                      </a:lnTo>
                      <a:lnTo>
                        <a:pt x="203" y="199"/>
                      </a:lnTo>
                      <a:lnTo>
                        <a:pt x="188" y="205"/>
                      </a:lnTo>
                      <a:lnTo>
                        <a:pt x="172" y="209"/>
                      </a:lnTo>
                      <a:lnTo>
                        <a:pt x="156" y="211"/>
                      </a:lnTo>
                      <a:lnTo>
                        <a:pt x="137" y="211"/>
                      </a:lnTo>
                      <a:lnTo>
                        <a:pt x="137" y="211"/>
                      </a:lnTo>
                      <a:lnTo>
                        <a:pt x="118" y="211"/>
                      </a:lnTo>
                      <a:lnTo>
                        <a:pt x="100" y="209"/>
                      </a:lnTo>
                      <a:lnTo>
                        <a:pt x="86" y="203"/>
                      </a:lnTo>
                      <a:lnTo>
                        <a:pt x="71" y="198"/>
                      </a:lnTo>
                      <a:lnTo>
                        <a:pt x="58" y="191"/>
                      </a:lnTo>
                      <a:lnTo>
                        <a:pt x="48" y="183"/>
                      </a:lnTo>
                      <a:lnTo>
                        <a:pt x="38" y="173"/>
                      </a:lnTo>
                      <a:lnTo>
                        <a:pt x="29" y="164"/>
                      </a:lnTo>
                      <a:lnTo>
                        <a:pt x="22" y="153"/>
                      </a:lnTo>
                      <a:lnTo>
                        <a:pt x="15" y="144"/>
                      </a:lnTo>
                      <a:lnTo>
                        <a:pt x="11" y="133"/>
                      </a:lnTo>
                      <a:lnTo>
                        <a:pt x="7" y="121"/>
                      </a:lnTo>
                      <a:lnTo>
                        <a:pt x="4" y="111"/>
                      </a:lnTo>
                      <a:lnTo>
                        <a:pt x="2" y="100"/>
                      </a:lnTo>
                      <a:lnTo>
                        <a:pt x="0" y="81"/>
                      </a:lnTo>
                      <a:lnTo>
                        <a:pt x="0" y="81"/>
                      </a:lnTo>
                      <a:lnTo>
                        <a:pt x="0" y="73"/>
                      </a:lnTo>
                      <a:lnTo>
                        <a:pt x="2" y="65"/>
                      </a:lnTo>
                      <a:lnTo>
                        <a:pt x="4" y="57"/>
                      </a:lnTo>
                      <a:lnTo>
                        <a:pt x="7" y="49"/>
                      </a:lnTo>
                      <a:lnTo>
                        <a:pt x="15" y="35"/>
                      </a:lnTo>
                      <a:lnTo>
                        <a:pt x="25" y="23"/>
                      </a:lnTo>
                      <a:lnTo>
                        <a:pt x="38" y="14"/>
                      </a:lnTo>
                      <a:lnTo>
                        <a:pt x="52" y="6"/>
                      </a:lnTo>
                      <a:lnTo>
                        <a:pt x="68" y="1"/>
                      </a:lnTo>
                      <a:lnTo>
                        <a:pt x="76" y="0"/>
                      </a:lnTo>
                      <a:lnTo>
                        <a:pt x="86" y="0"/>
                      </a:lnTo>
                      <a:lnTo>
                        <a:pt x="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54" name="Freeform 147">
                  <a:extLst>
                    <a:ext uri="{FF2B5EF4-FFF2-40B4-BE49-F238E27FC236}">
                      <a16:creationId xmlns:a16="http://schemas.microsoft.com/office/drawing/2014/main" id="{E9149067-53D4-FAAA-5844-5366832A2F07}"/>
                    </a:ext>
                  </a:extLst>
                </p:cNvPr>
                <p:cNvSpPr/>
                <p:nvPr/>
              </p:nvSpPr>
              <p:spPr bwMode="auto">
                <a:xfrm>
                  <a:off x="2178051" y="3792538"/>
                  <a:ext cx="107950" cy="153988"/>
                </a:xfrm>
                <a:custGeom>
                  <a:avLst/>
                  <a:gdLst>
                    <a:gd name="T0" fmla="*/ 60 w 68"/>
                    <a:gd name="T1" fmla="*/ 97 h 97"/>
                    <a:gd name="T2" fmla="*/ 60 w 68"/>
                    <a:gd name="T3" fmla="*/ 97 h 97"/>
                    <a:gd name="T4" fmla="*/ 65 w 68"/>
                    <a:gd name="T5" fmla="*/ 85 h 97"/>
                    <a:gd name="T6" fmla="*/ 68 w 68"/>
                    <a:gd name="T7" fmla="*/ 71 h 97"/>
                    <a:gd name="T8" fmla="*/ 68 w 68"/>
                    <a:gd name="T9" fmla="*/ 58 h 97"/>
                    <a:gd name="T10" fmla="*/ 66 w 68"/>
                    <a:gd name="T11" fmla="*/ 46 h 97"/>
                    <a:gd name="T12" fmla="*/ 62 w 68"/>
                    <a:gd name="T13" fmla="*/ 33 h 97"/>
                    <a:gd name="T14" fmla="*/ 56 w 68"/>
                    <a:gd name="T15" fmla="*/ 21 h 97"/>
                    <a:gd name="T16" fmla="*/ 49 w 68"/>
                    <a:gd name="T17" fmla="*/ 10 h 97"/>
                    <a:gd name="T18" fmla="*/ 39 w 68"/>
                    <a:gd name="T19" fmla="*/ 0 h 97"/>
                    <a:gd name="T20" fmla="*/ 0 w 68"/>
                    <a:gd name="T21" fmla="*/ 6 h 97"/>
                    <a:gd name="T22" fmla="*/ 0 w 68"/>
                    <a:gd name="T23" fmla="*/ 6 h 97"/>
                    <a:gd name="T24" fmla="*/ 14 w 68"/>
                    <a:gd name="T25" fmla="*/ 15 h 97"/>
                    <a:gd name="T26" fmla="*/ 24 w 68"/>
                    <a:gd name="T27" fmla="*/ 23 h 97"/>
                    <a:gd name="T28" fmla="*/ 35 w 68"/>
                    <a:gd name="T29" fmla="*/ 32 h 97"/>
                    <a:gd name="T30" fmla="*/ 43 w 68"/>
                    <a:gd name="T31" fmla="*/ 42 h 97"/>
                    <a:gd name="T32" fmla="*/ 50 w 68"/>
                    <a:gd name="T33" fmla="*/ 54 h 97"/>
                    <a:gd name="T34" fmla="*/ 56 w 68"/>
                    <a:gd name="T35" fmla="*/ 66 h 97"/>
                    <a:gd name="T36" fmla="*/ 58 w 68"/>
                    <a:gd name="T37" fmla="*/ 81 h 97"/>
                    <a:gd name="T38" fmla="*/ 60 w 68"/>
                    <a:gd name="T39" fmla="*/ 97 h 97"/>
                    <a:gd name="T40" fmla="*/ 60 w 68"/>
                    <a:gd name="T41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8" h="97">
                      <a:moveTo>
                        <a:pt x="60" y="97"/>
                      </a:moveTo>
                      <a:lnTo>
                        <a:pt x="60" y="97"/>
                      </a:lnTo>
                      <a:lnTo>
                        <a:pt x="65" y="85"/>
                      </a:lnTo>
                      <a:lnTo>
                        <a:pt x="68" y="71"/>
                      </a:lnTo>
                      <a:lnTo>
                        <a:pt x="68" y="58"/>
                      </a:lnTo>
                      <a:lnTo>
                        <a:pt x="66" y="46"/>
                      </a:lnTo>
                      <a:lnTo>
                        <a:pt x="62" y="33"/>
                      </a:lnTo>
                      <a:lnTo>
                        <a:pt x="56" y="21"/>
                      </a:lnTo>
                      <a:lnTo>
                        <a:pt x="49" y="10"/>
                      </a:lnTo>
                      <a:lnTo>
                        <a:pt x="39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4" y="15"/>
                      </a:lnTo>
                      <a:lnTo>
                        <a:pt x="24" y="23"/>
                      </a:lnTo>
                      <a:lnTo>
                        <a:pt x="35" y="32"/>
                      </a:lnTo>
                      <a:lnTo>
                        <a:pt x="43" y="42"/>
                      </a:lnTo>
                      <a:lnTo>
                        <a:pt x="50" y="54"/>
                      </a:lnTo>
                      <a:lnTo>
                        <a:pt x="56" y="66"/>
                      </a:lnTo>
                      <a:lnTo>
                        <a:pt x="58" y="81"/>
                      </a:lnTo>
                      <a:lnTo>
                        <a:pt x="60" y="97"/>
                      </a:lnTo>
                      <a:lnTo>
                        <a:pt x="60" y="9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5" name="组合 200">
                <a:extLst>
                  <a:ext uri="{FF2B5EF4-FFF2-40B4-BE49-F238E27FC236}">
                    <a16:creationId xmlns:a16="http://schemas.microsoft.com/office/drawing/2014/main" id="{E17B6367-D3C7-4C10-836C-605FE7DE9443}"/>
                  </a:ext>
                </a:extLst>
              </p:cNvPr>
              <p:cNvGrpSpPr/>
              <p:nvPr/>
            </p:nvGrpSpPr>
            <p:grpSpPr>
              <a:xfrm>
                <a:off x="4899200" y="1113161"/>
                <a:ext cx="507206" cy="416719"/>
                <a:chOff x="3190876" y="1230313"/>
                <a:chExt cx="676275" cy="555625"/>
              </a:xfrm>
              <a:solidFill>
                <a:schemeClr val="accent3"/>
              </a:solidFill>
            </p:grpSpPr>
            <p:sp>
              <p:nvSpPr>
                <p:cNvPr id="156" name="Freeform 148">
                  <a:extLst>
                    <a:ext uri="{FF2B5EF4-FFF2-40B4-BE49-F238E27FC236}">
                      <a16:creationId xmlns:a16="http://schemas.microsoft.com/office/drawing/2014/main" id="{2C4CC1AE-87C9-2B36-C7F9-8591FD280AA8}"/>
                    </a:ext>
                  </a:extLst>
                </p:cNvPr>
                <p:cNvSpPr/>
                <p:nvPr/>
              </p:nvSpPr>
              <p:spPr bwMode="auto">
                <a:xfrm>
                  <a:off x="3209926" y="1257300"/>
                  <a:ext cx="657225" cy="528638"/>
                </a:xfrm>
                <a:custGeom>
                  <a:avLst/>
                  <a:gdLst>
                    <a:gd name="T0" fmla="*/ 0 w 414"/>
                    <a:gd name="T1" fmla="*/ 117 h 333"/>
                    <a:gd name="T2" fmla="*/ 10 w 414"/>
                    <a:gd name="T3" fmla="*/ 102 h 333"/>
                    <a:gd name="T4" fmla="*/ 316 w 414"/>
                    <a:gd name="T5" fmla="*/ 306 h 333"/>
                    <a:gd name="T6" fmla="*/ 316 w 414"/>
                    <a:gd name="T7" fmla="*/ 306 h 333"/>
                    <a:gd name="T8" fmla="*/ 325 w 414"/>
                    <a:gd name="T9" fmla="*/ 310 h 333"/>
                    <a:gd name="T10" fmla="*/ 335 w 414"/>
                    <a:gd name="T11" fmla="*/ 313 h 333"/>
                    <a:gd name="T12" fmla="*/ 343 w 414"/>
                    <a:gd name="T13" fmla="*/ 313 h 333"/>
                    <a:gd name="T14" fmla="*/ 352 w 414"/>
                    <a:gd name="T15" fmla="*/ 312 h 333"/>
                    <a:gd name="T16" fmla="*/ 362 w 414"/>
                    <a:gd name="T17" fmla="*/ 309 h 333"/>
                    <a:gd name="T18" fmla="*/ 371 w 414"/>
                    <a:gd name="T19" fmla="*/ 304 h 333"/>
                    <a:gd name="T20" fmla="*/ 378 w 414"/>
                    <a:gd name="T21" fmla="*/ 297 h 333"/>
                    <a:gd name="T22" fmla="*/ 385 w 414"/>
                    <a:gd name="T23" fmla="*/ 289 h 333"/>
                    <a:gd name="T24" fmla="*/ 385 w 414"/>
                    <a:gd name="T25" fmla="*/ 289 h 333"/>
                    <a:gd name="T26" fmla="*/ 390 w 414"/>
                    <a:gd name="T27" fmla="*/ 279 h 333"/>
                    <a:gd name="T28" fmla="*/ 393 w 414"/>
                    <a:gd name="T29" fmla="*/ 270 h 333"/>
                    <a:gd name="T30" fmla="*/ 394 w 414"/>
                    <a:gd name="T31" fmla="*/ 260 h 333"/>
                    <a:gd name="T32" fmla="*/ 394 w 414"/>
                    <a:gd name="T33" fmla="*/ 251 h 333"/>
                    <a:gd name="T34" fmla="*/ 391 w 414"/>
                    <a:gd name="T35" fmla="*/ 241 h 333"/>
                    <a:gd name="T36" fmla="*/ 387 w 414"/>
                    <a:gd name="T37" fmla="*/ 232 h 333"/>
                    <a:gd name="T38" fmla="*/ 382 w 414"/>
                    <a:gd name="T39" fmla="*/ 225 h 333"/>
                    <a:gd name="T40" fmla="*/ 375 w 414"/>
                    <a:gd name="T41" fmla="*/ 218 h 333"/>
                    <a:gd name="T42" fmla="*/ 69 w 414"/>
                    <a:gd name="T43" fmla="*/ 14 h 333"/>
                    <a:gd name="T44" fmla="*/ 79 w 414"/>
                    <a:gd name="T45" fmla="*/ 0 h 333"/>
                    <a:gd name="T46" fmla="*/ 389 w 414"/>
                    <a:gd name="T47" fmla="*/ 207 h 333"/>
                    <a:gd name="T48" fmla="*/ 389 w 414"/>
                    <a:gd name="T49" fmla="*/ 207 h 333"/>
                    <a:gd name="T50" fmla="*/ 398 w 414"/>
                    <a:gd name="T51" fmla="*/ 216 h 333"/>
                    <a:gd name="T52" fmla="*/ 405 w 414"/>
                    <a:gd name="T53" fmla="*/ 225 h 333"/>
                    <a:gd name="T54" fmla="*/ 410 w 414"/>
                    <a:gd name="T55" fmla="*/ 236 h 333"/>
                    <a:gd name="T56" fmla="*/ 414 w 414"/>
                    <a:gd name="T57" fmla="*/ 248 h 333"/>
                    <a:gd name="T58" fmla="*/ 414 w 414"/>
                    <a:gd name="T59" fmla="*/ 262 h 333"/>
                    <a:gd name="T60" fmla="*/ 413 w 414"/>
                    <a:gd name="T61" fmla="*/ 275 h 333"/>
                    <a:gd name="T62" fmla="*/ 409 w 414"/>
                    <a:gd name="T63" fmla="*/ 287 h 333"/>
                    <a:gd name="T64" fmla="*/ 402 w 414"/>
                    <a:gd name="T65" fmla="*/ 300 h 333"/>
                    <a:gd name="T66" fmla="*/ 402 w 414"/>
                    <a:gd name="T67" fmla="*/ 300 h 333"/>
                    <a:gd name="T68" fmla="*/ 393 w 414"/>
                    <a:gd name="T69" fmla="*/ 312 h 333"/>
                    <a:gd name="T70" fmla="*/ 382 w 414"/>
                    <a:gd name="T71" fmla="*/ 320 h 333"/>
                    <a:gd name="T72" fmla="*/ 371 w 414"/>
                    <a:gd name="T73" fmla="*/ 327 h 333"/>
                    <a:gd name="T74" fmla="*/ 359 w 414"/>
                    <a:gd name="T75" fmla="*/ 331 h 333"/>
                    <a:gd name="T76" fmla="*/ 347 w 414"/>
                    <a:gd name="T77" fmla="*/ 333 h 333"/>
                    <a:gd name="T78" fmla="*/ 335 w 414"/>
                    <a:gd name="T79" fmla="*/ 332 h 333"/>
                    <a:gd name="T80" fmla="*/ 322 w 414"/>
                    <a:gd name="T81" fmla="*/ 329 h 333"/>
                    <a:gd name="T82" fmla="*/ 310 w 414"/>
                    <a:gd name="T83" fmla="*/ 323 h 333"/>
                    <a:gd name="T84" fmla="*/ 0 w 414"/>
                    <a:gd name="T85" fmla="*/ 117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14" h="333">
                      <a:moveTo>
                        <a:pt x="0" y="117"/>
                      </a:moveTo>
                      <a:lnTo>
                        <a:pt x="10" y="102"/>
                      </a:lnTo>
                      <a:lnTo>
                        <a:pt x="316" y="306"/>
                      </a:lnTo>
                      <a:lnTo>
                        <a:pt x="316" y="306"/>
                      </a:lnTo>
                      <a:lnTo>
                        <a:pt x="325" y="310"/>
                      </a:lnTo>
                      <a:lnTo>
                        <a:pt x="335" y="313"/>
                      </a:lnTo>
                      <a:lnTo>
                        <a:pt x="343" y="313"/>
                      </a:lnTo>
                      <a:lnTo>
                        <a:pt x="352" y="312"/>
                      </a:lnTo>
                      <a:lnTo>
                        <a:pt x="362" y="309"/>
                      </a:lnTo>
                      <a:lnTo>
                        <a:pt x="371" y="304"/>
                      </a:lnTo>
                      <a:lnTo>
                        <a:pt x="378" y="297"/>
                      </a:lnTo>
                      <a:lnTo>
                        <a:pt x="385" y="289"/>
                      </a:lnTo>
                      <a:lnTo>
                        <a:pt x="385" y="289"/>
                      </a:lnTo>
                      <a:lnTo>
                        <a:pt x="390" y="279"/>
                      </a:lnTo>
                      <a:lnTo>
                        <a:pt x="393" y="270"/>
                      </a:lnTo>
                      <a:lnTo>
                        <a:pt x="394" y="260"/>
                      </a:lnTo>
                      <a:lnTo>
                        <a:pt x="394" y="251"/>
                      </a:lnTo>
                      <a:lnTo>
                        <a:pt x="391" y="241"/>
                      </a:lnTo>
                      <a:lnTo>
                        <a:pt x="387" y="232"/>
                      </a:lnTo>
                      <a:lnTo>
                        <a:pt x="382" y="225"/>
                      </a:lnTo>
                      <a:lnTo>
                        <a:pt x="375" y="218"/>
                      </a:lnTo>
                      <a:lnTo>
                        <a:pt x="69" y="14"/>
                      </a:lnTo>
                      <a:lnTo>
                        <a:pt x="79" y="0"/>
                      </a:lnTo>
                      <a:lnTo>
                        <a:pt x="389" y="207"/>
                      </a:lnTo>
                      <a:lnTo>
                        <a:pt x="389" y="207"/>
                      </a:lnTo>
                      <a:lnTo>
                        <a:pt x="398" y="216"/>
                      </a:lnTo>
                      <a:lnTo>
                        <a:pt x="405" y="225"/>
                      </a:lnTo>
                      <a:lnTo>
                        <a:pt x="410" y="236"/>
                      </a:lnTo>
                      <a:lnTo>
                        <a:pt x="414" y="248"/>
                      </a:lnTo>
                      <a:lnTo>
                        <a:pt x="414" y="262"/>
                      </a:lnTo>
                      <a:lnTo>
                        <a:pt x="413" y="275"/>
                      </a:lnTo>
                      <a:lnTo>
                        <a:pt x="409" y="287"/>
                      </a:lnTo>
                      <a:lnTo>
                        <a:pt x="402" y="300"/>
                      </a:lnTo>
                      <a:lnTo>
                        <a:pt x="402" y="300"/>
                      </a:lnTo>
                      <a:lnTo>
                        <a:pt x="393" y="312"/>
                      </a:lnTo>
                      <a:lnTo>
                        <a:pt x="382" y="320"/>
                      </a:lnTo>
                      <a:lnTo>
                        <a:pt x="371" y="327"/>
                      </a:lnTo>
                      <a:lnTo>
                        <a:pt x="359" y="331"/>
                      </a:lnTo>
                      <a:lnTo>
                        <a:pt x="347" y="333"/>
                      </a:lnTo>
                      <a:lnTo>
                        <a:pt x="335" y="332"/>
                      </a:lnTo>
                      <a:lnTo>
                        <a:pt x="322" y="329"/>
                      </a:lnTo>
                      <a:lnTo>
                        <a:pt x="310" y="323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57" name="Freeform 149">
                  <a:extLst>
                    <a:ext uri="{FF2B5EF4-FFF2-40B4-BE49-F238E27FC236}">
                      <a16:creationId xmlns:a16="http://schemas.microsoft.com/office/drawing/2014/main" id="{BBA649AD-F254-C833-01ED-E0FDF4059A3D}"/>
                    </a:ext>
                  </a:extLst>
                </p:cNvPr>
                <p:cNvSpPr/>
                <p:nvPr/>
              </p:nvSpPr>
              <p:spPr bwMode="auto">
                <a:xfrm>
                  <a:off x="3190876" y="1230313"/>
                  <a:ext cx="176213" cy="246063"/>
                </a:xfrm>
                <a:custGeom>
                  <a:avLst/>
                  <a:gdLst>
                    <a:gd name="T0" fmla="*/ 5 w 111"/>
                    <a:gd name="T1" fmla="*/ 154 h 155"/>
                    <a:gd name="T2" fmla="*/ 5 w 111"/>
                    <a:gd name="T3" fmla="*/ 154 h 155"/>
                    <a:gd name="T4" fmla="*/ 9 w 111"/>
                    <a:gd name="T5" fmla="*/ 155 h 155"/>
                    <a:gd name="T6" fmla="*/ 15 w 111"/>
                    <a:gd name="T7" fmla="*/ 155 h 155"/>
                    <a:gd name="T8" fmla="*/ 19 w 111"/>
                    <a:gd name="T9" fmla="*/ 154 h 155"/>
                    <a:gd name="T10" fmla="*/ 23 w 111"/>
                    <a:gd name="T11" fmla="*/ 150 h 155"/>
                    <a:gd name="T12" fmla="*/ 110 w 111"/>
                    <a:gd name="T13" fmla="*/ 20 h 155"/>
                    <a:gd name="T14" fmla="*/ 110 w 111"/>
                    <a:gd name="T15" fmla="*/ 20 h 155"/>
                    <a:gd name="T16" fmla="*/ 111 w 111"/>
                    <a:gd name="T17" fmla="*/ 15 h 155"/>
                    <a:gd name="T18" fmla="*/ 111 w 111"/>
                    <a:gd name="T19" fmla="*/ 11 h 155"/>
                    <a:gd name="T20" fmla="*/ 110 w 111"/>
                    <a:gd name="T21" fmla="*/ 5 h 155"/>
                    <a:gd name="T22" fmla="*/ 106 w 111"/>
                    <a:gd name="T23" fmla="*/ 2 h 155"/>
                    <a:gd name="T24" fmla="*/ 106 w 111"/>
                    <a:gd name="T25" fmla="*/ 2 h 155"/>
                    <a:gd name="T26" fmla="*/ 101 w 111"/>
                    <a:gd name="T27" fmla="*/ 0 h 155"/>
                    <a:gd name="T28" fmla="*/ 96 w 111"/>
                    <a:gd name="T29" fmla="*/ 0 h 155"/>
                    <a:gd name="T30" fmla="*/ 92 w 111"/>
                    <a:gd name="T31" fmla="*/ 2 h 155"/>
                    <a:gd name="T32" fmla="*/ 89 w 111"/>
                    <a:gd name="T33" fmla="*/ 5 h 155"/>
                    <a:gd name="T34" fmla="*/ 1 w 111"/>
                    <a:gd name="T35" fmla="*/ 136 h 155"/>
                    <a:gd name="T36" fmla="*/ 1 w 111"/>
                    <a:gd name="T37" fmla="*/ 136 h 155"/>
                    <a:gd name="T38" fmla="*/ 0 w 111"/>
                    <a:gd name="T39" fmla="*/ 140 h 155"/>
                    <a:gd name="T40" fmla="*/ 0 w 111"/>
                    <a:gd name="T41" fmla="*/ 146 h 155"/>
                    <a:gd name="T42" fmla="*/ 1 w 111"/>
                    <a:gd name="T43" fmla="*/ 150 h 155"/>
                    <a:gd name="T44" fmla="*/ 5 w 111"/>
                    <a:gd name="T45" fmla="*/ 154 h 155"/>
                    <a:gd name="T46" fmla="*/ 5 w 111"/>
                    <a:gd name="T47" fmla="*/ 15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1" h="155">
                      <a:moveTo>
                        <a:pt x="5" y="154"/>
                      </a:moveTo>
                      <a:lnTo>
                        <a:pt x="5" y="154"/>
                      </a:lnTo>
                      <a:lnTo>
                        <a:pt x="9" y="155"/>
                      </a:lnTo>
                      <a:lnTo>
                        <a:pt x="15" y="155"/>
                      </a:lnTo>
                      <a:lnTo>
                        <a:pt x="19" y="154"/>
                      </a:lnTo>
                      <a:lnTo>
                        <a:pt x="23" y="150"/>
                      </a:lnTo>
                      <a:lnTo>
                        <a:pt x="110" y="20"/>
                      </a:lnTo>
                      <a:lnTo>
                        <a:pt x="110" y="20"/>
                      </a:lnTo>
                      <a:lnTo>
                        <a:pt x="111" y="15"/>
                      </a:lnTo>
                      <a:lnTo>
                        <a:pt x="111" y="11"/>
                      </a:lnTo>
                      <a:lnTo>
                        <a:pt x="110" y="5"/>
                      </a:lnTo>
                      <a:lnTo>
                        <a:pt x="106" y="2"/>
                      </a:lnTo>
                      <a:lnTo>
                        <a:pt x="106" y="2"/>
                      </a:lnTo>
                      <a:lnTo>
                        <a:pt x="101" y="0"/>
                      </a:lnTo>
                      <a:lnTo>
                        <a:pt x="96" y="0"/>
                      </a:lnTo>
                      <a:lnTo>
                        <a:pt x="92" y="2"/>
                      </a:lnTo>
                      <a:lnTo>
                        <a:pt x="89" y="5"/>
                      </a:lnTo>
                      <a:lnTo>
                        <a:pt x="1" y="136"/>
                      </a:lnTo>
                      <a:lnTo>
                        <a:pt x="1" y="136"/>
                      </a:lnTo>
                      <a:lnTo>
                        <a:pt x="0" y="140"/>
                      </a:lnTo>
                      <a:lnTo>
                        <a:pt x="0" y="146"/>
                      </a:lnTo>
                      <a:lnTo>
                        <a:pt x="1" y="150"/>
                      </a:lnTo>
                      <a:lnTo>
                        <a:pt x="5" y="154"/>
                      </a:lnTo>
                      <a:lnTo>
                        <a:pt x="5" y="15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58" name="Freeform 150">
                  <a:extLst>
                    <a:ext uri="{FF2B5EF4-FFF2-40B4-BE49-F238E27FC236}">
                      <a16:creationId xmlns:a16="http://schemas.microsoft.com/office/drawing/2014/main" id="{2BC02691-BBEE-E4F5-8F42-EA6AEE0C8DF7}"/>
                    </a:ext>
                  </a:extLst>
                </p:cNvPr>
                <p:cNvSpPr/>
                <p:nvPr/>
              </p:nvSpPr>
              <p:spPr bwMode="auto">
                <a:xfrm>
                  <a:off x="3287713" y="1400175"/>
                  <a:ext cx="504825" cy="323850"/>
                </a:xfrm>
                <a:custGeom>
                  <a:avLst/>
                  <a:gdLst>
                    <a:gd name="T0" fmla="*/ 0 w 318"/>
                    <a:gd name="T1" fmla="*/ 19 h 204"/>
                    <a:gd name="T2" fmla="*/ 11 w 318"/>
                    <a:gd name="T3" fmla="*/ 0 h 204"/>
                    <a:gd name="T4" fmla="*/ 284 w 318"/>
                    <a:gd name="T5" fmla="*/ 182 h 204"/>
                    <a:gd name="T6" fmla="*/ 284 w 318"/>
                    <a:gd name="T7" fmla="*/ 182 h 204"/>
                    <a:gd name="T8" fmla="*/ 292 w 318"/>
                    <a:gd name="T9" fmla="*/ 186 h 204"/>
                    <a:gd name="T10" fmla="*/ 302 w 318"/>
                    <a:gd name="T11" fmla="*/ 188 h 204"/>
                    <a:gd name="T12" fmla="*/ 310 w 318"/>
                    <a:gd name="T13" fmla="*/ 188 h 204"/>
                    <a:gd name="T14" fmla="*/ 318 w 318"/>
                    <a:gd name="T15" fmla="*/ 185 h 204"/>
                    <a:gd name="T16" fmla="*/ 318 w 318"/>
                    <a:gd name="T17" fmla="*/ 185 h 204"/>
                    <a:gd name="T18" fmla="*/ 317 w 318"/>
                    <a:gd name="T19" fmla="*/ 186 h 204"/>
                    <a:gd name="T20" fmla="*/ 317 w 318"/>
                    <a:gd name="T21" fmla="*/ 186 h 204"/>
                    <a:gd name="T22" fmla="*/ 313 w 318"/>
                    <a:gd name="T23" fmla="*/ 192 h 204"/>
                    <a:gd name="T24" fmla="*/ 307 w 318"/>
                    <a:gd name="T25" fmla="*/ 197 h 204"/>
                    <a:gd name="T26" fmla="*/ 302 w 318"/>
                    <a:gd name="T27" fmla="*/ 200 h 204"/>
                    <a:gd name="T28" fmla="*/ 295 w 318"/>
                    <a:gd name="T29" fmla="*/ 203 h 204"/>
                    <a:gd name="T30" fmla="*/ 288 w 318"/>
                    <a:gd name="T31" fmla="*/ 204 h 204"/>
                    <a:gd name="T32" fmla="*/ 282 w 318"/>
                    <a:gd name="T33" fmla="*/ 203 h 204"/>
                    <a:gd name="T34" fmla="*/ 276 w 318"/>
                    <a:gd name="T35" fmla="*/ 201 h 204"/>
                    <a:gd name="T36" fmla="*/ 269 w 318"/>
                    <a:gd name="T37" fmla="*/ 199 h 204"/>
                    <a:gd name="T38" fmla="*/ 0 w 318"/>
                    <a:gd name="T39" fmla="*/ 19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18" h="204">
                      <a:moveTo>
                        <a:pt x="0" y="19"/>
                      </a:moveTo>
                      <a:lnTo>
                        <a:pt x="11" y="0"/>
                      </a:lnTo>
                      <a:lnTo>
                        <a:pt x="284" y="182"/>
                      </a:lnTo>
                      <a:lnTo>
                        <a:pt x="284" y="182"/>
                      </a:lnTo>
                      <a:lnTo>
                        <a:pt x="292" y="186"/>
                      </a:lnTo>
                      <a:lnTo>
                        <a:pt x="302" y="188"/>
                      </a:lnTo>
                      <a:lnTo>
                        <a:pt x="310" y="188"/>
                      </a:lnTo>
                      <a:lnTo>
                        <a:pt x="318" y="185"/>
                      </a:lnTo>
                      <a:lnTo>
                        <a:pt x="318" y="185"/>
                      </a:lnTo>
                      <a:lnTo>
                        <a:pt x="317" y="186"/>
                      </a:lnTo>
                      <a:lnTo>
                        <a:pt x="317" y="186"/>
                      </a:lnTo>
                      <a:lnTo>
                        <a:pt x="313" y="192"/>
                      </a:lnTo>
                      <a:lnTo>
                        <a:pt x="307" y="197"/>
                      </a:lnTo>
                      <a:lnTo>
                        <a:pt x="302" y="200"/>
                      </a:lnTo>
                      <a:lnTo>
                        <a:pt x="295" y="203"/>
                      </a:lnTo>
                      <a:lnTo>
                        <a:pt x="288" y="204"/>
                      </a:lnTo>
                      <a:lnTo>
                        <a:pt x="282" y="203"/>
                      </a:lnTo>
                      <a:lnTo>
                        <a:pt x="276" y="201"/>
                      </a:lnTo>
                      <a:lnTo>
                        <a:pt x="269" y="19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59" name="Freeform 151">
                <a:extLst>
                  <a:ext uri="{FF2B5EF4-FFF2-40B4-BE49-F238E27FC236}">
                    <a16:creationId xmlns:a16="http://schemas.microsoft.com/office/drawing/2014/main" id="{B479E24F-C85B-C200-F677-51F5B970DC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0474" y="2914576"/>
                <a:ext cx="285750" cy="495300"/>
              </a:xfrm>
              <a:custGeom>
                <a:avLst/>
                <a:gdLst>
                  <a:gd name="T0" fmla="*/ 144 w 240"/>
                  <a:gd name="T1" fmla="*/ 352 h 416"/>
                  <a:gd name="T2" fmla="*/ 154 w 240"/>
                  <a:gd name="T3" fmla="*/ 354 h 416"/>
                  <a:gd name="T4" fmla="*/ 164 w 240"/>
                  <a:gd name="T5" fmla="*/ 359 h 416"/>
                  <a:gd name="T6" fmla="*/ 171 w 240"/>
                  <a:gd name="T7" fmla="*/ 366 h 416"/>
                  <a:gd name="T8" fmla="*/ 175 w 240"/>
                  <a:gd name="T9" fmla="*/ 375 h 416"/>
                  <a:gd name="T10" fmla="*/ 176 w 240"/>
                  <a:gd name="T11" fmla="*/ 382 h 416"/>
                  <a:gd name="T12" fmla="*/ 175 w 240"/>
                  <a:gd name="T13" fmla="*/ 394 h 416"/>
                  <a:gd name="T14" fmla="*/ 168 w 240"/>
                  <a:gd name="T15" fmla="*/ 405 h 416"/>
                  <a:gd name="T16" fmla="*/ 158 w 240"/>
                  <a:gd name="T17" fmla="*/ 413 h 416"/>
                  <a:gd name="T18" fmla="*/ 152 w 240"/>
                  <a:gd name="T19" fmla="*/ 415 h 416"/>
                  <a:gd name="T20" fmla="*/ 144 w 240"/>
                  <a:gd name="T21" fmla="*/ 352 h 416"/>
                  <a:gd name="T22" fmla="*/ 144 w 240"/>
                  <a:gd name="T23" fmla="*/ 325 h 416"/>
                  <a:gd name="T24" fmla="*/ 144 w 240"/>
                  <a:gd name="T25" fmla="*/ 141 h 416"/>
                  <a:gd name="T26" fmla="*/ 163 w 240"/>
                  <a:gd name="T27" fmla="*/ 160 h 416"/>
                  <a:gd name="T28" fmla="*/ 175 w 240"/>
                  <a:gd name="T29" fmla="*/ 189 h 416"/>
                  <a:gd name="T30" fmla="*/ 188 w 240"/>
                  <a:gd name="T31" fmla="*/ 243 h 416"/>
                  <a:gd name="T32" fmla="*/ 192 w 240"/>
                  <a:gd name="T33" fmla="*/ 251 h 416"/>
                  <a:gd name="T34" fmla="*/ 205 w 240"/>
                  <a:gd name="T35" fmla="*/ 260 h 416"/>
                  <a:gd name="T36" fmla="*/ 225 w 240"/>
                  <a:gd name="T37" fmla="*/ 264 h 416"/>
                  <a:gd name="T38" fmla="*/ 240 w 240"/>
                  <a:gd name="T39" fmla="*/ 300 h 416"/>
                  <a:gd name="T40" fmla="*/ 135 w 240"/>
                  <a:gd name="T41" fmla="*/ 352 h 416"/>
                  <a:gd name="T42" fmla="*/ 144 w 240"/>
                  <a:gd name="T43" fmla="*/ 352 h 416"/>
                  <a:gd name="T44" fmla="*/ 144 w 240"/>
                  <a:gd name="T45" fmla="*/ 416 h 416"/>
                  <a:gd name="T46" fmla="*/ 134 w 240"/>
                  <a:gd name="T47" fmla="*/ 415 h 416"/>
                  <a:gd name="T48" fmla="*/ 125 w 240"/>
                  <a:gd name="T49" fmla="*/ 409 h 416"/>
                  <a:gd name="T50" fmla="*/ 118 w 240"/>
                  <a:gd name="T51" fmla="*/ 403 h 416"/>
                  <a:gd name="T52" fmla="*/ 112 w 240"/>
                  <a:gd name="T53" fmla="*/ 392 h 416"/>
                  <a:gd name="T54" fmla="*/ 112 w 240"/>
                  <a:gd name="T55" fmla="*/ 386 h 416"/>
                  <a:gd name="T56" fmla="*/ 114 w 240"/>
                  <a:gd name="T57" fmla="*/ 374 h 416"/>
                  <a:gd name="T58" fmla="*/ 121 w 240"/>
                  <a:gd name="T59" fmla="*/ 363 h 416"/>
                  <a:gd name="T60" fmla="*/ 130 w 240"/>
                  <a:gd name="T61" fmla="*/ 355 h 416"/>
                  <a:gd name="T62" fmla="*/ 135 w 240"/>
                  <a:gd name="T63" fmla="*/ 352 h 416"/>
                  <a:gd name="T64" fmla="*/ 144 w 240"/>
                  <a:gd name="T65" fmla="*/ 141 h 416"/>
                  <a:gd name="T66" fmla="*/ 122 w 240"/>
                  <a:gd name="T67" fmla="*/ 130 h 416"/>
                  <a:gd name="T68" fmla="*/ 98 w 240"/>
                  <a:gd name="T69" fmla="*/ 126 h 416"/>
                  <a:gd name="T70" fmla="*/ 69 w 240"/>
                  <a:gd name="T71" fmla="*/ 19 h 416"/>
                  <a:gd name="T72" fmla="*/ 65 w 240"/>
                  <a:gd name="T73" fmla="*/ 10 h 416"/>
                  <a:gd name="T74" fmla="*/ 58 w 240"/>
                  <a:gd name="T75" fmla="*/ 4 h 416"/>
                  <a:gd name="T76" fmla="*/ 49 w 240"/>
                  <a:gd name="T77" fmla="*/ 0 h 416"/>
                  <a:gd name="T78" fmla="*/ 39 w 240"/>
                  <a:gd name="T79" fmla="*/ 2 h 416"/>
                  <a:gd name="T80" fmla="*/ 34 w 240"/>
                  <a:gd name="T81" fmla="*/ 3 h 416"/>
                  <a:gd name="T82" fmla="*/ 26 w 240"/>
                  <a:gd name="T83" fmla="*/ 10 h 416"/>
                  <a:gd name="T84" fmla="*/ 22 w 240"/>
                  <a:gd name="T85" fmla="*/ 18 h 416"/>
                  <a:gd name="T86" fmla="*/ 20 w 240"/>
                  <a:gd name="T87" fmla="*/ 27 h 416"/>
                  <a:gd name="T88" fmla="*/ 49 w 240"/>
                  <a:gd name="T89" fmla="*/ 139 h 416"/>
                  <a:gd name="T90" fmla="*/ 38 w 240"/>
                  <a:gd name="T91" fmla="*/ 145 h 416"/>
                  <a:gd name="T92" fmla="*/ 20 w 240"/>
                  <a:gd name="T93" fmla="*/ 164 h 416"/>
                  <a:gd name="T94" fmla="*/ 11 w 240"/>
                  <a:gd name="T95" fmla="*/ 187 h 416"/>
                  <a:gd name="T96" fmla="*/ 8 w 240"/>
                  <a:gd name="T97" fmla="*/ 216 h 416"/>
                  <a:gd name="T98" fmla="*/ 11 w 240"/>
                  <a:gd name="T99" fmla="*/ 232 h 416"/>
                  <a:gd name="T100" fmla="*/ 26 w 240"/>
                  <a:gd name="T101" fmla="*/ 285 h 416"/>
                  <a:gd name="T102" fmla="*/ 26 w 240"/>
                  <a:gd name="T103" fmla="*/ 294 h 416"/>
                  <a:gd name="T104" fmla="*/ 20 w 240"/>
                  <a:gd name="T105" fmla="*/ 308 h 416"/>
                  <a:gd name="T106" fmla="*/ 5 w 240"/>
                  <a:gd name="T107" fmla="*/ 321 h 416"/>
                  <a:gd name="T108" fmla="*/ 10 w 240"/>
                  <a:gd name="T109" fmla="*/ 361 h 416"/>
                  <a:gd name="T110" fmla="*/ 144 w 240"/>
                  <a:gd name="T111" fmla="*/ 141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0" h="416">
                    <a:moveTo>
                      <a:pt x="144" y="352"/>
                    </a:moveTo>
                    <a:lnTo>
                      <a:pt x="144" y="352"/>
                    </a:lnTo>
                    <a:lnTo>
                      <a:pt x="149" y="352"/>
                    </a:lnTo>
                    <a:lnTo>
                      <a:pt x="154" y="354"/>
                    </a:lnTo>
                    <a:lnTo>
                      <a:pt x="160" y="355"/>
                    </a:lnTo>
                    <a:lnTo>
                      <a:pt x="164" y="359"/>
                    </a:lnTo>
                    <a:lnTo>
                      <a:pt x="168" y="362"/>
                    </a:lnTo>
                    <a:lnTo>
                      <a:pt x="171" y="366"/>
                    </a:lnTo>
                    <a:lnTo>
                      <a:pt x="173" y="371"/>
                    </a:lnTo>
                    <a:lnTo>
                      <a:pt x="175" y="375"/>
                    </a:lnTo>
                    <a:lnTo>
                      <a:pt x="175" y="375"/>
                    </a:lnTo>
                    <a:lnTo>
                      <a:pt x="176" y="382"/>
                    </a:lnTo>
                    <a:lnTo>
                      <a:pt x="176" y="389"/>
                    </a:lnTo>
                    <a:lnTo>
                      <a:pt x="175" y="394"/>
                    </a:lnTo>
                    <a:lnTo>
                      <a:pt x="172" y="400"/>
                    </a:lnTo>
                    <a:lnTo>
                      <a:pt x="168" y="405"/>
                    </a:lnTo>
                    <a:lnTo>
                      <a:pt x="164" y="409"/>
                    </a:lnTo>
                    <a:lnTo>
                      <a:pt x="158" y="413"/>
                    </a:lnTo>
                    <a:lnTo>
                      <a:pt x="152" y="415"/>
                    </a:lnTo>
                    <a:lnTo>
                      <a:pt x="152" y="415"/>
                    </a:lnTo>
                    <a:lnTo>
                      <a:pt x="144" y="416"/>
                    </a:lnTo>
                    <a:lnTo>
                      <a:pt x="144" y="352"/>
                    </a:lnTo>
                    <a:lnTo>
                      <a:pt x="144" y="352"/>
                    </a:lnTo>
                    <a:close/>
                    <a:moveTo>
                      <a:pt x="144" y="325"/>
                    </a:moveTo>
                    <a:lnTo>
                      <a:pt x="144" y="141"/>
                    </a:lnTo>
                    <a:lnTo>
                      <a:pt x="144" y="141"/>
                    </a:lnTo>
                    <a:lnTo>
                      <a:pt x="154" y="149"/>
                    </a:lnTo>
                    <a:lnTo>
                      <a:pt x="163" y="160"/>
                    </a:lnTo>
                    <a:lnTo>
                      <a:pt x="169" y="174"/>
                    </a:lnTo>
                    <a:lnTo>
                      <a:pt x="175" y="189"/>
                    </a:lnTo>
                    <a:lnTo>
                      <a:pt x="175" y="189"/>
                    </a:lnTo>
                    <a:lnTo>
                      <a:pt x="188" y="243"/>
                    </a:lnTo>
                    <a:lnTo>
                      <a:pt x="188" y="243"/>
                    </a:lnTo>
                    <a:lnTo>
                      <a:pt x="192" y="251"/>
                    </a:lnTo>
                    <a:lnTo>
                      <a:pt x="198" y="256"/>
                    </a:lnTo>
                    <a:lnTo>
                      <a:pt x="205" y="260"/>
                    </a:lnTo>
                    <a:lnTo>
                      <a:pt x="211" y="263"/>
                    </a:lnTo>
                    <a:lnTo>
                      <a:pt x="225" y="264"/>
                    </a:lnTo>
                    <a:lnTo>
                      <a:pt x="230" y="264"/>
                    </a:lnTo>
                    <a:lnTo>
                      <a:pt x="240" y="300"/>
                    </a:lnTo>
                    <a:lnTo>
                      <a:pt x="144" y="325"/>
                    </a:lnTo>
                    <a:close/>
                    <a:moveTo>
                      <a:pt x="135" y="352"/>
                    </a:moveTo>
                    <a:lnTo>
                      <a:pt x="135" y="352"/>
                    </a:lnTo>
                    <a:lnTo>
                      <a:pt x="144" y="352"/>
                    </a:lnTo>
                    <a:lnTo>
                      <a:pt x="144" y="416"/>
                    </a:lnTo>
                    <a:lnTo>
                      <a:pt x="144" y="416"/>
                    </a:lnTo>
                    <a:lnTo>
                      <a:pt x="138" y="416"/>
                    </a:lnTo>
                    <a:lnTo>
                      <a:pt x="134" y="415"/>
                    </a:lnTo>
                    <a:lnTo>
                      <a:pt x="129" y="412"/>
                    </a:lnTo>
                    <a:lnTo>
                      <a:pt x="125" y="409"/>
                    </a:lnTo>
                    <a:lnTo>
                      <a:pt x="121" y="407"/>
                    </a:lnTo>
                    <a:lnTo>
                      <a:pt x="118" y="403"/>
                    </a:lnTo>
                    <a:lnTo>
                      <a:pt x="115" y="397"/>
                    </a:lnTo>
                    <a:lnTo>
                      <a:pt x="112" y="392"/>
                    </a:lnTo>
                    <a:lnTo>
                      <a:pt x="112" y="392"/>
                    </a:lnTo>
                    <a:lnTo>
                      <a:pt x="112" y="386"/>
                    </a:lnTo>
                    <a:lnTo>
                      <a:pt x="112" y="380"/>
                    </a:lnTo>
                    <a:lnTo>
                      <a:pt x="114" y="374"/>
                    </a:lnTo>
                    <a:lnTo>
                      <a:pt x="117" y="367"/>
                    </a:lnTo>
                    <a:lnTo>
                      <a:pt x="121" y="363"/>
                    </a:lnTo>
                    <a:lnTo>
                      <a:pt x="125" y="359"/>
                    </a:lnTo>
                    <a:lnTo>
                      <a:pt x="130" y="355"/>
                    </a:lnTo>
                    <a:lnTo>
                      <a:pt x="135" y="352"/>
                    </a:lnTo>
                    <a:lnTo>
                      <a:pt x="135" y="352"/>
                    </a:lnTo>
                    <a:close/>
                    <a:moveTo>
                      <a:pt x="144" y="141"/>
                    </a:moveTo>
                    <a:lnTo>
                      <a:pt x="144" y="141"/>
                    </a:lnTo>
                    <a:lnTo>
                      <a:pt x="133" y="134"/>
                    </a:lnTo>
                    <a:lnTo>
                      <a:pt x="122" y="130"/>
                    </a:lnTo>
                    <a:lnTo>
                      <a:pt x="110" y="128"/>
                    </a:lnTo>
                    <a:lnTo>
                      <a:pt x="98" y="126"/>
                    </a:lnTo>
                    <a:lnTo>
                      <a:pt x="69" y="19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65" y="10"/>
                    </a:lnTo>
                    <a:lnTo>
                      <a:pt x="61" y="7"/>
                    </a:lnTo>
                    <a:lnTo>
                      <a:pt x="58" y="4"/>
                    </a:lnTo>
                    <a:lnTo>
                      <a:pt x="53" y="2"/>
                    </a:lnTo>
                    <a:lnTo>
                      <a:pt x="49" y="0"/>
                    </a:lnTo>
                    <a:lnTo>
                      <a:pt x="43" y="0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34" y="3"/>
                    </a:lnTo>
                    <a:lnTo>
                      <a:pt x="30" y="6"/>
                    </a:lnTo>
                    <a:lnTo>
                      <a:pt x="26" y="10"/>
                    </a:lnTo>
                    <a:lnTo>
                      <a:pt x="23" y="13"/>
                    </a:lnTo>
                    <a:lnTo>
                      <a:pt x="22" y="18"/>
                    </a:lnTo>
                    <a:lnTo>
                      <a:pt x="20" y="22"/>
                    </a:lnTo>
                    <a:lnTo>
                      <a:pt x="20" y="27"/>
                    </a:lnTo>
                    <a:lnTo>
                      <a:pt x="20" y="32"/>
                    </a:lnTo>
                    <a:lnTo>
                      <a:pt x="49" y="139"/>
                    </a:lnTo>
                    <a:lnTo>
                      <a:pt x="49" y="139"/>
                    </a:lnTo>
                    <a:lnTo>
                      <a:pt x="38" y="145"/>
                    </a:lnTo>
                    <a:lnTo>
                      <a:pt x="28" y="155"/>
                    </a:lnTo>
                    <a:lnTo>
                      <a:pt x="20" y="164"/>
                    </a:lnTo>
                    <a:lnTo>
                      <a:pt x="15" y="175"/>
                    </a:lnTo>
                    <a:lnTo>
                      <a:pt x="11" y="187"/>
                    </a:lnTo>
                    <a:lnTo>
                      <a:pt x="8" y="201"/>
                    </a:lnTo>
                    <a:lnTo>
                      <a:pt x="8" y="216"/>
                    </a:lnTo>
                    <a:lnTo>
                      <a:pt x="11" y="232"/>
                    </a:lnTo>
                    <a:lnTo>
                      <a:pt x="11" y="232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94"/>
                    </a:lnTo>
                    <a:lnTo>
                      <a:pt x="24" y="301"/>
                    </a:lnTo>
                    <a:lnTo>
                      <a:pt x="20" y="308"/>
                    </a:lnTo>
                    <a:lnTo>
                      <a:pt x="15" y="313"/>
                    </a:lnTo>
                    <a:lnTo>
                      <a:pt x="5" y="321"/>
                    </a:lnTo>
                    <a:lnTo>
                      <a:pt x="0" y="324"/>
                    </a:lnTo>
                    <a:lnTo>
                      <a:pt x="10" y="361"/>
                    </a:lnTo>
                    <a:lnTo>
                      <a:pt x="144" y="325"/>
                    </a:lnTo>
                    <a:lnTo>
                      <a:pt x="144" y="141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Freeform 152">
                <a:extLst>
                  <a:ext uri="{FF2B5EF4-FFF2-40B4-BE49-F238E27FC236}">
                    <a16:creationId xmlns:a16="http://schemas.microsoft.com/office/drawing/2014/main" id="{07410A2E-5BEE-FCEF-0C92-004402E8C7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9268" y="2266876"/>
                <a:ext cx="410766" cy="446485"/>
              </a:xfrm>
              <a:custGeom>
                <a:avLst/>
                <a:gdLst>
                  <a:gd name="T0" fmla="*/ 268 w 345"/>
                  <a:gd name="T1" fmla="*/ 172 h 375"/>
                  <a:gd name="T2" fmla="*/ 258 w 345"/>
                  <a:gd name="T3" fmla="*/ 130 h 375"/>
                  <a:gd name="T4" fmla="*/ 264 w 345"/>
                  <a:gd name="T5" fmla="*/ 252 h 375"/>
                  <a:gd name="T6" fmla="*/ 296 w 345"/>
                  <a:gd name="T7" fmla="*/ 291 h 375"/>
                  <a:gd name="T8" fmla="*/ 281 w 345"/>
                  <a:gd name="T9" fmla="*/ 295 h 375"/>
                  <a:gd name="T10" fmla="*/ 281 w 345"/>
                  <a:gd name="T11" fmla="*/ 50 h 375"/>
                  <a:gd name="T12" fmla="*/ 296 w 345"/>
                  <a:gd name="T13" fmla="*/ 53 h 375"/>
                  <a:gd name="T14" fmla="*/ 264 w 345"/>
                  <a:gd name="T15" fmla="*/ 94 h 375"/>
                  <a:gd name="T16" fmla="*/ 284 w 345"/>
                  <a:gd name="T17" fmla="*/ 172 h 375"/>
                  <a:gd name="T18" fmla="*/ 336 w 345"/>
                  <a:gd name="T19" fmla="*/ 164 h 375"/>
                  <a:gd name="T20" fmla="*/ 344 w 345"/>
                  <a:gd name="T21" fmla="*/ 176 h 375"/>
                  <a:gd name="T22" fmla="*/ 289 w 345"/>
                  <a:gd name="T23" fmla="*/ 180 h 375"/>
                  <a:gd name="T24" fmla="*/ 173 w 345"/>
                  <a:gd name="T25" fmla="*/ 77 h 375"/>
                  <a:gd name="T26" fmla="*/ 243 w 345"/>
                  <a:gd name="T27" fmla="*/ 108 h 375"/>
                  <a:gd name="T28" fmla="*/ 245 w 345"/>
                  <a:gd name="T29" fmla="*/ 236 h 375"/>
                  <a:gd name="T30" fmla="*/ 222 w 345"/>
                  <a:gd name="T31" fmla="*/ 345 h 375"/>
                  <a:gd name="T32" fmla="*/ 178 w 345"/>
                  <a:gd name="T33" fmla="*/ 375 h 375"/>
                  <a:gd name="T34" fmla="*/ 207 w 345"/>
                  <a:gd name="T35" fmla="*/ 242 h 375"/>
                  <a:gd name="T36" fmla="*/ 238 w 345"/>
                  <a:gd name="T37" fmla="*/ 211 h 375"/>
                  <a:gd name="T38" fmla="*/ 248 w 345"/>
                  <a:gd name="T39" fmla="*/ 157 h 375"/>
                  <a:gd name="T40" fmla="*/ 203 w 345"/>
                  <a:gd name="T41" fmla="*/ 103 h 375"/>
                  <a:gd name="T42" fmla="*/ 173 w 345"/>
                  <a:gd name="T43" fmla="*/ 77 h 375"/>
                  <a:gd name="T44" fmla="*/ 250 w 345"/>
                  <a:gd name="T45" fmla="*/ 91 h 375"/>
                  <a:gd name="T46" fmla="*/ 258 w 345"/>
                  <a:gd name="T47" fmla="*/ 73 h 375"/>
                  <a:gd name="T48" fmla="*/ 250 w 345"/>
                  <a:gd name="T49" fmla="*/ 255 h 375"/>
                  <a:gd name="T50" fmla="*/ 258 w 345"/>
                  <a:gd name="T51" fmla="*/ 249 h 375"/>
                  <a:gd name="T52" fmla="*/ 180 w 345"/>
                  <a:gd name="T53" fmla="*/ 6 h 375"/>
                  <a:gd name="T54" fmla="*/ 176 w 345"/>
                  <a:gd name="T55" fmla="*/ 60 h 375"/>
                  <a:gd name="T56" fmla="*/ 157 w 345"/>
                  <a:gd name="T57" fmla="*/ 374 h 375"/>
                  <a:gd name="T58" fmla="*/ 120 w 345"/>
                  <a:gd name="T59" fmla="*/ 337 h 375"/>
                  <a:gd name="T60" fmla="*/ 93 w 345"/>
                  <a:gd name="T61" fmla="*/ 224 h 375"/>
                  <a:gd name="T62" fmla="*/ 111 w 345"/>
                  <a:gd name="T63" fmla="*/ 100 h 375"/>
                  <a:gd name="T64" fmla="*/ 173 w 345"/>
                  <a:gd name="T65" fmla="*/ 96 h 375"/>
                  <a:gd name="T66" fmla="*/ 119 w 345"/>
                  <a:gd name="T67" fmla="*/ 119 h 375"/>
                  <a:gd name="T68" fmla="*/ 97 w 345"/>
                  <a:gd name="T69" fmla="*/ 183 h 375"/>
                  <a:gd name="T70" fmla="*/ 126 w 345"/>
                  <a:gd name="T71" fmla="*/ 232 h 375"/>
                  <a:gd name="T72" fmla="*/ 139 w 345"/>
                  <a:gd name="T73" fmla="*/ 290 h 375"/>
                  <a:gd name="T74" fmla="*/ 173 w 345"/>
                  <a:gd name="T75" fmla="*/ 60 h 375"/>
                  <a:gd name="T76" fmla="*/ 164 w 345"/>
                  <a:gd name="T77" fmla="*/ 54 h 375"/>
                  <a:gd name="T78" fmla="*/ 169 w 345"/>
                  <a:gd name="T79" fmla="*/ 0 h 375"/>
                  <a:gd name="T80" fmla="*/ 93 w 345"/>
                  <a:gd name="T81" fmla="*/ 264 h 375"/>
                  <a:gd name="T82" fmla="*/ 93 w 345"/>
                  <a:gd name="T83" fmla="*/ 252 h 375"/>
                  <a:gd name="T84" fmla="*/ 86 w 345"/>
                  <a:gd name="T85" fmla="*/ 96 h 375"/>
                  <a:gd name="T86" fmla="*/ 94 w 345"/>
                  <a:gd name="T87" fmla="*/ 84 h 375"/>
                  <a:gd name="T88" fmla="*/ 82 w 345"/>
                  <a:gd name="T89" fmla="*/ 203 h 375"/>
                  <a:gd name="T90" fmla="*/ 80 w 345"/>
                  <a:gd name="T91" fmla="*/ 152 h 375"/>
                  <a:gd name="T92" fmla="*/ 86 w 345"/>
                  <a:gd name="T93" fmla="*/ 96 h 375"/>
                  <a:gd name="T94" fmla="*/ 50 w 345"/>
                  <a:gd name="T95" fmla="*/ 64 h 375"/>
                  <a:gd name="T96" fmla="*/ 53 w 345"/>
                  <a:gd name="T97" fmla="*/ 49 h 375"/>
                  <a:gd name="T98" fmla="*/ 86 w 345"/>
                  <a:gd name="T99" fmla="*/ 249 h 375"/>
                  <a:gd name="T100" fmla="*/ 53 w 345"/>
                  <a:gd name="T101" fmla="*/ 297 h 375"/>
                  <a:gd name="T102" fmla="*/ 50 w 345"/>
                  <a:gd name="T103" fmla="*/ 282 h 375"/>
                  <a:gd name="T104" fmla="*/ 86 w 345"/>
                  <a:gd name="T105" fmla="*/ 249 h 375"/>
                  <a:gd name="T106" fmla="*/ 57 w 345"/>
                  <a:gd name="T107" fmla="*/ 167 h 375"/>
                  <a:gd name="T108" fmla="*/ 54 w 345"/>
                  <a:gd name="T109" fmla="*/ 180 h 375"/>
                  <a:gd name="T110" fmla="*/ 0 w 345"/>
                  <a:gd name="T111" fmla="*/ 176 h 375"/>
                  <a:gd name="T112" fmla="*/ 8 w 345"/>
                  <a:gd name="T113" fmla="*/ 164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45" h="375">
                    <a:moveTo>
                      <a:pt x="258" y="130"/>
                    </a:moveTo>
                    <a:lnTo>
                      <a:pt x="258" y="130"/>
                    </a:lnTo>
                    <a:lnTo>
                      <a:pt x="262" y="141"/>
                    </a:lnTo>
                    <a:lnTo>
                      <a:pt x="266" y="150"/>
                    </a:lnTo>
                    <a:lnTo>
                      <a:pt x="268" y="161"/>
                    </a:lnTo>
                    <a:lnTo>
                      <a:pt x="268" y="172"/>
                    </a:lnTo>
                    <a:lnTo>
                      <a:pt x="268" y="172"/>
                    </a:lnTo>
                    <a:lnTo>
                      <a:pt x="268" y="184"/>
                    </a:lnTo>
                    <a:lnTo>
                      <a:pt x="266" y="194"/>
                    </a:lnTo>
                    <a:lnTo>
                      <a:pt x="262" y="205"/>
                    </a:lnTo>
                    <a:lnTo>
                      <a:pt x="258" y="214"/>
                    </a:lnTo>
                    <a:lnTo>
                      <a:pt x="258" y="130"/>
                    </a:lnTo>
                    <a:lnTo>
                      <a:pt x="258" y="130"/>
                    </a:lnTo>
                    <a:close/>
                    <a:moveTo>
                      <a:pt x="258" y="272"/>
                    </a:moveTo>
                    <a:lnTo>
                      <a:pt x="258" y="249"/>
                    </a:lnTo>
                    <a:lnTo>
                      <a:pt x="258" y="249"/>
                    </a:lnTo>
                    <a:lnTo>
                      <a:pt x="261" y="251"/>
                    </a:lnTo>
                    <a:lnTo>
                      <a:pt x="264" y="252"/>
                    </a:lnTo>
                    <a:lnTo>
                      <a:pt x="264" y="252"/>
                    </a:lnTo>
                    <a:lnTo>
                      <a:pt x="295" y="282"/>
                    </a:lnTo>
                    <a:lnTo>
                      <a:pt x="295" y="282"/>
                    </a:lnTo>
                    <a:lnTo>
                      <a:pt x="296" y="286"/>
                    </a:lnTo>
                    <a:lnTo>
                      <a:pt x="296" y="289"/>
                    </a:lnTo>
                    <a:lnTo>
                      <a:pt x="296" y="291"/>
                    </a:lnTo>
                    <a:lnTo>
                      <a:pt x="295" y="295"/>
                    </a:lnTo>
                    <a:lnTo>
                      <a:pt x="295" y="295"/>
                    </a:lnTo>
                    <a:lnTo>
                      <a:pt x="291" y="297"/>
                    </a:lnTo>
                    <a:lnTo>
                      <a:pt x="288" y="298"/>
                    </a:lnTo>
                    <a:lnTo>
                      <a:pt x="284" y="297"/>
                    </a:lnTo>
                    <a:lnTo>
                      <a:pt x="281" y="295"/>
                    </a:lnTo>
                    <a:lnTo>
                      <a:pt x="258" y="272"/>
                    </a:lnTo>
                    <a:lnTo>
                      <a:pt x="258" y="272"/>
                    </a:lnTo>
                    <a:close/>
                    <a:moveTo>
                      <a:pt x="258" y="96"/>
                    </a:moveTo>
                    <a:lnTo>
                      <a:pt x="258" y="73"/>
                    </a:lnTo>
                    <a:lnTo>
                      <a:pt x="281" y="50"/>
                    </a:lnTo>
                    <a:lnTo>
                      <a:pt x="281" y="50"/>
                    </a:lnTo>
                    <a:lnTo>
                      <a:pt x="284" y="49"/>
                    </a:lnTo>
                    <a:lnTo>
                      <a:pt x="288" y="48"/>
                    </a:lnTo>
                    <a:lnTo>
                      <a:pt x="291" y="49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296" y="53"/>
                    </a:lnTo>
                    <a:lnTo>
                      <a:pt x="296" y="57"/>
                    </a:lnTo>
                    <a:lnTo>
                      <a:pt x="296" y="60"/>
                    </a:lnTo>
                    <a:lnTo>
                      <a:pt x="295" y="64"/>
                    </a:lnTo>
                    <a:lnTo>
                      <a:pt x="264" y="94"/>
                    </a:lnTo>
                    <a:lnTo>
                      <a:pt x="264" y="94"/>
                    </a:lnTo>
                    <a:lnTo>
                      <a:pt x="264" y="94"/>
                    </a:lnTo>
                    <a:lnTo>
                      <a:pt x="261" y="95"/>
                    </a:lnTo>
                    <a:lnTo>
                      <a:pt x="258" y="96"/>
                    </a:lnTo>
                    <a:lnTo>
                      <a:pt x="258" y="96"/>
                    </a:lnTo>
                    <a:close/>
                    <a:moveTo>
                      <a:pt x="284" y="172"/>
                    </a:moveTo>
                    <a:lnTo>
                      <a:pt x="284" y="172"/>
                    </a:lnTo>
                    <a:lnTo>
                      <a:pt x="284" y="172"/>
                    </a:lnTo>
                    <a:lnTo>
                      <a:pt x="285" y="169"/>
                    </a:lnTo>
                    <a:lnTo>
                      <a:pt x="287" y="167"/>
                    </a:lnTo>
                    <a:lnTo>
                      <a:pt x="289" y="164"/>
                    </a:lnTo>
                    <a:lnTo>
                      <a:pt x="294" y="164"/>
                    </a:lnTo>
                    <a:lnTo>
                      <a:pt x="336" y="164"/>
                    </a:lnTo>
                    <a:lnTo>
                      <a:pt x="336" y="164"/>
                    </a:lnTo>
                    <a:lnTo>
                      <a:pt x="340" y="164"/>
                    </a:lnTo>
                    <a:lnTo>
                      <a:pt x="342" y="167"/>
                    </a:lnTo>
                    <a:lnTo>
                      <a:pt x="344" y="169"/>
                    </a:lnTo>
                    <a:lnTo>
                      <a:pt x="345" y="172"/>
                    </a:lnTo>
                    <a:lnTo>
                      <a:pt x="345" y="172"/>
                    </a:lnTo>
                    <a:lnTo>
                      <a:pt x="344" y="176"/>
                    </a:lnTo>
                    <a:lnTo>
                      <a:pt x="342" y="179"/>
                    </a:lnTo>
                    <a:lnTo>
                      <a:pt x="340" y="180"/>
                    </a:lnTo>
                    <a:lnTo>
                      <a:pt x="336" y="182"/>
                    </a:lnTo>
                    <a:lnTo>
                      <a:pt x="294" y="182"/>
                    </a:lnTo>
                    <a:lnTo>
                      <a:pt x="294" y="182"/>
                    </a:lnTo>
                    <a:lnTo>
                      <a:pt x="289" y="180"/>
                    </a:lnTo>
                    <a:lnTo>
                      <a:pt x="287" y="179"/>
                    </a:lnTo>
                    <a:lnTo>
                      <a:pt x="285" y="176"/>
                    </a:lnTo>
                    <a:lnTo>
                      <a:pt x="284" y="172"/>
                    </a:lnTo>
                    <a:lnTo>
                      <a:pt x="284" y="172"/>
                    </a:lnTo>
                    <a:close/>
                    <a:moveTo>
                      <a:pt x="173" y="77"/>
                    </a:moveTo>
                    <a:lnTo>
                      <a:pt x="173" y="77"/>
                    </a:lnTo>
                    <a:lnTo>
                      <a:pt x="187" y="79"/>
                    </a:lnTo>
                    <a:lnTo>
                      <a:pt x="200" y="81"/>
                    </a:lnTo>
                    <a:lnTo>
                      <a:pt x="212" y="85"/>
                    </a:lnTo>
                    <a:lnTo>
                      <a:pt x="224" y="92"/>
                    </a:lnTo>
                    <a:lnTo>
                      <a:pt x="235" y="100"/>
                    </a:lnTo>
                    <a:lnTo>
                      <a:pt x="243" y="108"/>
                    </a:lnTo>
                    <a:lnTo>
                      <a:pt x="252" y="119"/>
                    </a:lnTo>
                    <a:lnTo>
                      <a:pt x="258" y="130"/>
                    </a:lnTo>
                    <a:lnTo>
                      <a:pt x="258" y="214"/>
                    </a:lnTo>
                    <a:lnTo>
                      <a:pt x="258" y="214"/>
                    </a:lnTo>
                    <a:lnTo>
                      <a:pt x="252" y="225"/>
                    </a:lnTo>
                    <a:lnTo>
                      <a:pt x="245" y="236"/>
                    </a:lnTo>
                    <a:lnTo>
                      <a:pt x="235" y="245"/>
                    </a:lnTo>
                    <a:lnTo>
                      <a:pt x="224" y="252"/>
                    </a:lnTo>
                    <a:lnTo>
                      <a:pt x="224" y="328"/>
                    </a:lnTo>
                    <a:lnTo>
                      <a:pt x="224" y="328"/>
                    </a:lnTo>
                    <a:lnTo>
                      <a:pt x="224" y="337"/>
                    </a:lnTo>
                    <a:lnTo>
                      <a:pt x="222" y="345"/>
                    </a:lnTo>
                    <a:lnTo>
                      <a:pt x="216" y="354"/>
                    </a:lnTo>
                    <a:lnTo>
                      <a:pt x="211" y="360"/>
                    </a:lnTo>
                    <a:lnTo>
                      <a:pt x="204" y="367"/>
                    </a:lnTo>
                    <a:lnTo>
                      <a:pt x="196" y="371"/>
                    </a:lnTo>
                    <a:lnTo>
                      <a:pt x="188" y="374"/>
                    </a:lnTo>
                    <a:lnTo>
                      <a:pt x="178" y="375"/>
                    </a:lnTo>
                    <a:lnTo>
                      <a:pt x="173" y="375"/>
                    </a:lnTo>
                    <a:lnTo>
                      <a:pt x="173" y="290"/>
                    </a:lnTo>
                    <a:lnTo>
                      <a:pt x="206" y="290"/>
                    </a:lnTo>
                    <a:lnTo>
                      <a:pt x="206" y="247"/>
                    </a:lnTo>
                    <a:lnTo>
                      <a:pt x="206" y="247"/>
                    </a:lnTo>
                    <a:lnTo>
                      <a:pt x="207" y="242"/>
                    </a:lnTo>
                    <a:lnTo>
                      <a:pt x="211" y="238"/>
                    </a:lnTo>
                    <a:lnTo>
                      <a:pt x="211" y="238"/>
                    </a:lnTo>
                    <a:lnTo>
                      <a:pt x="219" y="233"/>
                    </a:lnTo>
                    <a:lnTo>
                      <a:pt x="226" y="226"/>
                    </a:lnTo>
                    <a:lnTo>
                      <a:pt x="233" y="219"/>
                    </a:lnTo>
                    <a:lnTo>
                      <a:pt x="238" y="211"/>
                    </a:lnTo>
                    <a:lnTo>
                      <a:pt x="242" y="202"/>
                    </a:lnTo>
                    <a:lnTo>
                      <a:pt x="246" y="192"/>
                    </a:lnTo>
                    <a:lnTo>
                      <a:pt x="248" y="183"/>
                    </a:lnTo>
                    <a:lnTo>
                      <a:pt x="249" y="172"/>
                    </a:lnTo>
                    <a:lnTo>
                      <a:pt x="249" y="172"/>
                    </a:lnTo>
                    <a:lnTo>
                      <a:pt x="248" y="157"/>
                    </a:lnTo>
                    <a:lnTo>
                      <a:pt x="242" y="144"/>
                    </a:lnTo>
                    <a:lnTo>
                      <a:pt x="235" y="130"/>
                    </a:lnTo>
                    <a:lnTo>
                      <a:pt x="226" y="119"/>
                    </a:lnTo>
                    <a:lnTo>
                      <a:pt x="226" y="119"/>
                    </a:lnTo>
                    <a:lnTo>
                      <a:pt x="215" y="110"/>
                    </a:lnTo>
                    <a:lnTo>
                      <a:pt x="203" y="103"/>
                    </a:lnTo>
                    <a:lnTo>
                      <a:pt x="188" y="99"/>
                    </a:lnTo>
                    <a:lnTo>
                      <a:pt x="173" y="96"/>
                    </a:lnTo>
                    <a:lnTo>
                      <a:pt x="173" y="96"/>
                    </a:lnTo>
                    <a:lnTo>
                      <a:pt x="173" y="77"/>
                    </a:lnTo>
                    <a:lnTo>
                      <a:pt x="173" y="77"/>
                    </a:lnTo>
                    <a:lnTo>
                      <a:pt x="173" y="77"/>
                    </a:lnTo>
                    <a:close/>
                    <a:moveTo>
                      <a:pt x="258" y="73"/>
                    </a:moveTo>
                    <a:lnTo>
                      <a:pt x="252" y="81"/>
                    </a:lnTo>
                    <a:lnTo>
                      <a:pt x="252" y="81"/>
                    </a:lnTo>
                    <a:lnTo>
                      <a:pt x="250" y="84"/>
                    </a:lnTo>
                    <a:lnTo>
                      <a:pt x="249" y="87"/>
                    </a:lnTo>
                    <a:lnTo>
                      <a:pt x="250" y="91"/>
                    </a:lnTo>
                    <a:lnTo>
                      <a:pt x="252" y="94"/>
                    </a:lnTo>
                    <a:lnTo>
                      <a:pt x="252" y="94"/>
                    </a:lnTo>
                    <a:lnTo>
                      <a:pt x="254" y="95"/>
                    </a:lnTo>
                    <a:lnTo>
                      <a:pt x="258" y="96"/>
                    </a:lnTo>
                    <a:lnTo>
                      <a:pt x="258" y="73"/>
                    </a:lnTo>
                    <a:lnTo>
                      <a:pt x="258" y="73"/>
                    </a:lnTo>
                    <a:close/>
                    <a:moveTo>
                      <a:pt x="258" y="249"/>
                    </a:moveTo>
                    <a:lnTo>
                      <a:pt x="258" y="249"/>
                    </a:lnTo>
                    <a:lnTo>
                      <a:pt x="254" y="251"/>
                    </a:lnTo>
                    <a:lnTo>
                      <a:pt x="252" y="252"/>
                    </a:lnTo>
                    <a:lnTo>
                      <a:pt x="252" y="252"/>
                    </a:lnTo>
                    <a:lnTo>
                      <a:pt x="250" y="255"/>
                    </a:lnTo>
                    <a:lnTo>
                      <a:pt x="249" y="259"/>
                    </a:lnTo>
                    <a:lnTo>
                      <a:pt x="250" y="261"/>
                    </a:lnTo>
                    <a:lnTo>
                      <a:pt x="252" y="264"/>
                    </a:lnTo>
                    <a:lnTo>
                      <a:pt x="258" y="272"/>
                    </a:lnTo>
                    <a:lnTo>
                      <a:pt x="258" y="249"/>
                    </a:lnTo>
                    <a:lnTo>
                      <a:pt x="258" y="249"/>
                    </a:lnTo>
                    <a:close/>
                    <a:moveTo>
                      <a:pt x="173" y="60"/>
                    </a:moveTo>
                    <a:lnTo>
                      <a:pt x="173" y="0"/>
                    </a:lnTo>
                    <a:lnTo>
                      <a:pt x="173" y="0"/>
                    </a:lnTo>
                    <a:lnTo>
                      <a:pt x="176" y="1"/>
                    </a:lnTo>
                    <a:lnTo>
                      <a:pt x="178" y="3"/>
                    </a:lnTo>
                    <a:lnTo>
                      <a:pt x="180" y="6"/>
                    </a:lnTo>
                    <a:lnTo>
                      <a:pt x="181" y="8"/>
                    </a:lnTo>
                    <a:lnTo>
                      <a:pt x="181" y="52"/>
                    </a:lnTo>
                    <a:lnTo>
                      <a:pt x="181" y="52"/>
                    </a:lnTo>
                    <a:lnTo>
                      <a:pt x="180" y="54"/>
                    </a:lnTo>
                    <a:lnTo>
                      <a:pt x="178" y="57"/>
                    </a:lnTo>
                    <a:lnTo>
                      <a:pt x="176" y="60"/>
                    </a:lnTo>
                    <a:lnTo>
                      <a:pt x="173" y="60"/>
                    </a:lnTo>
                    <a:lnTo>
                      <a:pt x="173" y="60"/>
                    </a:lnTo>
                    <a:close/>
                    <a:moveTo>
                      <a:pt x="173" y="375"/>
                    </a:moveTo>
                    <a:lnTo>
                      <a:pt x="166" y="375"/>
                    </a:lnTo>
                    <a:lnTo>
                      <a:pt x="166" y="375"/>
                    </a:lnTo>
                    <a:lnTo>
                      <a:pt x="157" y="374"/>
                    </a:lnTo>
                    <a:lnTo>
                      <a:pt x="147" y="371"/>
                    </a:lnTo>
                    <a:lnTo>
                      <a:pt x="139" y="367"/>
                    </a:lnTo>
                    <a:lnTo>
                      <a:pt x="132" y="360"/>
                    </a:lnTo>
                    <a:lnTo>
                      <a:pt x="127" y="354"/>
                    </a:lnTo>
                    <a:lnTo>
                      <a:pt x="123" y="345"/>
                    </a:lnTo>
                    <a:lnTo>
                      <a:pt x="120" y="337"/>
                    </a:lnTo>
                    <a:lnTo>
                      <a:pt x="119" y="328"/>
                    </a:lnTo>
                    <a:lnTo>
                      <a:pt x="119" y="252"/>
                    </a:lnTo>
                    <a:lnTo>
                      <a:pt x="119" y="252"/>
                    </a:lnTo>
                    <a:lnTo>
                      <a:pt x="109" y="244"/>
                    </a:lnTo>
                    <a:lnTo>
                      <a:pt x="100" y="234"/>
                    </a:lnTo>
                    <a:lnTo>
                      <a:pt x="93" y="224"/>
                    </a:lnTo>
                    <a:lnTo>
                      <a:pt x="86" y="213"/>
                    </a:lnTo>
                    <a:lnTo>
                      <a:pt x="86" y="131"/>
                    </a:lnTo>
                    <a:lnTo>
                      <a:pt x="86" y="131"/>
                    </a:lnTo>
                    <a:lnTo>
                      <a:pt x="93" y="121"/>
                    </a:lnTo>
                    <a:lnTo>
                      <a:pt x="101" y="110"/>
                    </a:lnTo>
                    <a:lnTo>
                      <a:pt x="111" y="100"/>
                    </a:lnTo>
                    <a:lnTo>
                      <a:pt x="122" y="92"/>
                    </a:lnTo>
                    <a:lnTo>
                      <a:pt x="132" y="85"/>
                    </a:lnTo>
                    <a:lnTo>
                      <a:pt x="146" y="81"/>
                    </a:lnTo>
                    <a:lnTo>
                      <a:pt x="158" y="79"/>
                    </a:lnTo>
                    <a:lnTo>
                      <a:pt x="173" y="77"/>
                    </a:lnTo>
                    <a:lnTo>
                      <a:pt x="173" y="96"/>
                    </a:lnTo>
                    <a:lnTo>
                      <a:pt x="173" y="96"/>
                    </a:lnTo>
                    <a:lnTo>
                      <a:pt x="158" y="99"/>
                    </a:lnTo>
                    <a:lnTo>
                      <a:pt x="143" y="103"/>
                    </a:lnTo>
                    <a:lnTo>
                      <a:pt x="131" y="110"/>
                    </a:lnTo>
                    <a:lnTo>
                      <a:pt x="119" y="119"/>
                    </a:lnTo>
                    <a:lnTo>
                      <a:pt x="119" y="119"/>
                    </a:lnTo>
                    <a:lnTo>
                      <a:pt x="109" y="130"/>
                    </a:lnTo>
                    <a:lnTo>
                      <a:pt x="103" y="144"/>
                    </a:lnTo>
                    <a:lnTo>
                      <a:pt x="99" y="157"/>
                    </a:lnTo>
                    <a:lnTo>
                      <a:pt x="97" y="172"/>
                    </a:lnTo>
                    <a:lnTo>
                      <a:pt x="97" y="172"/>
                    </a:lnTo>
                    <a:lnTo>
                      <a:pt x="97" y="183"/>
                    </a:lnTo>
                    <a:lnTo>
                      <a:pt x="100" y="192"/>
                    </a:lnTo>
                    <a:lnTo>
                      <a:pt x="103" y="202"/>
                    </a:lnTo>
                    <a:lnTo>
                      <a:pt x="107" y="210"/>
                    </a:lnTo>
                    <a:lnTo>
                      <a:pt x="112" y="218"/>
                    </a:lnTo>
                    <a:lnTo>
                      <a:pt x="119" y="226"/>
                    </a:lnTo>
                    <a:lnTo>
                      <a:pt x="126" y="232"/>
                    </a:lnTo>
                    <a:lnTo>
                      <a:pt x="134" y="237"/>
                    </a:lnTo>
                    <a:lnTo>
                      <a:pt x="134" y="237"/>
                    </a:lnTo>
                    <a:lnTo>
                      <a:pt x="134" y="237"/>
                    </a:lnTo>
                    <a:lnTo>
                      <a:pt x="138" y="241"/>
                    </a:lnTo>
                    <a:lnTo>
                      <a:pt x="139" y="247"/>
                    </a:lnTo>
                    <a:lnTo>
                      <a:pt x="139" y="290"/>
                    </a:lnTo>
                    <a:lnTo>
                      <a:pt x="173" y="290"/>
                    </a:lnTo>
                    <a:lnTo>
                      <a:pt x="173" y="375"/>
                    </a:lnTo>
                    <a:lnTo>
                      <a:pt x="173" y="375"/>
                    </a:lnTo>
                    <a:close/>
                    <a:moveTo>
                      <a:pt x="173" y="0"/>
                    </a:moveTo>
                    <a:lnTo>
                      <a:pt x="173" y="60"/>
                    </a:lnTo>
                    <a:lnTo>
                      <a:pt x="173" y="60"/>
                    </a:lnTo>
                    <a:lnTo>
                      <a:pt x="172" y="60"/>
                    </a:lnTo>
                    <a:lnTo>
                      <a:pt x="172" y="60"/>
                    </a:lnTo>
                    <a:lnTo>
                      <a:pt x="172" y="60"/>
                    </a:lnTo>
                    <a:lnTo>
                      <a:pt x="169" y="60"/>
                    </a:lnTo>
                    <a:lnTo>
                      <a:pt x="166" y="58"/>
                    </a:lnTo>
                    <a:lnTo>
                      <a:pt x="164" y="54"/>
                    </a:lnTo>
                    <a:lnTo>
                      <a:pt x="164" y="52"/>
                    </a:lnTo>
                    <a:lnTo>
                      <a:pt x="164" y="8"/>
                    </a:lnTo>
                    <a:lnTo>
                      <a:pt x="164" y="8"/>
                    </a:lnTo>
                    <a:lnTo>
                      <a:pt x="164" y="6"/>
                    </a:lnTo>
                    <a:lnTo>
                      <a:pt x="166" y="3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2" y="0"/>
                    </a:lnTo>
                    <a:lnTo>
                      <a:pt x="173" y="0"/>
                    </a:lnTo>
                    <a:lnTo>
                      <a:pt x="173" y="0"/>
                    </a:lnTo>
                    <a:close/>
                    <a:moveTo>
                      <a:pt x="86" y="271"/>
                    </a:moveTo>
                    <a:lnTo>
                      <a:pt x="93" y="264"/>
                    </a:lnTo>
                    <a:lnTo>
                      <a:pt x="93" y="264"/>
                    </a:lnTo>
                    <a:lnTo>
                      <a:pt x="94" y="261"/>
                    </a:lnTo>
                    <a:lnTo>
                      <a:pt x="96" y="259"/>
                    </a:lnTo>
                    <a:lnTo>
                      <a:pt x="94" y="255"/>
                    </a:lnTo>
                    <a:lnTo>
                      <a:pt x="93" y="252"/>
                    </a:lnTo>
                    <a:lnTo>
                      <a:pt x="93" y="252"/>
                    </a:lnTo>
                    <a:lnTo>
                      <a:pt x="90" y="251"/>
                    </a:lnTo>
                    <a:lnTo>
                      <a:pt x="86" y="249"/>
                    </a:lnTo>
                    <a:lnTo>
                      <a:pt x="86" y="271"/>
                    </a:lnTo>
                    <a:lnTo>
                      <a:pt x="86" y="271"/>
                    </a:lnTo>
                    <a:close/>
                    <a:moveTo>
                      <a:pt x="86" y="96"/>
                    </a:moveTo>
                    <a:lnTo>
                      <a:pt x="86" y="96"/>
                    </a:lnTo>
                    <a:lnTo>
                      <a:pt x="90" y="95"/>
                    </a:lnTo>
                    <a:lnTo>
                      <a:pt x="93" y="94"/>
                    </a:lnTo>
                    <a:lnTo>
                      <a:pt x="93" y="94"/>
                    </a:lnTo>
                    <a:lnTo>
                      <a:pt x="94" y="91"/>
                    </a:lnTo>
                    <a:lnTo>
                      <a:pt x="96" y="87"/>
                    </a:lnTo>
                    <a:lnTo>
                      <a:pt x="94" y="84"/>
                    </a:lnTo>
                    <a:lnTo>
                      <a:pt x="93" y="81"/>
                    </a:lnTo>
                    <a:lnTo>
                      <a:pt x="86" y="75"/>
                    </a:lnTo>
                    <a:lnTo>
                      <a:pt x="86" y="96"/>
                    </a:lnTo>
                    <a:close/>
                    <a:moveTo>
                      <a:pt x="86" y="213"/>
                    </a:moveTo>
                    <a:lnTo>
                      <a:pt x="86" y="213"/>
                    </a:lnTo>
                    <a:lnTo>
                      <a:pt x="82" y="203"/>
                    </a:lnTo>
                    <a:lnTo>
                      <a:pt x="80" y="194"/>
                    </a:lnTo>
                    <a:lnTo>
                      <a:pt x="78" y="183"/>
                    </a:lnTo>
                    <a:lnTo>
                      <a:pt x="77" y="172"/>
                    </a:lnTo>
                    <a:lnTo>
                      <a:pt x="77" y="172"/>
                    </a:lnTo>
                    <a:lnTo>
                      <a:pt x="78" y="161"/>
                    </a:lnTo>
                    <a:lnTo>
                      <a:pt x="80" y="152"/>
                    </a:lnTo>
                    <a:lnTo>
                      <a:pt x="82" y="141"/>
                    </a:lnTo>
                    <a:lnTo>
                      <a:pt x="86" y="131"/>
                    </a:lnTo>
                    <a:lnTo>
                      <a:pt x="86" y="213"/>
                    </a:lnTo>
                    <a:lnTo>
                      <a:pt x="86" y="213"/>
                    </a:lnTo>
                    <a:close/>
                    <a:moveTo>
                      <a:pt x="86" y="75"/>
                    </a:moveTo>
                    <a:lnTo>
                      <a:pt x="86" y="96"/>
                    </a:lnTo>
                    <a:lnTo>
                      <a:pt x="86" y="96"/>
                    </a:lnTo>
                    <a:lnTo>
                      <a:pt x="84" y="95"/>
                    </a:lnTo>
                    <a:lnTo>
                      <a:pt x="80" y="94"/>
                    </a:lnTo>
                    <a:lnTo>
                      <a:pt x="80" y="94"/>
                    </a:lnTo>
                    <a:lnTo>
                      <a:pt x="50" y="64"/>
                    </a:lnTo>
                    <a:lnTo>
                      <a:pt x="50" y="64"/>
                    </a:lnTo>
                    <a:lnTo>
                      <a:pt x="48" y="60"/>
                    </a:lnTo>
                    <a:lnTo>
                      <a:pt x="47" y="57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3" y="49"/>
                    </a:lnTo>
                    <a:lnTo>
                      <a:pt x="57" y="48"/>
                    </a:lnTo>
                    <a:lnTo>
                      <a:pt x="59" y="49"/>
                    </a:lnTo>
                    <a:lnTo>
                      <a:pt x="62" y="50"/>
                    </a:lnTo>
                    <a:lnTo>
                      <a:pt x="86" y="75"/>
                    </a:lnTo>
                    <a:lnTo>
                      <a:pt x="86" y="75"/>
                    </a:lnTo>
                    <a:close/>
                    <a:moveTo>
                      <a:pt x="86" y="249"/>
                    </a:moveTo>
                    <a:lnTo>
                      <a:pt x="86" y="271"/>
                    </a:lnTo>
                    <a:lnTo>
                      <a:pt x="62" y="295"/>
                    </a:lnTo>
                    <a:lnTo>
                      <a:pt x="62" y="295"/>
                    </a:lnTo>
                    <a:lnTo>
                      <a:pt x="59" y="297"/>
                    </a:lnTo>
                    <a:lnTo>
                      <a:pt x="57" y="298"/>
                    </a:lnTo>
                    <a:lnTo>
                      <a:pt x="53" y="297"/>
                    </a:lnTo>
                    <a:lnTo>
                      <a:pt x="50" y="295"/>
                    </a:lnTo>
                    <a:lnTo>
                      <a:pt x="50" y="295"/>
                    </a:lnTo>
                    <a:lnTo>
                      <a:pt x="48" y="291"/>
                    </a:lnTo>
                    <a:lnTo>
                      <a:pt x="47" y="289"/>
                    </a:lnTo>
                    <a:lnTo>
                      <a:pt x="48" y="286"/>
                    </a:lnTo>
                    <a:lnTo>
                      <a:pt x="50" y="282"/>
                    </a:lnTo>
                    <a:lnTo>
                      <a:pt x="80" y="252"/>
                    </a:lnTo>
                    <a:lnTo>
                      <a:pt x="80" y="252"/>
                    </a:lnTo>
                    <a:lnTo>
                      <a:pt x="80" y="252"/>
                    </a:lnTo>
                    <a:lnTo>
                      <a:pt x="84" y="251"/>
                    </a:lnTo>
                    <a:lnTo>
                      <a:pt x="86" y="249"/>
                    </a:lnTo>
                    <a:lnTo>
                      <a:pt x="86" y="249"/>
                    </a:lnTo>
                    <a:close/>
                    <a:moveTo>
                      <a:pt x="8" y="164"/>
                    </a:moveTo>
                    <a:lnTo>
                      <a:pt x="8" y="164"/>
                    </a:lnTo>
                    <a:lnTo>
                      <a:pt x="51" y="164"/>
                    </a:lnTo>
                    <a:lnTo>
                      <a:pt x="51" y="164"/>
                    </a:lnTo>
                    <a:lnTo>
                      <a:pt x="54" y="164"/>
                    </a:lnTo>
                    <a:lnTo>
                      <a:pt x="57" y="167"/>
                    </a:lnTo>
                    <a:lnTo>
                      <a:pt x="59" y="169"/>
                    </a:lnTo>
                    <a:lnTo>
                      <a:pt x="59" y="172"/>
                    </a:lnTo>
                    <a:lnTo>
                      <a:pt x="59" y="172"/>
                    </a:lnTo>
                    <a:lnTo>
                      <a:pt x="59" y="176"/>
                    </a:lnTo>
                    <a:lnTo>
                      <a:pt x="57" y="179"/>
                    </a:lnTo>
                    <a:lnTo>
                      <a:pt x="54" y="180"/>
                    </a:lnTo>
                    <a:lnTo>
                      <a:pt x="51" y="182"/>
                    </a:lnTo>
                    <a:lnTo>
                      <a:pt x="8" y="182"/>
                    </a:lnTo>
                    <a:lnTo>
                      <a:pt x="8" y="182"/>
                    </a:lnTo>
                    <a:lnTo>
                      <a:pt x="5" y="180"/>
                    </a:lnTo>
                    <a:lnTo>
                      <a:pt x="2" y="179"/>
                    </a:lnTo>
                    <a:lnTo>
                      <a:pt x="0" y="176"/>
                    </a:lnTo>
                    <a:lnTo>
                      <a:pt x="0" y="172"/>
                    </a:lnTo>
                    <a:lnTo>
                      <a:pt x="0" y="172"/>
                    </a:lnTo>
                    <a:lnTo>
                      <a:pt x="0" y="169"/>
                    </a:lnTo>
                    <a:lnTo>
                      <a:pt x="2" y="167"/>
                    </a:lnTo>
                    <a:lnTo>
                      <a:pt x="5" y="164"/>
                    </a:lnTo>
                    <a:lnTo>
                      <a:pt x="8" y="164"/>
                    </a:lnTo>
                    <a:lnTo>
                      <a:pt x="8" y="16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1" name="Freeform 153">
                <a:extLst>
                  <a:ext uri="{FF2B5EF4-FFF2-40B4-BE49-F238E27FC236}">
                    <a16:creationId xmlns:a16="http://schemas.microsoft.com/office/drawing/2014/main" id="{E783D194-E216-2139-BC5A-2CE1EBBA2F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2652" y="1108398"/>
                <a:ext cx="386954" cy="378619"/>
              </a:xfrm>
              <a:custGeom>
                <a:avLst/>
                <a:gdLst>
                  <a:gd name="T0" fmla="*/ 200 w 325"/>
                  <a:gd name="T1" fmla="*/ 35 h 318"/>
                  <a:gd name="T2" fmla="*/ 214 w 325"/>
                  <a:gd name="T3" fmla="*/ 29 h 318"/>
                  <a:gd name="T4" fmla="*/ 215 w 325"/>
                  <a:gd name="T5" fmla="*/ 16 h 318"/>
                  <a:gd name="T6" fmla="*/ 321 w 325"/>
                  <a:gd name="T7" fmla="*/ 177 h 318"/>
                  <a:gd name="T8" fmla="*/ 325 w 325"/>
                  <a:gd name="T9" fmla="*/ 196 h 318"/>
                  <a:gd name="T10" fmla="*/ 314 w 325"/>
                  <a:gd name="T11" fmla="*/ 218 h 318"/>
                  <a:gd name="T12" fmla="*/ 291 w 325"/>
                  <a:gd name="T13" fmla="*/ 158 h 318"/>
                  <a:gd name="T14" fmla="*/ 293 w 325"/>
                  <a:gd name="T15" fmla="*/ 154 h 318"/>
                  <a:gd name="T16" fmla="*/ 194 w 325"/>
                  <a:gd name="T17" fmla="*/ 174 h 318"/>
                  <a:gd name="T18" fmla="*/ 276 w 325"/>
                  <a:gd name="T19" fmla="*/ 126 h 318"/>
                  <a:gd name="T20" fmla="*/ 194 w 325"/>
                  <a:gd name="T21" fmla="*/ 168 h 318"/>
                  <a:gd name="T22" fmla="*/ 261 w 325"/>
                  <a:gd name="T23" fmla="*/ 98 h 318"/>
                  <a:gd name="T24" fmla="*/ 257 w 325"/>
                  <a:gd name="T25" fmla="*/ 96 h 318"/>
                  <a:gd name="T26" fmla="*/ 244 w 325"/>
                  <a:gd name="T27" fmla="*/ 73 h 318"/>
                  <a:gd name="T28" fmla="*/ 244 w 325"/>
                  <a:gd name="T29" fmla="*/ 67 h 318"/>
                  <a:gd name="T30" fmla="*/ 15 w 325"/>
                  <a:gd name="T31" fmla="*/ 116 h 318"/>
                  <a:gd name="T32" fmla="*/ 16 w 325"/>
                  <a:gd name="T33" fmla="*/ 126 h 318"/>
                  <a:gd name="T34" fmla="*/ 34 w 325"/>
                  <a:gd name="T35" fmla="*/ 131 h 318"/>
                  <a:gd name="T36" fmla="*/ 41 w 325"/>
                  <a:gd name="T37" fmla="*/ 117 h 318"/>
                  <a:gd name="T38" fmla="*/ 31 w 325"/>
                  <a:gd name="T39" fmla="*/ 107 h 318"/>
                  <a:gd name="T40" fmla="*/ 51 w 325"/>
                  <a:gd name="T41" fmla="*/ 107 h 318"/>
                  <a:gd name="T42" fmla="*/ 64 w 325"/>
                  <a:gd name="T43" fmla="*/ 113 h 318"/>
                  <a:gd name="T44" fmla="*/ 76 w 325"/>
                  <a:gd name="T45" fmla="*/ 104 h 318"/>
                  <a:gd name="T46" fmla="*/ 70 w 325"/>
                  <a:gd name="T47" fmla="*/ 89 h 318"/>
                  <a:gd name="T48" fmla="*/ 85 w 325"/>
                  <a:gd name="T49" fmla="*/ 81 h 318"/>
                  <a:gd name="T50" fmla="*/ 95 w 325"/>
                  <a:gd name="T51" fmla="*/ 93 h 318"/>
                  <a:gd name="T52" fmla="*/ 108 w 325"/>
                  <a:gd name="T53" fmla="*/ 88 h 318"/>
                  <a:gd name="T54" fmla="*/ 110 w 325"/>
                  <a:gd name="T55" fmla="*/ 74 h 318"/>
                  <a:gd name="T56" fmla="*/ 121 w 325"/>
                  <a:gd name="T57" fmla="*/ 56 h 318"/>
                  <a:gd name="T58" fmla="*/ 125 w 325"/>
                  <a:gd name="T59" fmla="*/ 71 h 318"/>
                  <a:gd name="T60" fmla="*/ 140 w 325"/>
                  <a:gd name="T61" fmla="*/ 73 h 318"/>
                  <a:gd name="T62" fmla="*/ 145 w 325"/>
                  <a:gd name="T63" fmla="*/ 54 h 318"/>
                  <a:gd name="T64" fmla="*/ 156 w 325"/>
                  <a:gd name="T65" fmla="*/ 38 h 318"/>
                  <a:gd name="T66" fmla="*/ 157 w 325"/>
                  <a:gd name="T67" fmla="*/ 47 h 318"/>
                  <a:gd name="T68" fmla="*/ 175 w 325"/>
                  <a:gd name="T69" fmla="*/ 52 h 318"/>
                  <a:gd name="T70" fmla="*/ 181 w 325"/>
                  <a:gd name="T71" fmla="*/ 40 h 318"/>
                  <a:gd name="T72" fmla="*/ 172 w 325"/>
                  <a:gd name="T73" fmla="*/ 28 h 318"/>
                  <a:gd name="T74" fmla="*/ 192 w 325"/>
                  <a:gd name="T75" fmla="*/ 28 h 318"/>
                  <a:gd name="T76" fmla="*/ 47 w 325"/>
                  <a:gd name="T77" fmla="*/ 174 h 318"/>
                  <a:gd name="T78" fmla="*/ 46 w 325"/>
                  <a:gd name="T79" fmla="*/ 178 h 318"/>
                  <a:gd name="T80" fmla="*/ 194 w 325"/>
                  <a:gd name="T81" fmla="*/ 100 h 318"/>
                  <a:gd name="T82" fmla="*/ 62 w 325"/>
                  <a:gd name="T83" fmla="*/ 204 h 318"/>
                  <a:gd name="T84" fmla="*/ 66 w 325"/>
                  <a:gd name="T85" fmla="*/ 208 h 318"/>
                  <a:gd name="T86" fmla="*/ 80 w 325"/>
                  <a:gd name="T87" fmla="*/ 231 h 318"/>
                  <a:gd name="T88" fmla="*/ 79 w 325"/>
                  <a:gd name="T89" fmla="*/ 235 h 318"/>
                  <a:gd name="T90" fmla="*/ 194 w 325"/>
                  <a:gd name="T91" fmla="*/ 174 h 318"/>
                  <a:gd name="T92" fmla="*/ 93 w 325"/>
                  <a:gd name="T93" fmla="*/ 261 h 318"/>
                  <a:gd name="T94" fmla="*/ 98 w 325"/>
                  <a:gd name="T95" fmla="*/ 265 h 318"/>
                  <a:gd name="T96" fmla="*/ 142 w 325"/>
                  <a:gd name="T97" fmla="*/ 314 h 318"/>
                  <a:gd name="T98" fmla="*/ 123 w 325"/>
                  <a:gd name="T99" fmla="*/ 318 h 318"/>
                  <a:gd name="T100" fmla="*/ 102 w 325"/>
                  <a:gd name="T101" fmla="*/ 306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5" h="318">
                    <a:moveTo>
                      <a:pt x="194" y="31"/>
                    </a:moveTo>
                    <a:lnTo>
                      <a:pt x="194" y="31"/>
                    </a:lnTo>
                    <a:lnTo>
                      <a:pt x="196" y="33"/>
                    </a:lnTo>
                    <a:lnTo>
                      <a:pt x="200" y="35"/>
                    </a:lnTo>
                    <a:lnTo>
                      <a:pt x="206" y="35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29"/>
                    </a:lnTo>
                    <a:lnTo>
                      <a:pt x="215" y="25"/>
                    </a:lnTo>
                    <a:lnTo>
                      <a:pt x="217" y="20"/>
                    </a:lnTo>
                    <a:lnTo>
                      <a:pt x="215" y="16"/>
                    </a:lnTo>
                    <a:lnTo>
                      <a:pt x="215" y="16"/>
                    </a:lnTo>
                    <a:lnTo>
                      <a:pt x="211" y="12"/>
                    </a:lnTo>
                    <a:lnTo>
                      <a:pt x="207" y="9"/>
                    </a:lnTo>
                    <a:lnTo>
                      <a:pt x="223" y="0"/>
                    </a:lnTo>
                    <a:lnTo>
                      <a:pt x="321" y="177"/>
                    </a:lnTo>
                    <a:lnTo>
                      <a:pt x="321" y="177"/>
                    </a:lnTo>
                    <a:lnTo>
                      <a:pt x="324" y="182"/>
                    </a:lnTo>
                    <a:lnTo>
                      <a:pt x="325" y="189"/>
                    </a:lnTo>
                    <a:lnTo>
                      <a:pt x="325" y="196"/>
                    </a:lnTo>
                    <a:lnTo>
                      <a:pt x="324" y="201"/>
                    </a:lnTo>
                    <a:lnTo>
                      <a:pt x="322" y="208"/>
                    </a:lnTo>
                    <a:lnTo>
                      <a:pt x="318" y="212"/>
                    </a:lnTo>
                    <a:lnTo>
                      <a:pt x="314" y="218"/>
                    </a:lnTo>
                    <a:lnTo>
                      <a:pt x="309" y="222"/>
                    </a:lnTo>
                    <a:lnTo>
                      <a:pt x="194" y="285"/>
                    </a:lnTo>
                    <a:lnTo>
                      <a:pt x="194" y="212"/>
                    </a:lnTo>
                    <a:lnTo>
                      <a:pt x="291" y="158"/>
                    </a:lnTo>
                    <a:lnTo>
                      <a:pt x="291" y="158"/>
                    </a:lnTo>
                    <a:lnTo>
                      <a:pt x="293" y="155"/>
                    </a:lnTo>
                    <a:lnTo>
                      <a:pt x="293" y="154"/>
                    </a:lnTo>
                    <a:lnTo>
                      <a:pt x="293" y="154"/>
                    </a:lnTo>
                    <a:lnTo>
                      <a:pt x="291" y="153"/>
                    </a:lnTo>
                    <a:lnTo>
                      <a:pt x="288" y="153"/>
                    </a:lnTo>
                    <a:lnTo>
                      <a:pt x="194" y="205"/>
                    </a:lnTo>
                    <a:lnTo>
                      <a:pt x="194" y="174"/>
                    </a:lnTo>
                    <a:lnTo>
                      <a:pt x="275" y="130"/>
                    </a:lnTo>
                    <a:lnTo>
                      <a:pt x="275" y="130"/>
                    </a:lnTo>
                    <a:lnTo>
                      <a:pt x="276" y="127"/>
                    </a:lnTo>
                    <a:lnTo>
                      <a:pt x="276" y="126"/>
                    </a:lnTo>
                    <a:lnTo>
                      <a:pt x="276" y="126"/>
                    </a:lnTo>
                    <a:lnTo>
                      <a:pt x="275" y="124"/>
                    </a:lnTo>
                    <a:lnTo>
                      <a:pt x="272" y="124"/>
                    </a:lnTo>
                    <a:lnTo>
                      <a:pt x="194" y="168"/>
                    </a:lnTo>
                    <a:lnTo>
                      <a:pt x="194" y="138"/>
                    </a:lnTo>
                    <a:lnTo>
                      <a:pt x="260" y="101"/>
                    </a:lnTo>
                    <a:lnTo>
                      <a:pt x="260" y="101"/>
                    </a:lnTo>
                    <a:lnTo>
                      <a:pt x="261" y="98"/>
                    </a:lnTo>
                    <a:lnTo>
                      <a:pt x="261" y="97"/>
                    </a:lnTo>
                    <a:lnTo>
                      <a:pt x="261" y="97"/>
                    </a:lnTo>
                    <a:lnTo>
                      <a:pt x="259" y="96"/>
                    </a:lnTo>
                    <a:lnTo>
                      <a:pt x="257" y="96"/>
                    </a:lnTo>
                    <a:lnTo>
                      <a:pt x="194" y="131"/>
                    </a:lnTo>
                    <a:lnTo>
                      <a:pt x="194" y="100"/>
                    </a:lnTo>
                    <a:lnTo>
                      <a:pt x="244" y="73"/>
                    </a:lnTo>
                    <a:lnTo>
                      <a:pt x="244" y="73"/>
                    </a:lnTo>
                    <a:lnTo>
                      <a:pt x="245" y="70"/>
                    </a:lnTo>
                    <a:lnTo>
                      <a:pt x="245" y="69"/>
                    </a:lnTo>
                    <a:lnTo>
                      <a:pt x="245" y="69"/>
                    </a:lnTo>
                    <a:lnTo>
                      <a:pt x="244" y="67"/>
                    </a:lnTo>
                    <a:lnTo>
                      <a:pt x="241" y="67"/>
                    </a:lnTo>
                    <a:lnTo>
                      <a:pt x="194" y="93"/>
                    </a:lnTo>
                    <a:lnTo>
                      <a:pt x="194" y="31"/>
                    </a:lnTo>
                    <a:close/>
                    <a:moveTo>
                      <a:pt x="15" y="116"/>
                    </a:moveTo>
                    <a:lnTo>
                      <a:pt x="15" y="116"/>
                    </a:lnTo>
                    <a:lnTo>
                      <a:pt x="15" y="120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9" y="130"/>
                    </a:lnTo>
                    <a:lnTo>
                      <a:pt x="24" y="132"/>
                    </a:lnTo>
                    <a:lnTo>
                      <a:pt x="28" y="132"/>
                    </a:lnTo>
                    <a:lnTo>
                      <a:pt x="34" y="131"/>
                    </a:lnTo>
                    <a:lnTo>
                      <a:pt x="34" y="131"/>
                    </a:lnTo>
                    <a:lnTo>
                      <a:pt x="38" y="127"/>
                    </a:lnTo>
                    <a:lnTo>
                      <a:pt x="41" y="123"/>
                    </a:lnTo>
                    <a:lnTo>
                      <a:pt x="41" y="117"/>
                    </a:lnTo>
                    <a:lnTo>
                      <a:pt x="39" y="113"/>
                    </a:lnTo>
                    <a:lnTo>
                      <a:pt x="39" y="113"/>
                    </a:lnTo>
                    <a:lnTo>
                      <a:pt x="35" y="109"/>
                    </a:lnTo>
                    <a:lnTo>
                      <a:pt x="31" y="107"/>
                    </a:lnTo>
                    <a:lnTo>
                      <a:pt x="50" y="96"/>
                    </a:lnTo>
                    <a:lnTo>
                      <a:pt x="50" y="96"/>
                    </a:lnTo>
                    <a:lnTo>
                      <a:pt x="50" y="101"/>
                    </a:lnTo>
                    <a:lnTo>
                      <a:pt x="51" y="107"/>
                    </a:lnTo>
                    <a:lnTo>
                      <a:pt x="51" y="107"/>
                    </a:lnTo>
                    <a:lnTo>
                      <a:pt x="54" y="111"/>
                    </a:lnTo>
                    <a:lnTo>
                      <a:pt x="60" y="112"/>
                    </a:lnTo>
                    <a:lnTo>
                      <a:pt x="64" y="113"/>
                    </a:lnTo>
                    <a:lnTo>
                      <a:pt x="69" y="111"/>
                    </a:lnTo>
                    <a:lnTo>
                      <a:pt x="69" y="111"/>
                    </a:lnTo>
                    <a:lnTo>
                      <a:pt x="73" y="108"/>
                    </a:lnTo>
                    <a:lnTo>
                      <a:pt x="76" y="104"/>
                    </a:lnTo>
                    <a:lnTo>
                      <a:pt x="76" y="98"/>
                    </a:lnTo>
                    <a:lnTo>
                      <a:pt x="75" y="93"/>
                    </a:lnTo>
                    <a:lnTo>
                      <a:pt x="75" y="93"/>
                    </a:lnTo>
                    <a:lnTo>
                      <a:pt x="70" y="89"/>
                    </a:lnTo>
                    <a:lnTo>
                      <a:pt x="66" y="88"/>
                    </a:lnTo>
                    <a:lnTo>
                      <a:pt x="85" y="77"/>
                    </a:lnTo>
                    <a:lnTo>
                      <a:pt x="85" y="77"/>
                    </a:lnTo>
                    <a:lnTo>
                      <a:pt x="85" y="81"/>
                    </a:lnTo>
                    <a:lnTo>
                      <a:pt x="87" y="86"/>
                    </a:lnTo>
                    <a:lnTo>
                      <a:pt x="87" y="86"/>
                    </a:lnTo>
                    <a:lnTo>
                      <a:pt x="89" y="90"/>
                    </a:lnTo>
                    <a:lnTo>
                      <a:pt x="95" y="93"/>
                    </a:lnTo>
                    <a:lnTo>
                      <a:pt x="99" y="93"/>
                    </a:lnTo>
                    <a:lnTo>
                      <a:pt x="104" y="92"/>
                    </a:lnTo>
                    <a:lnTo>
                      <a:pt x="104" y="92"/>
                    </a:lnTo>
                    <a:lnTo>
                      <a:pt x="108" y="88"/>
                    </a:lnTo>
                    <a:lnTo>
                      <a:pt x="111" y="84"/>
                    </a:lnTo>
                    <a:lnTo>
                      <a:pt x="111" y="78"/>
                    </a:lnTo>
                    <a:lnTo>
                      <a:pt x="110" y="74"/>
                    </a:lnTo>
                    <a:lnTo>
                      <a:pt x="110" y="74"/>
                    </a:lnTo>
                    <a:lnTo>
                      <a:pt x="106" y="70"/>
                    </a:lnTo>
                    <a:lnTo>
                      <a:pt x="102" y="67"/>
                    </a:lnTo>
                    <a:lnTo>
                      <a:pt x="121" y="56"/>
                    </a:lnTo>
                    <a:lnTo>
                      <a:pt x="121" y="56"/>
                    </a:lnTo>
                    <a:lnTo>
                      <a:pt x="121" y="62"/>
                    </a:lnTo>
                    <a:lnTo>
                      <a:pt x="122" y="67"/>
                    </a:lnTo>
                    <a:lnTo>
                      <a:pt x="122" y="67"/>
                    </a:lnTo>
                    <a:lnTo>
                      <a:pt x="125" y="71"/>
                    </a:lnTo>
                    <a:lnTo>
                      <a:pt x="130" y="73"/>
                    </a:lnTo>
                    <a:lnTo>
                      <a:pt x="134" y="74"/>
                    </a:lnTo>
                    <a:lnTo>
                      <a:pt x="140" y="73"/>
                    </a:lnTo>
                    <a:lnTo>
                      <a:pt x="140" y="73"/>
                    </a:lnTo>
                    <a:lnTo>
                      <a:pt x="144" y="69"/>
                    </a:lnTo>
                    <a:lnTo>
                      <a:pt x="146" y="65"/>
                    </a:lnTo>
                    <a:lnTo>
                      <a:pt x="146" y="59"/>
                    </a:lnTo>
                    <a:lnTo>
                      <a:pt x="145" y="54"/>
                    </a:lnTo>
                    <a:lnTo>
                      <a:pt x="145" y="54"/>
                    </a:lnTo>
                    <a:lnTo>
                      <a:pt x="141" y="50"/>
                    </a:lnTo>
                    <a:lnTo>
                      <a:pt x="137" y="48"/>
                    </a:lnTo>
                    <a:lnTo>
                      <a:pt x="156" y="38"/>
                    </a:lnTo>
                    <a:lnTo>
                      <a:pt x="156" y="38"/>
                    </a:lnTo>
                    <a:lnTo>
                      <a:pt x="154" y="43"/>
                    </a:lnTo>
                    <a:lnTo>
                      <a:pt x="157" y="47"/>
                    </a:lnTo>
                    <a:lnTo>
                      <a:pt x="157" y="47"/>
                    </a:lnTo>
                    <a:lnTo>
                      <a:pt x="160" y="51"/>
                    </a:lnTo>
                    <a:lnTo>
                      <a:pt x="164" y="54"/>
                    </a:lnTo>
                    <a:lnTo>
                      <a:pt x="169" y="54"/>
                    </a:lnTo>
                    <a:lnTo>
                      <a:pt x="175" y="52"/>
                    </a:lnTo>
                    <a:lnTo>
                      <a:pt x="175" y="52"/>
                    </a:lnTo>
                    <a:lnTo>
                      <a:pt x="179" y="50"/>
                    </a:lnTo>
                    <a:lnTo>
                      <a:pt x="180" y="44"/>
                    </a:lnTo>
                    <a:lnTo>
                      <a:pt x="181" y="40"/>
                    </a:lnTo>
                    <a:lnTo>
                      <a:pt x="180" y="35"/>
                    </a:lnTo>
                    <a:lnTo>
                      <a:pt x="180" y="35"/>
                    </a:lnTo>
                    <a:lnTo>
                      <a:pt x="176" y="31"/>
                    </a:lnTo>
                    <a:lnTo>
                      <a:pt x="172" y="28"/>
                    </a:lnTo>
                    <a:lnTo>
                      <a:pt x="191" y="19"/>
                    </a:lnTo>
                    <a:lnTo>
                      <a:pt x="191" y="19"/>
                    </a:lnTo>
                    <a:lnTo>
                      <a:pt x="190" y="23"/>
                    </a:lnTo>
                    <a:lnTo>
                      <a:pt x="192" y="28"/>
                    </a:lnTo>
                    <a:lnTo>
                      <a:pt x="192" y="28"/>
                    </a:lnTo>
                    <a:lnTo>
                      <a:pt x="194" y="31"/>
                    </a:lnTo>
                    <a:lnTo>
                      <a:pt x="194" y="93"/>
                    </a:lnTo>
                    <a:lnTo>
                      <a:pt x="47" y="174"/>
                    </a:lnTo>
                    <a:lnTo>
                      <a:pt x="47" y="174"/>
                    </a:lnTo>
                    <a:lnTo>
                      <a:pt x="46" y="176"/>
                    </a:lnTo>
                    <a:lnTo>
                      <a:pt x="46" y="178"/>
                    </a:lnTo>
                    <a:lnTo>
                      <a:pt x="46" y="178"/>
                    </a:lnTo>
                    <a:lnTo>
                      <a:pt x="49" y="180"/>
                    </a:lnTo>
                    <a:lnTo>
                      <a:pt x="50" y="180"/>
                    </a:lnTo>
                    <a:lnTo>
                      <a:pt x="50" y="180"/>
                    </a:lnTo>
                    <a:lnTo>
                      <a:pt x="194" y="100"/>
                    </a:lnTo>
                    <a:lnTo>
                      <a:pt x="194" y="131"/>
                    </a:lnTo>
                    <a:lnTo>
                      <a:pt x="64" y="203"/>
                    </a:lnTo>
                    <a:lnTo>
                      <a:pt x="64" y="203"/>
                    </a:lnTo>
                    <a:lnTo>
                      <a:pt x="62" y="204"/>
                    </a:lnTo>
                    <a:lnTo>
                      <a:pt x="62" y="207"/>
                    </a:lnTo>
                    <a:lnTo>
                      <a:pt x="62" y="207"/>
                    </a:lnTo>
                    <a:lnTo>
                      <a:pt x="64" y="208"/>
                    </a:lnTo>
                    <a:lnTo>
                      <a:pt x="66" y="208"/>
                    </a:lnTo>
                    <a:lnTo>
                      <a:pt x="66" y="208"/>
                    </a:lnTo>
                    <a:lnTo>
                      <a:pt x="194" y="138"/>
                    </a:lnTo>
                    <a:lnTo>
                      <a:pt x="194" y="168"/>
                    </a:lnTo>
                    <a:lnTo>
                      <a:pt x="80" y="231"/>
                    </a:lnTo>
                    <a:lnTo>
                      <a:pt x="80" y="231"/>
                    </a:lnTo>
                    <a:lnTo>
                      <a:pt x="77" y="233"/>
                    </a:lnTo>
                    <a:lnTo>
                      <a:pt x="79" y="235"/>
                    </a:lnTo>
                    <a:lnTo>
                      <a:pt x="79" y="235"/>
                    </a:lnTo>
                    <a:lnTo>
                      <a:pt x="80" y="237"/>
                    </a:lnTo>
                    <a:lnTo>
                      <a:pt x="83" y="237"/>
                    </a:lnTo>
                    <a:lnTo>
                      <a:pt x="83" y="237"/>
                    </a:lnTo>
                    <a:lnTo>
                      <a:pt x="194" y="174"/>
                    </a:lnTo>
                    <a:lnTo>
                      <a:pt x="194" y="205"/>
                    </a:lnTo>
                    <a:lnTo>
                      <a:pt x="95" y="260"/>
                    </a:lnTo>
                    <a:lnTo>
                      <a:pt x="95" y="260"/>
                    </a:lnTo>
                    <a:lnTo>
                      <a:pt x="93" y="261"/>
                    </a:lnTo>
                    <a:lnTo>
                      <a:pt x="93" y="264"/>
                    </a:lnTo>
                    <a:lnTo>
                      <a:pt x="93" y="264"/>
                    </a:lnTo>
                    <a:lnTo>
                      <a:pt x="96" y="265"/>
                    </a:lnTo>
                    <a:lnTo>
                      <a:pt x="98" y="265"/>
                    </a:lnTo>
                    <a:lnTo>
                      <a:pt x="98" y="265"/>
                    </a:lnTo>
                    <a:lnTo>
                      <a:pt x="194" y="212"/>
                    </a:lnTo>
                    <a:lnTo>
                      <a:pt x="194" y="285"/>
                    </a:lnTo>
                    <a:lnTo>
                      <a:pt x="142" y="314"/>
                    </a:lnTo>
                    <a:lnTo>
                      <a:pt x="142" y="314"/>
                    </a:lnTo>
                    <a:lnTo>
                      <a:pt x="137" y="316"/>
                    </a:lnTo>
                    <a:lnTo>
                      <a:pt x="130" y="318"/>
                    </a:lnTo>
                    <a:lnTo>
                      <a:pt x="123" y="318"/>
                    </a:lnTo>
                    <a:lnTo>
                      <a:pt x="118" y="316"/>
                    </a:lnTo>
                    <a:lnTo>
                      <a:pt x="111" y="314"/>
                    </a:lnTo>
                    <a:lnTo>
                      <a:pt x="107" y="311"/>
                    </a:lnTo>
                    <a:lnTo>
                      <a:pt x="102" y="306"/>
                    </a:lnTo>
                    <a:lnTo>
                      <a:pt x="98" y="300"/>
                    </a:lnTo>
                    <a:lnTo>
                      <a:pt x="0" y="124"/>
                    </a:lnTo>
                    <a:lnTo>
                      <a:pt x="15" y="116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Freeform 154">
                <a:extLst>
                  <a:ext uri="{FF2B5EF4-FFF2-40B4-BE49-F238E27FC236}">
                    <a16:creationId xmlns:a16="http://schemas.microsoft.com/office/drawing/2014/main" id="{C954A34F-2BC7-A56D-979D-968FA1CA18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12346" y="2722886"/>
                <a:ext cx="366713" cy="384572"/>
              </a:xfrm>
              <a:custGeom>
                <a:avLst/>
                <a:gdLst>
                  <a:gd name="T0" fmla="*/ 306 w 308"/>
                  <a:gd name="T1" fmla="*/ 96 h 323"/>
                  <a:gd name="T2" fmla="*/ 218 w 308"/>
                  <a:gd name="T3" fmla="*/ 308 h 323"/>
                  <a:gd name="T4" fmla="*/ 227 w 308"/>
                  <a:gd name="T5" fmla="*/ 224 h 323"/>
                  <a:gd name="T6" fmla="*/ 233 w 308"/>
                  <a:gd name="T7" fmla="*/ 209 h 323"/>
                  <a:gd name="T8" fmla="*/ 246 w 308"/>
                  <a:gd name="T9" fmla="*/ 184 h 323"/>
                  <a:gd name="T10" fmla="*/ 250 w 308"/>
                  <a:gd name="T11" fmla="*/ 159 h 323"/>
                  <a:gd name="T12" fmla="*/ 280 w 308"/>
                  <a:gd name="T13" fmla="*/ 109 h 323"/>
                  <a:gd name="T14" fmla="*/ 218 w 308"/>
                  <a:gd name="T15" fmla="*/ 75 h 323"/>
                  <a:gd name="T16" fmla="*/ 201 w 308"/>
                  <a:gd name="T17" fmla="*/ 320 h 323"/>
                  <a:gd name="T18" fmla="*/ 197 w 308"/>
                  <a:gd name="T19" fmla="*/ 289 h 323"/>
                  <a:gd name="T20" fmla="*/ 208 w 308"/>
                  <a:gd name="T21" fmla="*/ 262 h 323"/>
                  <a:gd name="T22" fmla="*/ 218 w 308"/>
                  <a:gd name="T23" fmla="*/ 248 h 323"/>
                  <a:gd name="T24" fmla="*/ 203 w 308"/>
                  <a:gd name="T25" fmla="*/ 161 h 323"/>
                  <a:gd name="T26" fmla="*/ 189 w 308"/>
                  <a:gd name="T27" fmla="*/ 184 h 323"/>
                  <a:gd name="T28" fmla="*/ 186 w 308"/>
                  <a:gd name="T29" fmla="*/ 202 h 323"/>
                  <a:gd name="T30" fmla="*/ 185 w 308"/>
                  <a:gd name="T31" fmla="*/ 155 h 323"/>
                  <a:gd name="T32" fmla="*/ 180 w 308"/>
                  <a:gd name="T33" fmla="*/ 26 h 323"/>
                  <a:gd name="T34" fmla="*/ 174 w 308"/>
                  <a:gd name="T35" fmla="*/ 318 h 323"/>
                  <a:gd name="T36" fmla="*/ 147 w 308"/>
                  <a:gd name="T37" fmla="*/ 218 h 323"/>
                  <a:gd name="T38" fmla="*/ 166 w 308"/>
                  <a:gd name="T39" fmla="*/ 199 h 323"/>
                  <a:gd name="T40" fmla="*/ 147 w 308"/>
                  <a:gd name="T41" fmla="*/ 170 h 323"/>
                  <a:gd name="T42" fmla="*/ 180 w 308"/>
                  <a:gd name="T43" fmla="*/ 170 h 323"/>
                  <a:gd name="T44" fmla="*/ 170 w 308"/>
                  <a:gd name="T45" fmla="*/ 225 h 323"/>
                  <a:gd name="T46" fmla="*/ 168 w 308"/>
                  <a:gd name="T47" fmla="*/ 243 h 323"/>
                  <a:gd name="T48" fmla="*/ 151 w 308"/>
                  <a:gd name="T49" fmla="*/ 263 h 323"/>
                  <a:gd name="T50" fmla="*/ 180 w 308"/>
                  <a:gd name="T51" fmla="*/ 321 h 323"/>
                  <a:gd name="T52" fmla="*/ 147 w 308"/>
                  <a:gd name="T53" fmla="*/ 10 h 323"/>
                  <a:gd name="T54" fmla="*/ 119 w 308"/>
                  <a:gd name="T55" fmla="*/ 0 h 323"/>
                  <a:gd name="T56" fmla="*/ 132 w 308"/>
                  <a:gd name="T57" fmla="*/ 260 h 323"/>
                  <a:gd name="T58" fmla="*/ 147 w 308"/>
                  <a:gd name="T59" fmla="*/ 306 h 323"/>
                  <a:gd name="T60" fmla="*/ 139 w 308"/>
                  <a:gd name="T61" fmla="*/ 134 h 323"/>
                  <a:gd name="T62" fmla="*/ 128 w 308"/>
                  <a:gd name="T63" fmla="*/ 159 h 323"/>
                  <a:gd name="T64" fmla="*/ 121 w 308"/>
                  <a:gd name="T65" fmla="*/ 174 h 323"/>
                  <a:gd name="T66" fmla="*/ 123 w 308"/>
                  <a:gd name="T67" fmla="*/ 125 h 323"/>
                  <a:gd name="T68" fmla="*/ 147 w 308"/>
                  <a:gd name="T69" fmla="*/ 235 h 323"/>
                  <a:gd name="T70" fmla="*/ 98 w 308"/>
                  <a:gd name="T71" fmla="*/ 283 h 323"/>
                  <a:gd name="T72" fmla="*/ 103 w 308"/>
                  <a:gd name="T73" fmla="*/ 4 h 323"/>
                  <a:gd name="T74" fmla="*/ 111 w 308"/>
                  <a:gd name="T75" fmla="*/ 34 h 323"/>
                  <a:gd name="T76" fmla="*/ 119 w 308"/>
                  <a:gd name="T77" fmla="*/ 122 h 323"/>
                  <a:gd name="T78" fmla="*/ 119 w 308"/>
                  <a:gd name="T79" fmla="*/ 141 h 323"/>
                  <a:gd name="T80" fmla="*/ 109 w 308"/>
                  <a:gd name="T81" fmla="*/ 197 h 323"/>
                  <a:gd name="T82" fmla="*/ 107 w 308"/>
                  <a:gd name="T83" fmla="*/ 214 h 323"/>
                  <a:gd name="T84" fmla="*/ 105 w 308"/>
                  <a:gd name="T85" fmla="*/ 171 h 323"/>
                  <a:gd name="T86" fmla="*/ 98 w 308"/>
                  <a:gd name="T87" fmla="*/ 147 h 323"/>
                  <a:gd name="T88" fmla="*/ 119 w 308"/>
                  <a:gd name="T89" fmla="*/ 141 h 323"/>
                  <a:gd name="T90" fmla="*/ 86 w 308"/>
                  <a:gd name="T91" fmla="*/ 206 h 323"/>
                  <a:gd name="T92" fmla="*/ 97 w 308"/>
                  <a:gd name="T93" fmla="*/ 188 h 323"/>
                  <a:gd name="T94" fmla="*/ 90 w 308"/>
                  <a:gd name="T95" fmla="*/ 239 h 323"/>
                  <a:gd name="T96" fmla="*/ 86 w 308"/>
                  <a:gd name="T97" fmla="*/ 22 h 323"/>
                  <a:gd name="T98" fmla="*/ 93 w 308"/>
                  <a:gd name="T99" fmla="*/ 68 h 323"/>
                  <a:gd name="T100" fmla="*/ 86 w 308"/>
                  <a:gd name="T101" fmla="*/ 22 h 323"/>
                  <a:gd name="T102" fmla="*/ 86 w 308"/>
                  <a:gd name="T103" fmla="*/ 278 h 323"/>
                  <a:gd name="T104" fmla="*/ 77 w 308"/>
                  <a:gd name="T105" fmla="*/ 230 h 323"/>
                  <a:gd name="T106" fmla="*/ 86 w 308"/>
                  <a:gd name="T107" fmla="*/ 107 h 323"/>
                  <a:gd name="T108" fmla="*/ 67 w 308"/>
                  <a:gd name="T109" fmla="*/ 126 h 323"/>
                  <a:gd name="T110" fmla="*/ 86 w 308"/>
                  <a:gd name="T111" fmla="*/ 141 h 323"/>
                  <a:gd name="T112" fmla="*/ 58 w 308"/>
                  <a:gd name="T113" fmla="*/ 83 h 323"/>
                  <a:gd name="T114" fmla="*/ 86 w 308"/>
                  <a:gd name="T115" fmla="*/ 190 h 323"/>
                  <a:gd name="T116" fmla="*/ 2 w 308"/>
                  <a:gd name="T117" fmla="*/ 226 h 323"/>
                  <a:gd name="T118" fmla="*/ 58 w 308"/>
                  <a:gd name="T119" fmla="*/ 147 h 323"/>
                  <a:gd name="T120" fmla="*/ 50 w 308"/>
                  <a:gd name="T121" fmla="*/ 172 h 323"/>
                  <a:gd name="T122" fmla="*/ 42 w 308"/>
                  <a:gd name="T123" fmla="*/ 186 h 323"/>
                  <a:gd name="T124" fmla="*/ 29 w 308"/>
                  <a:gd name="T125" fmla="*/ 21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8" h="323">
                    <a:moveTo>
                      <a:pt x="218" y="44"/>
                    </a:moveTo>
                    <a:lnTo>
                      <a:pt x="288" y="76"/>
                    </a:lnTo>
                    <a:lnTo>
                      <a:pt x="288" y="76"/>
                    </a:lnTo>
                    <a:lnTo>
                      <a:pt x="293" y="80"/>
                    </a:lnTo>
                    <a:lnTo>
                      <a:pt x="299" y="84"/>
                    </a:lnTo>
                    <a:lnTo>
                      <a:pt x="303" y="90"/>
                    </a:lnTo>
                    <a:lnTo>
                      <a:pt x="306" y="96"/>
                    </a:lnTo>
                    <a:lnTo>
                      <a:pt x="308" y="103"/>
                    </a:lnTo>
                    <a:lnTo>
                      <a:pt x="308" y="110"/>
                    </a:lnTo>
                    <a:lnTo>
                      <a:pt x="307" y="117"/>
                    </a:lnTo>
                    <a:lnTo>
                      <a:pt x="304" y="124"/>
                    </a:lnTo>
                    <a:lnTo>
                      <a:pt x="222" y="301"/>
                    </a:lnTo>
                    <a:lnTo>
                      <a:pt x="222" y="301"/>
                    </a:lnTo>
                    <a:lnTo>
                      <a:pt x="218" y="308"/>
                    </a:lnTo>
                    <a:lnTo>
                      <a:pt x="218" y="248"/>
                    </a:lnTo>
                    <a:lnTo>
                      <a:pt x="218" y="248"/>
                    </a:lnTo>
                    <a:lnTo>
                      <a:pt x="219" y="245"/>
                    </a:lnTo>
                    <a:lnTo>
                      <a:pt x="227" y="228"/>
                    </a:lnTo>
                    <a:lnTo>
                      <a:pt x="227" y="228"/>
                    </a:lnTo>
                    <a:lnTo>
                      <a:pt x="228" y="226"/>
                    </a:lnTo>
                    <a:lnTo>
                      <a:pt x="227" y="224"/>
                    </a:lnTo>
                    <a:lnTo>
                      <a:pt x="227" y="222"/>
                    </a:lnTo>
                    <a:lnTo>
                      <a:pt x="224" y="221"/>
                    </a:lnTo>
                    <a:lnTo>
                      <a:pt x="218" y="217"/>
                    </a:lnTo>
                    <a:lnTo>
                      <a:pt x="218" y="202"/>
                    </a:lnTo>
                    <a:lnTo>
                      <a:pt x="230" y="209"/>
                    </a:lnTo>
                    <a:lnTo>
                      <a:pt x="230" y="209"/>
                    </a:lnTo>
                    <a:lnTo>
                      <a:pt x="233" y="209"/>
                    </a:lnTo>
                    <a:lnTo>
                      <a:pt x="235" y="209"/>
                    </a:lnTo>
                    <a:lnTo>
                      <a:pt x="237" y="207"/>
                    </a:lnTo>
                    <a:lnTo>
                      <a:pt x="238" y="206"/>
                    </a:lnTo>
                    <a:lnTo>
                      <a:pt x="246" y="188"/>
                    </a:lnTo>
                    <a:lnTo>
                      <a:pt x="246" y="188"/>
                    </a:lnTo>
                    <a:lnTo>
                      <a:pt x="247" y="186"/>
                    </a:lnTo>
                    <a:lnTo>
                      <a:pt x="246" y="184"/>
                    </a:lnTo>
                    <a:lnTo>
                      <a:pt x="246" y="182"/>
                    </a:lnTo>
                    <a:lnTo>
                      <a:pt x="243" y="180"/>
                    </a:lnTo>
                    <a:lnTo>
                      <a:pt x="218" y="168"/>
                    </a:lnTo>
                    <a:lnTo>
                      <a:pt x="218" y="145"/>
                    </a:lnTo>
                    <a:lnTo>
                      <a:pt x="243" y="157"/>
                    </a:lnTo>
                    <a:lnTo>
                      <a:pt x="243" y="157"/>
                    </a:lnTo>
                    <a:lnTo>
                      <a:pt x="250" y="159"/>
                    </a:lnTo>
                    <a:lnTo>
                      <a:pt x="257" y="157"/>
                    </a:lnTo>
                    <a:lnTo>
                      <a:pt x="262" y="155"/>
                    </a:lnTo>
                    <a:lnTo>
                      <a:pt x="266" y="149"/>
                    </a:lnTo>
                    <a:lnTo>
                      <a:pt x="279" y="122"/>
                    </a:lnTo>
                    <a:lnTo>
                      <a:pt x="279" y="122"/>
                    </a:lnTo>
                    <a:lnTo>
                      <a:pt x="280" y="115"/>
                    </a:lnTo>
                    <a:lnTo>
                      <a:pt x="280" y="109"/>
                    </a:lnTo>
                    <a:lnTo>
                      <a:pt x="276" y="103"/>
                    </a:lnTo>
                    <a:lnTo>
                      <a:pt x="270" y="99"/>
                    </a:lnTo>
                    <a:lnTo>
                      <a:pt x="218" y="75"/>
                    </a:lnTo>
                    <a:lnTo>
                      <a:pt x="218" y="44"/>
                    </a:lnTo>
                    <a:close/>
                    <a:moveTo>
                      <a:pt x="180" y="26"/>
                    </a:moveTo>
                    <a:lnTo>
                      <a:pt x="218" y="44"/>
                    </a:lnTo>
                    <a:lnTo>
                      <a:pt x="218" y="75"/>
                    </a:lnTo>
                    <a:lnTo>
                      <a:pt x="180" y="57"/>
                    </a:lnTo>
                    <a:lnTo>
                      <a:pt x="180" y="26"/>
                    </a:lnTo>
                    <a:lnTo>
                      <a:pt x="180" y="26"/>
                    </a:lnTo>
                    <a:close/>
                    <a:moveTo>
                      <a:pt x="218" y="308"/>
                    </a:moveTo>
                    <a:lnTo>
                      <a:pt x="218" y="308"/>
                    </a:lnTo>
                    <a:lnTo>
                      <a:pt x="211" y="316"/>
                    </a:lnTo>
                    <a:lnTo>
                      <a:pt x="201" y="320"/>
                    </a:lnTo>
                    <a:lnTo>
                      <a:pt x="191" y="323"/>
                    </a:lnTo>
                    <a:lnTo>
                      <a:pt x="180" y="321"/>
                    </a:lnTo>
                    <a:lnTo>
                      <a:pt x="180" y="283"/>
                    </a:lnTo>
                    <a:lnTo>
                      <a:pt x="193" y="289"/>
                    </a:lnTo>
                    <a:lnTo>
                      <a:pt x="193" y="289"/>
                    </a:lnTo>
                    <a:lnTo>
                      <a:pt x="195" y="289"/>
                    </a:lnTo>
                    <a:lnTo>
                      <a:pt x="197" y="289"/>
                    </a:lnTo>
                    <a:lnTo>
                      <a:pt x="199" y="287"/>
                    </a:lnTo>
                    <a:lnTo>
                      <a:pt x="200" y="286"/>
                    </a:lnTo>
                    <a:lnTo>
                      <a:pt x="208" y="268"/>
                    </a:lnTo>
                    <a:lnTo>
                      <a:pt x="208" y="268"/>
                    </a:lnTo>
                    <a:lnTo>
                      <a:pt x="209" y="266"/>
                    </a:lnTo>
                    <a:lnTo>
                      <a:pt x="209" y="264"/>
                    </a:lnTo>
                    <a:lnTo>
                      <a:pt x="208" y="262"/>
                    </a:lnTo>
                    <a:lnTo>
                      <a:pt x="205" y="260"/>
                    </a:lnTo>
                    <a:lnTo>
                      <a:pt x="180" y="249"/>
                    </a:lnTo>
                    <a:lnTo>
                      <a:pt x="180" y="235"/>
                    </a:lnTo>
                    <a:lnTo>
                      <a:pt x="212" y="248"/>
                    </a:lnTo>
                    <a:lnTo>
                      <a:pt x="212" y="248"/>
                    </a:lnTo>
                    <a:lnTo>
                      <a:pt x="215" y="249"/>
                    </a:lnTo>
                    <a:lnTo>
                      <a:pt x="218" y="248"/>
                    </a:lnTo>
                    <a:lnTo>
                      <a:pt x="218" y="308"/>
                    </a:lnTo>
                    <a:lnTo>
                      <a:pt x="218" y="308"/>
                    </a:lnTo>
                    <a:close/>
                    <a:moveTo>
                      <a:pt x="218" y="145"/>
                    </a:moveTo>
                    <a:lnTo>
                      <a:pt x="218" y="168"/>
                    </a:lnTo>
                    <a:lnTo>
                      <a:pt x="205" y="163"/>
                    </a:lnTo>
                    <a:lnTo>
                      <a:pt x="205" y="163"/>
                    </a:lnTo>
                    <a:lnTo>
                      <a:pt x="203" y="161"/>
                    </a:lnTo>
                    <a:lnTo>
                      <a:pt x="201" y="163"/>
                    </a:lnTo>
                    <a:lnTo>
                      <a:pt x="199" y="164"/>
                    </a:lnTo>
                    <a:lnTo>
                      <a:pt x="197" y="165"/>
                    </a:lnTo>
                    <a:lnTo>
                      <a:pt x="189" y="183"/>
                    </a:lnTo>
                    <a:lnTo>
                      <a:pt x="189" y="183"/>
                    </a:lnTo>
                    <a:lnTo>
                      <a:pt x="189" y="183"/>
                    </a:lnTo>
                    <a:lnTo>
                      <a:pt x="189" y="184"/>
                    </a:lnTo>
                    <a:lnTo>
                      <a:pt x="189" y="187"/>
                    </a:lnTo>
                    <a:lnTo>
                      <a:pt x="191" y="190"/>
                    </a:lnTo>
                    <a:lnTo>
                      <a:pt x="192" y="191"/>
                    </a:lnTo>
                    <a:lnTo>
                      <a:pt x="218" y="202"/>
                    </a:lnTo>
                    <a:lnTo>
                      <a:pt x="218" y="217"/>
                    </a:lnTo>
                    <a:lnTo>
                      <a:pt x="186" y="202"/>
                    </a:lnTo>
                    <a:lnTo>
                      <a:pt x="186" y="202"/>
                    </a:lnTo>
                    <a:lnTo>
                      <a:pt x="184" y="202"/>
                    </a:lnTo>
                    <a:lnTo>
                      <a:pt x="180" y="203"/>
                    </a:lnTo>
                    <a:lnTo>
                      <a:pt x="180" y="170"/>
                    </a:lnTo>
                    <a:lnTo>
                      <a:pt x="185" y="160"/>
                    </a:lnTo>
                    <a:lnTo>
                      <a:pt x="185" y="160"/>
                    </a:lnTo>
                    <a:lnTo>
                      <a:pt x="185" y="157"/>
                    </a:lnTo>
                    <a:lnTo>
                      <a:pt x="185" y="155"/>
                    </a:lnTo>
                    <a:lnTo>
                      <a:pt x="184" y="153"/>
                    </a:lnTo>
                    <a:lnTo>
                      <a:pt x="182" y="152"/>
                    </a:lnTo>
                    <a:lnTo>
                      <a:pt x="180" y="151"/>
                    </a:lnTo>
                    <a:lnTo>
                      <a:pt x="180" y="128"/>
                    </a:lnTo>
                    <a:lnTo>
                      <a:pt x="218" y="145"/>
                    </a:lnTo>
                    <a:close/>
                    <a:moveTo>
                      <a:pt x="147" y="10"/>
                    </a:moveTo>
                    <a:lnTo>
                      <a:pt x="180" y="26"/>
                    </a:lnTo>
                    <a:lnTo>
                      <a:pt x="180" y="57"/>
                    </a:lnTo>
                    <a:lnTo>
                      <a:pt x="147" y="41"/>
                    </a:lnTo>
                    <a:lnTo>
                      <a:pt x="147" y="10"/>
                    </a:lnTo>
                    <a:lnTo>
                      <a:pt x="147" y="10"/>
                    </a:lnTo>
                    <a:close/>
                    <a:moveTo>
                      <a:pt x="180" y="321"/>
                    </a:moveTo>
                    <a:lnTo>
                      <a:pt x="180" y="321"/>
                    </a:lnTo>
                    <a:lnTo>
                      <a:pt x="174" y="318"/>
                    </a:lnTo>
                    <a:lnTo>
                      <a:pt x="147" y="306"/>
                    </a:lnTo>
                    <a:lnTo>
                      <a:pt x="147" y="240"/>
                    </a:lnTo>
                    <a:lnTo>
                      <a:pt x="147" y="240"/>
                    </a:lnTo>
                    <a:lnTo>
                      <a:pt x="147" y="240"/>
                    </a:lnTo>
                    <a:lnTo>
                      <a:pt x="149" y="237"/>
                    </a:lnTo>
                    <a:lnTo>
                      <a:pt x="147" y="235"/>
                    </a:lnTo>
                    <a:lnTo>
                      <a:pt x="147" y="218"/>
                    </a:lnTo>
                    <a:lnTo>
                      <a:pt x="150" y="220"/>
                    </a:lnTo>
                    <a:lnTo>
                      <a:pt x="150" y="220"/>
                    </a:lnTo>
                    <a:lnTo>
                      <a:pt x="153" y="221"/>
                    </a:lnTo>
                    <a:lnTo>
                      <a:pt x="155" y="220"/>
                    </a:lnTo>
                    <a:lnTo>
                      <a:pt x="157" y="218"/>
                    </a:lnTo>
                    <a:lnTo>
                      <a:pt x="158" y="217"/>
                    </a:lnTo>
                    <a:lnTo>
                      <a:pt x="166" y="199"/>
                    </a:lnTo>
                    <a:lnTo>
                      <a:pt x="166" y="199"/>
                    </a:lnTo>
                    <a:lnTo>
                      <a:pt x="166" y="198"/>
                    </a:lnTo>
                    <a:lnTo>
                      <a:pt x="166" y="195"/>
                    </a:lnTo>
                    <a:lnTo>
                      <a:pt x="165" y="193"/>
                    </a:lnTo>
                    <a:lnTo>
                      <a:pt x="163" y="191"/>
                    </a:lnTo>
                    <a:lnTo>
                      <a:pt x="147" y="184"/>
                    </a:lnTo>
                    <a:lnTo>
                      <a:pt x="147" y="170"/>
                    </a:lnTo>
                    <a:lnTo>
                      <a:pt x="169" y="180"/>
                    </a:lnTo>
                    <a:lnTo>
                      <a:pt x="169" y="180"/>
                    </a:lnTo>
                    <a:lnTo>
                      <a:pt x="172" y="180"/>
                    </a:lnTo>
                    <a:lnTo>
                      <a:pt x="173" y="180"/>
                    </a:lnTo>
                    <a:lnTo>
                      <a:pt x="176" y="179"/>
                    </a:lnTo>
                    <a:lnTo>
                      <a:pt x="177" y="176"/>
                    </a:lnTo>
                    <a:lnTo>
                      <a:pt x="180" y="170"/>
                    </a:lnTo>
                    <a:lnTo>
                      <a:pt x="180" y="203"/>
                    </a:lnTo>
                    <a:lnTo>
                      <a:pt x="180" y="203"/>
                    </a:lnTo>
                    <a:lnTo>
                      <a:pt x="178" y="206"/>
                    </a:lnTo>
                    <a:lnTo>
                      <a:pt x="170" y="222"/>
                    </a:lnTo>
                    <a:lnTo>
                      <a:pt x="170" y="222"/>
                    </a:lnTo>
                    <a:lnTo>
                      <a:pt x="170" y="222"/>
                    </a:lnTo>
                    <a:lnTo>
                      <a:pt x="170" y="225"/>
                    </a:lnTo>
                    <a:lnTo>
                      <a:pt x="170" y="228"/>
                    </a:lnTo>
                    <a:lnTo>
                      <a:pt x="172" y="229"/>
                    </a:lnTo>
                    <a:lnTo>
                      <a:pt x="173" y="230"/>
                    </a:lnTo>
                    <a:lnTo>
                      <a:pt x="180" y="235"/>
                    </a:lnTo>
                    <a:lnTo>
                      <a:pt x="180" y="249"/>
                    </a:lnTo>
                    <a:lnTo>
                      <a:pt x="168" y="243"/>
                    </a:lnTo>
                    <a:lnTo>
                      <a:pt x="168" y="243"/>
                    </a:lnTo>
                    <a:lnTo>
                      <a:pt x="166" y="243"/>
                    </a:lnTo>
                    <a:lnTo>
                      <a:pt x="163" y="243"/>
                    </a:lnTo>
                    <a:lnTo>
                      <a:pt x="162" y="244"/>
                    </a:lnTo>
                    <a:lnTo>
                      <a:pt x="161" y="245"/>
                    </a:lnTo>
                    <a:lnTo>
                      <a:pt x="151" y="263"/>
                    </a:lnTo>
                    <a:lnTo>
                      <a:pt x="151" y="263"/>
                    </a:lnTo>
                    <a:lnTo>
                      <a:pt x="151" y="263"/>
                    </a:lnTo>
                    <a:lnTo>
                      <a:pt x="151" y="266"/>
                    </a:lnTo>
                    <a:lnTo>
                      <a:pt x="151" y="267"/>
                    </a:lnTo>
                    <a:lnTo>
                      <a:pt x="153" y="270"/>
                    </a:lnTo>
                    <a:lnTo>
                      <a:pt x="155" y="271"/>
                    </a:lnTo>
                    <a:lnTo>
                      <a:pt x="180" y="283"/>
                    </a:lnTo>
                    <a:lnTo>
                      <a:pt x="180" y="321"/>
                    </a:lnTo>
                    <a:lnTo>
                      <a:pt x="180" y="321"/>
                    </a:lnTo>
                    <a:close/>
                    <a:moveTo>
                      <a:pt x="180" y="128"/>
                    </a:moveTo>
                    <a:lnTo>
                      <a:pt x="180" y="151"/>
                    </a:lnTo>
                    <a:lnTo>
                      <a:pt x="147" y="136"/>
                    </a:lnTo>
                    <a:lnTo>
                      <a:pt x="147" y="113"/>
                    </a:lnTo>
                    <a:lnTo>
                      <a:pt x="180" y="128"/>
                    </a:lnTo>
                    <a:close/>
                    <a:moveTo>
                      <a:pt x="135" y="4"/>
                    </a:moveTo>
                    <a:lnTo>
                      <a:pt x="147" y="10"/>
                    </a:lnTo>
                    <a:lnTo>
                      <a:pt x="147" y="41"/>
                    </a:lnTo>
                    <a:lnTo>
                      <a:pt x="128" y="33"/>
                    </a:lnTo>
                    <a:lnTo>
                      <a:pt x="128" y="33"/>
                    </a:lnTo>
                    <a:lnTo>
                      <a:pt x="124" y="31"/>
                    </a:lnTo>
                    <a:lnTo>
                      <a:pt x="119" y="31"/>
                    </a:lnTo>
                    <a:lnTo>
                      <a:pt x="119" y="0"/>
                    </a:lnTo>
                    <a:lnTo>
                      <a:pt x="119" y="0"/>
                    </a:lnTo>
                    <a:lnTo>
                      <a:pt x="127" y="2"/>
                    </a:lnTo>
                    <a:lnTo>
                      <a:pt x="135" y="4"/>
                    </a:lnTo>
                    <a:lnTo>
                      <a:pt x="135" y="4"/>
                    </a:lnTo>
                    <a:close/>
                    <a:moveTo>
                      <a:pt x="147" y="306"/>
                    </a:moveTo>
                    <a:lnTo>
                      <a:pt x="119" y="293"/>
                    </a:lnTo>
                    <a:lnTo>
                      <a:pt x="119" y="253"/>
                    </a:lnTo>
                    <a:lnTo>
                      <a:pt x="132" y="260"/>
                    </a:lnTo>
                    <a:lnTo>
                      <a:pt x="132" y="260"/>
                    </a:lnTo>
                    <a:lnTo>
                      <a:pt x="134" y="260"/>
                    </a:lnTo>
                    <a:lnTo>
                      <a:pt x="136" y="260"/>
                    </a:lnTo>
                    <a:lnTo>
                      <a:pt x="138" y="259"/>
                    </a:lnTo>
                    <a:lnTo>
                      <a:pt x="139" y="258"/>
                    </a:lnTo>
                    <a:lnTo>
                      <a:pt x="147" y="240"/>
                    </a:lnTo>
                    <a:lnTo>
                      <a:pt x="147" y="306"/>
                    </a:lnTo>
                    <a:lnTo>
                      <a:pt x="147" y="306"/>
                    </a:lnTo>
                    <a:close/>
                    <a:moveTo>
                      <a:pt x="147" y="113"/>
                    </a:moveTo>
                    <a:lnTo>
                      <a:pt x="147" y="136"/>
                    </a:lnTo>
                    <a:lnTo>
                      <a:pt x="144" y="134"/>
                    </a:lnTo>
                    <a:lnTo>
                      <a:pt x="144" y="134"/>
                    </a:lnTo>
                    <a:lnTo>
                      <a:pt x="142" y="133"/>
                    </a:lnTo>
                    <a:lnTo>
                      <a:pt x="139" y="134"/>
                    </a:lnTo>
                    <a:lnTo>
                      <a:pt x="138" y="134"/>
                    </a:lnTo>
                    <a:lnTo>
                      <a:pt x="136" y="137"/>
                    </a:lnTo>
                    <a:lnTo>
                      <a:pt x="128" y="155"/>
                    </a:lnTo>
                    <a:lnTo>
                      <a:pt x="128" y="155"/>
                    </a:lnTo>
                    <a:lnTo>
                      <a:pt x="128" y="155"/>
                    </a:lnTo>
                    <a:lnTo>
                      <a:pt x="128" y="156"/>
                    </a:lnTo>
                    <a:lnTo>
                      <a:pt x="128" y="159"/>
                    </a:lnTo>
                    <a:lnTo>
                      <a:pt x="130" y="160"/>
                    </a:lnTo>
                    <a:lnTo>
                      <a:pt x="131" y="161"/>
                    </a:lnTo>
                    <a:lnTo>
                      <a:pt x="147" y="170"/>
                    </a:lnTo>
                    <a:lnTo>
                      <a:pt x="147" y="184"/>
                    </a:lnTo>
                    <a:lnTo>
                      <a:pt x="126" y="174"/>
                    </a:lnTo>
                    <a:lnTo>
                      <a:pt x="126" y="174"/>
                    </a:lnTo>
                    <a:lnTo>
                      <a:pt x="121" y="174"/>
                    </a:lnTo>
                    <a:lnTo>
                      <a:pt x="119" y="175"/>
                    </a:lnTo>
                    <a:lnTo>
                      <a:pt x="119" y="141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24" y="129"/>
                    </a:lnTo>
                    <a:lnTo>
                      <a:pt x="124" y="126"/>
                    </a:lnTo>
                    <a:lnTo>
                      <a:pt x="123" y="125"/>
                    </a:lnTo>
                    <a:lnTo>
                      <a:pt x="121" y="124"/>
                    </a:lnTo>
                    <a:lnTo>
                      <a:pt x="119" y="122"/>
                    </a:lnTo>
                    <a:lnTo>
                      <a:pt x="119" y="99"/>
                    </a:lnTo>
                    <a:lnTo>
                      <a:pt x="147" y="113"/>
                    </a:lnTo>
                    <a:lnTo>
                      <a:pt x="147" y="113"/>
                    </a:lnTo>
                    <a:close/>
                    <a:moveTo>
                      <a:pt x="147" y="218"/>
                    </a:moveTo>
                    <a:lnTo>
                      <a:pt x="147" y="235"/>
                    </a:lnTo>
                    <a:lnTo>
                      <a:pt x="147" y="235"/>
                    </a:lnTo>
                    <a:lnTo>
                      <a:pt x="144" y="232"/>
                    </a:lnTo>
                    <a:lnTo>
                      <a:pt x="119" y="220"/>
                    </a:lnTo>
                    <a:lnTo>
                      <a:pt x="119" y="205"/>
                    </a:lnTo>
                    <a:lnTo>
                      <a:pt x="147" y="218"/>
                    </a:lnTo>
                    <a:close/>
                    <a:moveTo>
                      <a:pt x="119" y="293"/>
                    </a:moveTo>
                    <a:lnTo>
                      <a:pt x="98" y="283"/>
                    </a:lnTo>
                    <a:lnTo>
                      <a:pt x="98" y="244"/>
                    </a:lnTo>
                    <a:lnTo>
                      <a:pt x="119" y="253"/>
                    </a:lnTo>
                    <a:lnTo>
                      <a:pt x="119" y="293"/>
                    </a:lnTo>
                    <a:lnTo>
                      <a:pt x="119" y="293"/>
                    </a:lnTo>
                    <a:close/>
                    <a:moveTo>
                      <a:pt x="98" y="7"/>
                    </a:moveTo>
                    <a:lnTo>
                      <a:pt x="98" y="7"/>
                    </a:lnTo>
                    <a:lnTo>
                      <a:pt x="103" y="4"/>
                    </a:lnTo>
                    <a:lnTo>
                      <a:pt x="108" y="3"/>
                    </a:lnTo>
                    <a:lnTo>
                      <a:pt x="113" y="2"/>
                    </a:lnTo>
                    <a:lnTo>
                      <a:pt x="119" y="0"/>
                    </a:lnTo>
                    <a:lnTo>
                      <a:pt x="119" y="31"/>
                    </a:lnTo>
                    <a:lnTo>
                      <a:pt x="119" y="31"/>
                    </a:lnTo>
                    <a:lnTo>
                      <a:pt x="115" y="33"/>
                    </a:lnTo>
                    <a:lnTo>
                      <a:pt x="111" y="34"/>
                    </a:lnTo>
                    <a:lnTo>
                      <a:pt x="108" y="37"/>
                    </a:lnTo>
                    <a:lnTo>
                      <a:pt x="105" y="41"/>
                    </a:lnTo>
                    <a:lnTo>
                      <a:pt x="98" y="56"/>
                    </a:lnTo>
                    <a:lnTo>
                      <a:pt x="98" y="7"/>
                    </a:lnTo>
                    <a:lnTo>
                      <a:pt x="98" y="7"/>
                    </a:lnTo>
                    <a:close/>
                    <a:moveTo>
                      <a:pt x="119" y="99"/>
                    </a:moveTo>
                    <a:lnTo>
                      <a:pt x="119" y="122"/>
                    </a:lnTo>
                    <a:lnTo>
                      <a:pt x="98" y="113"/>
                    </a:lnTo>
                    <a:lnTo>
                      <a:pt x="98" y="90"/>
                    </a:lnTo>
                    <a:lnTo>
                      <a:pt x="98" y="90"/>
                    </a:lnTo>
                    <a:lnTo>
                      <a:pt x="101" y="91"/>
                    </a:lnTo>
                    <a:lnTo>
                      <a:pt x="119" y="99"/>
                    </a:lnTo>
                    <a:lnTo>
                      <a:pt x="119" y="99"/>
                    </a:lnTo>
                    <a:close/>
                    <a:moveTo>
                      <a:pt x="119" y="141"/>
                    </a:moveTo>
                    <a:lnTo>
                      <a:pt x="119" y="175"/>
                    </a:lnTo>
                    <a:lnTo>
                      <a:pt x="119" y="175"/>
                    </a:lnTo>
                    <a:lnTo>
                      <a:pt x="117" y="176"/>
                    </a:lnTo>
                    <a:lnTo>
                      <a:pt x="109" y="194"/>
                    </a:lnTo>
                    <a:lnTo>
                      <a:pt x="109" y="194"/>
                    </a:lnTo>
                    <a:lnTo>
                      <a:pt x="109" y="194"/>
                    </a:lnTo>
                    <a:lnTo>
                      <a:pt x="109" y="197"/>
                    </a:lnTo>
                    <a:lnTo>
                      <a:pt x="109" y="199"/>
                    </a:lnTo>
                    <a:lnTo>
                      <a:pt x="111" y="201"/>
                    </a:lnTo>
                    <a:lnTo>
                      <a:pt x="112" y="202"/>
                    </a:lnTo>
                    <a:lnTo>
                      <a:pt x="119" y="205"/>
                    </a:lnTo>
                    <a:lnTo>
                      <a:pt x="119" y="220"/>
                    </a:lnTo>
                    <a:lnTo>
                      <a:pt x="107" y="214"/>
                    </a:lnTo>
                    <a:lnTo>
                      <a:pt x="107" y="214"/>
                    </a:lnTo>
                    <a:lnTo>
                      <a:pt x="104" y="214"/>
                    </a:lnTo>
                    <a:lnTo>
                      <a:pt x="103" y="214"/>
                    </a:lnTo>
                    <a:lnTo>
                      <a:pt x="100" y="216"/>
                    </a:lnTo>
                    <a:lnTo>
                      <a:pt x="98" y="217"/>
                    </a:lnTo>
                    <a:lnTo>
                      <a:pt x="98" y="218"/>
                    </a:lnTo>
                    <a:lnTo>
                      <a:pt x="98" y="186"/>
                    </a:lnTo>
                    <a:lnTo>
                      <a:pt x="105" y="171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5" y="167"/>
                    </a:lnTo>
                    <a:lnTo>
                      <a:pt x="104" y="164"/>
                    </a:lnTo>
                    <a:lnTo>
                      <a:pt x="103" y="163"/>
                    </a:lnTo>
                    <a:lnTo>
                      <a:pt x="98" y="161"/>
                    </a:lnTo>
                    <a:lnTo>
                      <a:pt x="98" y="147"/>
                    </a:lnTo>
                    <a:lnTo>
                      <a:pt x="108" y="152"/>
                    </a:lnTo>
                    <a:lnTo>
                      <a:pt x="108" y="152"/>
                    </a:lnTo>
                    <a:lnTo>
                      <a:pt x="111" y="152"/>
                    </a:lnTo>
                    <a:lnTo>
                      <a:pt x="112" y="152"/>
                    </a:lnTo>
                    <a:lnTo>
                      <a:pt x="115" y="151"/>
                    </a:lnTo>
                    <a:lnTo>
                      <a:pt x="116" y="148"/>
                    </a:lnTo>
                    <a:lnTo>
                      <a:pt x="119" y="141"/>
                    </a:lnTo>
                    <a:close/>
                    <a:moveTo>
                      <a:pt x="98" y="283"/>
                    </a:moveTo>
                    <a:lnTo>
                      <a:pt x="86" y="278"/>
                    </a:lnTo>
                    <a:lnTo>
                      <a:pt x="86" y="212"/>
                    </a:lnTo>
                    <a:lnTo>
                      <a:pt x="86" y="212"/>
                    </a:lnTo>
                    <a:lnTo>
                      <a:pt x="86" y="212"/>
                    </a:lnTo>
                    <a:lnTo>
                      <a:pt x="86" y="209"/>
                    </a:lnTo>
                    <a:lnTo>
                      <a:pt x="86" y="206"/>
                    </a:lnTo>
                    <a:lnTo>
                      <a:pt x="86" y="190"/>
                    </a:lnTo>
                    <a:lnTo>
                      <a:pt x="89" y="191"/>
                    </a:lnTo>
                    <a:lnTo>
                      <a:pt x="89" y="191"/>
                    </a:lnTo>
                    <a:lnTo>
                      <a:pt x="92" y="191"/>
                    </a:lnTo>
                    <a:lnTo>
                      <a:pt x="93" y="191"/>
                    </a:lnTo>
                    <a:lnTo>
                      <a:pt x="96" y="190"/>
                    </a:lnTo>
                    <a:lnTo>
                      <a:pt x="97" y="188"/>
                    </a:lnTo>
                    <a:lnTo>
                      <a:pt x="98" y="186"/>
                    </a:lnTo>
                    <a:lnTo>
                      <a:pt x="98" y="218"/>
                    </a:lnTo>
                    <a:lnTo>
                      <a:pt x="90" y="235"/>
                    </a:lnTo>
                    <a:lnTo>
                      <a:pt x="90" y="235"/>
                    </a:lnTo>
                    <a:lnTo>
                      <a:pt x="90" y="235"/>
                    </a:lnTo>
                    <a:lnTo>
                      <a:pt x="90" y="237"/>
                    </a:lnTo>
                    <a:lnTo>
                      <a:pt x="90" y="239"/>
                    </a:lnTo>
                    <a:lnTo>
                      <a:pt x="92" y="241"/>
                    </a:lnTo>
                    <a:lnTo>
                      <a:pt x="93" y="243"/>
                    </a:lnTo>
                    <a:lnTo>
                      <a:pt x="98" y="244"/>
                    </a:lnTo>
                    <a:lnTo>
                      <a:pt x="98" y="283"/>
                    </a:lnTo>
                    <a:lnTo>
                      <a:pt x="98" y="283"/>
                    </a:lnTo>
                    <a:close/>
                    <a:moveTo>
                      <a:pt x="86" y="22"/>
                    </a:moveTo>
                    <a:lnTo>
                      <a:pt x="86" y="22"/>
                    </a:lnTo>
                    <a:lnTo>
                      <a:pt x="86" y="22"/>
                    </a:lnTo>
                    <a:lnTo>
                      <a:pt x="92" y="14"/>
                    </a:lnTo>
                    <a:lnTo>
                      <a:pt x="98" y="7"/>
                    </a:lnTo>
                    <a:lnTo>
                      <a:pt x="98" y="56"/>
                    </a:lnTo>
                    <a:lnTo>
                      <a:pt x="93" y="68"/>
                    </a:lnTo>
                    <a:lnTo>
                      <a:pt x="93" y="68"/>
                    </a:lnTo>
                    <a:lnTo>
                      <a:pt x="93" y="68"/>
                    </a:lnTo>
                    <a:lnTo>
                      <a:pt x="92" y="73"/>
                    </a:lnTo>
                    <a:lnTo>
                      <a:pt x="92" y="79"/>
                    </a:lnTo>
                    <a:lnTo>
                      <a:pt x="94" y="84"/>
                    </a:lnTo>
                    <a:lnTo>
                      <a:pt x="98" y="90"/>
                    </a:lnTo>
                    <a:lnTo>
                      <a:pt x="98" y="113"/>
                    </a:lnTo>
                    <a:lnTo>
                      <a:pt x="86" y="107"/>
                    </a:lnTo>
                    <a:lnTo>
                      <a:pt x="86" y="22"/>
                    </a:lnTo>
                    <a:lnTo>
                      <a:pt x="86" y="22"/>
                    </a:lnTo>
                    <a:close/>
                    <a:moveTo>
                      <a:pt x="98" y="147"/>
                    </a:moveTo>
                    <a:lnTo>
                      <a:pt x="98" y="161"/>
                    </a:lnTo>
                    <a:lnTo>
                      <a:pt x="86" y="156"/>
                    </a:lnTo>
                    <a:lnTo>
                      <a:pt x="86" y="141"/>
                    </a:lnTo>
                    <a:lnTo>
                      <a:pt x="98" y="147"/>
                    </a:lnTo>
                    <a:close/>
                    <a:moveTo>
                      <a:pt x="86" y="278"/>
                    </a:moveTo>
                    <a:lnTo>
                      <a:pt x="58" y="264"/>
                    </a:lnTo>
                    <a:lnTo>
                      <a:pt x="58" y="225"/>
                    </a:lnTo>
                    <a:lnTo>
                      <a:pt x="70" y="232"/>
                    </a:lnTo>
                    <a:lnTo>
                      <a:pt x="70" y="232"/>
                    </a:lnTo>
                    <a:lnTo>
                      <a:pt x="73" y="232"/>
                    </a:lnTo>
                    <a:lnTo>
                      <a:pt x="75" y="232"/>
                    </a:lnTo>
                    <a:lnTo>
                      <a:pt x="77" y="230"/>
                    </a:lnTo>
                    <a:lnTo>
                      <a:pt x="78" y="229"/>
                    </a:lnTo>
                    <a:lnTo>
                      <a:pt x="86" y="212"/>
                    </a:lnTo>
                    <a:lnTo>
                      <a:pt x="86" y="278"/>
                    </a:lnTo>
                    <a:lnTo>
                      <a:pt x="86" y="278"/>
                    </a:lnTo>
                    <a:close/>
                    <a:moveTo>
                      <a:pt x="58" y="83"/>
                    </a:moveTo>
                    <a:lnTo>
                      <a:pt x="86" y="22"/>
                    </a:lnTo>
                    <a:lnTo>
                      <a:pt x="86" y="107"/>
                    </a:lnTo>
                    <a:lnTo>
                      <a:pt x="82" y="106"/>
                    </a:lnTo>
                    <a:lnTo>
                      <a:pt x="82" y="106"/>
                    </a:lnTo>
                    <a:lnTo>
                      <a:pt x="81" y="105"/>
                    </a:lnTo>
                    <a:lnTo>
                      <a:pt x="78" y="105"/>
                    </a:lnTo>
                    <a:lnTo>
                      <a:pt x="77" y="106"/>
                    </a:lnTo>
                    <a:lnTo>
                      <a:pt x="75" y="109"/>
                    </a:lnTo>
                    <a:lnTo>
                      <a:pt x="67" y="126"/>
                    </a:lnTo>
                    <a:lnTo>
                      <a:pt x="67" y="126"/>
                    </a:lnTo>
                    <a:lnTo>
                      <a:pt x="67" y="126"/>
                    </a:lnTo>
                    <a:lnTo>
                      <a:pt x="66" y="128"/>
                    </a:lnTo>
                    <a:lnTo>
                      <a:pt x="67" y="130"/>
                    </a:lnTo>
                    <a:lnTo>
                      <a:pt x="67" y="132"/>
                    </a:lnTo>
                    <a:lnTo>
                      <a:pt x="70" y="133"/>
                    </a:lnTo>
                    <a:lnTo>
                      <a:pt x="86" y="141"/>
                    </a:lnTo>
                    <a:lnTo>
                      <a:pt x="86" y="156"/>
                    </a:lnTo>
                    <a:lnTo>
                      <a:pt x="65" y="145"/>
                    </a:lnTo>
                    <a:lnTo>
                      <a:pt x="65" y="145"/>
                    </a:lnTo>
                    <a:lnTo>
                      <a:pt x="61" y="145"/>
                    </a:lnTo>
                    <a:lnTo>
                      <a:pt x="58" y="147"/>
                    </a:lnTo>
                    <a:lnTo>
                      <a:pt x="58" y="83"/>
                    </a:lnTo>
                    <a:lnTo>
                      <a:pt x="58" y="83"/>
                    </a:lnTo>
                    <a:close/>
                    <a:moveTo>
                      <a:pt x="86" y="190"/>
                    </a:moveTo>
                    <a:lnTo>
                      <a:pt x="86" y="206"/>
                    </a:lnTo>
                    <a:lnTo>
                      <a:pt x="86" y="206"/>
                    </a:lnTo>
                    <a:lnTo>
                      <a:pt x="84" y="203"/>
                    </a:lnTo>
                    <a:lnTo>
                      <a:pt x="58" y="191"/>
                    </a:lnTo>
                    <a:lnTo>
                      <a:pt x="58" y="176"/>
                    </a:lnTo>
                    <a:lnTo>
                      <a:pt x="86" y="190"/>
                    </a:lnTo>
                    <a:close/>
                    <a:moveTo>
                      <a:pt x="58" y="264"/>
                    </a:moveTo>
                    <a:lnTo>
                      <a:pt x="21" y="247"/>
                    </a:lnTo>
                    <a:lnTo>
                      <a:pt x="21" y="247"/>
                    </a:lnTo>
                    <a:lnTo>
                      <a:pt x="14" y="243"/>
                    </a:lnTo>
                    <a:lnTo>
                      <a:pt x="9" y="239"/>
                    </a:lnTo>
                    <a:lnTo>
                      <a:pt x="5" y="233"/>
                    </a:lnTo>
                    <a:lnTo>
                      <a:pt x="2" y="226"/>
                    </a:lnTo>
                    <a:lnTo>
                      <a:pt x="1" y="220"/>
                    </a:lnTo>
                    <a:lnTo>
                      <a:pt x="0" y="213"/>
                    </a:lnTo>
                    <a:lnTo>
                      <a:pt x="1" y="206"/>
                    </a:lnTo>
                    <a:lnTo>
                      <a:pt x="4" y="199"/>
                    </a:lnTo>
                    <a:lnTo>
                      <a:pt x="58" y="83"/>
                    </a:lnTo>
                    <a:lnTo>
                      <a:pt x="58" y="147"/>
                    </a:lnTo>
                    <a:lnTo>
                      <a:pt x="58" y="147"/>
                    </a:lnTo>
                    <a:lnTo>
                      <a:pt x="56" y="148"/>
                    </a:lnTo>
                    <a:lnTo>
                      <a:pt x="48" y="165"/>
                    </a:lnTo>
                    <a:lnTo>
                      <a:pt x="48" y="165"/>
                    </a:lnTo>
                    <a:lnTo>
                      <a:pt x="48" y="165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50" y="172"/>
                    </a:lnTo>
                    <a:lnTo>
                      <a:pt x="51" y="174"/>
                    </a:lnTo>
                    <a:lnTo>
                      <a:pt x="58" y="176"/>
                    </a:lnTo>
                    <a:lnTo>
                      <a:pt x="58" y="191"/>
                    </a:lnTo>
                    <a:lnTo>
                      <a:pt x="46" y="186"/>
                    </a:lnTo>
                    <a:lnTo>
                      <a:pt x="46" y="186"/>
                    </a:lnTo>
                    <a:lnTo>
                      <a:pt x="43" y="184"/>
                    </a:lnTo>
                    <a:lnTo>
                      <a:pt x="42" y="186"/>
                    </a:lnTo>
                    <a:lnTo>
                      <a:pt x="39" y="187"/>
                    </a:lnTo>
                    <a:lnTo>
                      <a:pt x="38" y="188"/>
                    </a:lnTo>
                    <a:lnTo>
                      <a:pt x="29" y="206"/>
                    </a:lnTo>
                    <a:lnTo>
                      <a:pt x="29" y="206"/>
                    </a:lnTo>
                    <a:lnTo>
                      <a:pt x="29" y="206"/>
                    </a:lnTo>
                    <a:lnTo>
                      <a:pt x="29" y="207"/>
                    </a:lnTo>
                    <a:lnTo>
                      <a:pt x="29" y="210"/>
                    </a:lnTo>
                    <a:lnTo>
                      <a:pt x="31" y="212"/>
                    </a:lnTo>
                    <a:lnTo>
                      <a:pt x="32" y="213"/>
                    </a:lnTo>
                    <a:lnTo>
                      <a:pt x="58" y="225"/>
                    </a:lnTo>
                    <a:lnTo>
                      <a:pt x="58" y="26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63" name="组合 212">
                <a:extLst>
                  <a:ext uri="{FF2B5EF4-FFF2-40B4-BE49-F238E27FC236}">
                    <a16:creationId xmlns:a16="http://schemas.microsoft.com/office/drawing/2014/main" id="{F7027AF9-9701-9A3C-0A23-0B3A0C8FBCDB}"/>
                  </a:ext>
                </a:extLst>
              </p:cNvPr>
              <p:cNvGrpSpPr/>
              <p:nvPr/>
            </p:nvGrpSpPr>
            <p:grpSpPr>
              <a:xfrm>
                <a:off x="3784775" y="1882305"/>
                <a:ext cx="464344" cy="488156"/>
                <a:chOff x="1704976" y="2255838"/>
                <a:chExt cx="619125" cy="650875"/>
              </a:xfrm>
              <a:solidFill>
                <a:schemeClr val="accent1"/>
              </a:solidFill>
            </p:grpSpPr>
            <p:sp>
              <p:nvSpPr>
                <p:cNvPr id="164" name="Rectangle 155">
                  <a:extLst>
                    <a:ext uri="{FF2B5EF4-FFF2-40B4-BE49-F238E27FC236}">
                      <a16:creationId xmlns:a16="http://schemas.microsoft.com/office/drawing/2014/main" id="{9B04778E-F9BB-F079-056D-642F7062ED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04976" y="2873375"/>
                  <a:ext cx="619125" cy="33338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5" name="Rectangle 156">
                  <a:extLst>
                    <a:ext uri="{FF2B5EF4-FFF2-40B4-BE49-F238E27FC236}">
                      <a16:creationId xmlns:a16="http://schemas.microsoft.com/office/drawing/2014/main" id="{C06DBEA3-0486-9420-7D49-CFB098E440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30376" y="2811463"/>
                  <a:ext cx="568325" cy="33338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6" name="Rectangle 157">
                  <a:extLst>
                    <a:ext uri="{FF2B5EF4-FFF2-40B4-BE49-F238E27FC236}">
                      <a16:creationId xmlns:a16="http://schemas.microsoft.com/office/drawing/2014/main" id="{83B0874A-2A14-A6CA-43CD-B90CB39707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54213" y="2747963"/>
                  <a:ext cx="120650" cy="31750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7" name="Rectangle 158">
                  <a:extLst>
                    <a:ext uri="{FF2B5EF4-FFF2-40B4-BE49-F238E27FC236}">
                      <a16:creationId xmlns:a16="http://schemas.microsoft.com/office/drawing/2014/main" id="{91E746A3-F6AF-F940-441D-5252E96837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76438" y="2517775"/>
                  <a:ext cx="77788" cy="250825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8" name="Rectangle 159">
                  <a:extLst>
                    <a:ext uri="{FF2B5EF4-FFF2-40B4-BE49-F238E27FC236}">
                      <a16:creationId xmlns:a16="http://schemas.microsoft.com/office/drawing/2014/main" id="{3E07FE1B-C575-279E-CE20-525C42CD67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54213" y="2505075"/>
                  <a:ext cx="120650" cy="31750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9" name="Rectangle 160">
                  <a:extLst>
                    <a:ext uri="{FF2B5EF4-FFF2-40B4-BE49-F238E27FC236}">
                      <a16:creationId xmlns:a16="http://schemas.microsoft.com/office/drawing/2014/main" id="{040CD2CA-DA20-C16D-570A-A77F50A0F0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4826" y="2747963"/>
                  <a:ext cx="119063" cy="31750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0" name="Rectangle 161">
                  <a:extLst>
                    <a:ext uri="{FF2B5EF4-FFF2-40B4-BE49-F238E27FC236}">
                      <a16:creationId xmlns:a16="http://schemas.microsoft.com/office/drawing/2014/main" id="{2B47D85B-E1E5-BD51-5E5C-979CA9FA4B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5463" y="2517775"/>
                  <a:ext cx="77788" cy="250825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1" name="Rectangle 162">
                  <a:extLst>
                    <a:ext uri="{FF2B5EF4-FFF2-40B4-BE49-F238E27FC236}">
                      <a16:creationId xmlns:a16="http://schemas.microsoft.com/office/drawing/2014/main" id="{37B0F7B7-A80A-E2BA-FFC3-15BB2358A2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4826" y="2505075"/>
                  <a:ext cx="119063" cy="31750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2" name="Rectangle 163">
                  <a:extLst>
                    <a:ext uri="{FF2B5EF4-FFF2-40B4-BE49-F238E27FC236}">
                      <a16:creationId xmlns:a16="http://schemas.microsoft.com/office/drawing/2014/main" id="{65EDACE0-F8AD-A02C-9E17-4223CB89E2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5188" y="2747963"/>
                  <a:ext cx="120650" cy="31750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3" name="Rectangle 164">
                  <a:extLst>
                    <a:ext uri="{FF2B5EF4-FFF2-40B4-BE49-F238E27FC236}">
                      <a16:creationId xmlns:a16="http://schemas.microsoft.com/office/drawing/2014/main" id="{918C1FE5-5E87-1591-BA7B-00DA4284FA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57413" y="2517775"/>
                  <a:ext cx="76200" cy="250825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4" name="Rectangle 165">
                  <a:extLst>
                    <a:ext uri="{FF2B5EF4-FFF2-40B4-BE49-F238E27FC236}">
                      <a16:creationId xmlns:a16="http://schemas.microsoft.com/office/drawing/2014/main" id="{8AC92636-9C8E-6138-2A74-3F09D224DC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5188" y="2505075"/>
                  <a:ext cx="120650" cy="31750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5" name="Rectangle 166">
                  <a:extLst>
                    <a:ext uri="{FF2B5EF4-FFF2-40B4-BE49-F238E27FC236}">
                      <a16:creationId xmlns:a16="http://schemas.microsoft.com/office/drawing/2014/main" id="{A918E938-D2F1-2438-DEDC-723CEB103F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30376" y="2435225"/>
                  <a:ext cx="568325" cy="33338"/>
                </a:xfrm>
                <a:prstGeom prst="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6" name="Freeform 167">
                  <a:extLst>
                    <a:ext uri="{FF2B5EF4-FFF2-40B4-BE49-F238E27FC236}">
                      <a16:creationId xmlns:a16="http://schemas.microsoft.com/office/drawing/2014/main" id="{A8E81EF3-6C64-7009-7274-7AD494B231FE}"/>
                    </a:ext>
                  </a:extLst>
                </p:cNvPr>
                <p:cNvSpPr/>
                <p:nvPr/>
              </p:nvSpPr>
              <p:spPr bwMode="auto">
                <a:xfrm>
                  <a:off x="1730376" y="2255838"/>
                  <a:ext cx="568325" cy="179388"/>
                </a:xfrm>
                <a:custGeom>
                  <a:avLst/>
                  <a:gdLst>
                    <a:gd name="T0" fmla="*/ 179 w 358"/>
                    <a:gd name="T1" fmla="*/ 0 h 113"/>
                    <a:gd name="T2" fmla="*/ 0 w 358"/>
                    <a:gd name="T3" fmla="*/ 113 h 113"/>
                    <a:gd name="T4" fmla="*/ 358 w 358"/>
                    <a:gd name="T5" fmla="*/ 113 h 113"/>
                    <a:gd name="T6" fmla="*/ 179 w 358"/>
                    <a:gd name="T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8" h="113">
                      <a:moveTo>
                        <a:pt x="179" y="0"/>
                      </a:moveTo>
                      <a:lnTo>
                        <a:pt x="0" y="113"/>
                      </a:lnTo>
                      <a:lnTo>
                        <a:pt x="358" y="113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77" name="Freeform 168">
                <a:extLst>
                  <a:ext uri="{FF2B5EF4-FFF2-40B4-BE49-F238E27FC236}">
                    <a16:creationId xmlns:a16="http://schemas.microsoft.com/office/drawing/2014/main" id="{EEAE4D5E-1D91-AD04-2D7A-0C49CF436F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9902" y="2003748"/>
                <a:ext cx="591741" cy="386954"/>
              </a:xfrm>
              <a:custGeom>
                <a:avLst/>
                <a:gdLst>
                  <a:gd name="T0" fmla="*/ 497 w 497"/>
                  <a:gd name="T1" fmla="*/ 0 h 325"/>
                  <a:gd name="T2" fmla="*/ 386 w 497"/>
                  <a:gd name="T3" fmla="*/ 37 h 325"/>
                  <a:gd name="T4" fmla="*/ 386 w 497"/>
                  <a:gd name="T5" fmla="*/ 210 h 325"/>
                  <a:gd name="T6" fmla="*/ 386 w 497"/>
                  <a:gd name="T7" fmla="*/ 210 h 325"/>
                  <a:gd name="T8" fmla="*/ 397 w 497"/>
                  <a:gd name="T9" fmla="*/ 209 h 325"/>
                  <a:gd name="T10" fmla="*/ 405 w 497"/>
                  <a:gd name="T11" fmla="*/ 206 h 325"/>
                  <a:gd name="T12" fmla="*/ 409 w 497"/>
                  <a:gd name="T13" fmla="*/ 204 h 325"/>
                  <a:gd name="T14" fmla="*/ 411 w 497"/>
                  <a:gd name="T15" fmla="*/ 201 h 325"/>
                  <a:gd name="T16" fmla="*/ 413 w 497"/>
                  <a:gd name="T17" fmla="*/ 197 h 325"/>
                  <a:gd name="T18" fmla="*/ 413 w 497"/>
                  <a:gd name="T19" fmla="*/ 194 h 325"/>
                  <a:gd name="T20" fmla="*/ 413 w 497"/>
                  <a:gd name="T21" fmla="*/ 118 h 325"/>
                  <a:gd name="T22" fmla="*/ 399 w 497"/>
                  <a:gd name="T23" fmla="*/ 118 h 325"/>
                  <a:gd name="T24" fmla="*/ 399 w 497"/>
                  <a:gd name="T25" fmla="*/ 86 h 325"/>
                  <a:gd name="T26" fmla="*/ 413 w 497"/>
                  <a:gd name="T27" fmla="*/ 86 h 325"/>
                  <a:gd name="T28" fmla="*/ 447 w 497"/>
                  <a:gd name="T29" fmla="*/ 86 h 325"/>
                  <a:gd name="T30" fmla="*/ 462 w 497"/>
                  <a:gd name="T31" fmla="*/ 86 h 325"/>
                  <a:gd name="T32" fmla="*/ 462 w 497"/>
                  <a:gd name="T33" fmla="*/ 118 h 325"/>
                  <a:gd name="T34" fmla="*/ 447 w 497"/>
                  <a:gd name="T35" fmla="*/ 118 h 325"/>
                  <a:gd name="T36" fmla="*/ 447 w 497"/>
                  <a:gd name="T37" fmla="*/ 194 h 325"/>
                  <a:gd name="T38" fmla="*/ 447 w 497"/>
                  <a:gd name="T39" fmla="*/ 194 h 325"/>
                  <a:gd name="T40" fmla="*/ 446 w 497"/>
                  <a:gd name="T41" fmla="*/ 204 h 325"/>
                  <a:gd name="T42" fmla="*/ 442 w 497"/>
                  <a:gd name="T43" fmla="*/ 212 h 325"/>
                  <a:gd name="T44" fmla="*/ 436 w 497"/>
                  <a:gd name="T45" fmla="*/ 220 h 325"/>
                  <a:gd name="T46" fmla="*/ 430 w 497"/>
                  <a:gd name="T47" fmla="*/ 227 h 325"/>
                  <a:gd name="T48" fmla="*/ 420 w 497"/>
                  <a:gd name="T49" fmla="*/ 232 h 325"/>
                  <a:gd name="T50" fmla="*/ 411 w 497"/>
                  <a:gd name="T51" fmla="*/ 236 h 325"/>
                  <a:gd name="T52" fmla="*/ 399 w 497"/>
                  <a:gd name="T53" fmla="*/ 239 h 325"/>
                  <a:gd name="T54" fmla="*/ 386 w 497"/>
                  <a:gd name="T55" fmla="*/ 239 h 325"/>
                  <a:gd name="T56" fmla="*/ 386 w 497"/>
                  <a:gd name="T57" fmla="*/ 289 h 325"/>
                  <a:gd name="T58" fmla="*/ 497 w 497"/>
                  <a:gd name="T59" fmla="*/ 325 h 325"/>
                  <a:gd name="T60" fmla="*/ 497 w 497"/>
                  <a:gd name="T61" fmla="*/ 0 h 325"/>
                  <a:gd name="T62" fmla="*/ 386 w 497"/>
                  <a:gd name="T63" fmla="*/ 37 h 325"/>
                  <a:gd name="T64" fmla="*/ 0 w 497"/>
                  <a:gd name="T65" fmla="*/ 163 h 325"/>
                  <a:gd name="T66" fmla="*/ 386 w 497"/>
                  <a:gd name="T67" fmla="*/ 289 h 325"/>
                  <a:gd name="T68" fmla="*/ 386 w 497"/>
                  <a:gd name="T69" fmla="*/ 239 h 325"/>
                  <a:gd name="T70" fmla="*/ 386 w 497"/>
                  <a:gd name="T71" fmla="*/ 239 h 325"/>
                  <a:gd name="T72" fmla="*/ 374 w 497"/>
                  <a:gd name="T73" fmla="*/ 239 h 325"/>
                  <a:gd name="T74" fmla="*/ 363 w 497"/>
                  <a:gd name="T75" fmla="*/ 236 h 325"/>
                  <a:gd name="T76" fmla="*/ 353 w 497"/>
                  <a:gd name="T77" fmla="*/ 232 h 325"/>
                  <a:gd name="T78" fmla="*/ 343 w 497"/>
                  <a:gd name="T79" fmla="*/ 227 h 325"/>
                  <a:gd name="T80" fmla="*/ 336 w 497"/>
                  <a:gd name="T81" fmla="*/ 220 h 325"/>
                  <a:gd name="T82" fmla="*/ 331 w 497"/>
                  <a:gd name="T83" fmla="*/ 212 h 325"/>
                  <a:gd name="T84" fmla="*/ 327 w 497"/>
                  <a:gd name="T85" fmla="*/ 204 h 325"/>
                  <a:gd name="T86" fmla="*/ 325 w 497"/>
                  <a:gd name="T87" fmla="*/ 194 h 325"/>
                  <a:gd name="T88" fmla="*/ 325 w 497"/>
                  <a:gd name="T89" fmla="*/ 118 h 325"/>
                  <a:gd name="T90" fmla="*/ 311 w 497"/>
                  <a:gd name="T91" fmla="*/ 118 h 325"/>
                  <a:gd name="T92" fmla="*/ 311 w 497"/>
                  <a:gd name="T93" fmla="*/ 86 h 325"/>
                  <a:gd name="T94" fmla="*/ 325 w 497"/>
                  <a:gd name="T95" fmla="*/ 86 h 325"/>
                  <a:gd name="T96" fmla="*/ 359 w 497"/>
                  <a:gd name="T97" fmla="*/ 86 h 325"/>
                  <a:gd name="T98" fmla="*/ 376 w 497"/>
                  <a:gd name="T99" fmla="*/ 86 h 325"/>
                  <a:gd name="T100" fmla="*/ 376 w 497"/>
                  <a:gd name="T101" fmla="*/ 118 h 325"/>
                  <a:gd name="T102" fmla="*/ 359 w 497"/>
                  <a:gd name="T103" fmla="*/ 118 h 325"/>
                  <a:gd name="T104" fmla="*/ 359 w 497"/>
                  <a:gd name="T105" fmla="*/ 194 h 325"/>
                  <a:gd name="T106" fmla="*/ 359 w 497"/>
                  <a:gd name="T107" fmla="*/ 194 h 325"/>
                  <a:gd name="T108" fmla="*/ 361 w 497"/>
                  <a:gd name="T109" fmla="*/ 197 h 325"/>
                  <a:gd name="T110" fmla="*/ 362 w 497"/>
                  <a:gd name="T111" fmla="*/ 201 h 325"/>
                  <a:gd name="T112" fmla="*/ 365 w 497"/>
                  <a:gd name="T113" fmla="*/ 204 h 325"/>
                  <a:gd name="T114" fmla="*/ 367 w 497"/>
                  <a:gd name="T115" fmla="*/ 206 h 325"/>
                  <a:gd name="T116" fmla="*/ 376 w 497"/>
                  <a:gd name="T117" fmla="*/ 209 h 325"/>
                  <a:gd name="T118" fmla="*/ 386 w 497"/>
                  <a:gd name="T119" fmla="*/ 210 h 325"/>
                  <a:gd name="T120" fmla="*/ 386 w 497"/>
                  <a:gd name="T121" fmla="*/ 37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7" h="325">
                    <a:moveTo>
                      <a:pt x="497" y="0"/>
                    </a:moveTo>
                    <a:lnTo>
                      <a:pt x="386" y="37"/>
                    </a:lnTo>
                    <a:lnTo>
                      <a:pt x="386" y="210"/>
                    </a:lnTo>
                    <a:lnTo>
                      <a:pt x="386" y="210"/>
                    </a:lnTo>
                    <a:lnTo>
                      <a:pt x="397" y="209"/>
                    </a:lnTo>
                    <a:lnTo>
                      <a:pt x="405" y="206"/>
                    </a:lnTo>
                    <a:lnTo>
                      <a:pt x="409" y="204"/>
                    </a:lnTo>
                    <a:lnTo>
                      <a:pt x="411" y="201"/>
                    </a:lnTo>
                    <a:lnTo>
                      <a:pt x="413" y="197"/>
                    </a:lnTo>
                    <a:lnTo>
                      <a:pt x="413" y="194"/>
                    </a:lnTo>
                    <a:lnTo>
                      <a:pt x="413" y="118"/>
                    </a:lnTo>
                    <a:lnTo>
                      <a:pt x="399" y="118"/>
                    </a:lnTo>
                    <a:lnTo>
                      <a:pt x="399" y="86"/>
                    </a:lnTo>
                    <a:lnTo>
                      <a:pt x="413" y="86"/>
                    </a:lnTo>
                    <a:lnTo>
                      <a:pt x="447" y="86"/>
                    </a:lnTo>
                    <a:lnTo>
                      <a:pt x="462" y="86"/>
                    </a:lnTo>
                    <a:lnTo>
                      <a:pt x="462" y="118"/>
                    </a:lnTo>
                    <a:lnTo>
                      <a:pt x="447" y="118"/>
                    </a:lnTo>
                    <a:lnTo>
                      <a:pt x="447" y="194"/>
                    </a:lnTo>
                    <a:lnTo>
                      <a:pt x="447" y="194"/>
                    </a:lnTo>
                    <a:lnTo>
                      <a:pt x="446" y="204"/>
                    </a:lnTo>
                    <a:lnTo>
                      <a:pt x="442" y="212"/>
                    </a:lnTo>
                    <a:lnTo>
                      <a:pt x="436" y="220"/>
                    </a:lnTo>
                    <a:lnTo>
                      <a:pt x="430" y="227"/>
                    </a:lnTo>
                    <a:lnTo>
                      <a:pt x="420" y="232"/>
                    </a:lnTo>
                    <a:lnTo>
                      <a:pt x="411" y="236"/>
                    </a:lnTo>
                    <a:lnTo>
                      <a:pt x="399" y="239"/>
                    </a:lnTo>
                    <a:lnTo>
                      <a:pt x="386" y="239"/>
                    </a:lnTo>
                    <a:lnTo>
                      <a:pt x="386" y="289"/>
                    </a:lnTo>
                    <a:lnTo>
                      <a:pt x="497" y="325"/>
                    </a:lnTo>
                    <a:lnTo>
                      <a:pt x="497" y="0"/>
                    </a:lnTo>
                    <a:close/>
                    <a:moveTo>
                      <a:pt x="386" y="37"/>
                    </a:moveTo>
                    <a:lnTo>
                      <a:pt x="0" y="163"/>
                    </a:lnTo>
                    <a:lnTo>
                      <a:pt x="386" y="289"/>
                    </a:lnTo>
                    <a:lnTo>
                      <a:pt x="386" y="239"/>
                    </a:lnTo>
                    <a:lnTo>
                      <a:pt x="386" y="239"/>
                    </a:lnTo>
                    <a:lnTo>
                      <a:pt x="374" y="239"/>
                    </a:lnTo>
                    <a:lnTo>
                      <a:pt x="363" y="236"/>
                    </a:lnTo>
                    <a:lnTo>
                      <a:pt x="353" y="232"/>
                    </a:lnTo>
                    <a:lnTo>
                      <a:pt x="343" y="227"/>
                    </a:lnTo>
                    <a:lnTo>
                      <a:pt x="336" y="220"/>
                    </a:lnTo>
                    <a:lnTo>
                      <a:pt x="331" y="212"/>
                    </a:lnTo>
                    <a:lnTo>
                      <a:pt x="327" y="204"/>
                    </a:lnTo>
                    <a:lnTo>
                      <a:pt x="325" y="194"/>
                    </a:lnTo>
                    <a:lnTo>
                      <a:pt x="325" y="118"/>
                    </a:lnTo>
                    <a:lnTo>
                      <a:pt x="311" y="118"/>
                    </a:lnTo>
                    <a:lnTo>
                      <a:pt x="311" y="86"/>
                    </a:lnTo>
                    <a:lnTo>
                      <a:pt x="325" y="86"/>
                    </a:lnTo>
                    <a:lnTo>
                      <a:pt x="359" y="86"/>
                    </a:lnTo>
                    <a:lnTo>
                      <a:pt x="376" y="86"/>
                    </a:lnTo>
                    <a:lnTo>
                      <a:pt x="376" y="118"/>
                    </a:lnTo>
                    <a:lnTo>
                      <a:pt x="359" y="118"/>
                    </a:lnTo>
                    <a:lnTo>
                      <a:pt x="359" y="194"/>
                    </a:lnTo>
                    <a:lnTo>
                      <a:pt x="359" y="194"/>
                    </a:lnTo>
                    <a:lnTo>
                      <a:pt x="361" y="197"/>
                    </a:lnTo>
                    <a:lnTo>
                      <a:pt x="362" y="201"/>
                    </a:lnTo>
                    <a:lnTo>
                      <a:pt x="365" y="204"/>
                    </a:lnTo>
                    <a:lnTo>
                      <a:pt x="367" y="206"/>
                    </a:lnTo>
                    <a:lnTo>
                      <a:pt x="376" y="209"/>
                    </a:lnTo>
                    <a:lnTo>
                      <a:pt x="386" y="210"/>
                    </a:lnTo>
                    <a:lnTo>
                      <a:pt x="386" y="3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8" name="Freeform 169">
                <a:extLst>
                  <a:ext uri="{FF2B5EF4-FFF2-40B4-BE49-F238E27FC236}">
                    <a16:creationId xmlns:a16="http://schemas.microsoft.com/office/drawing/2014/main" id="{5A79C62F-E8BF-FC75-0C99-434990F0E1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7414" y="2429992"/>
                <a:ext cx="139304" cy="240506"/>
              </a:xfrm>
              <a:custGeom>
                <a:avLst/>
                <a:gdLst>
                  <a:gd name="T0" fmla="*/ 71 w 117"/>
                  <a:gd name="T1" fmla="*/ 170 h 202"/>
                  <a:gd name="T2" fmla="*/ 80 w 117"/>
                  <a:gd name="T3" fmla="*/ 173 h 202"/>
                  <a:gd name="T4" fmla="*/ 85 w 117"/>
                  <a:gd name="T5" fmla="*/ 181 h 202"/>
                  <a:gd name="T6" fmla="*/ 85 w 117"/>
                  <a:gd name="T7" fmla="*/ 188 h 202"/>
                  <a:gd name="T8" fmla="*/ 80 w 117"/>
                  <a:gd name="T9" fmla="*/ 199 h 202"/>
                  <a:gd name="T10" fmla="*/ 75 w 117"/>
                  <a:gd name="T11" fmla="*/ 202 h 202"/>
                  <a:gd name="T12" fmla="*/ 71 w 117"/>
                  <a:gd name="T13" fmla="*/ 170 h 202"/>
                  <a:gd name="T14" fmla="*/ 71 w 117"/>
                  <a:gd name="T15" fmla="*/ 157 h 202"/>
                  <a:gd name="T16" fmla="*/ 71 w 117"/>
                  <a:gd name="T17" fmla="*/ 68 h 202"/>
                  <a:gd name="T18" fmla="*/ 80 w 117"/>
                  <a:gd name="T19" fmla="*/ 77 h 202"/>
                  <a:gd name="T20" fmla="*/ 85 w 117"/>
                  <a:gd name="T21" fmla="*/ 91 h 202"/>
                  <a:gd name="T22" fmla="*/ 92 w 117"/>
                  <a:gd name="T23" fmla="*/ 116 h 202"/>
                  <a:gd name="T24" fmla="*/ 94 w 117"/>
                  <a:gd name="T25" fmla="*/ 120 h 202"/>
                  <a:gd name="T26" fmla="*/ 100 w 117"/>
                  <a:gd name="T27" fmla="*/ 126 h 202"/>
                  <a:gd name="T28" fmla="*/ 110 w 117"/>
                  <a:gd name="T29" fmla="*/ 127 h 202"/>
                  <a:gd name="T30" fmla="*/ 117 w 117"/>
                  <a:gd name="T31" fmla="*/ 145 h 202"/>
                  <a:gd name="T32" fmla="*/ 66 w 117"/>
                  <a:gd name="T33" fmla="*/ 170 h 202"/>
                  <a:gd name="T34" fmla="*/ 71 w 117"/>
                  <a:gd name="T35" fmla="*/ 170 h 202"/>
                  <a:gd name="T36" fmla="*/ 71 w 117"/>
                  <a:gd name="T37" fmla="*/ 202 h 202"/>
                  <a:gd name="T38" fmla="*/ 61 w 117"/>
                  <a:gd name="T39" fmla="*/ 199 h 202"/>
                  <a:gd name="T40" fmla="*/ 56 w 117"/>
                  <a:gd name="T41" fmla="*/ 189 h 202"/>
                  <a:gd name="T42" fmla="*/ 56 w 117"/>
                  <a:gd name="T43" fmla="*/ 184 h 202"/>
                  <a:gd name="T44" fmla="*/ 61 w 117"/>
                  <a:gd name="T45" fmla="*/ 173 h 202"/>
                  <a:gd name="T46" fmla="*/ 66 w 117"/>
                  <a:gd name="T47" fmla="*/ 170 h 202"/>
                  <a:gd name="T48" fmla="*/ 71 w 117"/>
                  <a:gd name="T49" fmla="*/ 68 h 202"/>
                  <a:gd name="T50" fmla="*/ 60 w 117"/>
                  <a:gd name="T51" fmla="*/ 62 h 202"/>
                  <a:gd name="T52" fmla="*/ 47 w 117"/>
                  <a:gd name="T53" fmla="*/ 61 h 202"/>
                  <a:gd name="T54" fmla="*/ 34 w 117"/>
                  <a:gd name="T55" fmla="*/ 8 h 202"/>
                  <a:gd name="T56" fmla="*/ 29 w 117"/>
                  <a:gd name="T57" fmla="*/ 1 h 202"/>
                  <a:gd name="T58" fmla="*/ 19 w 117"/>
                  <a:gd name="T59" fmla="*/ 0 h 202"/>
                  <a:gd name="T60" fmla="*/ 15 w 117"/>
                  <a:gd name="T61" fmla="*/ 1 h 202"/>
                  <a:gd name="T62" fmla="*/ 10 w 117"/>
                  <a:gd name="T63" fmla="*/ 9 h 202"/>
                  <a:gd name="T64" fmla="*/ 24 w 117"/>
                  <a:gd name="T65" fmla="*/ 66 h 202"/>
                  <a:gd name="T66" fmla="*/ 19 w 117"/>
                  <a:gd name="T67" fmla="*/ 70 h 202"/>
                  <a:gd name="T68" fmla="*/ 11 w 117"/>
                  <a:gd name="T69" fmla="*/ 78 h 202"/>
                  <a:gd name="T70" fmla="*/ 6 w 117"/>
                  <a:gd name="T71" fmla="*/ 91 h 202"/>
                  <a:gd name="T72" fmla="*/ 4 w 117"/>
                  <a:gd name="T73" fmla="*/ 104 h 202"/>
                  <a:gd name="T74" fmla="*/ 6 w 117"/>
                  <a:gd name="T75" fmla="*/ 111 h 202"/>
                  <a:gd name="T76" fmla="*/ 12 w 117"/>
                  <a:gd name="T77" fmla="*/ 138 h 202"/>
                  <a:gd name="T78" fmla="*/ 12 w 117"/>
                  <a:gd name="T79" fmla="*/ 142 h 202"/>
                  <a:gd name="T80" fmla="*/ 10 w 117"/>
                  <a:gd name="T81" fmla="*/ 149 h 202"/>
                  <a:gd name="T82" fmla="*/ 3 w 117"/>
                  <a:gd name="T83" fmla="*/ 156 h 202"/>
                  <a:gd name="T84" fmla="*/ 6 w 117"/>
                  <a:gd name="T85" fmla="*/ 175 h 202"/>
                  <a:gd name="T86" fmla="*/ 71 w 117"/>
                  <a:gd name="T87" fmla="*/ 6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7" h="202">
                    <a:moveTo>
                      <a:pt x="71" y="170"/>
                    </a:moveTo>
                    <a:lnTo>
                      <a:pt x="71" y="170"/>
                    </a:lnTo>
                    <a:lnTo>
                      <a:pt x="76" y="170"/>
                    </a:lnTo>
                    <a:lnTo>
                      <a:pt x="80" y="173"/>
                    </a:lnTo>
                    <a:lnTo>
                      <a:pt x="84" y="177"/>
                    </a:lnTo>
                    <a:lnTo>
                      <a:pt x="85" y="181"/>
                    </a:lnTo>
                    <a:lnTo>
                      <a:pt x="85" y="181"/>
                    </a:lnTo>
                    <a:lnTo>
                      <a:pt x="85" y="188"/>
                    </a:lnTo>
                    <a:lnTo>
                      <a:pt x="84" y="193"/>
                    </a:lnTo>
                    <a:lnTo>
                      <a:pt x="80" y="199"/>
                    </a:lnTo>
                    <a:lnTo>
                      <a:pt x="75" y="202"/>
                    </a:lnTo>
                    <a:lnTo>
                      <a:pt x="75" y="202"/>
                    </a:lnTo>
                    <a:lnTo>
                      <a:pt x="71" y="202"/>
                    </a:lnTo>
                    <a:lnTo>
                      <a:pt x="71" y="170"/>
                    </a:lnTo>
                    <a:lnTo>
                      <a:pt x="71" y="170"/>
                    </a:lnTo>
                    <a:close/>
                    <a:moveTo>
                      <a:pt x="71" y="157"/>
                    </a:moveTo>
                    <a:lnTo>
                      <a:pt x="71" y="68"/>
                    </a:lnTo>
                    <a:lnTo>
                      <a:pt x="71" y="68"/>
                    </a:lnTo>
                    <a:lnTo>
                      <a:pt x="76" y="72"/>
                    </a:lnTo>
                    <a:lnTo>
                      <a:pt x="80" y="77"/>
                    </a:lnTo>
                    <a:lnTo>
                      <a:pt x="83" y="84"/>
                    </a:lnTo>
                    <a:lnTo>
                      <a:pt x="85" y="91"/>
                    </a:lnTo>
                    <a:lnTo>
                      <a:pt x="85" y="91"/>
                    </a:lnTo>
                    <a:lnTo>
                      <a:pt x="92" y="116"/>
                    </a:lnTo>
                    <a:lnTo>
                      <a:pt x="92" y="116"/>
                    </a:lnTo>
                    <a:lnTo>
                      <a:pt x="94" y="120"/>
                    </a:lnTo>
                    <a:lnTo>
                      <a:pt x="96" y="123"/>
                    </a:lnTo>
                    <a:lnTo>
                      <a:pt x="100" y="126"/>
                    </a:lnTo>
                    <a:lnTo>
                      <a:pt x="103" y="127"/>
                    </a:lnTo>
                    <a:lnTo>
                      <a:pt x="110" y="127"/>
                    </a:lnTo>
                    <a:lnTo>
                      <a:pt x="112" y="127"/>
                    </a:lnTo>
                    <a:lnTo>
                      <a:pt x="117" y="145"/>
                    </a:lnTo>
                    <a:lnTo>
                      <a:pt x="71" y="157"/>
                    </a:lnTo>
                    <a:close/>
                    <a:moveTo>
                      <a:pt x="66" y="170"/>
                    </a:moveTo>
                    <a:lnTo>
                      <a:pt x="66" y="170"/>
                    </a:lnTo>
                    <a:lnTo>
                      <a:pt x="71" y="170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65" y="200"/>
                    </a:lnTo>
                    <a:lnTo>
                      <a:pt x="61" y="199"/>
                    </a:lnTo>
                    <a:lnTo>
                      <a:pt x="57" y="195"/>
                    </a:lnTo>
                    <a:lnTo>
                      <a:pt x="56" y="189"/>
                    </a:lnTo>
                    <a:lnTo>
                      <a:pt x="56" y="189"/>
                    </a:lnTo>
                    <a:lnTo>
                      <a:pt x="56" y="184"/>
                    </a:lnTo>
                    <a:lnTo>
                      <a:pt x="57" y="179"/>
                    </a:lnTo>
                    <a:lnTo>
                      <a:pt x="61" y="173"/>
                    </a:lnTo>
                    <a:lnTo>
                      <a:pt x="66" y="170"/>
                    </a:lnTo>
                    <a:lnTo>
                      <a:pt x="66" y="170"/>
                    </a:lnTo>
                    <a:close/>
                    <a:moveTo>
                      <a:pt x="71" y="68"/>
                    </a:moveTo>
                    <a:lnTo>
                      <a:pt x="71" y="68"/>
                    </a:lnTo>
                    <a:lnTo>
                      <a:pt x="65" y="65"/>
                    </a:lnTo>
                    <a:lnTo>
                      <a:pt x="60" y="62"/>
                    </a:lnTo>
                    <a:lnTo>
                      <a:pt x="54" y="61"/>
                    </a:lnTo>
                    <a:lnTo>
                      <a:pt x="47" y="61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1" y="4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5" y="1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1" y="15"/>
                    </a:lnTo>
                    <a:lnTo>
                      <a:pt x="24" y="66"/>
                    </a:lnTo>
                    <a:lnTo>
                      <a:pt x="24" y="66"/>
                    </a:lnTo>
                    <a:lnTo>
                      <a:pt x="19" y="70"/>
                    </a:lnTo>
                    <a:lnTo>
                      <a:pt x="15" y="74"/>
                    </a:lnTo>
                    <a:lnTo>
                      <a:pt x="11" y="78"/>
                    </a:lnTo>
                    <a:lnTo>
                      <a:pt x="7" y="84"/>
                    </a:lnTo>
                    <a:lnTo>
                      <a:pt x="6" y="91"/>
                    </a:lnTo>
                    <a:lnTo>
                      <a:pt x="4" y="96"/>
                    </a:lnTo>
                    <a:lnTo>
                      <a:pt x="4" y="104"/>
                    </a:lnTo>
                    <a:lnTo>
                      <a:pt x="6" y="111"/>
                    </a:lnTo>
                    <a:lnTo>
                      <a:pt x="6" y="111"/>
                    </a:lnTo>
                    <a:lnTo>
                      <a:pt x="12" y="138"/>
                    </a:lnTo>
                    <a:lnTo>
                      <a:pt x="12" y="138"/>
                    </a:lnTo>
                    <a:lnTo>
                      <a:pt x="12" y="138"/>
                    </a:lnTo>
                    <a:lnTo>
                      <a:pt x="12" y="142"/>
                    </a:lnTo>
                    <a:lnTo>
                      <a:pt x="12" y="146"/>
                    </a:lnTo>
                    <a:lnTo>
                      <a:pt x="10" y="149"/>
                    </a:lnTo>
                    <a:lnTo>
                      <a:pt x="8" y="152"/>
                    </a:lnTo>
                    <a:lnTo>
                      <a:pt x="3" y="156"/>
                    </a:lnTo>
                    <a:lnTo>
                      <a:pt x="0" y="157"/>
                    </a:lnTo>
                    <a:lnTo>
                      <a:pt x="6" y="175"/>
                    </a:lnTo>
                    <a:lnTo>
                      <a:pt x="71" y="157"/>
                    </a:lnTo>
                    <a:lnTo>
                      <a:pt x="71" y="6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9" name="Freeform 170">
                <a:extLst>
                  <a:ext uri="{FF2B5EF4-FFF2-40B4-BE49-F238E27FC236}">
                    <a16:creationId xmlns:a16="http://schemas.microsoft.com/office/drawing/2014/main" id="{12EDADA7-A73C-6860-4C2E-36BA1F531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2549" y="1597745"/>
                <a:ext cx="277416" cy="341710"/>
              </a:xfrm>
              <a:custGeom>
                <a:avLst/>
                <a:gdLst>
                  <a:gd name="T0" fmla="*/ 164 w 233"/>
                  <a:gd name="T1" fmla="*/ 0 h 287"/>
                  <a:gd name="T2" fmla="*/ 233 w 233"/>
                  <a:gd name="T3" fmla="*/ 248 h 287"/>
                  <a:gd name="T4" fmla="*/ 216 w 233"/>
                  <a:gd name="T5" fmla="*/ 280 h 287"/>
                  <a:gd name="T6" fmla="*/ 164 w 233"/>
                  <a:gd name="T7" fmla="*/ 226 h 287"/>
                  <a:gd name="T8" fmla="*/ 179 w 233"/>
                  <a:gd name="T9" fmla="*/ 218 h 287"/>
                  <a:gd name="T10" fmla="*/ 194 w 233"/>
                  <a:gd name="T11" fmla="*/ 191 h 287"/>
                  <a:gd name="T12" fmla="*/ 194 w 233"/>
                  <a:gd name="T13" fmla="*/ 157 h 287"/>
                  <a:gd name="T14" fmla="*/ 178 w 233"/>
                  <a:gd name="T15" fmla="*/ 148 h 287"/>
                  <a:gd name="T16" fmla="*/ 164 w 233"/>
                  <a:gd name="T17" fmla="*/ 118 h 287"/>
                  <a:gd name="T18" fmla="*/ 167 w 233"/>
                  <a:gd name="T19" fmla="*/ 210 h 287"/>
                  <a:gd name="T20" fmla="*/ 180 w 233"/>
                  <a:gd name="T21" fmla="*/ 175 h 287"/>
                  <a:gd name="T22" fmla="*/ 175 w 233"/>
                  <a:gd name="T23" fmla="*/ 160 h 287"/>
                  <a:gd name="T24" fmla="*/ 164 w 233"/>
                  <a:gd name="T25" fmla="*/ 160 h 287"/>
                  <a:gd name="T26" fmla="*/ 133 w 233"/>
                  <a:gd name="T27" fmla="*/ 14 h 287"/>
                  <a:gd name="T28" fmla="*/ 164 w 233"/>
                  <a:gd name="T29" fmla="*/ 118 h 287"/>
                  <a:gd name="T30" fmla="*/ 136 w 233"/>
                  <a:gd name="T31" fmla="*/ 111 h 287"/>
                  <a:gd name="T32" fmla="*/ 133 w 233"/>
                  <a:gd name="T33" fmla="*/ 287 h 287"/>
                  <a:gd name="T34" fmla="*/ 140 w 233"/>
                  <a:gd name="T35" fmla="*/ 224 h 287"/>
                  <a:gd name="T36" fmla="*/ 164 w 233"/>
                  <a:gd name="T37" fmla="*/ 287 h 287"/>
                  <a:gd name="T38" fmla="*/ 153 w 233"/>
                  <a:gd name="T39" fmla="*/ 201 h 287"/>
                  <a:gd name="T40" fmla="*/ 156 w 233"/>
                  <a:gd name="T41" fmla="*/ 210 h 287"/>
                  <a:gd name="T42" fmla="*/ 164 w 233"/>
                  <a:gd name="T43" fmla="*/ 160 h 287"/>
                  <a:gd name="T44" fmla="*/ 96 w 233"/>
                  <a:gd name="T45" fmla="*/ 0 h 287"/>
                  <a:gd name="T46" fmla="*/ 133 w 233"/>
                  <a:gd name="T47" fmla="*/ 110 h 287"/>
                  <a:gd name="T48" fmla="*/ 103 w 233"/>
                  <a:gd name="T49" fmla="*/ 115 h 287"/>
                  <a:gd name="T50" fmla="*/ 96 w 233"/>
                  <a:gd name="T51" fmla="*/ 287 h 287"/>
                  <a:gd name="T52" fmla="*/ 132 w 233"/>
                  <a:gd name="T53" fmla="*/ 198 h 287"/>
                  <a:gd name="T54" fmla="*/ 133 w 233"/>
                  <a:gd name="T55" fmla="*/ 218 h 287"/>
                  <a:gd name="T56" fmla="*/ 101 w 233"/>
                  <a:gd name="T57" fmla="*/ 169 h 287"/>
                  <a:gd name="T58" fmla="*/ 96 w 233"/>
                  <a:gd name="T59" fmla="*/ 160 h 287"/>
                  <a:gd name="T60" fmla="*/ 96 w 233"/>
                  <a:gd name="T61" fmla="*/ 133 h 287"/>
                  <a:gd name="T62" fmla="*/ 82 w 233"/>
                  <a:gd name="T63" fmla="*/ 14 h 287"/>
                  <a:gd name="T64" fmla="*/ 96 w 233"/>
                  <a:gd name="T65" fmla="*/ 121 h 287"/>
                  <a:gd name="T66" fmla="*/ 82 w 233"/>
                  <a:gd name="T67" fmla="*/ 50 h 287"/>
                  <a:gd name="T68" fmla="*/ 82 w 233"/>
                  <a:gd name="T69" fmla="*/ 164 h 287"/>
                  <a:gd name="T70" fmla="*/ 96 w 233"/>
                  <a:gd name="T71" fmla="*/ 226 h 287"/>
                  <a:gd name="T72" fmla="*/ 90 w 233"/>
                  <a:gd name="T73" fmla="*/ 144 h 287"/>
                  <a:gd name="T74" fmla="*/ 40 w 233"/>
                  <a:gd name="T75" fmla="*/ 0 h 287"/>
                  <a:gd name="T76" fmla="*/ 27 w 233"/>
                  <a:gd name="T77" fmla="*/ 15 h 287"/>
                  <a:gd name="T78" fmla="*/ 17 w 233"/>
                  <a:gd name="T79" fmla="*/ 31 h 287"/>
                  <a:gd name="T80" fmla="*/ 82 w 233"/>
                  <a:gd name="T81" fmla="*/ 50 h 287"/>
                  <a:gd name="T82" fmla="*/ 61 w 233"/>
                  <a:gd name="T83" fmla="*/ 155 h 287"/>
                  <a:gd name="T84" fmla="*/ 38 w 233"/>
                  <a:gd name="T85" fmla="*/ 160 h 287"/>
                  <a:gd name="T86" fmla="*/ 29 w 233"/>
                  <a:gd name="T87" fmla="*/ 174 h 287"/>
                  <a:gd name="T88" fmla="*/ 40 w 233"/>
                  <a:gd name="T89" fmla="*/ 183 h 287"/>
                  <a:gd name="T90" fmla="*/ 46 w 233"/>
                  <a:gd name="T91" fmla="*/ 179 h 287"/>
                  <a:gd name="T92" fmla="*/ 45 w 233"/>
                  <a:gd name="T93" fmla="*/ 172 h 287"/>
                  <a:gd name="T94" fmla="*/ 57 w 233"/>
                  <a:gd name="T95" fmla="*/ 164 h 287"/>
                  <a:gd name="T96" fmla="*/ 48 w 233"/>
                  <a:gd name="T97" fmla="*/ 195 h 287"/>
                  <a:gd name="T98" fmla="*/ 41 w 233"/>
                  <a:gd name="T99" fmla="*/ 233 h 287"/>
                  <a:gd name="T100" fmla="*/ 53 w 233"/>
                  <a:gd name="T101" fmla="*/ 244 h 287"/>
                  <a:gd name="T102" fmla="*/ 60 w 233"/>
                  <a:gd name="T103" fmla="*/ 236 h 287"/>
                  <a:gd name="T104" fmla="*/ 73 w 233"/>
                  <a:gd name="T105" fmla="*/ 179 h 287"/>
                  <a:gd name="T106" fmla="*/ 40 w 233"/>
                  <a:gd name="T107" fmla="*/ 287 h 287"/>
                  <a:gd name="T108" fmla="*/ 13 w 233"/>
                  <a:gd name="T109" fmla="*/ 275 h 287"/>
                  <a:gd name="T110" fmla="*/ 0 w 233"/>
                  <a:gd name="T111" fmla="*/ 39 h 287"/>
                  <a:gd name="T112" fmla="*/ 13 w 233"/>
                  <a:gd name="T113" fmla="*/ 12 h 287"/>
                  <a:gd name="T114" fmla="*/ 40 w 233"/>
                  <a:gd name="T11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3" h="287">
                    <a:moveTo>
                      <a:pt x="164" y="0"/>
                    </a:moveTo>
                    <a:lnTo>
                      <a:pt x="233" y="0"/>
                    </a:lnTo>
                    <a:lnTo>
                      <a:pt x="233" y="14"/>
                    </a:lnTo>
                    <a:lnTo>
                      <a:pt x="164" y="14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  <a:moveTo>
                      <a:pt x="164" y="50"/>
                    </a:moveTo>
                    <a:lnTo>
                      <a:pt x="233" y="50"/>
                    </a:lnTo>
                    <a:lnTo>
                      <a:pt x="233" y="248"/>
                    </a:lnTo>
                    <a:lnTo>
                      <a:pt x="233" y="248"/>
                    </a:lnTo>
                    <a:lnTo>
                      <a:pt x="232" y="256"/>
                    </a:lnTo>
                    <a:lnTo>
                      <a:pt x="229" y="263"/>
                    </a:lnTo>
                    <a:lnTo>
                      <a:pt x="226" y="270"/>
                    </a:lnTo>
                    <a:lnTo>
                      <a:pt x="221" y="275"/>
                    </a:lnTo>
                    <a:lnTo>
                      <a:pt x="216" y="280"/>
                    </a:lnTo>
                    <a:lnTo>
                      <a:pt x="209" y="285"/>
                    </a:lnTo>
                    <a:lnTo>
                      <a:pt x="202" y="286"/>
                    </a:lnTo>
                    <a:lnTo>
                      <a:pt x="194" y="287"/>
                    </a:lnTo>
                    <a:lnTo>
                      <a:pt x="164" y="287"/>
                    </a:lnTo>
                    <a:lnTo>
                      <a:pt x="164" y="226"/>
                    </a:lnTo>
                    <a:lnTo>
                      <a:pt x="164" y="226"/>
                    </a:lnTo>
                    <a:lnTo>
                      <a:pt x="168" y="225"/>
                    </a:lnTo>
                    <a:lnTo>
                      <a:pt x="168" y="225"/>
                    </a:lnTo>
                    <a:lnTo>
                      <a:pt x="174" y="222"/>
                    </a:lnTo>
                    <a:lnTo>
                      <a:pt x="179" y="218"/>
                    </a:lnTo>
                    <a:lnTo>
                      <a:pt x="183" y="213"/>
                    </a:lnTo>
                    <a:lnTo>
                      <a:pt x="187" y="207"/>
                    </a:lnTo>
                    <a:lnTo>
                      <a:pt x="187" y="207"/>
                    </a:lnTo>
                    <a:lnTo>
                      <a:pt x="191" y="199"/>
                    </a:lnTo>
                    <a:lnTo>
                      <a:pt x="194" y="191"/>
                    </a:lnTo>
                    <a:lnTo>
                      <a:pt x="195" y="183"/>
                    </a:lnTo>
                    <a:lnTo>
                      <a:pt x="195" y="175"/>
                    </a:lnTo>
                    <a:lnTo>
                      <a:pt x="195" y="175"/>
                    </a:lnTo>
                    <a:lnTo>
                      <a:pt x="195" y="163"/>
                    </a:lnTo>
                    <a:lnTo>
                      <a:pt x="194" y="157"/>
                    </a:lnTo>
                    <a:lnTo>
                      <a:pt x="191" y="155"/>
                    </a:lnTo>
                    <a:lnTo>
                      <a:pt x="189" y="151"/>
                    </a:lnTo>
                    <a:lnTo>
                      <a:pt x="186" y="149"/>
                    </a:lnTo>
                    <a:lnTo>
                      <a:pt x="182" y="148"/>
                    </a:lnTo>
                    <a:lnTo>
                      <a:pt x="178" y="148"/>
                    </a:lnTo>
                    <a:lnTo>
                      <a:pt x="178" y="148"/>
                    </a:lnTo>
                    <a:lnTo>
                      <a:pt x="171" y="149"/>
                    </a:lnTo>
                    <a:lnTo>
                      <a:pt x="164" y="152"/>
                    </a:lnTo>
                    <a:lnTo>
                      <a:pt x="172" y="117"/>
                    </a:lnTo>
                    <a:lnTo>
                      <a:pt x="164" y="118"/>
                    </a:lnTo>
                    <a:lnTo>
                      <a:pt x="164" y="50"/>
                    </a:lnTo>
                    <a:lnTo>
                      <a:pt x="164" y="50"/>
                    </a:lnTo>
                    <a:close/>
                    <a:moveTo>
                      <a:pt x="164" y="211"/>
                    </a:moveTo>
                    <a:lnTo>
                      <a:pt x="164" y="211"/>
                    </a:lnTo>
                    <a:lnTo>
                      <a:pt x="167" y="210"/>
                    </a:lnTo>
                    <a:lnTo>
                      <a:pt x="170" y="207"/>
                    </a:lnTo>
                    <a:lnTo>
                      <a:pt x="175" y="199"/>
                    </a:lnTo>
                    <a:lnTo>
                      <a:pt x="175" y="199"/>
                    </a:lnTo>
                    <a:lnTo>
                      <a:pt x="179" y="187"/>
                    </a:lnTo>
                    <a:lnTo>
                      <a:pt x="180" y="175"/>
                    </a:lnTo>
                    <a:lnTo>
                      <a:pt x="180" y="175"/>
                    </a:lnTo>
                    <a:lnTo>
                      <a:pt x="179" y="165"/>
                    </a:lnTo>
                    <a:lnTo>
                      <a:pt x="178" y="163"/>
                    </a:lnTo>
                    <a:lnTo>
                      <a:pt x="175" y="160"/>
                    </a:lnTo>
                    <a:lnTo>
                      <a:pt x="175" y="160"/>
                    </a:lnTo>
                    <a:lnTo>
                      <a:pt x="172" y="159"/>
                    </a:lnTo>
                    <a:lnTo>
                      <a:pt x="172" y="159"/>
                    </a:lnTo>
                    <a:lnTo>
                      <a:pt x="167" y="159"/>
                    </a:lnTo>
                    <a:lnTo>
                      <a:pt x="167" y="159"/>
                    </a:lnTo>
                    <a:lnTo>
                      <a:pt x="164" y="160"/>
                    </a:lnTo>
                    <a:lnTo>
                      <a:pt x="164" y="211"/>
                    </a:lnTo>
                    <a:close/>
                    <a:moveTo>
                      <a:pt x="133" y="0"/>
                    </a:moveTo>
                    <a:lnTo>
                      <a:pt x="164" y="0"/>
                    </a:lnTo>
                    <a:lnTo>
                      <a:pt x="164" y="14"/>
                    </a:lnTo>
                    <a:lnTo>
                      <a:pt x="133" y="14"/>
                    </a:lnTo>
                    <a:lnTo>
                      <a:pt x="133" y="0"/>
                    </a:lnTo>
                    <a:lnTo>
                      <a:pt x="133" y="0"/>
                    </a:lnTo>
                    <a:close/>
                    <a:moveTo>
                      <a:pt x="133" y="50"/>
                    </a:moveTo>
                    <a:lnTo>
                      <a:pt x="164" y="50"/>
                    </a:lnTo>
                    <a:lnTo>
                      <a:pt x="164" y="118"/>
                    </a:lnTo>
                    <a:lnTo>
                      <a:pt x="149" y="119"/>
                    </a:lnTo>
                    <a:lnTo>
                      <a:pt x="133" y="192"/>
                    </a:lnTo>
                    <a:lnTo>
                      <a:pt x="133" y="122"/>
                    </a:lnTo>
                    <a:lnTo>
                      <a:pt x="136" y="111"/>
                    </a:lnTo>
                    <a:lnTo>
                      <a:pt x="136" y="111"/>
                    </a:lnTo>
                    <a:lnTo>
                      <a:pt x="133" y="110"/>
                    </a:lnTo>
                    <a:lnTo>
                      <a:pt x="133" y="50"/>
                    </a:lnTo>
                    <a:lnTo>
                      <a:pt x="133" y="50"/>
                    </a:lnTo>
                    <a:close/>
                    <a:moveTo>
                      <a:pt x="164" y="287"/>
                    </a:moveTo>
                    <a:lnTo>
                      <a:pt x="133" y="287"/>
                    </a:lnTo>
                    <a:lnTo>
                      <a:pt x="133" y="218"/>
                    </a:lnTo>
                    <a:lnTo>
                      <a:pt x="133" y="218"/>
                    </a:lnTo>
                    <a:lnTo>
                      <a:pt x="137" y="222"/>
                    </a:lnTo>
                    <a:lnTo>
                      <a:pt x="137" y="222"/>
                    </a:lnTo>
                    <a:lnTo>
                      <a:pt x="140" y="224"/>
                    </a:lnTo>
                    <a:lnTo>
                      <a:pt x="143" y="226"/>
                    </a:lnTo>
                    <a:lnTo>
                      <a:pt x="152" y="228"/>
                    </a:lnTo>
                    <a:lnTo>
                      <a:pt x="152" y="228"/>
                    </a:lnTo>
                    <a:lnTo>
                      <a:pt x="164" y="226"/>
                    </a:lnTo>
                    <a:lnTo>
                      <a:pt x="164" y="287"/>
                    </a:lnTo>
                    <a:lnTo>
                      <a:pt x="164" y="287"/>
                    </a:lnTo>
                    <a:close/>
                    <a:moveTo>
                      <a:pt x="164" y="160"/>
                    </a:moveTo>
                    <a:lnTo>
                      <a:pt x="164" y="160"/>
                    </a:lnTo>
                    <a:lnTo>
                      <a:pt x="163" y="161"/>
                    </a:lnTo>
                    <a:lnTo>
                      <a:pt x="153" y="201"/>
                    </a:lnTo>
                    <a:lnTo>
                      <a:pt x="153" y="201"/>
                    </a:lnTo>
                    <a:lnTo>
                      <a:pt x="153" y="205"/>
                    </a:lnTo>
                    <a:lnTo>
                      <a:pt x="153" y="205"/>
                    </a:lnTo>
                    <a:lnTo>
                      <a:pt x="153" y="207"/>
                    </a:lnTo>
                    <a:lnTo>
                      <a:pt x="156" y="210"/>
                    </a:lnTo>
                    <a:lnTo>
                      <a:pt x="159" y="211"/>
                    </a:lnTo>
                    <a:lnTo>
                      <a:pt x="161" y="211"/>
                    </a:lnTo>
                    <a:lnTo>
                      <a:pt x="161" y="211"/>
                    </a:lnTo>
                    <a:lnTo>
                      <a:pt x="164" y="211"/>
                    </a:lnTo>
                    <a:lnTo>
                      <a:pt x="164" y="160"/>
                    </a:lnTo>
                    <a:close/>
                    <a:moveTo>
                      <a:pt x="96" y="0"/>
                    </a:moveTo>
                    <a:lnTo>
                      <a:pt x="133" y="0"/>
                    </a:lnTo>
                    <a:lnTo>
                      <a:pt x="133" y="14"/>
                    </a:lnTo>
                    <a:lnTo>
                      <a:pt x="96" y="14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  <a:moveTo>
                      <a:pt x="96" y="50"/>
                    </a:moveTo>
                    <a:lnTo>
                      <a:pt x="133" y="50"/>
                    </a:lnTo>
                    <a:lnTo>
                      <a:pt x="133" y="110"/>
                    </a:lnTo>
                    <a:lnTo>
                      <a:pt x="133" y="110"/>
                    </a:lnTo>
                    <a:lnTo>
                      <a:pt x="124" y="109"/>
                    </a:lnTo>
                    <a:lnTo>
                      <a:pt x="124" y="109"/>
                    </a:lnTo>
                    <a:lnTo>
                      <a:pt x="117" y="110"/>
                    </a:lnTo>
                    <a:lnTo>
                      <a:pt x="110" y="111"/>
                    </a:lnTo>
                    <a:lnTo>
                      <a:pt x="103" y="115"/>
                    </a:lnTo>
                    <a:lnTo>
                      <a:pt x="96" y="121"/>
                    </a:lnTo>
                    <a:lnTo>
                      <a:pt x="96" y="50"/>
                    </a:lnTo>
                    <a:lnTo>
                      <a:pt x="96" y="50"/>
                    </a:lnTo>
                    <a:close/>
                    <a:moveTo>
                      <a:pt x="133" y="287"/>
                    </a:moveTo>
                    <a:lnTo>
                      <a:pt x="96" y="287"/>
                    </a:lnTo>
                    <a:lnTo>
                      <a:pt x="96" y="226"/>
                    </a:lnTo>
                    <a:lnTo>
                      <a:pt x="111" y="226"/>
                    </a:lnTo>
                    <a:lnTo>
                      <a:pt x="133" y="122"/>
                    </a:lnTo>
                    <a:lnTo>
                      <a:pt x="133" y="192"/>
                    </a:lnTo>
                    <a:lnTo>
                      <a:pt x="132" y="198"/>
                    </a:lnTo>
                    <a:lnTo>
                      <a:pt x="132" y="198"/>
                    </a:lnTo>
                    <a:lnTo>
                      <a:pt x="132" y="207"/>
                    </a:lnTo>
                    <a:lnTo>
                      <a:pt x="132" y="207"/>
                    </a:lnTo>
                    <a:lnTo>
                      <a:pt x="132" y="213"/>
                    </a:lnTo>
                    <a:lnTo>
                      <a:pt x="133" y="218"/>
                    </a:lnTo>
                    <a:lnTo>
                      <a:pt x="133" y="287"/>
                    </a:lnTo>
                    <a:lnTo>
                      <a:pt x="133" y="287"/>
                    </a:lnTo>
                    <a:close/>
                    <a:moveTo>
                      <a:pt x="96" y="186"/>
                    </a:moveTo>
                    <a:lnTo>
                      <a:pt x="101" y="169"/>
                    </a:lnTo>
                    <a:lnTo>
                      <a:pt x="101" y="169"/>
                    </a:lnTo>
                    <a:lnTo>
                      <a:pt x="96" y="168"/>
                    </a:lnTo>
                    <a:lnTo>
                      <a:pt x="96" y="186"/>
                    </a:lnTo>
                    <a:lnTo>
                      <a:pt x="96" y="186"/>
                    </a:lnTo>
                    <a:close/>
                    <a:moveTo>
                      <a:pt x="96" y="160"/>
                    </a:moveTo>
                    <a:lnTo>
                      <a:pt x="96" y="160"/>
                    </a:lnTo>
                    <a:lnTo>
                      <a:pt x="102" y="163"/>
                    </a:lnTo>
                    <a:lnTo>
                      <a:pt x="111" y="119"/>
                    </a:lnTo>
                    <a:lnTo>
                      <a:pt x="111" y="119"/>
                    </a:lnTo>
                    <a:lnTo>
                      <a:pt x="105" y="125"/>
                    </a:lnTo>
                    <a:lnTo>
                      <a:pt x="96" y="133"/>
                    </a:lnTo>
                    <a:lnTo>
                      <a:pt x="96" y="160"/>
                    </a:lnTo>
                    <a:close/>
                    <a:moveTo>
                      <a:pt x="82" y="0"/>
                    </a:moveTo>
                    <a:lnTo>
                      <a:pt x="96" y="0"/>
                    </a:lnTo>
                    <a:lnTo>
                      <a:pt x="96" y="14"/>
                    </a:lnTo>
                    <a:lnTo>
                      <a:pt x="82" y="14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  <a:moveTo>
                      <a:pt x="82" y="50"/>
                    </a:moveTo>
                    <a:lnTo>
                      <a:pt x="96" y="50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96" y="122"/>
                    </a:lnTo>
                    <a:lnTo>
                      <a:pt x="82" y="137"/>
                    </a:lnTo>
                    <a:lnTo>
                      <a:pt x="82" y="50"/>
                    </a:lnTo>
                    <a:lnTo>
                      <a:pt x="82" y="50"/>
                    </a:lnTo>
                    <a:close/>
                    <a:moveTo>
                      <a:pt x="96" y="287"/>
                    </a:moveTo>
                    <a:lnTo>
                      <a:pt x="82" y="287"/>
                    </a:lnTo>
                    <a:lnTo>
                      <a:pt x="82" y="164"/>
                    </a:lnTo>
                    <a:lnTo>
                      <a:pt x="82" y="164"/>
                    </a:lnTo>
                    <a:lnTo>
                      <a:pt x="90" y="165"/>
                    </a:lnTo>
                    <a:lnTo>
                      <a:pt x="96" y="168"/>
                    </a:lnTo>
                    <a:lnTo>
                      <a:pt x="96" y="186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96" y="287"/>
                    </a:lnTo>
                    <a:lnTo>
                      <a:pt x="96" y="287"/>
                    </a:lnTo>
                    <a:close/>
                    <a:moveTo>
                      <a:pt x="96" y="133"/>
                    </a:moveTo>
                    <a:lnTo>
                      <a:pt x="96" y="133"/>
                    </a:lnTo>
                    <a:lnTo>
                      <a:pt x="90" y="144"/>
                    </a:lnTo>
                    <a:lnTo>
                      <a:pt x="83" y="157"/>
                    </a:lnTo>
                    <a:lnTo>
                      <a:pt x="83" y="157"/>
                    </a:lnTo>
                    <a:lnTo>
                      <a:pt x="96" y="160"/>
                    </a:lnTo>
                    <a:lnTo>
                      <a:pt x="96" y="133"/>
                    </a:lnTo>
                    <a:close/>
                    <a:moveTo>
                      <a:pt x="40" y="0"/>
                    </a:moveTo>
                    <a:lnTo>
                      <a:pt x="82" y="0"/>
                    </a:lnTo>
                    <a:lnTo>
                      <a:pt x="82" y="14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27" y="15"/>
                    </a:lnTo>
                    <a:lnTo>
                      <a:pt x="22" y="19"/>
                    </a:lnTo>
                    <a:lnTo>
                      <a:pt x="18" y="25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8" y="39"/>
                    </a:lnTo>
                    <a:lnTo>
                      <a:pt x="22" y="45"/>
                    </a:lnTo>
                    <a:lnTo>
                      <a:pt x="27" y="49"/>
                    </a:lnTo>
                    <a:lnTo>
                      <a:pt x="36" y="50"/>
                    </a:lnTo>
                    <a:lnTo>
                      <a:pt x="82" y="50"/>
                    </a:lnTo>
                    <a:lnTo>
                      <a:pt x="82" y="137"/>
                    </a:lnTo>
                    <a:lnTo>
                      <a:pt x="82" y="137"/>
                    </a:lnTo>
                    <a:lnTo>
                      <a:pt x="69" y="155"/>
                    </a:lnTo>
                    <a:lnTo>
                      <a:pt x="69" y="155"/>
                    </a:lnTo>
                    <a:lnTo>
                      <a:pt x="61" y="155"/>
                    </a:lnTo>
                    <a:lnTo>
                      <a:pt x="61" y="155"/>
                    </a:lnTo>
                    <a:lnTo>
                      <a:pt x="48" y="156"/>
                    </a:lnTo>
                    <a:lnTo>
                      <a:pt x="42" y="157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34" y="163"/>
                    </a:lnTo>
                    <a:lnTo>
                      <a:pt x="31" y="167"/>
                    </a:lnTo>
                    <a:lnTo>
                      <a:pt x="29" y="169"/>
                    </a:lnTo>
                    <a:lnTo>
                      <a:pt x="29" y="174"/>
                    </a:lnTo>
                    <a:lnTo>
                      <a:pt x="29" y="174"/>
                    </a:lnTo>
                    <a:lnTo>
                      <a:pt x="29" y="178"/>
                    </a:lnTo>
                    <a:lnTo>
                      <a:pt x="31" y="180"/>
                    </a:lnTo>
                    <a:lnTo>
                      <a:pt x="31" y="180"/>
                    </a:lnTo>
                    <a:lnTo>
                      <a:pt x="34" y="182"/>
                    </a:lnTo>
                    <a:lnTo>
                      <a:pt x="40" y="183"/>
                    </a:lnTo>
                    <a:lnTo>
                      <a:pt x="40" y="183"/>
                    </a:lnTo>
                    <a:lnTo>
                      <a:pt x="42" y="183"/>
                    </a:lnTo>
                    <a:lnTo>
                      <a:pt x="45" y="182"/>
                    </a:lnTo>
                    <a:lnTo>
                      <a:pt x="45" y="182"/>
                    </a:lnTo>
                    <a:lnTo>
                      <a:pt x="46" y="179"/>
                    </a:lnTo>
                    <a:lnTo>
                      <a:pt x="48" y="178"/>
                    </a:lnTo>
                    <a:lnTo>
                      <a:pt x="48" y="178"/>
                    </a:lnTo>
                    <a:lnTo>
                      <a:pt x="46" y="174"/>
                    </a:lnTo>
                    <a:lnTo>
                      <a:pt x="46" y="174"/>
                    </a:lnTo>
                    <a:lnTo>
                      <a:pt x="45" y="172"/>
                    </a:lnTo>
                    <a:lnTo>
                      <a:pt x="45" y="172"/>
                    </a:lnTo>
                    <a:lnTo>
                      <a:pt x="48" y="168"/>
                    </a:lnTo>
                    <a:lnTo>
                      <a:pt x="52" y="165"/>
                    </a:lnTo>
                    <a:lnTo>
                      <a:pt x="52" y="165"/>
                    </a:lnTo>
                    <a:lnTo>
                      <a:pt x="57" y="164"/>
                    </a:lnTo>
                    <a:lnTo>
                      <a:pt x="64" y="164"/>
                    </a:lnTo>
                    <a:lnTo>
                      <a:pt x="64" y="164"/>
                    </a:lnTo>
                    <a:lnTo>
                      <a:pt x="54" y="182"/>
                    </a:lnTo>
                    <a:lnTo>
                      <a:pt x="54" y="182"/>
                    </a:lnTo>
                    <a:lnTo>
                      <a:pt x="48" y="195"/>
                    </a:lnTo>
                    <a:lnTo>
                      <a:pt x="44" y="207"/>
                    </a:lnTo>
                    <a:lnTo>
                      <a:pt x="41" y="218"/>
                    </a:lnTo>
                    <a:lnTo>
                      <a:pt x="41" y="228"/>
                    </a:lnTo>
                    <a:lnTo>
                      <a:pt x="41" y="228"/>
                    </a:lnTo>
                    <a:lnTo>
                      <a:pt x="41" y="233"/>
                    </a:lnTo>
                    <a:lnTo>
                      <a:pt x="42" y="237"/>
                    </a:lnTo>
                    <a:lnTo>
                      <a:pt x="45" y="240"/>
                    </a:lnTo>
                    <a:lnTo>
                      <a:pt x="49" y="243"/>
                    </a:lnTo>
                    <a:lnTo>
                      <a:pt x="49" y="243"/>
                    </a:lnTo>
                    <a:lnTo>
                      <a:pt x="53" y="244"/>
                    </a:lnTo>
                    <a:lnTo>
                      <a:pt x="61" y="244"/>
                    </a:lnTo>
                    <a:lnTo>
                      <a:pt x="61" y="244"/>
                    </a:lnTo>
                    <a:lnTo>
                      <a:pt x="60" y="240"/>
                    </a:lnTo>
                    <a:lnTo>
                      <a:pt x="60" y="236"/>
                    </a:lnTo>
                    <a:lnTo>
                      <a:pt x="60" y="236"/>
                    </a:lnTo>
                    <a:lnTo>
                      <a:pt x="61" y="221"/>
                    </a:lnTo>
                    <a:lnTo>
                      <a:pt x="61" y="221"/>
                    </a:lnTo>
                    <a:lnTo>
                      <a:pt x="64" y="207"/>
                    </a:lnTo>
                    <a:lnTo>
                      <a:pt x="68" y="194"/>
                    </a:lnTo>
                    <a:lnTo>
                      <a:pt x="73" y="179"/>
                    </a:lnTo>
                    <a:lnTo>
                      <a:pt x="80" y="164"/>
                    </a:lnTo>
                    <a:lnTo>
                      <a:pt x="80" y="164"/>
                    </a:lnTo>
                    <a:lnTo>
                      <a:pt x="82" y="164"/>
                    </a:lnTo>
                    <a:lnTo>
                      <a:pt x="82" y="287"/>
                    </a:lnTo>
                    <a:lnTo>
                      <a:pt x="40" y="287"/>
                    </a:lnTo>
                    <a:lnTo>
                      <a:pt x="40" y="287"/>
                    </a:lnTo>
                    <a:lnTo>
                      <a:pt x="31" y="286"/>
                    </a:lnTo>
                    <a:lnTo>
                      <a:pt x="25" y="285"/>
                    </a:lnTo>
                    <a:lnTo>
                      <a:pt x="18" y="280"/>
                    </a:lnTo>
                    <a:lnTo>
                      <a:pt x="13" y="275"/>
                    </a:lnTo>
                    <a:lnTo>
                      <a:pt x="7" y="270"/>
                    </a:lnTo>
                    <a:lnTo>
                      <a:pt x="4" y="263"/>
                    </a:lnTo>
                    <a:lnTo>
                      <a:pt x="2" y="256"/>
                    </a:lnTo>
                    <a:lnTo>
                      <a:pt x="0" y="248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2" y="31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13" y="12"/>
                    </a:lnTo>
                    <a:lnTo>
                      <a:pt x="18" y="7"/>
                    </a:lnTo>
                    <a:lnTo>
                      <a:pt x="25" y="4"/>
                    </a:lnTo>
                    <a:lnTo>
                      <a:pt x="31" y="2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0" name="Freeform 171">
                <a:extLst>
                  <a:ext uri="{FF2B5EF4-FFF2-40B4-BE49-F238E27FC236}">
                    <a16:creationId xmlns:a16="http://schemas.microsoft.com/office/drawing/2014/main" id="{70BD653A-EF4C-27A0-D60D-07764D3E48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9131" y="1956123"/>
                <a:ext cx="421481" cy="423863"/>
              </a:xfrm>
              <a:custGeom>
                <a:avLst/>
                <a:gdLst>
                  <a:gd name="T0" fmla="*/ 337 w 354"/>
                  <a:gd name="T1" fmla="*/ 299 h 356"/>
                  <a:gd name="T2" fmla="*/ 352 w 354"/>
                  <a:gd name="T3" fmla="*/ 91 h 356"/>
                  <a:gd name="T4" fmla="*/ 339 w 354"/>
                  <a:gd name="T5" fmla="*/ 154 h 356"/>
                  <a:gd name="T6" fmla="*/ 333 w 354"/>
                  <a:gd name="T7" fmla="*/ 150 h 356"/>
                  <a:gd name="T8" fmla="*/ 333 w 354"/>
                  <a:gd name="T9" fmla="*/ 206 h 356"/>
                  <a:gd name="T10" fmla="*/ 289 w 354"/>
                  <a:gd name="T11" fmla="*/ 221 h 356"/>
                  <a:gd name="T12" fmla="*/ 306 w 354"/>
                  <a:gd name="T13" fmla="*/ 244 h 356"/>
                  <a:gd name="T14" fmla="*/ 283 w 354"/>
                  <a:gd name="T15" fmla="*/ 267 h 356"/>
                  <a:gd name="T16" fmla="*/ 306 w 354"/>
                  <a:gd name="T17" fmla="*/ 338 h 356"/>
                  <a:gd name="T18" fmla="*/ 283 w 354"/>
                  <a:gd name="T19" fmla="*/ 59 h 356"/>
                  <a:gd name="T20" fmla="*/ 317 w 354"/>
                  <a:gd name="T21" fmla="*/ 59 h 356"/>
                  <a:gd name="T22" fmla="*/ 271 w 354"/>
                  <a:gd name="T23" fmla="*/ 47 h 356"/>
                  <a:gd name="T24" fmla="*/ 263 w 354"/>
                  <a:gd name="T25" fmla="*/ 12 h 356"/>
                  <a:gd name="T26" fmla="*/ 272 w 354"/>
                  <a:gd name="T27" fmla="*/ 223 h 356"/>
                  <a:gd name="T28" fmla="*/ 283 w 354"/>
                  <a:gd name="T29" fmla="*/ 68 h 356"/>
                  <a:gd name="T30" fmla="*/ 272 w 354"/>
                  <a:gd name="T31" fmla="*/ 264 h 356"/>
                  <a:gd name="T32" fmla="*/ 274 w 354"/>
                  <a:gd name="T33" fmla="*/ 356 h 356"/>
                  <a:gd name="T34" fmla="*/ 263 w 354"/>
                  <a:gd name="T35" fmla="*/ 28 h 356"/>
                  <a:gd name="T36" fmla="*/ 259 w 354"/>
                  <a:gd name="T37" fmla="*/ 50 h 356"/>
                  <a:gd name="T38" fmla="*/ 236 w 354"/>
                  <a:gd name="T39" fmla="*/ 50 h 356"/>
                  <a:gd name="T40" fmla="*/ 230 w 354"/>
                  <a:gd name="T41" fmla="*/ 28 h 356"/>
                  <a:gd name="T42" fmla="*/ 263 w 354"/>
                  <a:gd name="T43" fmla="*/ 68 h 356"/>
                  <a:gd name="T44" fmla="*/ 263 w 354"/>
                  <a:gd name="T45" fmla="*/ 231 h 356"/>
                  <a:gd name="T46" fmla="*/ 228 w 354"/>
                  <a:gd name="T47" fmla="*/ 269 h 356"/>
                  <a:gd name="T48" fmla="*/ 228 w 354"/>
                  <a:gd name="T49" fmla="*/ 216 h 356"/>
                  <a:gd name="T50" fmla="*/ 263 w 354"/>
                  <a:gd name="T51" fmla="*/ 348 h 356"/>
                  <a:gd name="T52" fmla="*/ 228 w 354"/>
                  <a:gd name="T53" fmla="*/ 28 h 356"/>
                  <a:gd name="T54" fmla="*/ 225 w 354"/>
                  <a:gd name="T55" fmla="*/ 49 h 356"/>
                  <a:gd name="T56" fmla="*/ 228 w 354"/>
                  <a:gd name="T57" fmla="*/ 4 h 356"/>
                  <a:gd name="T58" fmla="*/ 179 w 354"/>
                  <a:gd name="T59" fmla="*/ 68 h 356"/>
                  <a:gd name="T60" fmla="*/ 228 w 354"/>
                  <a:gd name="T61" fmla="*/ 216 h 356"/>
                  <a:gd name="T62" fmla="*/ 228 w 354"/>
                  <a:gd name="T63" fmla="*/ 299 h 356"/>
                  <a:gd name="T64" fmla="*/ 133 w 354"/>
                  <a:gd name="T65" fmla="*/ 43 h 356"/>
                  <a:gd name="T66" fmla="*/ 126 w 354"/>
                  <a:gd name="T67" fmla="*/ 4 h 356"/>
                  <a:gd name="T68" fmla="*/ 179 w 354"/>
                  <a:gd name="T69" fmla="*/ 68 h 356"/>
                  <a:gd name="T70" fmla="*/ 179 w 354"/>
                  <a:gd name="T71" fmla="*/ 242 h 356"/>
                  <a:gd name="T72" fmla="*/ 171 w 354"/>
                  <a:gd name="T73" fmla="*/ 162 h 356"/>
                  <a:gd name="T74" fmla="*/ 115 w 354"/>
                  <a:gd name="T75" fmla="*/ 31 h 356"/>
                  <a:gd name="T76" fmla="*/ 123 w 354"/>
                  <a:gd name="T77" fmla="*/ 50 h 356"/>
                  <a:gd name="T78" fmla="*/ 100 w 354"/>
                  <a:gd name="T79" fmla="*/ 43 h 356"/>
                  <a:gd name="T80" fmla="*/ 90 w 354"/>
                  <a:gd name="T81" fmla="*/ 12 h 356"/>
                  <a:gd name="T82" fmla="*/ 126 w 354"/>
                  <a:gd name="T83" fmla="*/ 96 h 356"/>
                  <a:gd name="T84" fmla="*/ 90 w 354"/>
                  <a:gd name="T85" fmla="*/ 256 h 356"/>
                  <a:gd name="T86" fmla="*/ 126 w 354"/>
                  <a:gd name="T87" fmla="*/ 162 h 356"/>
                  <a:gd name="T88" fmla="*/ 90 w 354"/>
                  <a:gd name="T89" fmla="*/ 348 h 356"/>
                  <a:gd name="T90" fmla="*/ 79 w 354"/>
                  <a:gd name="T91" fmla="*/ 39 h 356"/>
                  <a:gd name="T92" fmla="*/ 71 w 354"/>
                  <a:gd name="T93" fmla="*/ 20 h 356"/>
                  <a:gd name="T94" fmla="*/ 90 w 354"/>
                  <a:gd name="T95" fmla="*/ 162 h 356"/>
                  <a:gd name="T96" fmla="*/ 90 w 354"/>
                  <a:gd name="T97" fmla="*/ 68 h 356"/>
                  <a:gd name="T98" fmla="*/ 81 w 354"/>
                  <a:gd name="T99" fmla="*/ 264 h 356"/>
                  <a:gd name="T100" fmla="*/ 84 w 354"/>
                  <a:gd name="T101" fmla="*/ 353 h 356"/>
                  <a:gd name="T102" fmla="*/ 37 w 354"/>
                  <a:gd name="T103" fmla="*/ 59 h 356"/>
                  <a:gd name="T104" fmla="*/ 71 w 354"/>
                  <a:gd name="T105" fmla="*/ 20 h 356"/>
                  <a:gd name="T106" fmla="*/ 54 w 354"/>
                  <a:gd name="T107" fmla="*/ 227 h 356"/>
                  <a:gd name="T108" fmla="*/ 50 w 354"/>
                  <a:gd name="T109" fmla="*/ 257 h 356"/>
                  <a:gd name="T110" fmla="*/ 16 w 354"/>
                  <a:gd name="T111" fmla="*/ 299 h 356"/>
                  <a:gd name="T112" fmla="*/ 71 w 354"/>
                  <a:gd name="T113" fmla="*/ 68 h 356"/>
                  <a:gd name="T114" fmla="*/ 49 w 354"/>
                  <a:gd name="T115" fmla="*/ 345 h 356"/>
                  <a:gd name="T116" fmla="*/ 20 w 354"/>
                  <a:gd name="T117" fmla="*/ 150 h 356"/>
                  <a:gd name="T118" fmla="*/ 16 w 354"/>
                  <a:gd name="T119" fmla="*/ 154 h 356"/>
                  <a:gd name="T120" fmla="*/ 0 w 354"/>
                  <a:gd name="T121" fmla="*/ 95 h 356"/>
                  <a:gd name="T122" fmla="*/ 16 w 354"/>
                  <a:gd name="T123" fmla="*/ 96 h 356"/>
                  <a:gd name="T124" fmla="*/ 16 w 354"/>
                  <a:gd name="T125" fmla="*/ 21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4" h="356">
                    <a:moveTo>
                      <a:pt x="337" y="299"/>
                    </a:moveTo>
                    <a:lnTo>
                      <a:pt x="337" y="210"/>
                    </a:lnTo>
                    <a:lnTo>
                      <a:pt x="337" y="210"/>
                    </a:lnTo>
                    <a:lnTo>
                      <a:pt x="340" y="215"/>
                    </a:lnTo>
                    <a:lnTo>
                      <a:pt x="341" y="222"/>
                    </a:lnTo>
                    <a:lnTo>
                      <a:pt x="341" y="299"/>
                    </a:lnTo>
                    <a:lnTo>
                      <a:pt x="337" y="299"/>
                    </a:lnTo>
                    <a:lnTo>
                      <a:pt x="337" y="299"/>
                    </a:lnTo>
                    <a:close/>
                    <a:moveTo>
                      <a:pt x="337" y="154"/>
                    </a:moveTo>
                    <a:lnTo>
                      <a:pt x="337" y="96"/>
                    </a:lnTo>
                    <a:lnTo>
                      <a:pt x="337" y="96"/>
                    </a:lnTo>
                    <a:lnTo>
                      <a:pt x="339" y="95"/>
                    </a:lnTo>
                    <a:lnTo>
                      <a:pt x="348" y="91"/>
                    </a:lnTo>
                    <a:lnTo>
                      <a:pt x="348" y="91"/>
                    </a:lnTo>
                    <a:lnTo>
                      <a:pt x="350" y="91"/>
                    </a:lnTo>
                    <a:lnTo>
                      <a:pt x="352" y="91"/>
                    </a:lnTo>
                    <a:lnTo>
                      <a:pt x="354" y="93"/>
                    </a:lnTo>
                    <a:lnTo>
                      <a:pt x="354" y="95"/>
                    </a:lnTo>
                    <a:lnTo>
                      <a:pt x="354" y="142"/>
                    </a:lnTo>
                    <a:lnTo>
                      <a:pt x="354" y="142"/>
                    </a:lnTo>
                    <a:lnTo>
                      <a:pt x="352" y="147"/>
                    </a:lnTo>
                    <a:lnTo>
                      <a:pt x="350" y="149"/>
                    </a:lnTo>
                    <a:lnTo>
                      <a:pt x="348" y="150"/>
                    </a:lnTo>
                    <a:lnTo>
                      <a:pt x="339" y="154"/>
                    </a:lnTo>
                    <a:lnTo>
                      <a:pt x="339" y="154"/>
                    </a:lnTo>
                    <a:lnTo>
                      <a:pt x="337" y="154"/>
                    </a:lnTo>
                    <a:lnTo>
                      <a:pt x="337" y="154"/>
                    </a:lnTo>
                    <a:close/>
                    <a:moveTo>
                      <a:pt x="337" y="96"/>
                    </a:moveTo>
                    <a:lnTo>
                      <a:pt x="337" y="154"/>
                    </a:lnTo>
                    <a:lnTo>
                      <a:pt x="337" y="154"/>
                    </a:lnTo>
                    <a:lnTo>
                      <a:pt x="335" y="153"/>
                    </a:lnTo>
                    <a:lnTo>
                      <a:pt x="333" y="150"/>
                    </a:lnTo>
                    <a:lnTo>
                      <a:pt x="333" y="103"/>
                    </a:lnTo>
                    <a:lnTo>
                      <a:pt x="333" y="103"/>
                    </a:lnTo>
                    <a:lnTo>
                      <a:pt x="335" y="99"/>
                    </a:lnTo>
                    <a:lnTo>
                      <a:pt x="337" y="96"/>
                    </a:lnTo>
                    <a:lnTo>
                      <a:pt x="337" y="96"/>
                    </a:lnTo>
                    <a:close/>
                    <a:moveTo>
                      <a:pt x="337" y="210"/>
                    </a:moveTo>
                    <a:lnTo>
                      <a:pt x="337" y="210"/>
                    </a:lnTo>
                    <a:lnTo>
                      <a:pt x="333" y="206"/>
                    </a:lnTo>
                    <a:lnTo>
                      <a:pt x="329" y="202"/>
                    </a:lnTo>
                    <a:lnTo>
                      <a:pt x="324" y="199"/>
                    </a:lnTo>
                    <a:lnTo>
                      <a:pt x="317" y="199"/>
                    </a:lnTo>
                    <a:lnTo>
                      <a:pt x="317" y="68"/>
                    </a:lnTo>
                    <a:lnTo>
                      <a:pt x="283" y="68"/>
                    </a:lnTo>
                    <a:lnTo>
                      <a:pt x="283" y="221"/>
                    </a:lnTo>
                    <a:lnTo>
                      <a:pt x="283" y="221"/>
                    </a:lnTo>
                    <a:lnTo>
                      <a:pt x="289" y="221"/>
                    </a:lnTo>
                    <a:lnTo>
                      <a:pt x="293" y="222"/>
                    </a:lnTo>
                    <a:lnTo>
                      <a:pt x="297" y="225"/>
                    </a:lnTo>
                    <a:lnTo>
                      <a:pt x="299" y="227"/>
                    </a:lnTo>
                    <a:lnTo>
                      <a:pt x="302" y="230"/>
                    </a:lnTo>
                    <a:lnTo>
                      <a:pt x="305" y="234"/>
                    </a:lnTo>
                    <a:lnTo>
                      <a:pt x="306" y="239"/>
                    </a:lnTo>
                    <a:lnTo>
                      <a:pt x="306" y="244"/>
                    </a:lnTo>
                    <a:lnTo>
                      <a:pt x="306" y="244"/>
                    </a:lnTo>
                    <a:lnTo>
                      <a:pt x="306" y="248"/>
                    </a:lnTo>
                    <a:lnTo>
                      <a:pt x="305" y="253"/>
                    </a:lnTo>
                    <a:lnTo>
                      <a:pt x="302" y="257"/>
                    </a:lnTo>
                    <a:lnTo>
                      <a:pt x="299" y="260"/>
                    </a:lnTo>
                    <a:lnTo>
                      <a:pt x="297" y="262"/>
                    </a:lnTo>
                    <a:lnTo>
                      <a:pt x="293" y="265"/>
                    </a:lnTo>
                    <a:lnTo>
                      <a:pt x="289" y="267"/>
                    </a:lnTo>
                    <a:lnTo>
                      <a:pt x="283" y="267"/>
                    </a:lnTo>
                    <a:lnTo>
                      <a:pt x="283" y="299"/>
                    </a:lnTo>
                    <a:lnTo>
                      <a:pt x="337" y="299"/>
                    </a:lnTo>
                    <a:lnTo>
                      <a:pt x="337" y="210"/>
                    </a:lnTo>
                    <a:lnTo>
                      <a:pt x="337" y="210"/>
                    </a:lnTo>
                    <a:close/>
                    <a:moveTo>
                      <a:pt x="283" y="356"/>
                    </a:moveTo>
                    <a:lnTo>
                      <a:pt x="283" y="314"/>
                    </a:lnTo>
                    <a:lnTo>
                      <a:pt x="306" y="314"/>
                    </a:lnTo>
                    <a:lnTo>
                      <a:pt x="306" y="338"/>
                    </a:lnTo>
                    <a:lnTo>
                      <a:pt x="306" y="338"/>
                    </a:lnTo>
                    <a:lnTo>
                      <a:pt x="305" y="345"/>
                    </a:lnTo>
                    <a:lnTo>
                      <a:pt x="301" y="350"/>
                    </a:lnTo>
                    <a:lnTo>
                      <a:pt x="295" y="355"/>
                    </a:lnTo>
                    <a:lnTo>
                      <a:pt x="289" y="356"/>
                    </a:lnTo>
                    <a:lnTo>
                      <a:pt x="283" y="356"/>
                    </a:lnTo>
                    <a:lnTo>
                      <a:pt x="283" y="356"/>
                    </a:lnTo>
                    <a:close/>
                    <a:moveTo>
                      <a:pt x="283" y="59"/>
                    </a:moveTo>
                    <a:lnTo>
                      <a:pt x="283" y="20"/>
                    </a:lnTo>
                    <a:lnTo>
                      <a:pt x="283" y="20"/>
                    </a:lnTo>
                    <a:lnTo>
                      <a:pt x="298" y="30"/>
                    </a:lnTo>
                    <a:lnTo>
                      <a:pt x="309" y="38"/>
                    </a:lnTo>
                    <a:lnTo>
                      <a:pt x="313" y="43"/>
                    </a:lnTo>
                    <a:lnTo>
                      <a:pt x="316" y="49"/>
                    </a:lnTo>
                    <a:lnTo>
                      <a:pt x="317" y="54"/>
                    </a:lnTo>
                    <a:lnTo>
                      <a:pt x="317" y="59"/>
                    </a:lnTo>
                    <a:lnTo>
                      <a:pt x="283" y="59"/>
                    </a:lnTo>
                    <a:close/>
                    <a:moveTo>
                      <a:pt x="283" y="20"/>
                    </a:moveTo>
                    <a:lnTo>
                      <a:pt x="283" y="59"/>
                    </a:lnTo>
                    <a:lnTo>
                      <a:pt x="263" y="59"/>
                    </a:lnTo>
                    <a:lnTo>
                      <a:pt x="263" y="50"/>
                    </a:lnTo>
                    <a:lnTo>
                      <a:pt x="263" y="50"/>
                    </a:lnTo>
                    <a:lnTo>
                      <a:pt x="268" y="50"/>
                    </a:lnTo>
                    <a:lnTo>
                      <a:pt x="271" y="47"/>
                    </a:lnTo>
                    <a:lnTo>
                      <a:pt x="274" y="43"/>
                    </a:lnTo>
                    <a:lnTo>
                      <a:pt x="275" y="39"/>
                    </a:lnTo>
                    <a:lnTo>
                      <a:pt x="275" y="39"/>
                    </a:lnTo>
                    <a:lnTo>
                      <a:pt x="274" y="35"/>
                    </a:lnTo>
                    <a:lnTo>
                      <a:pt x="271" y="31"/>
                    </a:lnTo>
                    <a:lnTo>
                      <a:pt x="268" y="28"/>
                    </a:lnTo>
                    <a:lnTo>
                      <a:pt x="263" y="28"/>
                    </a:lnTo>
                    <a:lnTo>
                      <a:pt x="263" y="12"/>
                    </a:lnTo>
                    <a:lnTo>
                      <a:pt x="263" y="12"/>
                    </a:lnTo>
                    <a:lnTo>
                      <a:pt x="283" y="20"/>
                    </a:lnTo>
                    <a:lnTo>
                      <a:pt x="283" y="20"/>
                    </a:lnTo>
                    <a:close/>
                    <a:moveTo>
                      <a:pt x="283" y="68"/>
                    </a:moveTo>
                    <a:lnTo>
                      <a:pt x="283" y="221"/>
                    </a:lnTo>
                    <a:lnTo>
                      <a:pt x="283" y="221"/>
                    </a:lnTo>
                    <a:lnTo>
                      <a:pt x="278" y="221"/>
                    </a:lnTo>
                    <a:lnTo>
                      <a:pt x="272" y="223"/>
                    </a:lnTo>
                    <a:lnTo>
                      <a:pt x="267" y="227"/>
                    </a:lnTo>
                    <a:lnTo>
                      <a:pt x="263" y="231"/>
                    </a:lnTo>
                    <a:lnTo>
                      <a:pt x="263" y="162"/>
                    </a:lnTo>
                    <a:lnTo>
                      <a:pt x="272" y="162"/>
                    </a:lnTo>
                    <a:lnTo>
                      <a:pt x="272" y="96"/>
                    </a:lnTo>
                    <a:lnTo>
                      <a:pt x="263" y="96"/>
                    </a:lnTo>
                    <a:lnTo>
                      <a:pt x="263" y="68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83" y="267"/>
                    </a:moveTo>
                    <a:lnTo>
                      <a:pt x="283" y="299"/>
                    </a:lnTo>
                    <a:lnTo>
                      <a:pt x="263" y="299"/>
                    </a:lnTo>
                    <a:lnTo>
                      <a:pt x="263" y="256"/>
                    </a:lnTo>
                    <a:lnTo>
                      <a:pt x="263" y="256"/>
                    </a:lnTo>
                    <a:lnTo>
                      <a:pt x="267" y="260"/>
                    </a:lnTo>
                    <a:lnTo>
                      <a:pt x="272" y="264"/>
                    </a:lnTo>
                    <a:lnTo>
                      <a:pt x="278" y="267"/>
                    </a:lnTo>
                    <a:lnTo>
                      <a:pt x="283" y="267"/>
                    </a:lnTo>
                    <a:lnTo>
                      <a:pt x="283" y="267"/>
                    </a:lnTo>
                    <a:close/>
                    <a:moveTo>
                      <a:pt x="283" y="314"/>
                    </a:moveTo>
                    <a:lnTo>
                      <a:pt x="283" y="356"/>
                    </a:lnTo>
                    <a:lnTo>
                      <a:pt x="278" y="356"/>
                    </a:lnTo>
                    <a:lnTo>
                      <a:pt x="278" y="356"/>
                    </a:lnTo>
                    <a:lnTo>
                      <a:pt x="274" y="356"/>
                    </a:lnTo>
                    <a:lnTo>
                      <a:pt x="270" y="353"/>
                    </a:lnTo>
                    <a:lnTo>
                      <a:pt x="267" y="352"/>
                    </a:lnTo>
                    <a:lnTo>
                      <a:pt x="263" y="348"/>
                    </a:lnTo>
                    <a:lnTo>
                      <a:pt x="263" y="314"/>
                    </a:lnTo>
                    <a:lnTo>
                      <a:pt x="283" y="314"/>
                    </a:lnTo>
                    <a:close/>
                    <a:moveTo>
                      <a:pt x="263" y="12"/>
                    </a:moveTo>
                    <a:lnTo>
                      <a:pt x="263" y="28"/>
                    </a:lnTo>
                    <a:lnTo>
                      <a:pt x="263" y="28"/>
                    </a:lnTo>
                    <a:lnTo>
                      <a:pt x="259" y="28"/>
                    </a:lnTo>
                    <a:lnTo>
                      <a:pt x="256" y="31"/>
                    </a:lnTo>
                    <a:lnTo>
                      <a:pt x="253" y="35"/>
                    </a:lnTo>
                    <a:lnTo>
                      <a:pt x="252" y="39"/>
                    </a:lnTo>
                    <a:lnTo>
                      <a:pt x="252" y="39"/>
                    </a:lnTo>
                    <a:lnTo>
                      <a:pt x="253" y="43"/>
                    </a:lnTo>
                    <a:lnTo>
                      <a:pt x="256" y="47"/>
                    </a:lnTo>
                    <a:lnTo>
                      <a:pt x="259" y="50"/>
                    </a:lnTo>
                    <a:lnTo>
                      <a:pt x="263" y="50"/>
                    </a:lnTo>
                    <a:lnTo>
                      <a:pt x="263" y="59"/>
                    </a:lnTo>
                    <a:lnTo>
                      <a:pt x="228" y="59"/>
                    </a:lnTo>
                    <a:lnTo>
                      <a:pt x="228" y="50"/>
                    </a:lnTo>
                    <a:lnTo>
                      <a:pt x="228" y="50"/>
                    </a:lnTo>
                    <a:lnTo>
                      <a:pt x="230" y="50"/>
                    </a:lnTo>
                    <a:lnTo>
                      <a:pt x="230" y="50"/>
                    </a:lnTo>
                    <a:lnTo>
                      <a:pt x="236" y="50"/>
                    </a:lnTo>
                    <a:lnTo>
                      <a:pt x="238" y="47"/>
                    </a:lnTo>
                    <a:lnTo>
                      <a:pt x="241" y="43"/>
                    </a:lnTo>
                    <a:lnTo>
                      <a:pt x="243" y="39"/>
                    </a:lnTo>
                    <a:lnTo>
                      <a:pt x="243" y="39"/>
                    </a:lnTo>
                    <a:lnTo>
                      <a:pt x="241" y="35"/>
                    </a:lnTo>
                    <a:lnTo>
                      <a:pt x="238" y="31"/>
                    </a:lnTo>
                    <a:lnTo>
                      <a:pt x="236" y="28"/>
                    </a:lnTo>
                    <a:lnTo>
                      <a:pt x="230" y="28"/>
                    </a:lnTo>
                    <a:lnTo>
                      <a:pt x="230" y="28"/>
                    </a:lnTo>
                    <a:lnTo>
                      <a:pt x="228" y="28"/>
                    </a:lnTo>
                    <a:lnTo>
                      <a:pt x="228" y="4"/>
                    </a:lnTo>
                    <a:lnTo>
                      <a:pt x="228" y="4"/>
                    </a:lnTo>
                    <a:lnTo>
                      <a:pt x="247" y="8"/>
                    </a:lnTo>
                    <a:lnTo>
                      <a:pt x="263" y="12"/>
                    </a:lnTo>
                    <a:lnTo>
                      <a:pt x="263" y="12"/>
                    </a:lnTo>
                    <a:close/>
                    <a:moveTo>
                      <a:pt x="263" y="68"/>
                    </a:moveTo>
                    <a:lnTo>
                      <a:pt x="263" y="96"/>
                    </a:lnTo>
                    <a:lnTo>
                      <a:pt x="228" y="96"/>
                    </a:lnTo>
                    <a:lnTo>
                      <a:pt x="228" y="68"/>
                    </a:lnTo>
                    <a:lnTo>
                      <a:pt x="263" y="68"/>
                    </a:lnTo>
                    <a:lnTo>
                      <a:pt x="263" y="68"/>
                    </a:lnTo>
                    <a:close/>
                    <a:moveTo>
                      <a:pt x="263" y="162"/>
                    </a:moveTo>
                    <a:lnTo>
                      <a:pt x="263" y="231"/>
                    </a:lnTo>
                    <a:lnTo>
                      <a:pt x="263" y="231"/>
                    </a:lnTo>
                    <a:lnTo>
                      <a:pt x="262" y="237"/>
                    </a:lnTo>
                    <a:lnTo>
                      <a:pt x="260" y="244"/>
                    </a:lnTo>
                    <a:lnTo>
                      <a:pt x="260" y="244"/>
                    </a:lnTo>
                    <a:lnTo>
                      <a:pt x="262" y="250"/>
                    </a:lnTo>
                    <a:lnTo>
                      <a:pt x="263" y="256"/>
                    </a:lnTo>
                    <a:lnTo>
                      <a:pt x="263" y="299"/>
                    </a:lnTo>
                    <a:lnTo>
                      <a:pt x="228" y="299"/>
                    </a:lnTo>
                    <a:lnTo>
                      <a:pt x="228" y="269"/>
                    </a:lnTo>
                    <a:lnTo>
                      <a:pt x="229" y="269"/>
                    </a:lnTo>
                    <a:lnTo>
                      <a:pt x="229" y="253"/>
                    </a:lnTo>
                    <a:lnTo>
                      <a:pt x="228" y="253"/>
                    </a:lnTo>
                    <a:lnTo>
                      <a:pt x="228" y="242"/>
                    </a:lnTo>
                    <a:lnTo>
                      <a:pt x="229" y="242"/>
                    </a:lnTo>
                    <a:lnTo>
                      <a:pt x="229" y="227"/>
                    </a:lnTo>
                    <a:lnTo>
                      <a:pt x="228" y="227"/>
                    </a:lnTo>
                    <a:lnTo>
                      <a:pt x="228" y="216"/>
                    </a:lnTo>
                    <a:lnTo>
                      <a:pt x="229" y="216"/>
                    </a:lnTo>
                    <a:lnTo>
                      <a:pt x="229" y="200"/>
                    </a:lnTo>
                    <a:lnTo>
                      <a:pt x="228" y="200"/>
                    </a:lnTo>
                    <a:lnTo>
                      <a:pt x="228" y="162"/>
                    </a:lnTo>
                    <a:lnTo>
                      <a:pt x="263" y="162"/>
                    </a:lnTo>
                    <a:lnTo>
                      <a:pt x="263" y="162"/>
                    </a:lnTo>
                    <a:close/>
                    <a:moveTo>
                      <a:pt x="263" y="314"/>
                    </a:moveTo>
                    <a:lnTo>
                      <a:pt x="263" y="348"/>
                    </a:lnTo>
                    <a:lnTo>
                      <a:pt x="263" y="348"/>
                    </a:lnTo>
                    <a:lnTo>
                      <a:pt x="262" y="344"/>
                    </a:lnTo>
                    <a:lnTo>
                      <a:pt x="260" y="338"/>
                    </a:lnTo>
                    <a:lnTo>
                      <a:pt x="260" y="314"/>
                    </a:lnTo>
                    <a:lnTo>
                      <a:pt x="263" y="314"/>
                    </a:lnTo>
                    <a:close/>
                    <a:moveTo>
                      <a:pt x="228" y="4"/>
                    </a:moveTo>
                    <a:lnTo>
                      <a:pt x="228" y="28"/>
                    </a:lnTo>
                    <a:lnTo>
                      <a:pt x="228" y="28"/>
                    </a:lnTo>
                    <a:lnTo>
                      <a:pt x="225" y="30"/>
                    </a:lnTo>
                    <a:lnTo>
                      <a:pt x="222" y="32"/>
                    </a:lnTo>
                    <a:lnTo>
                      <a:pt x="221" y="35"/>
                    </a:lnTo>
                    <a:lnTo>
                      <a:pt x="220" y="39"/>
                    </a:lnTo>
                    <a:lnTo>
                      <a:pt x="220" y="39"/>
                    </a:lnTo>
                    <a:lnTo>
                      <a:pt x="221" y="43"/>
                    </a:lnTo>
                    <a:lnTo>
                      <a:pt x="222" y="46"/>
                    </a:lnTo>
                    <a:lnTo>
                      <a:pt x="225" y="49"/>
                    </a:lnTo>
                    <a:lnTo>
                      <a:pt x="228" y="50"/>
                    </a:lnTo>
                    <a:lnTo>
                      <a:pt x="228" y="59"/>
                    </a:lnTo>
                    <a:lnTo>
                      <a:pt x="179" y="59"/>
                    </a:lnTo>
                    <a:lnTo>
                      <a:pt x="179" y="0"/>
                    </a:lnTo>
                    <a:lnTo>
                      <a:pt x="179" y="0"/>
                    </a:lnTo>
                    <a:lnTo>
                      <a:pt x="203" y="1"/>
                    </a:lnTo>
                    <a:lnTo>
                      <a:pt x="228" y="4"/>
                    </a:lnTo>
                    <a:lnTo>
                      <a:pt x="228" y="4"/>
                    </a:lnTo>
                    <a:close/>
                    <a:moveTo>
                      <a:pt x="228" y="68"/>
                    </a:moveTo>
                    <a:lnTo>
                      <a:pt x="228" y="96"/>
                    </a:lnTo>
                    <a:lnTo>
                      <a:pt x="183" y="96"/>
                    </a:lnTo>
                    <a:lnTo>
                      <a:pt x="183" y="162"/>
                    </a:lnTo>
                    <a:lnTo>
                      <a:pt x="228" y="162"/>
                    </a:lnTo>
                    <a:lnTo>
                      <a:pt x="228" y="200"/>
                    </a:lnTo>
                    <a:lnTo>
                      <a:pt x="179" y="200"/>
                    </a:lnTo>
                    <a:lnTo>
                      <a:pt x="179" y="68"/>
                    </a:lnTo>
                    <a:lnTo>
                      <a:pt x="228" y="68"/>
                    </a:lnTo>
                    <a:lnTo>
                      <a:pt x="228" y="68"/>
                    </a:lnTo>
                    <a:close/>
                    <a:moveTo>
                      <a:pt x="228" y="216"/>
                    </a:moveTo>
                    <a:lnTo>
                      <a:pt x="228" y="227"/>
                    </a:lnTo>
                    <a:lnTo>
                      <a:pt x="179" y="227"/>
                    </a:lnTo>
                    <a:lnTo>
                      <a:pt x="179" y="216"/>
                    </a:lnTo>
                    <a:lnTo>
                      <a:pt x="228" y="216"/>
                    </a:lnTo>
                    <a:lnTo>
                      <a:pt x="228" y="216"/>
                    </a:lnTo>
                    <a:close/>
                    <a:moveTo>
                      <a:pt x="228" y="242"/>
                    </a:moveTo>
                    <a:lnTo>
                      <a:pt x="228" y="253"/>
                    </a:lnTo>
                    <a:lnTo>
                      <a:pt x="179" y="253"/>
                    </a:lnTo>
                    <a:lnTo>
                      <a:pt x="179" y="242"/>
                    </a:lnTo>
                    <a:lnTo>
                      <a:pt x="228" y="242"/>
                    </a:lnTo>
                    <a:lnTo>
                      <a:pt x="228" y="242"/>
                    </a:lnTo>
                    <a:close/>
                    <a:moveTo>
                      <a:pt x="228" y="269"/>
                    </a:moveTo>
                    <a:lnTo>
                      <a:pt x="228" y="299"/>
                    </a:lnTo>
                    <a:lnTo>
                      <a:pt x="179" y="299"/>
                    </a:lnTo>
                    <a:lnTo>
                      <a:pt x="179" y="269"/>
                    </a:lnTo>
                    <a:lnTo>
                      <a:pt x="228" y="269"/>
                    </a:lnTo>
                    <a:close/>
                    <a:moveTo>
                      <a:pt x="126" y="50"/>
                    </a:moveTo>
                    <a:lnTo>
                      <a:pt x="126" y="50"/>
                    </a:lnTo>
                    <a:lnTo>
                      <a:pt x="129" y="49"/>
                    </a:lnTo>
                    <a:lnTo>
                      <a:pt x="132" y="46"/>
                    </a:lnTo>
                    <a:lnTo>
                      <a:pt x="133" y="43"/>
                    </a:lnTo>
                    <a:lnTo>
                      <a:pt x="134" y="39"/>
                    </a:lnTo>
                    <a:lnTo>
                      <a:pt x="134" y="39"/>
                    </a:lnTo>
                    <a:lnTo>
                      <a:pt x="133" y="35"/>
                    </a:lnTo>
                    <a:lnTo>
                      <a:pt x="132" y="32"/>
                    </a:lnTo>
                    <a:lnTo>
                      <a:pt x="129" y="30"/>
                    </a:lnTo>
                    <a:lnTo>
                      <a:pt x="126" y="28"/>
                    </a:lnTo>
                    <a:lnTo>
                      <a:pt x="126" y="4"/>
                    </a:lnTo>
                    <a:lnTo>
                      <a:pt x="126" y="4"/>
                    </a:lnTo>
                    <a:lnTo>
                      <a:pt x="150" y="1"/>
                    </a:lnTo>
                    <a:lnTo>
                      <a:pt x="176" y="0"/>
                    </a:lnTo>
                    <a:lnTo>
                      <a:pt x="179" y="0"/>
                    </a:lnTo>
                    <a:lnTo>
                      <a:pt x="179" y="59"/>
                    </a:lnTo>
                    <a:lnTo>
                      <a:pt x="126" y="59"/>
                    </a:lnTo>
                    <a:lnTo>
                      <a:pt x="126" y="50"/>
                    </a:lnTo>
                    <a:lnTo>
                      <a:pt x="126" y="50"/>
                    </a:lnTo>
                    <a:close/>
                    <a:moveTo>
                      <a:pt x="179" y="68"/>
                    </a:moveTo>
                    <a:lnTo>
                      <a:pt x="179" y="200"/>
                    </a:lnTo>
                    <a:lnTo>
                      <a:pt x="127" y="200"/>
                    </a:lnTo>
                    <a:lnTo>
                      <a:pt x="127" y="216"/>
                    </a:lnTo>
                    <a:lnTo>
                      <a:pt x="179" y="216"/>
                    </a:lnTo>
                    <a:lnTo>
                      <a:pt x="179" y="227"/>
                    </a:lnTo>
                    <a:lnTo>
                      <a:pt x="127" y="227"/>
                    </a:lnTo>
                    <a:lnTo>
                      <a:pt x="127" y="242"/>
                    </a:lnTo>
                    <a:lnTo>
                      <a:pt x="179" y="242"/>
                    </a:lnTo>
                    <a:lnTo>
                      <a:pt x="179" y="253"/>
                    </a:lnTo>
                    <a:lnTo>
                      <a:pt x="127" y="253"/>
                    </a:lnTo>
                    <a:lnTo>
                      <a:pt x="127" y="269"/>
                    </a:lnTo>
                    <a:lnTo>
                      <a:pt x="179" y="269"/>
                    </a:lnTo>
                    <a:lnTo>
                      <a:pt x="179" y="299"/>
                    </a:lnTo>
                    <a:lnTo>
                      <a:pt x="126" y="299"/>
                    </a:lnTo>
                    <a:lnTo>
                      <a:pt x="126" y="162"/>
                    </a:lnTo>
                    <a:lnTo>
                      <a:pt x="171" y="162"/>
                    </a:lnTo>
                    <a:lnTo>
                      <a:pt x="171" y="96"/>
                    </a:lnTo>
                    <a:lnTo>
                      <a:pt x="126" y="96"/>
                    </a:lnTo>
                    <a:lnTo>
                      <a:pt x="126" y="68"/>
                    </a:lnTo>
                    <a:lnTo>
                      <a:pt x="179" y="68"/>
                    </a:lnTo>
                    <a:close/>
                    <a:moveTo>
                      <a:pt x="123" y="28"/>
                    </a:moveTo>
                    <a:lnTo>
                      <a:pt x="123" y="28"/>
                    </a:lnTo>
                    <a:lnTo>
                      <a:pt x="118" y="28"/>
                    </a:lnTo>
                    <a:lnTo>
                      <a:pt x="115" y="31"/>
                    </a:lnTo>
                    <a:lnTo>
                      <a:pt x="113" y="35"/>
                    </a:lnTo>
                    <a:lnTo>
                      <a:pt x="111" y="39"/>
                    </a:lnTo>
                    <a:lnTo>
                      <a:pt x="111" y="39"/>
                    </a:lnTo>
                    <a:lnTo>
                      <a:pt x="113" y="43"/>
                    </a:lnTo>
                    <a:lnTo>
                      <a:pt x="115" y="47"/>
                    </a:lnTo>
                    <a:lnTo>
                      <a:pt x="118" y="50"/>
                    </a:lnTo>
                    <a:lnTo>
                      <a:pt x="123" y="50"/>
                    </a:lnTo>
                    <a:lnTo>
                      <a:pt x="123" y="50"/>
                    </a:lnTo>
                    <a:lnTo>
                      <a:pt x="126" y="50"/>
                    </a:lnTo>
                    <a:lnTo>
                      <a:pt x="126" y="59"/>
                    </a:lnTo>
                    <a:lnTo>
                      <a:pt x="90" y="59"/>
                    </a:lnTo>
                    <a:lnTo>
                      <a:pt x="90" y="50"/>
                    </a:lnTo>
                    <a:lnTo>
                      <a:pt x="90" y="50"/>
                    </a:lnTo>
                    <a:lnTo>
                      <a:pt x="95" y="50"/>
                    </a:lnTo>
                    <a:lnTo>
                      <a:pt x="98" y="47"/>
                    </a:lnTo>
                    <a:lnTo>
                      <a:pt x="100" y="43"/>
                    </a:lnTo>
                    <a:lnTo>
                      <a:pt x="102" y="39"/>
                    </a:lnTo>
                    <a:lnTo>
                      <a:pt x="102" y="39"/>
                    </a:lnTo>
                    <a:lnTo>
                      <a:pt x="100" y="35"/>
                    </a:lnTo>
                    <a:lnTo>
                      <a:pt x="98" y="31"/>
                    </a:lnTo>
                    <a:lnTo>
                      <a:pt x="95" y="28"/>
                    </a:lnTo>
                    <a:lnTo>
                      <a:pt x="90" y="28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107" y="8"/>
                    </a:lnTo>
                    <a:lnTo>
                      <a:pt x="126" y="4"/>
                    </a:lnTo>
                    <a:lnTo>
                      <a:pt x="126" y="28"/>
                    </a:lnTo>
                    <a:lnTo>
                      <a:pt x="126" y="28"/>
                    </a:lnTo>
                    <a:lnTo>
                      <a:pt x="123" y="28"/>
                    </a:lnTo>
                    <a:lnTo>
                      <a:pt x="123" y="28"/>
                    </a:lnTo>
                    <a:close/>
                    <a:moveTo>
                      <a:pt x="126" y="68"/>
                    </a:moveTo>
                    <a:lnTo>
                      <a:pt x="126" y="96"/>
                    </a:lnTo>
                    <a:lnTo>
                      <a:pt x="90" y="96"/>
                    </a:lnTo>
                    <a:lnTo>
                      <a:pt x="90" y="68"/>
                    </a:lnTo>
                    <a:lnTo>
                      <a:pt x="126" y="68"/>
                    </a:lnTo>
                    <a:lnTo>
                      <a:pt x="126" y="68"/>
                    </a:lnTo>
                    <a:close/>
                    <a:moveTo>
                      <a:pt x="126" y="162"/>
                    </a:moveTo>
                    <a:lnTo>
                      <a:pt x="126" y="299"/>
                    </a:lnTo>
                    <a:lnTo>
                      <a:pt x="90" y="299"/>
                    </a:lnTo>
                    <a:lnTo>
                      <a:pt x="90" y="256"/>
                    </a:lnTo>
                    <a:lnTo>
                      <a:pt x="90" y="256"/>
                    </a:lnTo>
                    <a:lnTo>
                      <a:pt x="92" y="250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92" y="237"/>
                    </a:lnTo>
                    <a:lnTo>
                      <a:pt x="90" y="231"/>
                    </a:lnTo>
                    <a:lnTo>
                      <a:pt x="90" y="162"/>
                    </a:lnTo>
                    <a:lnTo>
                      <a:pt x="126" y="162"/>
                    </a:lnTo>
                    <a:lnTo>
                      <a:pt x="126" y="162"/>
                    </a:lnTo>
                    <a:close/>
                    <a:moveTo>
                      <a:pt x="90" y="348"/>
                    </a:moveTo>
                    <a:lnTo>
                      <a:pt x="90" y="314"/>
                    </a:lnTo>
                    <a:lnTo>
                      <a:pt x="94" y="314"/>
                    </a:lnTo>
                    <a:lnTo>
                      <a:pt x="94" y="338"/>
                    </a:lnTo>
                    <a:lnTo>
                      <a:pt x="94" y="338"/>
                    </a:lnTo>
                    <a:lnTo>
                      <a:pt x="92" y="344"/>
                    </a:lnTo>
                    <a:lnTo>
                      <a:pt x="90" y="348"/>
                    </a:lnTo>
                    <a:lnTo>
                      <a:pt x="90" y="348"/>
                    </a:lnTo>
                    <a:close/>
                    <a:moveTo>
                      <a:pt x="90" y="12"/>
                    </a:moveTo>
                    <a:lnTo>
                      <a:pt x="90" y="28"/>
                    </a:lnTo>
                    <a:lnTo>
                      <a:pt x="90" y="28"/>
                    </a:lnTo>
                    <a:lnTo>
                      <a:pt x="85" y="28"/>
                    </a:lnTo>
                    <a:lnTo>
                      <a:pt x="83" y="31"/>
                    </a:lnTo>
                    <a:lnTo>
                      <a:pt x="80" y="35"/>
                    </a:lnTo>
                    <a:lnTo>
                      <a:pt x="79" y="39"/>
                    </a:lnTo>
                    <a:lnTo>
                      <a:pt x="79" y="39"/>
                    </a:lnTo>
                    <a:lnTo>
                      <a:pt x="80" y="43"/>
                    </a:lnTo>
                    <a:lnTo>
                      <a:pt x="83" y="47"/>
                    </a:lnTo>
                    <a:lnTo>
                      <a:pt x="85" y="50"/>
                    </a:lnTo>
                    <a:lnTo>
                      <a:pt x="90" y="50"/>
                    </a:lnTo>
                    <a:lnTo>
                      <a:pt x="90" y="59"/>
                    </a:lnTo>
                    <a:lnTo>
                      <a:pt x="71" y="59"/>
                    </a:lnTo>
                    <a:lnTo>
                      <a:pt x="71" y="20"/>
                    </a:lnTo>
                    <a:lnTo>
                      <a:pt x="71" y="20"/>
                    </a:lnTo>
                    <a:lnTo>
                      <a:pt x="90" y="12"/>
                    </a:lnTo>
                    <a:lnTo>
                      <a:pt x="90" y="12"/>
                    </a:lnTo>
                    <a:close/>
                    <a:moveTo>
                      <a:pt x="90" y="68"/>
                    </a:moveTo>
                    <a:lnTo>
                      <a:pt x="90" y="96"/>
                    </a:lnTo>
                    <a:lnTo>
                      <a:pt x="81" y="96"/>
                    </a:lnTo>
                    <a:lnTo>
                      <a:pt x="81" y="162"/>
                    </a:lnTo>
                    <a:lnTo>
                      <a:pt x="90" y="162"/>
                    </a:lnTo>
                    <a:lnTo>
                      <a:pt x="90" y="231"/>
                    </a:lnTo>
                    <a:lnTo>
                      <a:pt x="90" y="231"/>
                    </a:lnTo>
                    <a:lnTo>
                      <a:pt x="87" y="227"/>
                    </a:lnTo>
                    <a:lnTo>
                      <a:pt x="81" y="223"/>
                    </a:lnTo>
                    <a:lnTo>
                      <a:pt x="76" y="221"/>
                    </a:lnTo>
                    <a:lnTo>
                      <a:pt x="71" y="221"/>
                    </a:lnTo>
                    <a:lnTo>
                      <a:pt x="71" y="68"/>
                    </a:lnTo>
                    <a:lnTo>
                      <a:pt x="90" y="68"/>
                    </a:lnTo>
                    <a:lnTo>
                      <a:pt x="90" y="68"/>
                    </a:lnTo>
                    <a:close/>
                    <a:moveTo>
                      <a:pt x="90" y="256"/>
                    </a:moveTo>
                    <a:lnTo>
                      <a:pt x="90" y="299"/>
                    </a:lnTo>
                    <a:lnTo>
                      <a:pt x="71" y="299"/>
                    </a:lnTo>
                    <a:lnTo>
                      <a:pt x="71" y="267"/>
                    </a:lnTo>
                    <a:lnTo>
                      <a:pt x="71" y="267"/>
                    </a:lnTo>
                    <a:lnTo>
                      <a:pt x="76" y="267"/>
                    </a:lnTo>
                    <a:lnTo>
                      <a:pt x="81" y="264"/>
                    </a:lnTo>
                    <a:lnTo>
                      <a:pt x="87" y="260"/>
                    </a:lnTo>
                    <a:lnTo>
                      <a:pt x="90" y="256"/>
                    </a:lnTo>
                    <a:lnTo>
                      <a:pt x="90" y="256"/>
                    </a:lnTo>
                    <a:close/>
                    <a:moveTo>
                      <a:pt x="90" y="314"/>
                    </a:moveTo>
                    <a:lnTo>
                      <a:pt x="90" y="348"/>
                    </a:lnTo>
                    <a:lnTo>
                      <a:pt x="90" y="348"/>
                    </a:lnTo>
                    <a:lnTo>
                      <a:pt x="87" y="352"/>
                    </a:lnTo>
                    <a:lnTo>
                      <a:pt x="84" y="353"/>
                    </a:lnTo>
                    <a:lnTo>
                      <a:pt x="80" y="356"/>
                    </a:lnTo>
                    <a:lnTo>
                      <a:pt x="75" y="356"/>
                    </a:lnTo>
                    <a:lnTo>
                      <a:pt x="71" y="356"/>
                    </a:lnTo>
                    <a:lnTo>
                      <a:pt x="71" y="314"/>
                    </a:lnTo>
                    <a:lnTo>
                      <a:pt x="90" y="314"/>
                    </a:lnTo>
                    <a:close/>
                    <a:moveTo>
                      <a:pt x="71" y="20"/>
                    </a:moveTo>
                    <a:lnTo>
                      <a:pt x="71" y="59"/>
                    </a:lnTo>
                    <a:lnTo>
                      <a:pt x="37" y="59"/>
                    </a:lnTo>
                    <a:lnTo>
                      <a:pt x="37" y="59"/>
                    </a:lnTo>
                    <a:lnTo>
                      <a:pt x="37" y="54"/>
                    </a:lnTo>
                    <a:lnTo>
                      <a:pt x="38" y="49"/>
                    </a:lnTo>
                    <a:lnTo>
                      <a:pt x="41" y="43"/>
                    </a:lnTo>
                    <a:lnTo>
                      <a:pt x="45" y="38"/>
                    </a:lnTo>
                    <a:lnTo>
                      <a:pt x="56" y="30"/>
                    </a:lnTo>
                    <a:lnTo>
                      <a:pt x="71" y="20"/>
                    </a:lnTo>
                    <a:lnTo>
                      <a:pt x="71" y="20"/>
                    </a:lnTo>
                    <a:close/>
                    <a:moveTo>
                      <a:pt x="71" y="68"/>
                    </a:moveTo>
                    <a:lnTo>
                      <a:pt x="71" y="221"/>
                    </a:lnTo>
                    <a:lnTo>
                      <a:pt x="71" y="221"/>
                    </a:lnTo>
                    <a:lnTo>
                      <a:pt x="71" y="221"/>
                    </a:lnTo>
                    <a:lnTo>
                      <a:pt x="65" y="221"/>
                    </a:lnTo>
                    <a:lnTo>
                      <a:pt x="61" y="222"/>
                    </a:lnTo>
                    <a:lnTo>
                      <a:pt x="57" y="225"/>
                    </a:lnTo>
                    <a:lnTo>
                      <a:pt x="54" y="227"/>
                    </a:lnTo>
                    <a:lnTo>
                      <a:pt x="50" y="230"/>
                    </a:lnTo>
                    <a:lnTo>
                      <a:pt x="49" y="234"/>
                    </a:lnTo>
                    <a:lnTo>
                      <a:pt x="48" y="239"/>
                    </a:lnTo>
                    <a:lnTo>
                      <a:pt x="48" y="244"/>
                    </a:lnTo>
                    <a:lnTo>
                      <a:pt x="48" y="244"/>
                    </a:lnTo>
                    <a:lnTo>
                      <a:pt x="48" y="248"/>
                    </a:lnTo>
                    <a:lnTo>
                      <a:pt x="49" y="253"/>
                    </a:lnTo>
                    <a:lnTo>
                      <a:pt x="50" y="257"/>
                    </a:lnTo>
                    <a:lnTo>
                      <a:pt x="54" y="260"/>
                    </a:lnTo>
                    <a:lnTo>
                      <a:pt x="57" y="262"/>
                    </a:lnTo>
                    <a:lnTo>
                      <a:pt x="61" y="265"/>
                    </a:lnTo>
                    <a:lnTo>
                      <a:pt x="65" y="267"/>
                    </a:lnTo>
                    <a:lnTo>
                      <a:pt x="71" y="267"/>
                    </a:lnTo>
                    <a:lnTo>
                      <a:pt x="71" y="267"/>
                    </a:lnTo>
                    <a:lnTo>
                      <a:pt x="71" y="299"/>
                    </a:lnTo>
                    <a:lnTo>
                      <a:pt x="16" y="299"/>
                    </a:lnTo>
                    <a:lnTo>
                      <a:pt x="16" y="210"/>
                    </a:lnTo>
                    <a:lnTo>
                      <a:pt x="16" y="210"/>
                    </a:lnTo>
                    <a:lnTo>
                      <a:pt x="20" y="206"/>
                    </a:lnTo>
                    <a:lnTo>
                      <a:pt x="25" y="202"/>
                    </a:lnTo>
                    <a:lnTo>
                      <a:pt x="30" y="199"/>
                    </a:lnTo>
                    <a:lnTo>
                      <a:pt x="37" y="199"/>
                    </a:lnTo>
                    <a:lnTo>
                      <a:pt x="37" y="68"/>
                    </a:lnTo>
                    <a:lnTo>
                      <a:pt x="71" y="68"/>
                    </a:lnTo>
                    <a:lnTo>
                      <a:pt x="71" y="68"/>
                    </a:lnTo>
                    <a:close/>
                    <a:moveTo>
                      <a:pt x="71" y="314"/>
                    </a:moveTo>
                    <a:lnTo>
                      <a:pt x="71" y="356"/>
                    </a:lnTo>
                    <a:lnTo>
                      <a:pt x="65" y="356"/>
                    </a:lnTo>
                    <a:lnTo>
                      <a:pt x="65" y="356"/>
                    </a:lnTo>
                    <a:lnTo>
                      <a:pt x="58" y="355"/>
                    </a:lnTo>
                    <a:lnTo>
                      <a:pt x="53" y="350"/>
                    </a:lnTo>
                    <a:lnTo>
                      <a:pt x="49" y="345"/>
                    </a:lnTo>
                    <a:lnTo>
                      <a:pt x="48" y="338"/>
                    </a:lnTo>
                    <a:lnTo>
                      <a:pt x="48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16" y="154"/>
                    </a:moveTo>
                    <a:lnTo>
                      <a:pt x="16" y="154"/>
                    </a:lnTo>
                    <a:lnTo>
                      <a:pt x="19" y="153"/>
                    </a:lnTo>
                    <a:lnTo>
                      <a:pt x="20" y="150"/>
                    </a:lnTo>
                    <a:lnTo>
                      <a:pt x="20" y="103"/>
                    </a:lnTo>
                    <a:lnTo>
                      <a:pt x="20" y="103"/>
                    </a:lnTo>
                    <a:lnTo>
                      <a:pt x="19" y="99"/>
                    </a:lnTo>
                    <a:lnTo>
                      <a:pt x="16" y="96"/>
                    </a:lnTo>
                    <a:lnTo>
                      <a:pt x="16" y="154"/>
                    </a:lnTo>
                    <a:close/>
                    <a:moveTo>
                      <a:pt x="16" y="96"/>
                    </a:moveTo>
                    <a:lnTo>
                      <a:pt x="16" y="154"/>
                    </a:lnTo>
                    <a:lnTo>
                      <a:pt x="16" y="154"/>
                    </a:lnTo>
                    <a:lnTo>
                      <a:pt x="15" y="154"/>
                    </a:lnTo>
                    <a:lnTo>
                      <a:pt x="6" y="150"/>
                    </a:lnTo>
                    <a:lnTo>
                      <a:pt x="6" y="150"/>
                    </a:lnTo>
                    <a:lnTo>
                      <a:pt x="4" y="149"/>
                    </a:lnTo>
                    <a:lnTo>
                      <a:pt x="2" y="147"/>
                    </a:lnTo>
                    <a:lnTo>
                      <a:pt x="0" y="142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6" y="96"/>
                    </a:lnTo>
                    <a:lnTo>
                      <a:pt x="16" y="96"/>
                    </a:lnTo>
                    <a:close/>
                    <a:moveTo>
                      <a:pt x="16" y="210"/>
                    </a:moveTo>
                    <a:lnTo>
                      <a:pt x="16" y="299"/>
                    </a:lnTo>
                    <a:lnTo>
                      <a:pt x="12" y="299"/>
                    </a:lnTo>
                    <a:lnTo>
                      <a:pt x="12" y="222"/>
                    </a:lnTo>
                    <a:lnTo>
                      <a:pt x="12" y="222"/>
                    </a:lnTo>
                    <a:lnTo>
                      <a:pt x="14" y="215"/>
                    </a:lnTo>
                    <a:lnTo>
                      <a:pt x="16" y="210"/>
                    </a:lnTo>
                    <a:lnTo>
                      <a:pt x="16" y="210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1" name="Freeform 172">
                <a:extLst>
                  <a:ext uri="{FF2B5EF4-FFF2-40B4-BE49-F238E27FC236}">
                    <a16:creationId xmlns:a16="http://schemas.microsoft.com/office/drawing/2014/main" id="{B33F6E7C-83EC-62E6-2F6A-AC325A4C8C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1075" y="2500238"/>
                <a:ext cx="475060" cy="361950"/>
              </a:xfrm>
              <a:custGeom>
                <a:avLst/>
                <a:gdLst>
                  <a:gd name="T0" fmla="*/ 396 w 399"/>
                  <a:gd name="T1" fmla="*/ 285 h 304"/>
                  <a:gd name="T2" fmla="*/ 390 w 399"/>
                  <a:gd name="T3" fmla="*/ 10 h 304"/>
                  <a:gd name="T4" fmla="*/ 349 w 399"/>
                  <a:gd name="T5" fmla="*/ 22 h 304"/>
                  <a:gd name="T6" fmla="*/ 376 w 399"/>
                  <a:gd name="T7" fmla="*/ 48 h 304"/>
                  <a:gd name="T8" fmla="*/ 360 w 399"/>
                  <a:gd name="T9" fmla="*/ 281 h 304"/>
                  <a:gd name="T10" fmla="*/ 304 w 399"/>
                  <a:gd name="T11" fmla="*/ 256 h 304"/>
                  <a:gd name="T12" fmla="*/ 345 w 399"/>
                  <a:gd name="T13" fmla="*/ 42 h 304"/>
                  <a:gd name="T14" fmla="*/ 357 w 399"/>
                  <a:gd name="T15" fmla="*/ 251 h 304"/>
                  <a:gd name="T16" fmla="*/ 254 w 399"/>
                  <a:gd name="T17" fmla="*/ 22 h 304"/>
                  <a:gd name="T18" fmla="*/ 254 w 399"/>
                  <a:gd name="T19" fmla="*/ 304 h 304"/>
                  <a:gd name="T20" fmla="*/ 254 w 399"/>
                  <a:gd name="T21" fmla="*/ 264 h 304"/>
                  <a:gd name="T22" fmla="*/ 277 w 399"/>
                  <a:gd name="T23" fmla="*/ 167 h 304"/>
                  <a:gd name="T24" fmla="*/ 274 w 399"/>
                  <a:gd name="T25" fmla="*/ 133 h 304"/>
                  <a:gd name="T26" fmla="*/ 273 w 399"/>
                  <a:gd name="T27" fmla="*/ 109 h 304"/>
                  <a:gd name="T28" fmla="*/ 254 w 399"/>
                  <a:gd name="T29" fmla="*/ 41 h 304"/>
                  <a:gd name="T30" fmla="*/ 260 w 399"/>
                  <a:gd name="T31" fmla="*/ 171 h 304"/>
                  <a:gd name="T32" fmla="*/ 254 w 399"/>
                  <a:gd name="T33" fmla="*/ 137 h 304"/>
                  <a:gd name="T34" fmla="*/ 257 w 399"/>
                  <a:gd name="T35" fmla="*/ 103 h 304"/>
                  <a:gd name="T36" fmla="*/ 200 w 399"/>
                  <a:gd name="T37" fmla="*/ 0 h 304"/>
                  <a:gd name="T38" fmla="*/ 200 w 399"/>
                  <a:gd name="T39" fmla="*/ 282 h 304"/>
                  <a:gd name="T40" fmla="*/ 241 w 399"/>
                  <a:gd name="T41" fmla="*/ 93 h 304"/>
                  <a:gd name="T42" fmla="*/ 226 w 399"/>
                  <a:gd name="T43" fmla="*/ 121 h 304"/>
                  <a:gd name="T44" fmla="*/ 230 w 399"/>
                  <a:gd name="T45" fmla="*/ 144 h 304"/>
                  <a:gd name="T46" fmla="*/ 232 w 399"/>
                  <a:gd name="T47" fmla="*/ 178 h 304"/>
                  <a:gd name="T48" fmla="*/ 200 w 399"/>
                  <a:gd name="T49" fmla="*/ 186 h 304"/>
                  <a:gd name="T50" fmla="*/ 254 w 399"/>
                  <a:gd name="T51" fmla="*/ 41 h 304"/>
                  <a:gd name="T52" fmla="*/ 242 w 399"/>
                  <a:gd name="T53" fmla="*/ 103 h 304"/>
                  <a:gd name="T54" fmla="*/ 251 w 399"/>
                  <a:gd name="T55" fmla="*/ 128 h 304"/>
                  <a:gd name="T56" fmla="*/ 251 w 399"/>
                  <a:gd name="T57" fmla="*/ 136 h 304"/>
                  <a:gd name="T58" fmla="*/ 246 w 399"/>
                  <a:gd name="T59" fmla="*/ 170 h 304"/>
                  <a:gd name="T60" fmla="*/ 135 w 399"/>
                  <a:gd name="T61" fmla="*/ 22 h 304"/>
                  <a:gd name="T62" fmla="*/ 135 w 399"/>
                  <a:gd name="T63" fmla="*/ 304 h 304"/>
                  <a:gd name="T64" fmla="*/ 173 w 399"/>
                  <a:gd name="T65" fmla="*/ 178 h 304"/>
                  <a:gd name="T66" fmla="*/ 139 w 399"/>
                  <a:gd name="T67" fmla="*/ 213 h 304"/>
                  <a:gd name="T68" fmla="*/ 162 w 399"/>
                  <a:gd name="T69" fmla="*/ 183 h 304"/>
                  <a:gd name="T70" fmla="*/ 148 w 399"/>
                  <a:gd name="T71" fmla="*/ 153 h 304"/>
                  <a:gd name="T72" fmla="*/ 136 w 399"/>
                  <a:gd name="T73" fmla="*/ 126 h 304"/>
                  <a:gd name="T74" fmla="*/ 143 w 399"/>
                  <a:gd name="T75" fmla="*/ 136 h 304"/>
                  <a:gd name="T76" fmla="*/ 150 w 399"/>
                  <a:gd name="T77" fmla="*/ 122 h 304"/>
                  <a:gd name="T78" fmla="*/ 200 w 399"/>
                  <a:gd name="T79" fmla="*/ 41 h 304"/>
                  <a:gd name="T80" fmla="*/ 147 w 399"/>
                  <a:gd name="T81" fmla="*/ 193 h 304"/>
                  <a:gd name="T82" fmla="*/ 139 w 399"/>
                  <a:gd name="T83" fmla="*/ 164 h 304"/>
                  <a:gd name="T84" fmla="*/ 25 w 399"/>
                  <a:gd name="T85" fmla="*/ 2 h 304"/>
                  <a:gd name="T86" fmla="*/ 0 w 399"/>
                  <a:gd name="T87" fmla="*/ 273 h 304"/>
                  <a:gd name="T88" fmla="*/ 25 w 399"/>
                  <a:gd name="T89" fmla="*/ 304 h 304"/>
                  <a:gd name="T90" fmla="*/ 40 w 399"/>
                  <a:gd name="T91" fmla="*/ 281 h 304"/>
                  <a:gd name="T92" fmla="*/ 24 w 399"/>
                  <a:gd name="T93" fmla="*/ 48 h 304"/>
                  <a:gd name="T94" fmla="*/ 50 w 399"/>
                  <a:gd name="T95" fmla="*/ 22 h 304"/>
                  <a:gd name="T96" fmla="*/ 124 w 399"/>
                  <a:gd name="T97" fmla="*/ 125 h 304"/>
                  <a:gd name="T98" fmla="*/ 106 w 399"/>
                  <a:gd name="T99" fmla="*/ 175 h 304"/>
                  <a:gd name="T100" fmla="*/ 117 w 399"/>
                  <a:gd name="T101" fmla="*/ 209 h 304"/>
                  <a:gd name="T102" fmla="*/ 54 w 399"/>
                  <a:gd name="T103" fmla="*/ 262 h 304"/>
                  <a:gd name="T104" fmla="*/ 43 w 399"/>
                  <a:gd name="T105" fmla="*/ 53 h 304"/>
                  <a:gd name="T106" fmla="*/ 135 w 399"/>
                  <a:gd name="T107" fmla="*/ 156 h 304"/>
                  <a:gd name="T108" fmla="*/ 131 w 399"/>
                  <a:gd name="T109" fmla="*/ 176 h 304"/>
                  <a:gd name="T110" fmla="*/ 128 w 399"/>
                  <a:gd name="T111" fmla="*/ 199 h 304"/>
                  <a:gd name="T112" fmla="*/ 127 w 399"/>
                  <a:gd name="T113" fmla="*/ 13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9" h="304">
                    <a:moveTo>
                      <a:pt x="368" y="304"/>
                    </a:moveTo>
                    <a:lnTo>
                      <a:pt x="368" y="304"/>
                    </a:lnTo>
                    <a:lnTo>
                      <a:pt x="373" y="304"/>
                    </a:lnTo>
                    <a:lnTo>
                      <a:pt x="380" y="302"/>
                    </a:lnTo>
                    <a:lnTo>
                      <a:pt x="385" y="298"/>
                    </a:lnTo>
                    <a:lnTo>
                      <a:pt x="390" y="294"/>
                    </a:lnTo>
                    <a:lnTo>
                      <a:pt x="394" y="290"/>
                    </a:lnTo>
                    <a:lnTo>
                      <a:pt x="396" y="285"/>
                    </a:lnTo>
                    <a:lnTo>
                      <a:pt x="399" y="279"/>
                    </a:lnTo>
                    <a:lnTo>
                      <a:pt x="399" y="273"/>
                    </a:lnTo>
                    <a:lnTo>
                      <a:pt x="399" y="33"/>
                    </a:lnTo>
                    <a:lnTo>
                      <a:pt x="399" y="33"/>
                    </a:lnTo>
                    <a:lnTo>
                      <a:pt x="399" y="26"/>
                    </a:lnTo>
                    <a:lnTo>
                      <a:pt x="396" y="21"/>
                    </a:lnTo>
                    <a:lnTo>
                      <a:pt x="394" y="15"/>
                    </a:lnTo>
                    <a:lnTo>
                      <a:pt x="390" y="10"/>
                    </a:lnTo>
                    <a:lnTo>
                      <a:pt x="385" y="6"/>
                    </a:lnTo>
                    <a:lnTo>
                      <a:pt x="380" y="3"/>
                    </a:lnTo>
                    <a:lnTo>
                      <a:pt x="373" y="2"/>
                    </a:lnTo>
                    <a:lnTo>
                      <a:pt x="368" y="0"/>
                    </a:lnTo>
                    <a:lnTo>
                      <a:pt x="304" y="0"/>
                    </a:lnTo>
                    <a:lnTo>
                      <a:pt x="304" y="22"/>
                    </a:lnTo>
                    <a:lnTo>
                      <a:pt x="349" y="22"/>
                    </a:lnTo>
                    <a:lnTo>
                      <a:pt x="349" y="22"/>
                    </a:lnTo>
                    <a:lnTo>
                      <a:pt x="354" y="22"/>
                    </a:lnTo>
                    <a:lnTo>
                      <a:pt x="360" y="25"/>
                    </a:lnTo>
                    <a:lnTo>
                      <a:pt x="364" y="26"/>
                    </a:lnTo>
                    <a:lnTo>
                      <a:pt x="368" y="30"/>
                    </a:lnTo>
                    <a:lnTo>
                      <a:pt x="371" y="34"/>
                    </a:lnTo>
                    <a:lnTo>
                      <a:pt x="373" y="38"/>
                    </a:lnTo>
                    <a:lnTo>
                      <a:pt x="375" y="42"/>
                    </a:lnTo>
                    <a:lnTo>
                      <a:pt x="376" y="48"/>
                    </a:lnTo>
                    <a:lnTo>
                      <a:pt x="376" y="256"/>
                    </a:lnTo>
                    <a:lnTo>
                      <a:pt x="376" y="256"/>
                    </a:lnTo>
                    <a:lnTo>
                      <a:pt x="375" y="262"/>
                    </a:lnTo>
                    <a:lnTo>
                      <a:pt x="373" y="267"/>
                    </a:lnTo>
                    <a:lnTo>
                      <a:pt x="371" y="271"/>
                    </a:lnTo>
                    <a:lnTo>
                      <a:pt x="368" y="275"/>
                    </a:lnTo>
                    <a:lnTo>
                      <a:pt x="364" y="278"/>
                    </a:lnTo>
                    <a:lnTo>
                      <a:pt x="360" y="281"/>
                    </a:lnTo>
                    <a:lnTo>
                      <a:pt x="354" y="282"/>
                    </a:lnTo>
                    <a:lnTo>
                      <a:pt x="349" y="282"/>
                    </a:lnTo>
                    <a:lnTo>
                      <a:pt x="304" y="282"/>
                    </a:lnTo>
                    <a:lnTo>
                      <a:pt x="304" y="304"/>
                    </a:lnTo>
                    <a:lnTo>
                      <a:pt x="368" y="304"/>
                    </a:lnTo>
                    <a:lnTo>
                      <a:pt x="368" y="304"/>
                    </a:lnTo>
                    <a:close/>
                    <a:moveTo>
                      <a:pt x="304" y="264"/>
                    </a:moveTo>
                    <a:lnTo>
                      <a:pt x="304" y="256"/>
                    </a:lnTo>
                    <a:lnTo>
                      <a:pt x="337" y="256"/>
                    </a:lnTo>
                    <a:lnTo>
                      <a:pt x="337" y="243"/>
                    </a:lnTo>
                    <a:lnTo>
                      <a:pt x="304" y="243"/>
                    </a:lnTo>
                    <a:lnTo>
                      <a:pt x="304" y="41"/>
                    </a:lnTo>
                    <a:lnTo>
                      <a:pt x="337" y="41"/>
                    </a:lnTo>
                    <a:lnTo>
                      <a:pt x="337" y="41"/>
                    </a:lnTo>
                    <a:lnTo>
                      <a:pt x="341" y="41"/>
                    </a:lnTo>
                    <a:lnTo>
                      <a:pt x="345" y="42"/>
                    </a:lnTo>
                    <a:lnTo>
                      <a:pt x="352" y="46"/>
                    </a:lnTo>
                    <a:lnTo>
                      <a:pt x="357" y="53"/>
                    </a:lnTo>
                    <a:lnTo>
                      <a:pt x="357" y="57"/>
                    </a:lnTo>
                    <a:lnTo>
                      <a:pt x="358" y="61"/>
                    </a:lnTo>
                    <a:lnTo>
                      <a:pt x="358" y="243"/>
                    </a:lnTo>
                    <a:lnTo>
                      <a:pt x="358" y="243"/>
                    </a:lnTo>
                    <a:lnTo>
                      <a:pt x="357" y="247"/>
                    </a:lnTo>
                    <a:lnTo>
                      <a:pt x="357" y="251"/>
                    </a:lnTo>
                    <a:lnTo>
                      <a:pt x="352" y="258"/>
                    </a:lnTo>
                    <a:lnTo>
                      <a:pt x="345" y="262"/>
                    </a:lnTo>
                    <a:lnTo>
                      <a:pt x="341" y="263"/>
                    </a:lnTo>
                    <a:lnTo>
                      <a:pt x="337" y="264"/>
                    </a:lnTo>
                    <a:lnTo>
                      <a:pt x="304" y="264"/>
                    </a:lnTo>
                    <a:close/>
                    <a:moveTo>
                      <a:pt x="304" y="0"/>
                    </a:moveTo>
                    <a:lnTo>
                      <a:pt x="254" y="0"/>
                    </a:lnTo>
                    <a:lnTo>
                      <a:pt x="254" y="22"/>
                    </a:lnTo>
                    <a:lnTo>
                      <a:pt x="304" y="22"/>
                    </a:lnTo>
                    <a:lnTo>
                      <a:pt x="304" y="0"/>
                    </a:lnTo>
                    <a:lnTo>
                      <a:pt x="304" y="0"/>
                    </a:lnTo>
                    <a:close/>
                    <a:moveTo>
                      <a:pt x="254" y="304"/>
                    </a:moveTo>
                    <a:lnTo>
                      <a:pt x="304" y="304"/>
                    </a:lnTo>
                    <a:lnTo>
                      <a:pt x="304" y="282"/>
                    </a:lnTo>
                    <a:lnTo>
                      <a:pt x="254" y="282"/>
                    </a:lnTo>
                    <a:lnTo>
                      <a:pt x="254" y="304"/>
                    </a:lnTo>
                    <a:lnTo>
                      <a:pt x="254" y="304"/>
                    </a:lnTo>
                    <a:close/>
                    <a:moveTo>
                      <a:pt x="304" y="41"/>
                    </a:moveTo>
                    <a:lnTo>
                      <a:pt x="304" y="243"/>
                    </a:lnTo>
                    <a:lnTo>
                      <a:pt x="270" y="243"/>
                    </a:lnTo>
                    <a:lnTo>
                      <a:pt x="270" y="256"/>
                    </a:lnTo>
                    <a:lnTo>
                      <a:pt x="304" y="256"/>
                    </a:lnTo>
                    <a:lnTo>
                      <a:pt x="304" y="264"/>
                    </a:lnTo>
                    <a:lnTo>
                      <a:pt x="254" y="264"/>
                    </a:lnTo>
                    <a:lnTo>
                      <a:pt x="254" y="183"/>
                    </a:lnTo>
                    <a:lnTo>
                      <a:pt x="254" y="183"/>
                    </a:lnTo>
                    <a:lnTo>
                      <a:pt x="257" y="183"/>
                    </a:lnTo>
                    <a:lnTo>
                      <a:pt x="257" y="183"/>
                    </a:lnTo>
                    <a:lnTo>
                      <a:pt x="265" y="179"/>
                    </a:lnTo>
                    <a:lnTo>
                      <a:pt x="272" y="174"/>
                    </a:lnTo>
                    <a:lnTo>
                      <a:pt x="272" y="174"/>
                    </a:lnTo>
                    <a:lnTo>
                      <a:pt x="277" y="167"/>
                    </a:lnTo>
                    <a:lnTo>
                      <a:pt x="281" y="159"/>
                    </a:lnTo>
                    <a:lnTo>
                      <a:pt x="281" y="159"/>
                    </a:lnTo>
                    <a:lnTo>
                      <a:pt x="281" y="151"/>
                    </a:lnTo>
                    <a:lnTo>
                      <a:pt x="281" y="151"/>
                    </a:lnTo>
                    <a:lnTo>
                      <a:pt x="281" y="143"/>
                    </a:lnTo>
                    <a:lnTo>
                      <a:pt x="281" y="143"/>
                    </a:lnTo>
                    <a:lnTo>
                      <a:pt x="278" y="137"/>
                    </a:lnTo>
                    <a:lnTo>
                      <a:pt x="274" y="133"/>
                    </a:lnTo>
                    <a:lnTo>
                      <a:pt x="274" y="133"/>
                    </a:lnTo>
                    <a:lnTo>
                      <a:pt x="269" y="130"/>
                    </a:lnTo>
                    <a:lnTo>
                      <a:pt x="262" y="129"/>
                    </a:lnTo>
                    <a:lnTo>
                      <a:pt x="262" y="129"/>
                    </a:lnTo>
                    <a:lnTo>
                      <a:pt x="268" y="122"/>
                    </a:lnTo>
                    <a:lnTo>
                      <a:pt x="272" y="116"/>
                    </a:lnTo>
                    <a:lnTo>
                      <a:pt x="272" y="116"/>
                    </a:lnTo>
                    <a:lnTo>
                      <a:pt x="273" y="109"/>
                    </a:lnTo>
                    <a:lnTo>
                      <a:pt x="273" y="102"/>
                    </a:lnTo>
                    <a:lnTo>
                      <a:pt x="273" y="102"/>
                    </a:lnTo>
                    <a:lnTo>
                      <a:pt x="270" y="97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0" y="90"/>
                    </a:lnTo>
                    <a:lnTo>
                      <a:pt x="254" y="90"/>
                    </a:lnTo>
                    <a:lnTo>
                      <a:pt x="254" y="41"/>
                    </a:lnTo>
                    <a:lnTo>
                      <a:pt x="304" y="41"/>
                    </a:lnTo>
                    <a:lnTo>
                      <a:pt x="304" y="41"/>
                    </a:lnTo>
                    <a:close/>
                    <a:moveTo>
                      <a:pt x="254" y="175"/>
                    </a:moveTo>
                    <a:lnTo>
                      <a:pt x="254" y="175"/>
                    </a:lnTo>
                    <a:lnTo>
                      <a:pt x="254" y="175"/>
                    </a:lnTo>
                    <a:lnTo>
                      <a:pt x="254" y="175"/>
                    </a:lnTo>
                    <a:lnTo>
                      <a:pt x="257" y="174"/>
                    </a:lnTo>
                    <a:lnTo>
                      <a:pt x="260" y="171"/>
                    </a:lnTo>
                    <a:lnTo>
                      <a:pt x="264" y="166"/>
                    </a:lnTo>
                    <a:lnTo>
                      <a:pt x="264" y="166"/>
                    </a:lnTo>
                    <a:lnTo>
                      <a:pt x="265" y="159"/>
                    </a:lnTo>
                    <a:lnTo>
                      <a:pt x="264" y="151"/>
                    </a:lnTo>
                    <a:lnTo>
                      <a:pt x="264" y="151"/>
                    </a:lnTo>
                    <a:lnTo>
                      <a:pt x="260" y="143"/>
                    </a:lnTo>
                    <a:lnTo>
                      <a:pt x="257" y="140"/>
                    </a:lnTo>
                    <a:lnTo>
                      <a:pt x="254" y="137"/>
                    </a:lnTo>
                    <a:lnTo>
                      <a:pt x="254" y="175"/>
                    </a:lnTo>
                    <a:lnTo>
                      <a:pt x="254" y="175"/>
                    </a:lnTo>
                    <a:close/>
                    <a:moveTo>
                      <a:pt x="254" y="124"/>
                    </a:moveTo>
                    <a:lnTo>
                      <a:pt x="254" y="124"/>
                    </a:lnTo>
                    <a:lnTo>
                      <a:pt x="257" y="117"/>
                    </a:lnTo>
                    <a:lnTo>
                      <a:pt x="258" y="109"/>
                    </a:lnTo>
                    <a:lnTo>
                      <a:pt x="258" y="109"/>
                    </a:lnTo>
                    <a:lnTo>
                      <a:pt x="257" y="103"/>
                    </a:lnTo>
                    <a:lnTo>
                      <a:pt x="257" y="103"/>
                    </a:lnTo>
                    <a:lnTo>
                      <a:pt x="255" y="99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4" y="97"/>
                    </a:lnTo>
                    <a:lnTo>
                      <a:pt x="254" y="124"/>
                    </a:lnTo>
                    <a:close/>
                    <a:moveTo>
                      <a:pt x="254" y="0"/>
                    </a:moveTo>
                    <a:lnTo>
                      <a:pt x="200" y="0"/>
                    </a:lnTo>
                    <a:lnTo>
                      <a:pt x="200" y="22"/>
                    </a:lnTo>
                    <a:lnTo>
                      <a:pt x="254" y="22"/>
                    </a:lnTo>
                    <a:lnTo>
                      <a:pt x="254" y="0"/>
                    </a:lnTo>
                    <a:lnTo>
                      <a:pt x="254" y="0"/>
                    </a:lnTo>
                    <a:close/>
                    <a:moveTo>
                      <a:pt x="200" y="304"/>
                    </a:moveTo>
                    <a:lnTo>
                      <a:pt x="254" y="304"/>
                    </a:lnTo>
                    <a:lnTo>
                      <a:pt x="254" y="282"/>
                    </a:lnTo>
                    <a:lnTo>
                      <a:pt x="200" y="282"/>
                    </a:lnTo>
                    <a:lnTo>
                      <a:pt x="200" y="304"/>
                    </a:lnTo>
                    <a:lnTo>
                      <a:pt x="200" y="304"/>
                    </a:lnTo>
                    <a:close/>
                    <a:moveTo>
                      <a:pt x="254" y="41"/>
                    </a:moveTo>
                    <a:lnTo>
                      <a:pt x="254" y="90"/>
                    </a:lnTo>
                    <a:lnTo>
                      <a:pt x="254" y="90"/>
                    </a:lnTo>
                    <a:lnTo>
                      <a:pt x="246" y="91"/>
                    </a:lnTo>
                    <a:lnTo>
                      <a:pt x="246" y="91"/>
                    </a:lnTo>
                    <a:lnTo>
                      <a:pt x="241" y="93"/>
                    </a:lnTo>
                    <a:lnTo>
                      <a:pt x="236" y="95"/>
                    </a:lnTo>
                    <a:lnTo>
                      <a:pt x="232" y="99"/>
                    </a:lnTo>
                    <a:lnTo>
                      <a:pt x="230" y="103"/>
                    </a:lnTo>
                    <a:lnTo>
                      <a:pt x="230" y="103"/>
                    </a:lnTo>
                    <a:lnTo>
                      <a:pt x="227" y="107"/>
                    </a:lnTo>
                    <a:lnTo>
                      <a:pt x="226" y="111"/>
                    </a:lnTo>
                    <a:lnTo>
                      <a:pt x="226" y="117"/>
                    </a:lnTo>
                    <a:lnTo>
                      <a:pt x="226" y="121"/>
                    </a:lnTo>
                    <a:lnTo>
                      <a:pt x="226" y="121"/>
                    </a:lnTo>
                    <a:lnTo>
                      <a:pt x="228" y="125"/>
                    </a:lnTo>
                    <a:lnTo>
                      <a:pt x="231" y="129"/>
                    </a:lnTo>
                    <a:lnTo>
                      <a:pt x="235" y="132"/>
                    </a:lnTo>
                    <a:lnTo>
                      <a:pt x="241" y="134"/>
                    </a:lnTo>
                    <a:lnTo>
                      <a:pt x="241" y="134"/>
                    </a:lnTo>
                    <a:lnTo>
                      <a:pt x="232" y="141"/>
                    </a:lnTo>
                    <a:lnTo>
                      <a:pt x="230" y="144"/>
                    </a:lnTo>
                    <a:lnTo>
                      <a:pt x="227" y="148"/>
                    </a:lnTo>
                    <a:lnTo>
                      <a:pt x="227" y="148"/>
                    </a:lnTo>
                    <a:lnTo>
                      <a:pt x="226" y="158"/>
                    </a:lnTo>
                    <a:lnTo>
                      <a:pt x="226" y="166"/>
                    </a:lnTo>
                    <a:lnTo>
                      <a:pt x="226" y="166"/>
                    </a:lnTo>
                    <a:lnTo>
                      <a:pt x="227" y="171"/>
                    </a:lnTo>
                    <a:lnTo>
                      <a:pt x="230" y="174"/>
                    </a:lnTo>
                    <a:lnTo>
                      <a:pt x="232" y="178"/>
                    </a:lnTo>
                    <a:lnTo>
                      <a:pt x="236" y="181"/>
                    </a:lnTo>
                    <a:lnTo>
                      <a:pt x="236" y="181"/>
                    </a:lnTo>
                    <a:lnTo>
                      <a:pt x="241" y="182"/>
                    </a:lnTo>
                    <a:lnTo>
                      <a:pt x="245" y="183"/>
                    </a:lnTo>
                    <a:lnTo>
                      <a:pt x="254" y="183"/>
                    </a:lnTo>
                    <a:lnTo>
                      <a:pt x="254" y="264"/>
                    </a:lnTo>
                    <a:lnTo>
                      <a:pt x="200" y="264"/>
                    </a:lnTo>
                    <a:lnTo>
                      <a:pt x="200" y="186"/>
                    </a:lnTo>
                    <a:lnTo>
                      <a:pt x="201" y="186"/>
                    </a:lnTo>
                    <a:lnTo>
                      <a:pt x="200" y="171"/>
                    </a:lnTo>
                    <a:lnTo>
                      <a:pt x="216" y="167"/>
                    </a:lnTo>
                    <a:lnTo>
                      <a:pt x="215" y="153"/>
                    </a:lnTo>
                    <a:lnTo>
                      <a:pt x="200" y="158"/>
                    </a:lnTo>
                    <a:lnTo>
                      <a:pt x="200" y="145"/>
                    </a:lnTo>
                    <a:lnTo>
                      <a:pt x="200" y="41"/>
                    </a:lnTo>
                    <a:lnTo>
                      <a:pt x="254" y="41"/>
                    </a:lnTo>
                    <a:lnTo>
                      <a:pt x="254" y="41"/>
                    </a:lnTo>
                    <a:close/>
                    <a:moveTo>
                      <a:pt x="254" y="97"/>
                    </a:moveTo>
                    <a:lnTo>
                      <a:pt x="254" y="97"/>
                    </a:lnTo>
                    <a:lnTo>
                      <a:pt x="251" y="97"/>
                    </a:lnTo>
                    <a:lnTo>
                      <a:pt x="249" y="97"/>
                    </a:lnTo>
                    <a:lnTo>
                      <a:pt x="249" y="97"/>
                    </a:lnTo>
                    <a:lnTo>
                      <a:pt x="245" y="99"/>
                    </a:lnTo>
                    <a:lnTo>
                      <a:pt x="242" y="103"/>
                    </a:lnTo>
                    <a:lnTo>
                      <a:pt x="242" y="103"/>
                    </a:lnTo>
                    <a:lnTo>
                      <a:pt x="241" y="109"/>
                    </a:lnTo>
                    <a:lnTo>
                      <a:pt x="241" y="114"/>
                    </a:lnTo>
                    <a:lnTo>
                      <a:pt x="241" y="114"/>
                    </a:lnTo>
                    <a:lnTo>
                      <a:pt x="242" y="118"/>
                    </a:lnTo>
                    <a:lnTo>
                      <a:pt x="245" y="122"/>
                    </a:lnTo>
                    <a:lnTo>
                      <a:pt x="247" y="125"/>
                    </a:lnTo>
                    <a:lnTo>
                      <a:pt x="251" y="128"/>
                    </a:lnTo>
                    <a:lnTo>
                      <a:pt x="251" y="128"/>
                    </a:lnTo>
                    <a:lnTo>
                      <a:pt x="254" y="124"/>
                    </a:lnTo>
                    <a:lnTo>
                      <a:pt x="254" y="97"/>
                    </a:lnTo>
                    <a:lnTo>
                      <a:pt x="254" y="97"/>
                    </a:lnTo>
                    <a:close/>
                    <a:moveTo>
                      <a:pt x="254" y="137"/>
                    </a:moveTo>
                    <a:lnTo>
                      <a:pt x="254" y="137"/>
                    </a:lnTo>
                    <a:lnTo>
                      <a:pt x="251" y="136"/>
                    </a:lnTo>
                    <a:lnTo>
                      <a:pt x="251" y="136"/>
                    </a:lnTo>
                    <a:lnTo>
                      <a:pt x="247" y="141"/>
                    </a:lnTo>
                    <a:lnTo>
                      <a:pt x="245" y="147"/>
                    </a:lnTo>
                    <a:lnTo>
                      <a:pt x="243" y="152"/>
                    </a:lnTo>
                    <a:lnTo>
                      <a:pt x="243" y="159"/>
                    </a:lnTo>
                    <a:lnTo>
                      <a:pt x="243" y="159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6" y="170"/>
                    </a:lnTo>
                    <a:lnTo>
                      <a:pt x="249" y="172"/>
                    </a:lnTo>
                    <a:lnTo>
                      <a:pt x="249" y="172"/>
                    </a:lnTo>
                    <a:lnTo>
                      <a:pt x="251" y="174"/>
                    </a:lnTo>
                    <a:lnTo>
                      <a:pt x="254" y="175"/>
                    </a:lnTo>
                    <a:lnTo>
                      <a:pt x="254" y="137"/>
                    </a:lnTo>
                    <a:close/>
                    <a:moveTo>
                      <a:pt x="200" y="0"/>
                    </a:moveTo>
                    <a:lnTo>
                      <a:pt x="135" y="0"/>
                    </a:lnTo>
                    <a:lnTo>
                      <a:pt x="135" y="22"/>
                    </a:lnTo>
                    <a:lnTo>
                      <a:pt x="200" y="22"/>
                    </a:lnTo>
                    <a:lnTo>
                      <a:pt x="200" y="0"/>
                    </a:lnTo>
                    <a:lnTo>
                      <a:pt x="200" y="0"/>
                    </a:lnTo>
                    <a:close/>
                    <a:moveTo>
                      <a:pt x="135" y="304"/>
                    </a:moveTo>
                    <a:lnTo>
                      <a:pt x="200" y="304"/>
                    </a:lnTo>
                    <a:lnTo>
                      <a:pt x="200" y="282"/>
                    </a:lnTo>
                    <a:lnTo>
                      <a:pt x="135" y="282"/>
                    </a:lnTo>
                    <a:lnTo>
                      <a:pt x="135" y="304"/>
                    </a:lnTo>
                    <a:lnTo>
                      <a:pt x="135" y="304"/>
                    </a:lnTo>
                    <a:close/>
                    <a:moveTo>
                      <a:pt x="200" y="41"/>
                    </a:moveTo>
                    <a:lnTo>
                      <a:pt x="200" y="145"/>
                    </a:lnTo>
                    <a:lnTo>
                      <a:pt x="200" y="143"/>
                    </a:lnTo>
                    <a:lnTo>
                      <a:pt x="186" y="145"/>
                    </a:lnTo>
                    <a:lnTo>
                      <a:pt x="186" y="160"/>
                    </a:lnTo>
                    <a:lnTo>
                      <a:pt x="171" y="164"/>
                    </a:lnTo>
                    <a:lnTo>
                      <a:pt x="173" y="178"/>
                    </a:lnTo>
                    <a:lnTo>
                      <a:pt x="188" y="174"/>
                    </a:lnTo>
                    <a:lnTo>
                      <a:pt x="188" y="190"/>
                    </a:lnTo>
                    <a:lnTo>
                      <a:pt x="200" y="186"/>
                    </a:lnTo>
                    <a:lnTo>
                      <a:pt x="200" y="264"/>
                    </a:lnTo>
                    <a:lnTo>
                      <a:pt x="135" y="264"/>
                    </a:lnTo>
                    <a:lnTo>
                      <a:pt x="135" y="214"/>
                    </a:lnTo>
                    <a:lnTo>
                      <a:pt x="135" y="214"/>
                    </a:lnTo>
                    <a:lnTo>
                      <a:pt x="139" y="213"/>
                    </a:lnTo>
                    <a:lnTo>
                      <a:pt x="139" y="213"/>
                    </a:lnTo>
                    <a:lnTo>
                      <a:pt x="144" y="210"/>
                    </a:lnTo>
                    <a:lnTo>
                      <a:pt x="150" y="208"/>
                    </a:lnTo>
                    <a:lnTo>
                      <a:pt x="155" y="202"/>
                    </a:lnTo>
                    <a:lnTo>
                      <a:pt x="158" y="197"/>
                    </a:lnTo>
                    <a:lnTo>
                      <a:pt x="158" y="197"/>
                    </a:lnTo>
                    <a:lnTo>
                      <a:pt x="161" y="190"/>
                    </a:lnTo>
                    <a:lnTo>
                      <a:pt x="162" y="183"/>
                    </a:lnTo>
                    <a:lnTo>
                      <a:pt x="162" y="176"/>
                    </a:lnTo>
                    <a:lnTo>
                      <a:pt x="162" y="170"/>
                    </a:lnTo>
                    <a:lnTo>
                      <a:pt x="162" y="170"/>
                    </a:lnTo>
                    <a:lnTo>
                      <a:pt x="158" y="163"/>
                    </a:lnTo>
                    <a:lnTo>
                      <a:pt x="154" y="158"/>
                    </a:lnTo>
                    <a:lnTo>
                      <a:pt x="154" y="158"/>
                    </a:lnTo>
                    <a:lnTo>
                      <a:pt x="148" y="153"/>
                    </a:lnTo>
                    <a:lnTo>
                      <a:pt x="148" y="153"/>
                    </a:lnTo>
                    <a:lnTo>
                      <a:pt x="144" y="153"/>
                    </a:lnTo>
                    <a:lnTo>
                      <a:pt x="139" y="155"/>
                    </a:lnTo>
                    <a:lnTo>
                      <a:pt x="139" y="155"/>
                    </a:lnTo>
                    <a:lnTo>
                      <a:pt x="135" y="156"/>
                    </a:lnTo>
                    <a:lnTo>
                      <a:pt x="135" y="128"/>
                    </a:lnTo>
                    <a:lnTo>
                      <a:pt x="135" y="128"/>
                    </a:lnTo>
                    <a:lnTo>
                      <a:pt x="136" y="126"/>
                    </a:lnTo>
                    <a:lnTo>
                      <a:pt x="136" y="126"/>
                    </a:lnTo>
                    <a:lnTo>
                      <a:pt x="139" y="126"/>
                    </a:lnTo>
                    <a:lnTo>
                      <a:pt x="140" y="128"/>
                    </a:lnTo>
                    <a:lnTo>
                      <a:pt x="140" y="128"/>
                    </a:lnTo>
                    <a:lnTo>
                      <a:pt x="143" y="129"/>
                    </a:lnTo>
                    <a:lnTo>
                      <a:pt x="143" y="132"/>
                    </a:lnTo>
                    <a:lnTo>
                      <a:pt x="143" y="132"/>
                    </a:lnTo>
                    <a:lnTo>
                      <a:pt x="143" y="134"/>
                    </a:lnTo>
                    <a:lnTo>
                      <a:pt x="143" y="136"/>
                    </a:lnTo>
                    <a:lnTo>
                      <a:pt x="143" y="136"/>
                    </a:lnTo>
                    <a:lnTo>
                      <a:pt x="147" y="134"/>
                    </a:lnTo>
                    <a:lnTo>
                      <a:pt x="150" y="132"/>
                    </a:lnTo>
                    <a:lnTo>
                      <a:pt x="150" y="132"/>
                    </a:lnTo>
                    <a:lnTo>
                      <a:pt x="151" y="129"/>
                    </a:lnTo>
                    <a:lnTo>
                      <a:pt x="151" y="125"/>
                    </a:lnTo>
                    <a:lnTo>
                      <a:pt x="151" y="125"/>
                    </a:lnTo>
                    <a:lnTo>
                      <a:pt x="150" y="122"/>
                    </a:lnTo>
                    <a:lnTo>
                      <a:pt x="146" y="120"/>
                    </a:lnTo>
                    <a:lnTo>
                      <a:pt x="146" y="120"/>
                    </a:lnTo>
                    <a:lnTo>
                      <a:pt x="140" y="120"/>
                    </a:lnTo>
                    <a:lnTo>
                      <a:pt x="135" y="120"/>
                    </a:lnTo>
                    <a:lnTo>
                      <a:pt x="135" y="120"/>
                    </a:lnTo>
                    <a:lnTo>
                      <a:pt x="135" y="41"/>
                    </a:lnTo>
                    <a:lnTo>
                      <a:pt x="200" y="41"/>
                    </a:lnTo>
                    <a:lnTo>
                      <a:pt x="200" y="41"/>
                    </a:lnTo>
                    <a:close/>
                    <a:moveTo>
                      <a:pt x="135" y="204"/>
                    </a:moveTo>
                    <a:lnTo>
                      <a:pt x="135" y="204"/>
                    </a:lnTo>
                    <a:lnTo>
                      <a:pt x="138" y="204"/>
                    </a:lnTo>
                    <a:lnTo>
                      <a:pt x="138" y="204"/>
                    </a:lnTo>
                    <a:lnTo>
                      <a:pt x="140" y="202"/>
                    </a:lnTo>
                    <a:lnTo>
                      <a:pt x="143" y="199"/>
                    </a:lnTo>
                    <a:lnTo>
                      <a:pt x="146" y="197"/>
                    </a:lnTo>
                    <a:lnTo>
                      <a:pt x="147" y="193"/>
                    </a:lnTo>
                    <a:lnTo>
                      <a:pt x="147" y="193"/>
                    </a:lnTo>
                    <a:lnTo>
                      <a:pt x="150" y="185"/>
                    </a:lnTo>
                    <a:lnTo>
                      <a:pt x="148" y="175"/>
                    </a:lnTo>
                    <a:lnTo>
                      <a:pt x="148" y="175"/>
                    </a:lnTo>
                    <a:lnTo>
                      <a:pt x="147" y="170"/>
                    </a:lnTo>
                    <a:lnTo>
                      <a:pt x="144" y="167"/>
                    </a:lnTo>
                    <a:lnTo>
                      <a:pt x="142" y="164"/>
                    </a:lnTo>
                    <a:lnTo>
                      <a:pt x="139" y="164"/>
                    </a:lnTo>
                    <a:lnTo>
                      <a:pt x="139" y="164"/>
                    </a:lnTo>
                    <a:lnTo>
                      <a:pt x="136" y="166"/>
                    </a:lnTo>
                    <a:lnTo>
                      <a:pt x="135" y="168"/>
                    </a:lnTo>
                    <a:lnTo>
                      <a:pt x="135" y="204"/>
                    </a:lnTo>
                    <a:close/>
                    <a:moveTo>
                      <a:pt x="135" y="0"/>
                    </a:moveTo>
                    <a:lnTo>
                      <a:pt x="32" y="0"/>
                    </a:lnTo>
                    <a:lnTo>
                      <a:pt x="32" y="0"/>
                    </a:lnTo>
                    <a:lnTo>
                      <a:pt x="25" y="2"/>
                    </a:lnTo>
                    <a:lnTo>
                      <a:pt x="20" y="3"/>
                    </a:lnTo>
                    <a:lnTo>
                      <a:pt x="14" y="6"/>
                    </a:lnTo>
                    <a:lnTo>
                      <a:pt x="9" y="10"/>
                    </a:lnTo>
                    <a:lnTo>
                      <a:pt x="5" y="15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0" y="33"/>
                    </a:lnTo>
                    <a:lnTo>
                      <a:pt x="0" y="273"/>
                    </a:lnTo>
                    <a:lnTo>
                      <a:pt x="0" y="273"/>
                    </a:lnTo>
                    <a:lnTo>
                      <a:pt x="1" y="279"/>
                    </a:lnTo>
                    <a:lnTo>
                      <a:pt x="2" y="285"/>
                    </a:lnTo>
                    <a:lnTo>
                      <a:pt x="5" y="290"/>
                    </a:lnTo>
                    <a:lnTo>
                      <a:pt x="9" y="294"/>
                    </a:lnTo>
                    <a:lnTo>
                      <a:pt x="14" y="298"/>
                    </a:lnTo>
                    <a:lnTo>
                      <a:pt x="20" y="302"/>
                    </a:lnTo>
                    <a:lnTo>
                      <a:pt x="25" y="304"/>
                    </a:lnTo>
                    <a:lnTo>
                      <a:pt x="32" y="304"/>
                    </a:lnTo>
                    <a:lnTo>
                      <a:pt x="135" y="304"/>
                    </a:lnTo>
                    <a:lnTo>
                      <a:pt x="135" y="282"/>
                    </a:lnTo>
                    <a:lnTo>
                      <a:pt x="50" y="282"/>
                    </a:lnTo>
                    <a:lnTo>
                      <a:pt x="50" y="282"/>
                    </a:lnTo>
                    <a:lnTo>
                      <a:pt x="50" y="282"/>
                    </a:lnTo>
                    <a:lnTo>
                      <a:pt x="44" y="282"/>
                    </a:lnTo>
                    <a:lnTo>
                      <a:pt x="40" y="281"/>
                    </a:lnTo>
                    <a:lnTo>
                      <a:pt x="35" y="278"/>
                    </a:lnTo>
                    <a:lnTo>
                      <a:pt x="32" y="275"/>
                    </a:lnTo>
                    <a:lnTo>
                      <a:pt x="28" y="271"/>
                    </a:lnTo>
                    <a:lnTo>
                      <a:pt x="25" y="267"/>
                    </a:lnTo>
                    <a:lnTo>
                      <a:pt x="24" y="262"/>
                    </a:lnTo>
                    <a:lnTo>
                      <a:pt x="24" y="256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24" y="42"/>
                    </a:lnTo>
                    <a:lnTo>
                      <a:pt x="25" y="38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5" y="26"/>
                    </a:lnTo>
                    <a:lnTo>
                      <a:pt x="40" y="25"/>
                    </a:lnTo>
                    <a:lnTo>
                      <a:pt x="44" y="22"/>
                    </a:lnTo>
                    <a:lnTo>
                      <a:pt x="50" y="22"/>
                    </a:lnTo>
                    <a:lnTo>
                      <a:pt x="135" y="22"/>
                    </a:lnTo>
                    <a:lnTo>
                      <a:pt x="135" y="0"/>
                    </a:lnTo>
                    <a:lnTo>
                      <a:pt x="135" y="0"/>
                    </a:lnTo>
                    <a:close/>
                    <a:moveTo>
                      <a:pt x="135" y="41"/>
                    </a:moveTo>
                    <a:lnTo>
                      <a:pt x="135" y="120"/>
                    </a:lnTo>
                    <a:lnTo>
                      <a:pt x="135" y="120"/>
                    </a:lnTo>
                    <a:lnTo>
                      <a:pt x="130" y="122"/>
                    </a:lnTo>
                    <a:lnTo>
                      <a:pt x="124" y="125"/>
                    </a:lnTo>
                    <a:lnTo>
                      <a:pt x="120" y="129"/>
                    </a:lnTo>
                    <a:lnTo>
                      <a:pt x="116" y="133"/>
                    </a:lnTo>
                    <a:lnTo>
                      <a:pt x="116" y="133"/>
                    </a:lnTo>
                    <a:lnTo>
                      <a:pt x="112" y="139"/>
                    </a:lnTo>
                    <a:lnTo>
                      <a:pt x="111" y="144"/>
                    </a:lnTo>
                    <a:lnTo>
                      <a:pt x="106" y="159"/>
                    </a:lnTo>
                    <a:lnTo>
                      <a:pt x="106" y="159"/>
                    </a:lnTo>
                    <a:lnTo>
                      <a:pt x="106" y="175"/>
                    </a:lnTo>
                    <a:lnTo>
                      <a:pt x="106" y="175"/>
                    </a:lnTo>
                    <a:lnTo>
                      <a:pt x="108" y="185"/>
                    </a:lnTo>
                    <a:lnTo>
                      <a:pt x="109" y="194"/>
                    </a:lnTo>
                    <a:lnTo>
                      <a:pt x="111" y="195"/>
                    </a:lnTo>
                    <a:lnTo>
                      <a:pt x="111" y="195"/>
                    </a:lnTo>
                    <a:lnTo>
                      <a:pt x="113" y="205"/>
                    </a:lnTo>
                    <a:lnTo>
                      <a:pt x="113" y="205"/>
                    </a:lnTo>
                    <a:lnTo>
                      <a:pt x="117" y="209"/>
                    </a:lnTo>
                    <a:lnTo>
                      <a:pt x="121" y="213"/>
                    </a:lnTo>
                    <a:lnTo>
                      <a:pt x="128" y="214"/>
                    </a:lnTo>
                    <a:lnTo>
                      <a:pt x="135" y="214"/>
                    </a:lnTo>
                    <a:lnTo>
                      <a:pt x="135" y="264"/>
                    </a:lnTo>
                    <a:lnTo>
                      <a:pt x="62" y="264"/>
                    </a:lnTo>
                    <a:lnTo>
                      <a:pt x="62" y="264"/>
                    </a:lnTo>
                    <a:lnTo>
                      <a:pt x="58" y="263"/>
                    </a:lnTo>
                    <a:lnTo>
                      <a:pt x="54" y="262"/>
                    </a:lnTo>
                    <a:lnTo>
                      <a:pt x="47" y="258"/>
                    </a:lnTo>
                    <a:lnTo>
                      <a:pt x="43" y="251"/>
                    </a:lnTo>
                    <a:lnTo>
                      <a:pt x="41" y="247"/>
                    </a:lnTo>
                    <a:lnTo>
                      <a:pt x="41" y="243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41" y="57"/>
                    </a:lnTo>
                    <a:lnTo>
                      <a:pt x="43" y="53"/>
                    </a:lnTo>
                    <a:lnTo>
                      <a:pt x="47" y="46"/>
                    </a:lnTo>
                    <a:lnTo>
                      <a:pt x="54" y="42"/>
                    </a:lnTo>
                    <a:lnTo>
                      <a:pt x="58" y="41"/>
                    </a:lnTo>
                    <a:lnTo>
                      <a:pt x="62" y="41"/>
                    </a:lnTo>
                    <a:lnTo>
                      <a:pt x="135" y="41"/>
                    </a:lnTo>
                    <a:lnTo>
                      <a:pt x="135" y="41"/>
                    </a:lnTo>
                    <a:close/>
                    <a:moveTo>
                      <a:pt x="135" y="128"/>
                    </a:moveTo>
                    <a:lnTo>
                      <a:pt x="135" y="156"/>
                    </a:lnTo>
                    <a:lnTo>
                      <a:pt x="135" y="156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27" y="166"/>
                    </a:lnTo>
                    <a:lnTo>
                      <a:pt x="127" y="171"/>
                    </a:lnTo>
                    <a:lnTo>
                      <a:pt x="127" y="171"/>
                    </a:lnTo>
                    <a:lnTo>
                      <a:pt x="128" y="174"/>
                    </a:lnTo>
                    <a:lnTo>
                      <a:pt x="131" y="176"/>
                    </a:lnTo>
                    <a:lnTo>
                      <a:pt x="131" y="176"/>
                    </a:lnTo>
                    <a:lnTo>
                      <a:pt x="132" y="171"/>
                    </a:lnTo>
                    <a:lnTo>
                      <a:pt x="135" y="168"/>
                    </a:lnTo>
                    <a:lnTo>
                      <a:pt x="135" y="204"/>
                    </a:lnTo>
                    <a:lnTo>
                      <a:pt x="135" y="204"/>
                    </a:lnTo>
                    <a:lnTo>
                      <a:pt x="131" y="202"/>
                    </a:lnTo>
                    <a:lnTo>
                      <a:pt x="131" y="202"/>
                    </a:lnTo>
                    <a:lnTo>
                      <a:pt x="128" y="199"/>
                    </a:lnTo>
                    <a:lnTo>
                      <a:pt x="127" y="194"/>
                    </a:lnTo>
                    <a:lnTo>
                      <a:pt x="127" y="194"/>
                    </a:lnTo>
                    <a:lnTo>
                      <a:pt x="124" y="181"/>
                    </a:lnTo>
                    <a:lnTo>
                      <a:pt x="124" y="181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3" y="148"/>
                    </a:lnTo>
                    <a:lnTo>
                      <a:pt x="127" y="137"/>
                    </a:lnTo>
                    <a:lnTo>
                      <a:pt x="127" y="137"/>
                    </a:lnTo>
                    <a:lnTo>
                      <a:pt x="131" y="130"/>
                    </a:lnTo>
                    <a:lnTo>
                      <a:pt x="135" y="128"/>
                    </a:lnTo>
                    <a:lnTo>
                      <a:pt x="135" y="12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2" name="组合 210">
                <a:extLst>
                  <a:ext uri="{FF2B5EF4-FFF2-40B4-BE49-F238E27FC236}">
                    <a16:creationId xmlns:a16="http://schemas.microsoft.com/office/drawing/2014/main" id="{450D973C-391E-50FE-8D55-8695152C5195}"/>
                  </a:ext>
                </a:extLst>
              </p:cNvPr>
              <p:cNvGrpSpPr/>
              <p:nvPr/>
            </p:nvGrpSpPr>
            <p:grpSpPr>
              <a:xfrm>
                <a:off x="4825380" y="1943026"/>
                <a:ext cx="157163" cy="150019"/>
                <a:chOff x="3092451" y="2336800"/>
                <a:chExt cx="209550" cy="200025"/>
              </a:xfrm>
              <a:solidFill>
                <a:schemeClr val="accent6"/>
              </a:solidFill>
            </p:grpSpPr>
            <p:sp>
              <p:nvSpPr>
                <p:cNvPr id="183" name="Freeform 173">
                  <a:extLst>
                    <a:ext uri="{FF2B5EF4-FFF2-40B4-BE49-F238E27FC236}">
                      <a16:creationId xmlns:a16="http://schemas.microsoft.com/office/drawing/2014/main" id="{1B4AFEA4-07F5-3157-97E2-3BCE96643F36}"/>
                    </a:ext>
                  </a:extLst>
                </p:cNvPr>
                <p:cNvSpPr/>
                <p:nvPr/>
              </p:nvSpPr>
              <p:spPr bwMode="auto">
                <a:xfrm>
                  <a:off x="3092451" y="2378075"/>
                  <a:ext cx="209550" cy="158750"/>
                </a:xfrm>
                <a:custGeom>
                  <a:avLst/>
                  <a:gdLst>
                    <a:gd name="T0" fmla="*/ 39 w 132"/>
                    <a:gd name="T1" fmla="*/ 0 h 100"/>
                    <a:gd name="T2" fmla="*/ 39 w 132"/>
                    <a:gd name="T3" fmla="*/ 0 h 100"/>
                    <a:gd name="T4" fmla="*/ 47 w 132"/>
                    <a:gd name="T5" fmla="*/ 0 h 100"/>
                    <a:gd name="T6" fmla="*/ 54 w 132"/>
                    <a:gd name="T7" fmla="*/ 2 h 100"/>
                    <a:gd name="T8" fmla="*/ 61 w 132"/>
                    <a:gd name="T9" fmla="*/ 5 h 100"/>
                    <a:gd name="T10" fmla="*/ 66 w 132"/>
                    <a:gd name="T11" fmla="*/ 9 h 100"/>
                    <a:gd name="T12" fmla="*/ 66 w 132"/>
                    <a:gd name="T13" fmla="*/ 9 h 100"/>
                    <a:gd name="T14" fmla="*/ 71 w 132"/>
                    <a:gd name="T15" fmla="*/ 5 h 100"/>
                    <a:gd name="T16" fmla="*/ 78 w 132"/>
                    <a:gd name="T17" fmla="*/ 2 h 100"/>
                    <a:gd name="T18" fmla="*/ 85 w 132"/>
                    <a:gd name="T19" fmla="*/ 0 h 100"/>
                    <a:gd name="T20" fmla="*/ 93 w 132"/>
                    <a:gd name="T21" fmla="*/ 0 h 100"/>
                    <a:gd name="T22" fmla="*/ 93 w 132"/>
                    <a:gd name="T23" fmla="*/ 0 h 100"/>
                    <a:gd name="T24" fmla="*/ 101 w 132"/>
                    <a:gd name="T25" fmla="*/ 0 h 100"/>
                    <a:gd name="T26" fmla="*/ 108 w 132"/>
                    <a:gd name="T27" fmla="*/ 2 h 100"/>
                    <a:gd name="T28" fmla="*/ 115 w 132"/>
                    <a:gd name="T29" fmla="*/ 6 h 100"/>
                    <a:gd name="T30" fmla="*/ 120 w 132"/>
                    <a:gd name="T31" fmla="*/ 11 h 100"/>
                    <a:gd name="T32" fmla="*/ 126 w 132"/>
                    <a:gd name="T33" fmla="*/ 16 h 100"/>
                    <a:gd name="T34" fmla="*/ 130 w 132"/>
                    <a:gd name="T35" fmla="*/ 23 h 100"/>
                    <a:gd name="T36" fmla="*/ 131 w 132"/>
                    <a:gd name="T37" fmla="*/ 31 h 100"/>
                    <a:gd name="T38" fmla="*/ 132 w 132"/>
                    <a:gd name="T39" fmla="*/ 38 h 100"/>
                    <a:gd name="T40" fmla="*/ 132 w 132"/>
                    <a:gd name="T41" fmla="*/ 38 h 100"/>
                    <a:gd name="T42" fmla="*/ 131 w 132"/>
                    <a:gd name="T43" fmla="*/ 47 h 100"/>
                    <a:gd name="T44" fmla="*/ 128 w 132"/>
                    <a:gd name="T45" fmla="*/ 58 h 100"/>
                    <a:gd name="T46" fmla="*/ 123 w 132"/>
                    <a:gd name="T47" fmla="*/ 69 h 100"/>
                    <a:gd name="T48" fmla="*/ 116 w 132"/>
                    <a:gd name="T49" fmla="*/ 78 h 100"/>
                    <a:gd name="T50" fmla="*/ 107 w 132"/>
                    <a:gd name="T51" fmla="*/ 86 h 100"/>
                    <a:gd name="T52" fmla="*/ 94 w 132"/>
                    <a:gd name="T53" fmla="*/ 93 h 100"/>
                    <a:gd name="T54" fmla="*/ 88 w 132"/>
                    <a:gd name="T55" fmla="*/ 96 h 100"/>
                    <a:gd name="T56" fmla="*/ 81 w 132"/>
                    <a:gd name="T57" fmla="*/ 99 h 100"/>
                    <a:gd name="T58" fmla="*/ 73 w 132"/>
                    <a:gd name="T59" fmla="*/ 99 h 100"/>
                    <a:gd name="T60" fmla="*/ 63 w 132"/>
                    <a:gd name="T61" fmla="*/ 100 h 100"/>
                    <a:gd name="T62" fmla="*/ 63 w 132"/>
                    <a:gd name="T63" fmla="*/ 100 h 100"/>
                    <a:gd name="T64" fmla="*/ 55 w 132"/>
                    <a:gd name="T65" fmla="*/ 99 h 100"/>
                    <a:gd name="T66" fmla="*/ 47 w 132"/>
                    <a:gd name="T67" fmla="*/ 97 h 100"/>
                    <a:gd name="T68" fmla="*/ 39 w 132"/>
                    <a:gd name="T69" fmla="*/ 96 h 100"/>
                    <a:gd name="T70" fmla="*/ 32 w 132"/>
                    <a:gd name="T71" fmla="*/ 93 h 100"/>
                    <a:gd name="T72" fmla="*/ 27 w 132"/>
                    <a:gd name="T73" fmla="*/ 90 h 100"/>
                    <a:gd name="T74" fmla="*/ 21 w 132"/>
                    <a:gd name="T75" fmla="*/ 86 h 100"/>
                    <a:gd name="T76" fmla="*/ 13 w 132"/>
                    <a:gd name="T77" fmla="*/ 77 h 100"/>
                    <a:gd name="T78" fmla="*/ 6 w 132"/>
                    <a:gd name="T79" fmla="*/ 67 h 100"/>
                    <a:gd name="T80" fmla="*/ 2 w 132"/>
                    <a:gd name="T81" fmla="*/ 57 h 100"/>
                    <a:gd name="T82" fmla="*/ 0 w 132"/>
                    <a:gd name="T83" fmla="*/ 47 h 100"/>
                    <a:gd name="T84" fmla="*/ 0 w 132"/>
                    <a:gd name="T85" fmla="*/ 38 h 100"/>
                    <a:gd name="T86" fmla="*/ 0 w 132"/>
                    <a:gd name="T87" fmla="*/ 38 h 100"/>
                    <a:gd name="T88" fmla="*/ 0 w 132"/>
                    <a:gd name="T89" fmla="*/ 31 h 100"/>
                    <a:gd name="T90" fmla="*/ 2 w 132"/>
                    <a:gd name="T91" fmla="*/ 23 h 100"/>
                    <a:gd name="T92" fmla="*/ 6 w 132"/>
                    <a:gd name="T93" fmla="*/ 16 h 100"/>
                    <a:gd name="T94" fmla="*/ 12 w 132"/>
                    <a:gd name="T95" fmla="*/ 11 h 100"/>
                    <a:gd name="T96" fmla="*/ 17 w 132"/>
                    <a:gd name="T97" fmla="*/ 6 h 100"/>
                    <a:gd name="T98" fmla="*/ 24 w 132"/>
                    <a:gd name="T99" fmla="*/ 2 h 100"/>
                    <a:gd name="T100" fmla="*/ 31 w 132"/>
                    <a:gd name="T101" fmla="*/ 0 h 100"/>
                    <a:gd name="T102" fmla="*/ 39 w 132"/>
                    <a:gd name="T103" fmla="*/ 0 h 100"/>
                    <a:gd name="T104" fmla="*/ 39 w 132"/>
                    <a:gd name="T105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" h="100">
                      <a:moveTo>
                        <a:pt x="39" y="0"/>
                      </a:moveTo>
                      <a:lnTo>
                        <a:pt x="39" y="0"/>
                      </a:lnTo>
                      <a:lnTo>
                        <a:pt x="47" y="0"/>
                      </a:lnTo>
                      <a:lnTo>
                        <a:pt x="54" y="2"/>
                      </a:lnTo>
                      <a:lnTo>
                        <a:pt x="61" y="5"/>
                      </a:lnTo>
                      <a:lnTo>
                        <a:pt x="66" y="9"/>
                      </a:lnTo>
                      <a:lnTo>
                        <a:pt x="66" y="9"/>
                      </a:lnTo>
                      <a:lnTo>
                        <a:pt x="71" y="5"/>
                      </a:lnTo>
                      <a:lnTo>
                        <a:pt x="78" y="2"/>
                      </a:lnTo>
                      <a:lnTo>
                        <a:pt x="85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101" y="0"/>
                      </a:lnTo>
                      <a:lnTo>
                        <a:pt x="108" y="2"/>
                      </a:lnTo>
                      <a:lnTo>
                        <a:pt x="115" y="6"/>
                      </a:lnTo>
                      <a:lnTo>
                        <a:pt x="120" y="11"/>
                      </a:lnTo>
                      <a:lnTo>
                        <a:pt x="126" y="16"/>
                      </a:lnTo>
                      <a:lnTo>
                        <a:pt x="130" y="23"/>
                      </a:lnTo>
                      <a:lnTo>
                        <a:pt x="131" y="31"/>
                      </a:lnTo>
                      <a:lnTo>
                        <a:pt x="132" y="38"/>
                      </a:lnTo>
                      <a:lnTo>
                        <a:pt x="132" y="38"/>
                      </a:lnTo>
                      <a:lnTo>
                        <a:pt x="131" y="47"/>
                      </a:lnTo>
                      <a:lnTo>
                        <a:pt x="128" y="58"/>
                      </a:lnTo>
                      <a:lnTo>
                        <a:pt x="123" y="69"/>
                      </a:lnTo>
                      <a:lnTo>
                        <a:pt x="116" y="78"/>
                      </a:lnTo>
                      <a:lnTo>
                        <a:pt x="107" y="86"/>
                      </a:lnTo>
                      <a:lnTo>
                        <a:pt x="94" y="93"/>
                      </a:lnTo>
                      <a:lnTo>
                        <a:pt x="88" y="96"/>
                      </a:lnTo>
                      <a:lnTo>
                        <a:pt x="81" y="99"/>
                      </a:lnTo>
                      <a:lnTo>
                        <a:pt x="73" y="99"/>
                      </a:lnTo>
                      <a:lnTo>
                        <a:pt x="63" y="100"/>
                      </a:lnTo>
                      <a:lnTo>
                        <a:pt x="63" y="100"/>
                      </a:lnTo>
                      <a:lnTo>
                        <a:pt x="55" y="99"/>
                      </a:lnTo>
                      <a:lnTo>
                        <a:pt x="47" y="97"/>
                      </a:lnTo>
                      <a:lnTo>
                        <a:pt x="39" y="96"/>
                      </a:lnTo>
                      <a:lnTo>
                        <a:pt x="32" y="93"/>
                      </a:lnTo>
                      <a:lnTo>
                        <a:pt x="27" y="90"/>
                      </a:lnTo>
                      <a:lnTo>
                        <a:pt x="21" y="86"/>
                      </a:lnTo>
                      <a:lnTo>
                        <a:pt x="13" y="77"/>
                      </a:lnTo>
                      <a:lnTo>
                        <a:pt x="6" y="67"/>
                      </a:lnTo>
                      <a:lnTo>
                        <a:pt x="2" y="57"/>
                      </a:lnTo>
                      <a:lnTo>
                        <a:pt x="0" y="47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31"/>
                      </a:lnTo>
                      <a:lnTo>
                        <a:pt x="2" y="23"/>
                      </a:lnTo>
                      <a:lnTo>
                        <a:pt x="6" y="16"/>
                      </a:lnTo>
                      <a:lnTo>
                        <a:pt x="12" y="11"/>
                      </a:lnTo>
                      <a:lnTo>
                        <a:pt x="17" y="6"/>
                      </a:lnTo>
                      <a:lnTo>
                        <a:pt x="24" y="2"/>
                      </a:lnTo>
                      <a:lnTo>
                        <a:pt x="31" y="0"/>
                      </a:lnTo>
                      <a:lnTo>
                        <a:pt x="39" y="0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4" name="Freeform 174">
                  <a:extLst>
                    <a:ext uri="{FF2B5EF4-FFF2-40B4-BE49-F238E27FC236}">
                      <a16:creationId xmlns:a16="http://schemas.microsoft.com/office/drawing/2014/main" id="{DEB8DBD1-9C3D-5471-0401-910B64B0E9E0}"/>
                    </a:ext>
                  </a:extLst>
                </p:cNvPr>
                <p:cNvSpPr/>
                <p:nvPr/>
              </p:nvSpPr>
              <p:spPr bwMode="auto">
                <a:xfrm>
                  <a:off x="3149601" y="2336800"/>
                  <a:ext cx="52388" cy="73025"/>
                </a:xfrm>
                <a:custGeom>
                  <a:avLst/>
                  <a:gdLst>
                    <a:gd name="T0" fmla="*/ 29 w 33"/>
                    <a:gd name="T1" fmla="*/ 46 h 46"/>
                    <a:gd name="T2" fmla="*/ 29 w 33"/>
                    <a:gd name="T3" fmla="*/ 46 h 46"/>
                    <a:gd name="T4" fmla="*/ 31 w 33"/>
                    <a:gd name="T5" fmla="*/ 39 h 46"/>
                    <a:gd name="T6" fmla="*/ 33 w 33"/>
                    <a:gd name="T7" fmla="*/ 34 h 46"/>
                    <a:gd name="T8" fmla="*/ 33 w 33"/>
                    <a:gd name="T9" fmla="*/ 27 h 46"/>
                    <a:gd name="T10" fmla="*/ 33 w 33"/>
                    <a:gd name="T11" fmla="*/ 22 h 46"/>
                    <a:gd name="T12" fmla="*/ 30 w 33"/>
                    <a:gd name="T13" fmla="*/ 15 h 46"/>
                    <a:gd name="T14" fmla="*/ 27 w 33"/>
                    <a:gd name="T15" fmla="*/ 9 h 46"/>
                    <a:gd name="T16" fmla="*/ 25 w 33"/>
                    <a:gd name="T17" fmla="*/ 4 h 46"/>
                    <a:gd name="T18" fmla="*/ 19 w 33"/>
                    <a:gd name="T19" fmla="*/ 0 h 46"/>
                    <a:gd name="T20" fmla="*/ 0 w 33"/>
                    <a:gd name="T21" fmla="*/ 3 h 46"/>
                    <a:gd name="T22" fmla="*/ 0 w 33"/>
                    <a:gd name="T23" fmla="*/ 3 h 46"/>
                    <a:gd name="T24" fmla="*/ 12 w 33"/>
                    <a:gd name="T25" fmla="*/ 11 h 46"/>
                    <a:gd name="T26" fmla="*/ 18 w 33"/>
                    <a:gd name="T27" fmla="*/ 15 h 46"/>
                    <a:gd name="T28" fmla="*/ 22 w 33"/>
                    <a:gd name="T29" fmla="*/ 19 h 46"/>
                    <a:gd name="T30" fmla="*/ 25 w 33"/>
                    <a:gd name="T31" fmla="*/ 24 h 46"/>
                    <a:gd name="T32" fmla="*/ 27 w 33"/>
                    <a:gd name="T33" fmla="*/ 31 h 46"/>
                    <a:gd name="T34" fmla="*/ 29 w 33"/>
                    <a:gd name="T35" fmla="*/ 38 h 46"/>
                    <a:gd name="T36" fmla="*/ 29 w 33"/>
                    <a:gd name="T37" fmla="*/ 46 h 46"/>
                    <a:gd name="T38" fmla="*/ 29 w 33"/>
                    <a:gd name="T3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3" h="46">
                      <a:moveTo>
                        <a:pt x="29" y="46"/>
                      </a:moveTo>
                      <a:lnTo>
                        <a:pt x="29" y="46"/>
                      </a:lnTo>
                      <a:lnTo>
                        <a:pt x="31" y="39"/>
                      </a:lnTo>
                      <a:lnTo>
                        <a:pt x="33" y="34"/>
                      </a:lnTo>
                      <a:lnTo>
                        <a:pt x="33" y="27"/>
                      </a:lnTo>
                      <a:lnTo>
                        <a:pt x="33" y="22"/>
                      </a:lnTo>
                      <a:lnTo>
                        <a:pt x="30" y="15"/>
                      </a:lnTo>
                      <a:lnTo>
                        <a:pt x="27" y="9"/>
                      </a:lnTo>
                      <a:lnTo>
                        <a:pt x="25" y="4"/>
                      </a:lnTo>
                      <a:lnTo>
                        <a:pt x="19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2" y="11"/>
                      </a:lnTo>
                      <a:lnTo>
                        <a:pt x="18" y="15"/>
                      </a:lnTo>
                      <a:lnTo>
                        <a:pt x="22" y="19"/>
                      </a:lnTo>
                      <a:lnTo>
                        <a:pt x="25" y="24"/>
                      </a:lnTo>
                      <a:lnTo>
                        <a:pt x="27" y="31"/>
                      </a:lnTo>
                      <a:lnTo>
                        <a:pt x="29" y="38"/>
                      </a:lnTo>
                      <a:lnTo>
                        <a:pt x="29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85" name="Freeform 175">
                <a:extLst>
                  <a:ext uri="{FF2B5EF4-FFF2-40B4-BE49-F238E27FC236}">
                    <a16:creationId xmlns:a16="http://schemas.microsoft.com/office/drawing/2014/main" id="{9C74C7CC-E409-7C1F-F368-FEF1AFF85F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92068" y="2934817"/>
                <a:ext cx="163116" cy="227410"/>
              </a:xfrm>
              <a:custGeom>
                <a:avLst/>
                <a:gdLst>
                  <a:gd name="T0" fmla="*/ 125 w 137"/>
                  <a:gd name="T1" fmla="*/ 55 h 191"/>
                  <a:gd name="T2" fmla="*/ 126 w 137"/>
                  <a:gd name="T3" fmla="*/ 51 h 191"/>
                  <a:gd name="T4" fmla="*/ 133 w 137"/>
                  <a:gd name="T5" fmla="*/ 34 h 191"/>
                  <a:gd name="T6" fmla="*/ 136 w 137"/>
                  <a:gd name="T7" fmla="*/ 29 h 191"/>
                  <a:gd name="T8" fmla="*/ 137 w 137"/>
                  <a:gd name="T9" fmla="*/ 21 h 191"/>
                  <a:gd name="T10" fmla="*/ 136 w 137"/>
                  <a:gd name="T11" fmla="*/ 13 h 191"/>
                  <a:gd name="T12" fmla="*/ 132 w 137"/>
                  <a:gd name="T13" fmla="*/ 6 h 191"/>
                  <a:gd name="T14" fmla="*/ 128 w 137"/>
                  <a:gd name="T15" fmla="*/ 4 h 191"/>
                  <a:gd name="T16" fmla="*/ 116 w 137"/>
                  <a:gd name="T17" fmla="*/ 0 h 191"/>
                  <a:gd name="T18" fmla="*/ 103 w 137"/>
                  <a:gd name="T19" fmla="*/ 4 h 191"/>
                  <a:gd name="T20" fmla="*/ 113 w 137"/>
                  <a:gd name="T21" fmla="*/ 39 h 191"/>
                  <a:gd name="T22" fmla="*/ 103 w 137"/>
                  <a:gd name="T23" fmla="*/ 59 h 191"/>
                  <a:gd name="T24" fmla="*/ 110 w 137"/>
                  <a:gd name="T25" fmla="*/ 48 h 191"/>
                  <a:gd name="T26" fmla="*/ 110 w 137"/>
                  <a:gd name="T27" fmla="*/ 42 h 191"/>
                  <a:gd name="T28" fmla="*/ 120 w 137"/>
                  <a:gd name="T29" fmla="*/ 48 h 191"/>
                  <a:gd name="T30" fmla="*/ 121 w 137"/>
                  <a:gd name="T31" fmla="*/ 52 h 191"/>
                  <a:gd name="T32" fmla="*/ 121 w 137"/>
                  <a:gd name="T33" fmla="*/ 57 h 191"/>
                  <a:gd name="T34" fmla="*/ 103 w 137"/>
                  <a:gd name="T35" fmla="*/ 89 h 191"/>
                  <a:gd name="T36" fmla="*/ 97 w 137"/>
                  <a:gd name="T37" fmla="*/ 93 h 191"/>
                  <a:gd name="T38" fmla="*/ 99 w 137"/>
                  <a:gd name="T39" fmla="*/ 92 h 191"/>
                  <a:gd name="T40" fmla="*/ 103 w 137"/>
                  <a:gd name="T41" fmla="*/ 89 h 191"/>
                  <a:gd name="T42" fmla="*/ 101 w 137"/>
                  <a:gd name="T43" fmla="*/ 85 h 191"/>
                  <a:gd name="T44" fmla="*/ 99 w 137"/>
                  <a:gd name="T45" fmla="*/ 86 h 191"/>
                  <a:gd name="T46" fmla="*/ 95 w 137"/>
                  <a:gd name="T47" fmla="*/ 88 h 191"/>
                  <a:gd name="T48" fmla="*/ 84 w 137"/>
                  <a:gd name="T49" fmla="*/ 81 h 191"/>
                  <a:gd name="T50" fmla="*/ 84 w 137"/>
                  <a:gd name="T51" fmla="*/ 81 h 191"/>
                  <a:gd name="T52" fmla="*/ 90 w 137"/>
                  <a:gd name="T53" fmla="*/ 78 h 191"/>
                  <a:gd name="T54" fmla="*/ 103 w 137"/>
                  <a:gd name="T55" fmla="*/ 34 h 191"/>
                  <a:gd name="T56" fmla="*/ 88 w 137"/>
                  <a:gd name="T57" fmla="*/ 23 h 191"/>
                  <a:gd name="T58" fmla="*/ 80 w 137"/>
                  <a:gd name="T59" fmla="*/ 25 h 191"/>
                  <a:gd name="T60" fmla="*/ 57 w 137"/>
                  <a:gd name="T61" fmla="*/ 59 h 191"/>
                  <a:gd name="T62" fmla="*/ 57 w 137"/>
                  <a:gd name="T63" fmla="*/ 66 h 191"/>
                  <a:gd name="T64" fmla="*/ 22 w 137"/>
                  <a:gd name="T65" fmla="*/ 153 h 191"/>
                  <a:gd name="T66" fmla="*/ 26 w 137"/>
                  <a:gd name="T67" fmla="*/ 154 h 191"/>
                  <a:gd name="T68" fmla="*/ 29 w 137"/>
                  <a:gd name="T69" fmla="*/ 155 h 191"/>
                  <a:gd name="T70" fmla="*/ 29 w 137"/>
                  <a:gd name="T71" fmla="*/ 162 h 191"/>
                  <a:gd name="T72" fmla="*/ 33 w 137"/>
                  <a:gd name="T73" fmla="*/ 161 h 191"/>
                  <a:gd name="T74" fmla="*/ 38 w 137"/>
                  <a:gd name="T75" fmla="*/ 162 h 191"/>
                  <a:gd name="T76" fmla="*/ 40 w 137"/>
                  <a:gd name="T77" fmla="*/ 163 h 191"/>
                  <a:gd name="T78" fmla="*/ 41 w 137"/>
                  <a:gd name="T79" fmla="*/ 169 h 191"/>
                  <a:gd name="T80" fmla="*/ 38 w 137"/>
                  <a:gd name="T81" fmla="*/ 173 h 191"/>
                  <a:gd name="T82" fmla="*/ 22 w 137"/>
                  <a:gd name="T83" fmla="*/ 182 h 191"/>
                  <a:gd name="T84" fmla="*/ 41 w 137"/>
                  <a:gd name="T85" fmla="*/ 176 h 191"/>
                  <a:gd name="T86" fmla="*/ 103 w 137"/>
                  <a:gd name="T87" fmla="*/ 29 h 191"/>
                  <a:gd name="T88" fmla="*/ 97 w 137"/>
                  <a:gd name="T89" fmla="*/ 9 h 191"/>
                  <a:gd name="T90" fmla="*/ 103 w 137"/>
                  <a:gd name="T91" fmla="*/ 4 h 191"/>
                  <a:gd name="T92" fmla="*/ 22 w 137"/>
                  <a:gd name="T93" fmla="*/ 117 h 191"/>
                  <a:gd name="T94" fmla="*/ 2 w 137"/>
                  <a:gd name="T95" fmla="*/ 191 h 191"/>
                  <a:gd name="T96" fmla="*/ 22 w 137"/>
                  <a:gd name="T97" fmla="*/ 180 h 191"/>
                  <a:gd name="T98" fmla="*/ 5 w 137"/>
                  <a:gd name="T99" fmla="*/ 174 h 191"/>
                  <a:gd name="T100" fmla="*/ 5 w 137"/>
                  <a:gd name="T101" fmla="*/ 150 h 191"/>
                  <a:gd name="T102" fmla="*/ 6 w 137"/>
                  <a:gd name="T103" fmla="*/ 149 h 191"/>
                  <a:gd name="T104" fmla="*/ 10 w 137"/>
                  <a:gd name="T105" fmla="*/ 146 h 191"/>
                  <a:gd name="T106" fmla="*/ 15 w 137"/>
                  <a:gd name="T107" fmla="*/ 146 h 191"/>
                  <a:gd name="T108" fmla="*/ 17 w 137"/>
                  <a:gd name="T109" fmla="*/ 149 h 191"/>
                  <a:gd name="T110" fmla="*/ 18 w 137"/>
                  <a:gd name="T111" fmla="*/ 155 h 191"/>
                  <a:gd name="T112" fmla="*/ 19 w 137"/>
                  <a:gd name="T113" fmla="*/ 154 h 191"/>
                  <a:gd name="T114" fmla="*/ 22 w 137"/>
                  <a:gd name="T115" fmla="*/ 11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7" h="191">
                    <a:moveTo>
                      <a:pt x="103" y="89"/>
                    </a:moveTo>
                    <a:lnTo>
                      <a:pt x="125" y="55"/>
                    </a:lnTo>
                    <a:lnTo>
                      <a:pt x="125" y="55"/>
                    </a:lnTo>
                    <a:lnTo>
                      <a:pt x="126" y="51"/>
                    </a:lnTo>
                    <a:lnTo>
                      <a:pt x="125" y="47"/>
                    </a:lnTo>
                    <a:lnTo>
                      <a:pt x="133" y="34"/>
                    </a:lnTo>
                    <a:lnTo>
                      <a:pt x="133" y="34"/>
                    </a:lnTo>
                    <a:lnTo>
                      <a:pt x="136" y="29"/>
                    </a:lnTo>
                    <a:lnTo>
                      <a:pt x="137" y="25"/>
                    </a:lnTo>
                    <a:lnTo>
                      <a:pt x="137" y="21"/>
                    </a:lnTo>
                    <a:lnTo>
                      <a:pt x="137" y="17"/>
                    </a:lnTo>
                    <a:lnTo>
                      <a:pt x="136" y="13"/>
                    </a:lnTo>
                    <a:lnTo>
                      <a:pt x="135" y="9"/>
                    </a:lnTo>
                    <a:lnTo>
                      <a:pt x="132" y="6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21" y="0"/>
                    </a:lnTo>
                    <a:lnTo>
                      <a:pt x="116" y="0"/>
                    </a:lnTo>
                    <a:lnTo>
                      <a:pt x="109" y="1"/>
                    </a:lnTo>
                    <a:lnTo>
                      <a:pt x="103" y="4"/>
                    </a:lnTo>
                    <a:lnTo>
                      <a:pt x="103" y="29"/>
                    </a:lnTo>
                    <a:lnTo>
                      <a:pt x="113" y="39"/>
                    </a:lnTo>
                    <a:lnTo>
                      <a:pt x="103" y="34"/>
                    </a:lnTo>
                    <a:lnTo>
                      <a:pt x="103" y="59"/>
                    </a:lnTo>
                    <a:lnTo>
                      <a:pt x="110" y="48"/>
                    </a:lnTo>
                    <a:lnTo>
                      <a:pt x="110" y="48"/>
                    </a:lnTo>
                    <a:lnTo>
                      <a:pt x="110" y="46"/>
                    </a:lnTo>
                    <a:lnTo>
                      <a:pt x="110" y="42"/>
                    </a:lnTo>
                    <a:lnTo>
                      <a:pt x="120" y="48"/>
                    </a:lnTo>
                    <a:lnTo>
                      <a:pt x="120" y="48"/>
                    </a:lnTo>
                    <a:lnTo>
                      <a:pt x="121" y="50"/>
                    </a:lnTo>
                    <a:lnTo>
                      <a:pt x="121" y="52"/>
                    </a:lnTo>
                    <a:lnTo>
                      <a:pt x="121" y="54"/>
                    </a:lnTo>
                    <a:lnTo>
                      <a:pt x="121" y="57"/>
                    </a:lnTo>
                    <a:lnTo>
                      <a:pt x="103" y="82"/>
                    </a:lnTo>
                    <a:lnTo>
                      <a:pt x="103" y="89"/>
                    </a:lnTo>
                    <a:close/>
                    <a:moveTo>
                      <a:pt x="41" y="176"/>
                    </a:moveTo>
                    <a:lnTo>
                      <a:pt x="97" y="93"/>
                    </a:lnTo>
                    <a:lnTo>
                      <a:pt x="97" y="93"/>
                    </a:lnTo>
                    <a:lnTo>
                      <a:pt x="99" y="92"/>
                    </a:lnTo>
                    <a:lnTo>
                      <a:pt x="102" y="89"/>
                    </a:lnTo>
                    <a:lnTo>
                      <a:pt x="103" y="89"/>
                    </a:lnTo>
                    <a:lnTo>
                      <a:pt x="103" y="82"/>
                    </a:lnTo>
                    <a:lnTo>
                      <a:pt x="101" y="85"/>
                    </a:lnTo>
                    <a:lnTo>
                      <a:pt x="101" y="85"/>
                    </a:lnTo>
                    <a:lnTo>
                      <a:pt x="99" y="86"/>
                    </a:lnTo>
                    <a:lnTo>
                      <a:pt x="98" y="88"/>
                    </a:lnTo>
                    <a:lnTo>
                      <a:pt x="95" y="88"/>
                    </a:lnTo>
                    <a:lnTo>
                      <a:pt x="94" y="86"/>
                    </a:lnTo>
                    <a:lnTo>
                      <a:pt x="84" y="81"/>
                    </a:lnTo>
                    <a:lnTo>
                      <a:pt x="84" y="81"/>
                    </a:lnTo>
                    <a:lnTo>
                      <a:pt x="84" y="81"/>
                    </a:lnTo>
                    <a:lnTo>
                      <a:pt x="87" y="80"/>
                    </a:lnTo>
                    <a:lnTo>
                      <a:pt x="90" y="78"/>
                    </a:lnTo>
                    <a:lnTo>
                      <a:pt x="103" y="59"/>
                    </a:lnTo>
                    <a:lnTo>
                      <a:pt x="103" y="34"/>
                    </a:lnTo>
                    <a:lnTo>
                      <a:pt x="88" y="23"/>
                    </a:lnTo>
                    <a:lnTo>
                      <a:pt x="88" y="23"/>
                    </a:lnTo>
                    <a:lnTo>
                      <a:pt x="83" y="23"/>
                    </a:lnTo>
                    <a:lnTo>
                      <a:pt x="80" y="25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56" y="63"/>
                    </a:lnTo>
                    <a:lnTo>
                      <a:pt x="57" y="66"/>
                    </a:lnTo>
                    <a:lnTo>
                      <a:pt x="22" y="117"/>
                    </a:lnTo>
                    <a:lnTo>
                      <a:pt x="22" y="153"/>
                    </a:lnTo>
                    <a:lnTo>
                      <a:pt x="22" y="153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9" y="155"/>
                    </a:lnTo>
                    <a:lnTo>
                      <a:pt x="29" y="158"/>
                    </a:lnTo>
                    <a:lnTo>
                      <a:pt x="29" y="162"/>
                    </a:lnTo>
                    <a:lnTo>
                      <a:pt x="29" y="162"/>
                    </a:lnTo>
                    <a:lnTo>
                      <a:pt x="33" y="161"/>
                    </a:lnTo>
                    <a:lnTo>
                      <a:pt x="36" y="161"/>
                    </a:lnTo>
                    <a:lnTo>
                      <a:pt x="38" y="162"/>
                    </a:lnTo>
                    <a:lnTo>
                      <a:pt x="38" y="162"/>
                    </a:lnTo>
                    <a:lnTo>
                      <a:pt x="40" y="163"/>
                    </a:lnTo>
                    <a:lnTo>
                      <a:pt x="41" y="166"/>
                    </a:lnTo>
                    <a:lnTo>
                      <a:pt x="41" y="169"/>
                    </a:lnTo>
                    <a:lnTo>
                      <a:pt x="40" y="172"/>
                    </a:lnTo>
                    <a:lnTo>
                      <a:pt x="38" y="173"/>
                    </a:lnTo>
                    <a:lnTo>
                      <a:pt x="22" y="180"/>
                    </a:lnTo>
                    <a:lnTo>
                      <a:pt x="22" y="182"/>
                    </a:lnTo>
                    <a:lnTo>
                      <a:pt x="41" y="176"/>
                    </a:lnTo>
                    <a:lnTo>
                      <a:pt x="41" y="176"/>
                    </a:lnTo>
                    <a:close/>
                    <a:moveTo>
                      <a:pt x="103" y="4"/>
                    </a:moveTo>
                    <a:lnTo>
                      <a:pt x="103" y="29"/>
                    </a:lnTo>
                    <a:lnTo>
                      <a:pt x="91" y="17"/>
                    </a:lnTo>
                    <a:lnTo>
                      <a:pt x="97" y="9"/>
                    </a:lnTo>
                    <a:lnTo>
                      <a:pt x="97" y="9"/>
                    </a:lnTo>
                    <a:lnTo>
                      <a:pt x="103" y="4"/>
                    </a:lnTo>
                    <a:lnTo>
                      <a:pt x="103" y="4"/>
                    </a:lnTo>
                    <a:close/>
                    <a:moveTo>
                      <a:pt x="22" y="117"/>
                    </a:moveTo>
                    <a:lnTo>
                      <a:pt x="0" y="150"/>
                    </a:lnTo>
                    <a:lnTo>
                      <a:pt x="2" y="191"/>
                    </a:lnTo>
                    <a:lnTo>
                      <a:pt x="22" y="182"/>
                    </a:lnTo>
                    <a:lnTo>
                      <a:pt x="22" y="180"/>
                    </a:lnTo>
                    <a:lnTo>
                      <a:pt x="17" y="182"/>
                    </a:lnTo>
                    <a:lnTo>
                      <a:pt x="5" y="174"/>
                    </a:lnTo>
                    <a:lnTo>
                      <a:pt x="5" y="150"/>
                    </a:lnTo>
                    <a:lnTo>
                      <a:pt x="5" y="150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7" y="146"/>
                    </a:lnTo>
                    <a:lnTo>
                      <a:pt x="10" y="146"/>
                    </a:lnTo>
                    <a:lnTo>
                      <a:pt x="13" y="146"/>
                    </a:lnTo>
                    <a:lnTo>
                      <a:pt x="15" y="146"/>
                    </a:lnTo>
                    <a:lnTo>
                      <a:pt x="15" y="146"/>
                    </a:lnTo>
                    <a:lnTo>
                      <a:pt x="17" y="149"/>
                    </a:lnTo>
                    <a:lnTo>
                      <a:pt x="18" y="150"/>
                    </a:lnTo>
                    <a:lnTo>
                      <a:pt x="18" y="155"/>
                    </a:lnTo>
                    <a:lnTo>
                      <a:pt x="18" y="155"/>
                    </a:lnTo>
                    <a:lnTo>
                      <a:pt x="19" y="154"/>
                    </a:lnTo>
                    <a:lnTo>
                      <a:pt x="22" y="153"/>
                    </a:lnTo>
                    <a:lnTo>
                      <a:pt x="22" y="11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6" name="Freeform 176">
                <a:extLst>
                  <a:ext uri="{FF2B5EF4-FFF2-40B4-BE49-F238E27FC236}">
                    <a16:creationId xmlns:a16="http://schemas.microsoft.com/office/drawing/2014/main" id="{D1025CE3-6969-6EE6-03D2-DC68E7BE08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9283" y="1746573"/>
                <a:ext cx="209550" cy="227410"/>
              </a:xfrm>
              <a:custGeom>
                <a:avLst/>
                <a:gdLst>
                  <a:gd name="T0" fmla="*/ 138 w 176"/>
                  <a:gd name="T1" fmla="*/ 88 h 191"/>
                  <a:gd name="T2" fmla="*/ 132 w 176"/>
                  <a:gd name="T3" fmla="*/ 138 h 191"/>
                  <a:gd name="T4" fmla="*/ 150 w 176"/>
                  <a:gd name="T5" fmla="*/ 143 h 191"/>
                  <a:gd name="T6" fmla="*/ 147 w 176"/>
                  <a:gd name="T7" fmla="*/ 151 h 191"/>
                  <a:gd name="T8" fmla="*/ 132 w 176"/>
                  <a:gd name="T9" fmla="*/ 36 h 191"/>
                  <a:gd name="T10" fmla="*/ 150 w 176"/>
                  <a:gd name="T11" fmla="*/ 26 h 191"/>
                  <a:gd name="T12" fmla="*/ 135 w 176"/>
                  <a:gd name="T13" fmla="*/ 47 h 191"/>
                  <a:gd name="T14" fmla="*/ 146 w 176"/>
                  <a:gd name="T15" fmla="*/ 88 h 191"/>
                  <a:gd name="T16" fmla="*/ 174 w 176"/>
                  <a:gd name="T17" fmla="*/ 85 h 191"/>
                  <a:gd name="T18" fmla="*/ 150 w 176"/>
                  <a:gd name="T19" fmla="*/ 92 h 191"/>
                  <a:gd name="T20" fmla="*/ 88 w 176"/>
                  <a:gd name="T21" fmla="*/ 39 h 191"/>
                  <a:gd name="T22" fmla="*/ 115 w 176"/>
                  <a:gd name="T23" fmla="*/ 46 h 191"/>
                  <a:gd name="T24" fmla="*/ 132 w 176"/>
                  <a:gd name="T25" fmla="*/ 109 h 191"/>
                  <a:gd name="T26" fmla="*/ 115 w 176"/>
                  <a:gd name="T27" fmla="*/ 128 h 191"/>
                  <a:gd name="T28" fmla="*/ 111 w 176"/>
                  <a:gd name="T29" fmla="*/ 180 h 191"/>
                  <a:gd name="T30" fmla="*/ 90 w 176"/>
                  <a:gd name="T31" fmla="*/ 191 h 191"/>
                  <a:gd name="T32" fmla="*/ 105 w 176"/>
                  <a:gd name="T33" fmla="*/ 126 h 191"/>
                  <a:gd name="T34" fmla="*/ 122 w 176"/>
                  <a:gd name="T35" fmla="*/ 107 h 191"/>
                  <a:gd name="T36" fmla="*/ 124 w 176"/>
                  <a:gd name="T37" fmla="*/ 73 h 191"/>
                  <a:gd name="T38" fmla="*/ 104 w 176"/>
                  <a:gd name="T39" fmla="*/ 51 h 191"/>
                  <a:gd name="T40" fmla="*/ 88 w 176"/>
                  <a:gd name="T41" fmla="*/ 39 h 191"/>
                  <a:gd name="T42" fmla="*/ 127 w 176"/>
                  <a:gd name="T43" fmla="*/ 43 h 191"/>
                  <a:gd name="T44" fmla="*/ 132 w 176"/>
                  <a:gd name="T45" fmla="*/ 36 h 191"/>
                  <a:gd name="T46" fmla="*/ 128 w 176"/>
                  <a:gd name="T47" fmla="*/ 128 h 191"/>
                  <a:gd name="T48" fmla="*/ 132 w 176"/>
                  <a:gd name="T49" fmla="*/ 127 h 191"/>
                  <a:gd name="T50" fmla="*/ 92 w 176"/>
                  <a:gd name="T51" fmla="*/ 1 h 191"/>
                  <a:gd name="T52" fmla="*/ 88 w 176"/>
                  <a:gd name="T53" fmla="*/ 30 h 191"/>
                  <a:gd name="T54" fmla="*/ 80 w 176"/>
                  <a:gd name="T55" fmla="*/ 191 h 191"/>
                  <a:gd name="T56" fmla="*/ 62 w 176"/>
                  <a:gd name="T57" fmla="*/ 176 h 191"/>
                  <a:gd name="T58" fmla="*/ 55 w 176"/>
                  <a:gd name="T59" fmla="*/ 124 h 191"/>
                  <a:gd name="T60" fmla="*/ 44 w 176"/>
                  <a:gd name="T61" fmla="*/ 67 h 191"/>
                  <a:gd name="T62" fmla="*/ 67 w 176"/>
                  <a:gd name="T63" fmla="*/ 43 h 191"/>
                  <a:gd name="T64" fmla="*/ 88 w 176"/>
                  <a:gd name="T65" fmla="*/ 49 h 191"/>
                  <a:gd name="T66" fmla="*/ 61 w 176"/>
                  <a:gd name="T67" fmla="*/ 61 h 191"/>
                  <a:gd name="T68" fmla="*/ 50 w 176"/>
                  <a:gd name="T69" fmla="*/ 88 h 191"/>
                  <a:gd name="T70" fmla="*/ 69 w 176"/>
                  <a:gd name="T71" fmla="*/ 120 h 191"/>
                  <a:gd name="T72" fmla="*/ 88 w 176"/>
                  <a:gd name="T73" fmla="*/ 147 h 191"/>
                  <a:gd name="T74" fmla="*/ 88 w 176"/>
                  <a:gd name="T75" fmla="*/ 30 h 191"/>
                  <a:gd name="T76" fmla="*/ 84 w 176"/>
                  <a:gd name="T77" fmla="*/ 26 h 191"/>
                  <a:gd name="T78" fmla="*/ 88 w 176"/>
                  <a:gd name="T79" fmla="*/ 0 h 191"/>
                  <a:gd name="T80" fmla="*/ 47 w 176"/>
                  <a:gd name="T81" fmla="*/ 135 h 191"/>
                  <a:gd name="T82" fmla="*/ 44 w 176"/>
                  <a:gd name="T83" fmla="*/ 138 h 191"/>
                  <a:gd name="T84" fmla="*/ 47 w 176"/>
                  <a:gd name="T85" fmla="*/ 47 h 191"/>
                  <a:gd name="T86" fmla="*/ 44 w 176"/>
                  <a:gd name="T87" fmla="*/ 108 h 191"/>
                  <a:gd name="T88" fmla="*/ 40 w 176"/>
                  <a:gd name="T89" fmla="*/ 77 h 191"/>
                  <a:gd name="T90" fmla="*/ 44 w 176"/>
                  <a:gd name="T91" fmla="*/ 49 h 191"/>
                  <a:gd name="T92" fmla="*/ 25 w 176"/>
                  <a:gd name="T93" fmla="*/ 31 h 191"/>
                  <a:gd name="T94" fmla="*/ 32 w 176"/>
                  <a:gd name="T95" fmla="*/ 26 h 191"/>
                  <a:gd name="T96" fmla="*/ 32 w 176"/>
                  <a:gd name="T97" fmla="*/ 150 h 191"/>
                  <a:gd name="T98" fmla="*/ 24 w 176"/>
                  <a:gd name="T99" fmla="*/ 147 h 191"/>
                  <a:gd name="T100" fmla="*/ 44 w 176"/>
                  <a:gd name="T101" fmla="*/ 127 h 191"/>
                  <a:gd name="T102" fmla="*/ 25 w 176"/>
                  <a:gd name="T103" fmla="*/ 84 h 191"/>
                  <a:gd name="T104" fmla="*/ 25 w 176"/>
                  <a:gd name="T105" fmla="*/ 92 h 191"/>
                  <a:gd name="T106" fmla="*/ 0 w 176"/>
                  <a:gd name="T107" fmla="*/ 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6" h="191">
                    <a:moveTo>
                      <a:pt x="132" y="66"/>
                    </a:moveTo>
                    <a:lnTo>
                      <a:pt x="132" y="66"/>
                    </a:lnTo>
                    <a:lnTo>
                      <a:pt x="136" y="77"/>
                    </a:lnTo>
                    <a:lnTo>
                      <a:pt x="138" y="88"/>
                    </a:lnTo>
                    <a:lnTo>
                      <a:pt x="138" y="88"/>
                    </a:lnTo>
                    <a:lnTo>
                      <a:pt x="136" y="99"/>
                    </a:lnTo>
                    <a:lnTo>
                      <a:pt x="132" y="109"/>
                    </a:lnTo>
                    <a:lnTo>
                      <a:pt x="132" y="66"/>
                    </a:lnTo>
                    <a:lnTo>
                      <a:pt x="132" y="66"/>
                    </a:lnTo>
                    <a:close/>
                    <a:moveTo>
                      <a:pt x="132" y="138"/>
                    </a:moveTo>
                    <a:lnTo>
                      <a:pt x="132" y="127"/>
                    </a:lnTo>
                    <a:lnTo>
                      <a:pt x="132" y="127"/>
                    </a:lnTo>
                    <a:lnTo>
                      <a:pt x="135" y="128"/>
                    </a:lnTo>
                    <a:lnTo>
                      <a:pt x="135" y="128"/>
                    </a:lnTo>
                    <a:lnTo>
                      <a:pt x="150" y="143"/>
                    </a:lnTo>
                    <a:lnTo>
                      <a:pt x="150" y="143"/>
                    </a:lnTo>
                    <a:lnTo>
                      <a:pt x="151" y="147"/>
                    </a:lnTo>
                    <a:lnTo>
                      <a:pt x="150" y="150"/>
                    </a:lnTo>
                    <a:lnTo>
                      <a:pt x="150" y="150"/>
                    </a:lnTo>
                    <a:lnTo>
                      <a:pt x="147" y="151"/>
                    </a:lnTo>
                    <a:lnTo>
                      <a:pt x="145" y="150"/>
                    </a:lnTo>
                    <a:lnTo>
                      <a:pt x="132" y="138"/>
                    </a:lnTo>
                    <a:lnTo>
                      <a:pt x="132" y="138"/>
                    </a:lnTo>
                    <a:close/>
                    <a:moveTo>
                      <a:pt x="132" y="49"/>
                    </a:moveTo>
                    <a:lnTo>
                      <a:pt x="132" y="36"/>
                    </a:lnTo>
                    <a:lnTo>
                      <a:pt x="145" y="26"/>
                    </a:lnTo>
                    <a:lnTo>
                      <a:pt x="145" y="26"/>
                    </a:lnTo>
                    <a:lnTo>
                      <a:pt x="147" y="24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51" y="28"/>
                    </a:lnTo>
                    <a:lnTo>
                      <a:pt x="150" y="31"/>
                    </a:lnTo>
                    <a:lnTo>
                      <a:pt x="135" y="47"/>
                    </a:lnTo>
                    <a:lnTo>
                      <a:pt x="135" y="47"/>
                    </a:lnTo>
                    <a:lnTo>
                      <a:pt x="135" y="47"/>
                    </a:lnTo>
                    <a:lnTo>
                      <a:pt x="132" y="49"/>
                    </a:lnTo>
                    <a:lnTo>
                      <a:pt x="132" y="49"/>
                    </a:lnTo>
                    <a:close/>
                    <a:moveTo>
                      <a:pt x="146" y="88"/>
                    </a:moveTo>
                    <a:lnTo>
                      <a:pt x="146" y="88"/>
                    </a:lnTo>
                    <a:lnTo>
                      <a:pt x="146" y="88"/>
                    </a:lnTo>
                    <a:lnTo>
                      <a:pt x="147" y="85"/>
                    </a:lnTo>
                    <a:lnTo>
                      <a:pt x="150" y="84"/>
                    </a:lnTo>
                    <a:lnTo>
                      <a:pt x="172" y="84"/>
                    </a:lnTo>
                    <a:lnTo>
                      <a:pt x="172" y="84"/>
                    </a:lnTo>
                    <a:lnTo>
                      <a:pt x="174" y="85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91"/>
                    </a:lnTo>
                    <a:lnTo>
                      <a:pt x="172" y="92"/>
                    </a:lnTo>
                    <a:lnTo>
                      <a:pt x="150" y="92"/>
                    </a:lnTo>
                    <a:lnTo>
                      <a:pt x="150" y="92"/>
                    </a:lnTo>
                    <a:lnTo>
                      <a:pt x="147" y="91"/>
                    </a:lnTo>
                    <a:lnTo>
                      <a:pt x="146" y="88"/>
                    </a:lnTo>
                    <a:lnTo>
                      <a:pt x="146" y="88"/>
                    </a:lnTo>
                    <a:close/>
                    <a:moveTo>
                      <a:pt x="88" y="39"/>
                    </a:moveTo>
                    <a:lnTo>
                      <a:pt x="88" y="39"/>
                    </a:lnTo>
                    <a:lnTo>
                      <a:pt x="96" y="39"/>
                    </a:lnTo>
                    <a:lnTo>
                      <a:pt x="103" y="40"/>
                    </a:lnTo>
                    <a:lnTo>
                      <a:pt x="108" y="43"/>
                    </a:lnTo>
                    <a:lnTo>
                      <a:pt x="115" y="46"/>
                    </a:lnTo>
                    <a:lnTo>
                      <a:pt x="120" y="50"/>
                    </a:lnTo>
                    <a:lnTo>
                      <a:pt x="124" y="55"/>
                    </a:lnTo>
                    <a:lnTo>
                      <a:pt x="128" y="61"/>
                    </a:lnTo>
                    <a:lnTo>
                      <a:pt x="132" y="66"/>
                    </a:lnTo>
                    <a:lnTo>
                      <a:pt x="132" y="109"/>
                    </a:lnTo>
                    <a:lnTo>
                      <a:pt x="132" y="109"/>
                    </a:lnTo>
                    <a:lnTo>
                      <a:pt x="128" y="115"/>
                    </a:lnTo>
                    <a:lnTo>
                      <a:pt x="124" y="120"/>
                    </a:lnTo>
                    <a:lnTo>
                      <a:pt x="120" y="124"/>
                    </a:lnTo>
                    <a:lnTo>
                      <a:pt x="115" y="128"/>
                    </a:lnTo>
                    <a:lnTo>
                      <a:pt x="115" y="166"/>
                    </a:lnTo>
                    <a:lnTo>
                      <a:pt x="115" y="166"/>
                    </a:lnTo>
                    <a:lnTo>
                      <a:pt x="115" y="172"/>
                    </a:lnTo>
                    <a:lnTo>
                      <a:pt x="113" y="176"/>
                    </a:lnTo>
                    <a:lnTo>
                      <a:pt x="111" y="180"/>
                    </a:lnTo>
                    <a:lnTo>
                      <a:pt x="108" y="184"/>
                    </a:lnTo>
                    <a:lnTo>
                      <a:pt x="104" y="187"/>
                    </a:lnTo>
                    <a:lnTo>
                      <a:pt x="100" y="189"/>
                    </a:lnTo>
                    <a:lnTo>
                      <a:pt x="96" y="191"/>
                    </a:lnTo>
                    <a:lnTo>
                      <a:pt x="90" y="191"/>
                    </a:lnTo>
                    <a:lnTo>
                      <a:pt x="88" y="191"/>
                    </a:lnTo>
                    <a:lnTo>
                      <a:pt x="88" y="147"/>
                    </a:lnTo>
                    <a:lnTo>
                      <a:pt x="105" y="147"/>
                    </a:lnTo>
                    <a:lnTo>
                      <a:pt x="105" y="126"/>
                    </a:lnTo>
                    <a:lnTo>
                      <a:pt x="105" y="126"/>
                    </a:lnTo>
                    <a:lnTo>
                      <a:pt x="105" y="123"/>
                    </a:lnTo>
                    <a:lnTo>
                      <a:pt x="108" y="122"/>
                    </a:lnTo>
                    <a:lnTo>
                      <a:pt x="108" y="122"/>
                    </a:lnTo>
                    <a:lnTo>
                      <a:pt x="115" y="115"/>
                    </a:lnTo>
                    <a:lnTo>
                      <a:pt x="122" y="107"/>
                    </a:lnTo>
                    <a:lnTo>
                      <a:pt x="126" y="99"/>
                    </a:lnTo>
                    <a:lnTo>
                      <a:pt x="127" y="88"/>
                    </a:lnTo>
                    <a:lnTo>
                      <a:pt x="127" y="88"/>
                    </a:lnTo>
                    <a:lnTo>
                      <a:pt x="126" y="80"/>
                    </a:lnTo>
                    <a:lnTo>
                      <a:pt x="124" y="73"/>
                    </a:lnTo>
                    <a:lnTo>
                      <a:pt x="120" y="66"/>
                    </a:lnTo>
                    <a:lnTo>
                      <a:pt x="116" y="61"/>
                    </a:lnTo>
                    <a:lnTo>
                      <a:pt x="116" y="61"/>
                    </a:lnTo>
                    <a:lnTo>
                      <a:pt x="109" y="55"/>
                    </a:lnTo>
                    <a:lnTo>
                      <a:pt x="104" y="51"/>
                    </a:lnTo>
                    <a:lnTo>
                      <a:pt x="96" y="50"/>
                    </a:lnTo>
                    <a:lnTo>
                      <a:pt x="88" y="49"/>
                    </a:lnTo>
                    <a:lnTo>
                      <a:pt x="88" y="49"/>
                    </a:lnTo>
                    <a:lnTo>
                      <a:pt x="88" y="39"/>
                    </a:lnTo>
                    <a:lnTo>
                      <a:pt x="88" y="39"/>
                    </a:lnTo>
                    <a:lnTo>
                      <a:pt x="88" y="39"/>
                    </a:lnTo>
                    <a:close/>
                    <a:moveTo>
                      <a:pt x="132" y="36"/>
                    </a:moveTo>
                    <a:lnTo>
                      <a:pt x="128" y="40"/>
                    </a:lnTo>
                    <a:lnTo>
                      <a:pt x="128" y="40"/>
                    </a:lnTo>
                    <a:lnTo>
                      <a:pt x="127" y="43"/>
                    </a:lnTo>
                    <a:lnTo>
                      <a:pt x="128" y="47"/>
                    </a:lnTo>
                    <a:lnTo>
                      <a:pt x="128" y="47"/>
                    </a:lnTo>
                    <a:lnTo>
                      <a:pt x="130" y="49"/>
                    </a:lnTo>
                    <a:lnTo>
                      <a:pt x="132" y="49"/>
                    </a:lnTo>
                    <a:lnTo>
                      <a:pt x="132" y="36"/>
                    </a:lnTo>
                    <a:lnTo>
                      <a:pt x="132" y="36"/>
                    </a:lnTo>
                    <a:close/>
                    <a:moveTo>
                      <a:pt x="132" y="127"/>
                    </a:moveTo>
                    <a:lnTo>
                      <a:pt x="132" y="127"/>
                    </a:lnTo>
                    <a:lnTo>
                      <a:pt x="130" y="127"/>
                    </a:lnTo>
                    <a:lnTo>
                      <a:pt x="128" y="128"/>
                    </a:lnTo>
                    <a:lnTo>
                      <a:pt x="128" y="128"/>
                    </a:lnTo>
                    <a:lnTo>
                      <a:pt x="127" y="131"/>
                    </a:lnTo>
                    <a:lnTo>
                      <a:pt x="128" y="135"/>
                    </a:lnTo>
                    <a:lnTo>
                      <a:pt x="132" y="138"/>
                    </a:lnTo>
                    <a:lnTo>
                      <a:pt x="132" y="127"/>
                    </a:lnTo>
                    <a:lnTo>
                      <a:pt x="132" y="127"/>
                    </a:lnTo>
                    <a:close/>
                    <a:moveTo>
                      <a:pt x="88" y="30"/>
                    </a:moveTo>
                    <a:lnTo>
                      <a:pt x="88" y="0"/>
                    </a:lnTo>
                    <a:lnTo>
                      <a:pt x="88" y="0"/>
                    </a:lnTo>
                    <a:lnTo>
                      <a:pt x="92" y="1"/>
                    </a:lnTo>
                    <a:lnTo>
                      <a:pt x="92" y="4"/>
                    </a:lnTo>
                    <a:lnTo>
                      <a:pt x="92" y="26"/>
                    </a:lnTo>
                    <a:lnTo>
                      <a:pt x="92" y="26"/>
                    </a:lnTo>
                    <a:lnTo>
                      <a:pt x="92" y="28"/>
                    </a:lnTo>
                    <a:lnTo>
                      <a:pt x="88" y="30"/>
                    </a:lnTo>
                    <a:lnTo>
                      <a:pt x="88" y="30"/>
                    </a:lnTo>
                    <a:close/>
                    <a:moveTo>
                      <a:pt x="88" y="191"/>
                    </a:moveTo>
                    <a:lnTo>
                      <a:pt x="85" y="191"/>
                    </a:lnTo>
                    <a:lnTo>
                      <a:pt x="85" y="191"/>
                    </a:lnTo>
                    <a:lnTo>
                      <a:pt x="80" y="191"/>
                    </a:lnTo>
                    <a:lnTo>
                      <a:pt x="76" y="189"/>
                    </a:lnTo>
                    <a:lnTo>
                      <a:pt x="71" y="187"/>
                    </a:lnTo>
                    <a:lnTo>
                      <a:pt x="67" y="184"/>
                    </a:lnTo>
                    <a:lnTo>
                      <a:pt x="65" y="180"/>
                    </a:lnTo>
                    <a:lnTo>
                      <a:pt x="62" y="176"/>
                    </a:lnTo>
                    <a:lnTo>
                      <a:pt x="61" y="172"/>
                    </a:lnTo>
                    <a:lnTo>
                      <a:pt x="61" y="166"/>
                    </a:lnTo>
                    <a:lnTo>
                      <a:pt x="61" y="128"/>
                    </a:lnTo>
                    <a:lnTo>
                      <a:pt x="61" y="128"/>
                    </a:lnTo>
                    <a:lnTo>
                      <a:pt x="55" y="124"/>
                    </a:lnTo>
                    <a:lnTo>
                      <a:pt x="51" y="119"/>
                    </a:lnTo>
                    <a:lnTo>
                      <a:pt x="47" y="114"/>
                    </a:lnTo>
                    <a:lnTo>
                      <a:pt x="44" y="108"/>
                    </a:lnTo>
                    <a:lnTo>
                      <a:pt x="44" y="67"/>
                    </a:lnTo>
                    <a:lnTo>
                      <a:pt x="44" y="67"/>
                    </a:lnTo>
                    <a:lnTo>
                      <a:pt x="47" y="61"/>
                    </a:lnTo>
                    <a:lnTo>
                      <a:pt x="51" y="55"/>
                    </a:lnTo>
                    <a:lnTo>
                      <a:pt x="57" y="51"/>
                    </a:lnTo>
                    <a:lnTo>
                      <a:pt x="62" y="47"/>
                    </a:lnTo>
                    <a:lnTo>
                      <a:pt x="67" y="43"/>
                    </a:lnTo>
                    <a:lnTo>
                      <a:pt x="74" y="40"/>
                    </a:lnTo>
                    <a:lnTo>
                      <a:pt x="81" y="39"/>
                    </a:lnTo>
                    <a:lnTo>
                      <a:pt x="88" y="39"/>
                    </a:lnTo>
                    <a:lnTo>
                      <a:pt x="88" y="49"/>
                    </a:lnTo>
                    <a:lnTo>
                      <a:pt x="88" y="49"/>
                    </a:lnTo>
                    <a:lnTo>
                      <a:pt x="81" y="50"/>
                    </a:lnTo>
                    <a:lnTo>
                      <a:pt x="73" y="51"/>
                    </a:lnTo>
                    <a:lnTo>
                      <a:pt x="66" y="55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57" y="66"/>
                    </a:lnTo>
                    <a:lnTo>
                      <a:pt x="53" y="73"/>
                    </a:lnTo>
                    <a:lnTo>
                      <a:pt x="50" y="80"/>
                    </a:lnTo>
                    <a:lnTo>
                      <a:pt x="50" y="88"/>
                    </a:lnTo>
                    <a:lnTo>
                      <a:pt x="50" y="88"/>
                    </a:lnTo>
                    <a:lnTo>
                      <a:pt x="51" y="97"/>
                    </a:lnTo>
                    <a:lnTo>
                      <a:pt x="55" y="107"/>
                    </a:lnTo>
                    <a:lnTo>
                      <a:pt x="61" y="115"/>
                    </a:lnTo>
                    <a:lnTo>
                      <a:pt x="69" y="120"/>
                    </a:lnTo>
                    <a:lnTo>
                      <a:pt x="69" y="120"/>
                    </a:lnTo>
                    <a:lnTo>
                      <a:pt x="69" y="120"/>
                    </a:lnTo>
                    <a:lnTo>
                      <a:pt x="70" y="123"/>
                    </a:lnTo>
                    <a:lnTo>
                      <a:pt x="70" y="126"/>
                    </a:lnTo>
                    <a:lnTo>
                      <a:pt x="70" y="147"/>
                    </a:lnTo>
                    <a:lnTo>
                      <a:pt x="88" y="147"/>
                    </a:lnTo>
                    <a:lnTo>
                      <a:pt x="88" y="191"/>
                    </a:lnTo>
                    <a:lnTo>
                      <a:pt x="88" y="191"/>
                    </a:lnTo>
                    <a:close/>
                    <a:moveTo>
                      <a:pt x="88" y="0"/>
                    </a:moveTo>
                    <a:lnTo>
                      <a:pt x="88" y="30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5" y="28"/>
                    </a:lnTo>
                    <a:lnTo>
                      <a:pt x="84" y="26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85" y="1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  <a:moveTo>
                      <a:pt x="44" y="138"/>
                    </a:moveTo>
                    <a:lnTo>
                      <a:pt x="47" y="135"/>
                    </a:lnTo>
                    <a:lnTo>
                      <a:pt x="47" y="135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7" y="128"/>
                    </a:lnTo>
                    <a:lnTo>
                      <a:pt x="44" y="127"/>
                    </a:lnTo>
                    <a:lnTo>
                      <a:pt x="44" y="138"/>
                    </a:lnTo>
                    <a:lnTo>
                      <a:pt x="44" y="138"/>
                    </a:lnTo>
                    <a:close/>
                    <a:moveTo>
                      <a:pt x="44" y="49"/>
                    </a:moveTo>
                    <a:lnTo>
                      <a:pt x="44" y="49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48" y="43"/>
                    </a:lnTo>
                    <a:lnTo>
                      <a:pt x="47" y="40"/>
                    </a:lnTo>
                    <a:lnTo>
                      <a:pt x="44" y="38"/>
                    </a:lnTo>
                    <a:lnTo>
                      <a:pt x="44" y="49"/>
                    </a:lnTo>
                    <a:close/>
                    <a:moveTo>
                      <a:pt x="44" y="108"/>
                    </a:moveTo>
                    <a:lnTo>
                      <a:pt x="44" y="108"/>
                    </a:lnTo>
                    <a:lnTo>
                      <a:pt x="40" y="99"/>
                    </a:lnTo>
                    <a:lnTo>
                      <a:pt x="39" y="88"/>
                    </a:lnTo>
                    <a:lnTo>
                      <a:pt x="39" y="88"/>
                    </a:lnTo>
                    <a:lnTo>
                      <a:pt x="40" y="77"/>
                    </a:lnTo>
                    <a:lnTo>
                      <a:pt x="44" y="67"/>
                    </a:lnTo>
                    <a:lnTo>
                      <a:pt x="44" y="108"/>
                    </a:lnTo>
                    <a:lnTo>
                      <a:pt x="44" y="108"/>
                    </a:lnTo>
                    <a:close/>
                    <a:moveTo>
                      <a:pt x="44" y="38"/>
                    </a:moveTo>
                    <a:lnTo>
                      <a:pt x="44" y="49"/>
                    </a:lnTo>
                    <a:lnTo>
                      <a:pt x="44" y="49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4" y="28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8" y="24"/>
                    </a:lnTo>
                    <a:lnTo>
                      <a:pt x="32" y="26"/>
                    </a:lnTo>
                    <a:lnTo>
                      <a:pt x="44" y="38"/>
                    </a:lnTo>
                    <a:lnTo>
                      <a:pt x="44" y="38"/>
                    </a:lnTo>
                    <a:close/>
                    <a:moveTo>
                      <a:pt x="44" y="127"/>
                    </a:moveTo>
                    <a:lnTo>
                      <a:pt x="44" y="138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28" y="151"/>
                    </a:lnTo>
                    <a:lnTo>
                      <a:pt x="25" y="150"/>
                    </a:lnTo>
                    <a:lnTo>
                      <a:pt x="25" y="150"/>
                    </a:lnTo>
                    <a:lnTo>
                      <a:pt x="24" y="147"/>
                    </a:lnTo>
                    <a:lnTo>
                      <a:pt x="25" y="143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4" y="127"/>
                    </a:lnTo>
                    <a:lnTo>
                      <a:pt x="44" y="127"/>
                    </a:lnTo>
                    <a:close/>
                    <a:moveTo>
                      <a:pt x="4" y="84"/>
                    </a:moveTo>
                    <a:lnTo>
                      <a:pt x="4" y="84"/>
                    </a:lnTo>
                    <a:lnTo>
                      <a:pt x="25" y="84"/>
                    </a:lnTo>
                    <a:lnTo>
                      <a:pt x="25" y="84"/>
                    </a:lnTo>
                    <a:lnTo>
                      <a:pt x="29" y="85"/>
                    </a:lnTo>
                    <a:lnTo>
                      <a:pt x="31" y="88"/>
                    </a:lnTo>
                    <a:lnTo>
                      <a:pt x="31" y="88"/>
                    </a:lnTo>
                    <a:lnTo>
                      <a:pt x="29" y="91"/>
                    </a:lnTo>
                    <a:lnTo>
                      <a:pt x="25" y="92"/>
                    </a:lnTo>
                    <a:lnTo>
                      <a:pt x="4" y="92"/>
                    </a:lnTo>
                    <a:lnTo>
                      <a:pt x="4" y="92"/>
                    </a:lnTo>
                    <a:lnTo>
                      <a:pt x="1" y="91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85"/>
                    </a:lnTo>
                    <a:lnTo>
                      <a:pt x="4" y="84"/>
                    </a:lnTo>
                    <a:lnTo>
                      <a:pt x="4" y="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7" name="Freeform 177">
                <a:extLst>
                  <a:ext uri="{FF2B5EF4-FFF2-40B4-BE49-F238E27FC236}">
                    <a16:creationId xmlns:a16="http://schemas.microsoft.com/office/drawing/2014/main" id="{0EE7A831-AB5A-203B-1802-E97AD50E11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08687" y="1437011"/>
                <a:ext cx="314325" cy="454819"/>
              </a:xfrm>
              <a:custGeom>
                <a:avLst/>
                <a:gdLst>
                  <a:gd name="T0" fmla="*/ 132 w 264"/>
                  <a:gd name="T1" fmla="*/ 7 h 382"/>
                  <a:gd name="T2" fmla="*/ 140 w 264"/>
                  <a:gd name="T3" fmla="*/ 126 h 382"/>
                  <a:gd name="T4" fmla="*/ 156 w 264"/>
                  <a:gd name="T5" fmla="*/ 128 h 382"/>
                  <a:gd name="T6" fmla="*/ 186 w 264"/>
                  <a:gd name="T7" fmla="*/ 142 h 382"/>
                  <a:gd name="T8" fmla="*/ 206 w 264"/>
                  <a:gd name="T9" fmla="*/ 166 h 382"/>
                  <a:gd name="T10" fmla="*/ 218 w 264"/>
                  <a:gd name="T11" fmla="*/ 196 h 382"/>
                  <a:gd name="T12" fmla="*/ 220 w 264"/>
                  <a:gd name="T13" fmla="*/ 212 h 382"/>
                  <a:gd name="T14" fmla="*/ 220 w 264"/>
                  <a:gd name="T15" fmla="*/ 222 h 382"/>
                  <a:gd name="T16" fmla="*/ 215 w 264"/>
                  <a:gd name="T17" fmla="*/ 239 h 382"/>
                  <a:gd name="T18" fmla="*/ 210 w 264"/>
                  <a:gd name="T19" fmla="*/ 254 h 382"/>
                  <a:gd name="T20" fmla="*/ 194 w 264"/>
                  <a:gd name="T21" fmla="*/ 275 h 382"/>
                  <a:gd name="T22" fmla="*/ 174 w 264"/>
                  <a:gd name="T23" fmla="*/ 290 h 382"/>
                  <a:gd name="T24" fmla="*/ 159 w 264"/>
                  <a:gd name="T25" fmla="*/ 296 h 382"/>
                  <a:gd name="T26" fmla="*/ 141 w 264"/>
                  <a:gd name="T27" fmla="*/ 300 h 382"/>
                  <a:gd name="T28" fmla="*/ 132 w 264"/>
                  <a:gd name="T29" fmla="*/ 300 h 382"/>
                  <a:gd name="T30" fmla="*/ 132 w 264"/>
                  <a:gd name="T31" fmla="*/ 327 h 382"/>
                  <a:gd name="T32" fmla="*/ 144 w 264"/>
                  <a:gd name="T33" fmla="*/ 333 h 382"/>
                  <a:gd name="T34" fmla="*/ 149 w 264"/>
                  <a:gd name="T35" fmla="*/ 345 h 382"/>
                  <a:gd name="T36" fmla="*/ 148 w 264"/>
                  <a:gd name="T37" fmla="*/ 353 h 382"/>
                  <a:gd name="T38" fmla="*/ 138 w 264"/>
                  <a:gd name="T39" fmla="*/ 363 h 382"/>
                  <a:gd name="T40" fmla="*/ 132 w 264"/>
                  <a:gd name="T41" fmla="*/ 382 h 382"/>
                  <a:gd name="T42" fmla="*/ 228 w 264"/>
                  <a:gd name="T43" fmla="*/ 361 h 382"/>
                  <a:gd name="T44" fmla="*/ 228 w 264"/>
                  <a:gd name="T45" fmla="*/ 357 h 382"/>
                  <a:gd name="T46" fmla="*/ 221 w 264"/>
                  <a:gd name="T47" fmla="*/ 349 h 382"/>
                  <a:gd name="T48" fmla="*/ 201 w 264"/>
                  <a:gd name="T49" fmla="*/ 340 h 382"/>
                  <a:gd name="T50" fmla="*/ 182 w 264"/>
                  <a:gd name="T51" fmla="*/ 336 h 382"/>
                  <a:gd name="T52" fmla="*/ 214 w 264"/>
                  <a:gd name="T53" fmla="*/ 315 h 382"/>
                  <a:gd name="T54" fmla="*/ 241 w 264"/>
                  <a:gd name="T55" fmla="*/ 287 h 382"/>
                  <a:gd name="T56" fmla="*/ 257 w 264"/>
                  <a:gd name="T57" fmla="*/ 253 h 382"/>
                  <a:gd name="T58" fmla="*/ 264 w 264"/>
                  <a:gd name="T59" fmla="*/ 212 h 382"/>
                  <a:gd name="T60" fmla="*/ 263 w 264"/>
                  <a:gd name="T61" fmla="*/ 200 h 382"/>
                  <a:gd name="T62" fmla="*/ 259 w 264"/>
                  <a:gd name="T63" fmla="*/ 177 h 382"/>
                  <a:gd name="T64" fmla="*/ 251 w 264"/>
                  <a:gd name="T65" fmla="*/ 156 h 382"/>
                  <a:gd name="T66" fmla="*/ 240 w 264"/>
                  <a:gd name="T67" fmla="*/ 137 h 382"/>
                  <a:gd name="T68" fmla="*/ 225 w 264"/>
                  <a:gd name="T69" fmla="*/ 119 h 382"/>
                  <a:gd name="T70" fmla="*/ 207 w 264"/>
                  <a:gd name="T71" fmla="*/ 104 h 382"/>
                  <a:gd name="T72" fmla="*/ 187 w 264"/>
                  <a:gd name="T73" fmla="*/ 93 h 382"/>
                  <a:gd name="T74" fmla="*/ 165 w 264"/>
                  <a:gd name="T75" fmla="*/ 85 h 382"/>
                  <a:gd name="T76" fmla="*/ 174 w 264"/>
                  <a:gd name="T77" fmla="*/ 20 h 382"/>
                  <a:gd name="T78" fmla="*/ 111 w 264"/>
                  <a:gd name="T79" fmla="*/ 0 h 382"/>
                  <a:gd name="T80" fmla="*/ 118 w 264"/>
                  <a:gd name="T81" fmla="*/ 195 h 382"/>
                  <a:gd name="T82" fmla="*/ 132 w 264"/>
                  <a:gd name="T83" fmla="*/ 7 h 382"/>
                  <a:gd name="T84" fmla="*/ 132 w 264"/>
                  <a:gd name="T85" fmla="*/ 300 h 382"/>
                  <a:gd name="T86" fmla="*/ 118 w 264"/>
                  <a:gd name="T87" fmla="*/ 299 h 382"/>
                  <a:gd name="T88" fmla="*/ 92 w 264"/>
                  <a:gd name="T89" fmla="*/ 291 h 382"/>
                  <a:gd name="T90" fmla="*/ 119 w 264"/>
                  <a:gd name="T91" fmla="*/ 284 h 382"/>
                  <a:gd name="T92" fmla="*/ 58 w 264"/>
                  <a:gd name="T93" fmla="*/ 260 h 382"/>
                  <a:gd name="T94" fmla="*/ 0 w 264"/>
                  <a:gd name="T95" fmla="*/ 260 h 382"/>
                  <a:gd name="T96" fmla="*/ 22 w 264"/>
                  <a:gd name="T97" fmla="*/ 284 h 382"/>
                  <a:gd name="T98" fmla="*/ 34 w 264"/>
                  <a:gd name="T99" fmla="*/ 300 h 382"/>
                  <a:gd name="T100" fmla="*/ 65 w 264"/>
                  <a:gd name="T101" fmla="*/ 326 h 382"/>
                  <a:gd name="T102" fmla="*/ 83 w 264"/>
                  <a:gd name="T103" fmla="*/ 336 h 382"/>
                  <a:gd name="T104" fmla="*/ 49 w 264"/>
                  <a:gd name="T105" fmla="*/ 345 h 382"/>
                  <a:gd name="T106" fmla="*/ 39 w 264"/>
                  <a:gd name="T107" fmla="*/ 353 h 382"/>
                  <a:gd name="T108" fmla="*/ 35 w 264"/>
                  <a:gd name="T109" fmla="*/ 361 h 382"/>
                  <a:gd name="T110" fmla="*/ 132 w 264"/>
                  <a:gd name="T111" fmla="*/ 382 h 382"/>
                  <a:gd name="T112" fmla="*/ 132 w 264"/>
                  <a:gd name="T113" fmla="*/ 364 h 382"/>
                  <a:gd name="T114" fmla="*/ 119 w 264"/>
                  <a:gd name="T115" fmla="*/ 359 h 382"/>
                  <a:gd name="T116" fmla="*/ 114 w 264"/>
                  <a:gd name="T117" fmla="*/ 345 h 382"/>
                  <a:gd name="T118" fmla="*/ 115 w 264"/>
                  <a:gd name="T119" fmla="*/ 338 h 382"/>
                  <a:gd name="T120" fmla="*/ 125 w 264"/>
                  <a:gd name="T121" fmla="*/ 329 h 382"/>
                  <a:gd name="T122" fmla="*/ 132 w 264"/>
                  <a:gd name="T123" fmla="*/ 30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4" h="382">
                    <a:moveTo>
                      <a:pt x="174" y="20"/>
                    </a:moveTo>
                    <a:lnTo>
                      <a:pt x="132" y="7"/>
                    </a:lnTo>
                    <a:lnTo>
                      <a:pt x="132" y="151"/>
                    </a:lnTo>
                    <a:lnTo>
                      <a:pt x="140" y="126"/>
                    </a:lnTo>
                    <a:lnTo>
                      <a:pt x="140" y="126"/>
                    </a:lnTo>
                    <a:lnTo>
                      <a:pt x="156" y="128"/>
                    </a:lnTo>
                    <a:lnTo>
                      <a:pt x="172" y="134"/>
                    </a:lnTo>
                    <a:lnTo>
                      <a:pt x="186" y="142"/>
                    </a:lnTo>
                    <a:lnTo>
                      <a:pt x="197" y="153"/>
                    </a:lnTo>
                    <a:lnTo>
                      <a:pt x="206" y="166"/>
                    </a:lnTo>
                    <a:lnTo>
                      <a:pt x="214" y="180"/>
                    </a:lnTo>
                    <a:lnTo>
                      <a:pt x="218" y="196"/>
                    </a:lnTo>
                    <a:lnTo>
                      <a:pt x="220" y="204"/>
                    </a:lnTo>
                    <a:lnTo>
                      <a:pt x="220" y="212"/>
                    </a:lnTo>
                    <a:lnTo>
                      <a:pt x="220" y="212"/>
                    </a:lnTo>
                    <a:lnTo>
                      <a:pt x="220" y="222"/>
                    </a:lnTo>
                    <a:lnTo>
                      <a:pt x="218" y="230"/>
                    </a:lnTo>
                    <a:lnTo>
                      <a:pt x="215" y="239"/>
                    </a:lnTo>
                    <a:lnTo>
                      <a:pt x="213" y="246"/>
                    </a:lnTo>
                    <a:lnTo>
                      <a:pt x="210" y="254"/>
                    </a:lnTo>
                    <a:lnTo>
                      <a:pt x="205" y="262"/>
                    </a:lnTo>
                    <a:lnTo>
                      <a:pt x="194" y="275"/>
                    </a:lnTo>
                    <a:lnTo>
                      <a:pt x="182" y="286"/>
                    </a:lnTo>
                    <a:lnTo>
                      <a:pt x="174" y="290"/>
                    </a:lnTo>
                    <a:lnTo>
                      <a:pt x="167" y="294"/>
                    </a:lnTo>
                    <a:lnTo>
                      <a:pt x="159" y="296"/>
                    </a:lnTo>
                    <a:lnTo>
                      <a:pt x="150" y="299"/>
                    </a:lnTo>
                    <a:lnTo>
                      <a:pt x="141" y="300"/>
                    </a:lnTo>
                    <a:lnTo>
                      <a:pt x="132" y="300"/>
                    </a:lnTo>
                    <a:lnTo>
                      <a:pt x="132" y="300"/>
                    </a:lnTo>
                    <a:lnTo>
                      <a:pt x="132" y="327"/>
                    </a:lnTo>
                    <a:lnTo>
                      <a:pt x="132" y="327"/>
                    </a:lnTo>
                    <a:lnTo>
                      <a:pt x="138" y="329"/>
                    </a:lnTo>
                    <a:lnTo>
                      <a:pt x="144" y="333"/>
                    </a:lnTo>
                    <a:lnTo>
                      <a:pt x="148" y="338"/>
                    </a:lnTo>
                    <a:lnTo>
                      <a:pt x="149" y="345"/>
                    </a:lnTo>
                    <a:lnTo>
                      <a:pt x="149" y="345"/>
                    </a:lnTo>
                    <a:lnTo>
                      <a:pt x="148" y="353"/>
                    </a:lnTo>
                    <a:lnTo>
                      <a:pt x="144" y="359"/>
                    </a:lnTo>
                    <a:lnTo>
                      <a:pt x="138" y="363"/>
                    </a:lnTo>
                    <a:lnTo>
                      <a:pt x="132" y="364"/>
                    </a:lnTo>
                    <a:lnTo>
                      <a:pt x="132" y="382"/>
                    </a:lnTo>
                    <a:lnTo>
                      <a:pt x="228" y="382"/>
                    </a:lnTo>
                    <a:lnTo>
                      <a:pt x="228" y="361"/>
                    </a:lnTo>
                    <a:lnTo>
                      <a:pt x="228" y="361"/>
                    </a:lnTo>
                    <a:lnTo>
                      <a:pt x="228" y="357"/>
                    </a:lnTo>
                    <a:lnTo>
                      <a:pt x="225" y="353"/>
                    </a:lnTo>
                    <a:lnTo>
                      <a:pt x="221" y="349"/>
                    </a:lnTo>
                    <a:lnTo>
                      <a:pt x="215" y="345"/>
                    </a:lnTo>
                    <a:lnTo>
                      <a:pt x="201" y="340"/>
                    </a:lnTo>
                    <a:lnTo>
                      <a:pt x="182" y="336"/>
                    </a:lnTo>
                    <a:lnTo>
                      <a:pt x="182" y="336"/>
                    </a:lnTo>
                    <a:lnTo>
                      <a:pt x="199" y="326"/>
                    </a:lnTo>
                    <a:lnTo>
                      <a:pt x="214" y="315"/>
                    </a:lnTo>
                    <a:lnTo>
                      <a:pt x="229" y="302"/>
                    </a:lnTo>
                    <a:lnTo>
                      <a:pt x="241" y="287"/>
                    </a:lnTo>
                    <a:lnTo>
                      <a:pt x="251" y="271"/>
                    </a:lnTo>
                    <a:lnTo>
                      <a:pt x="257" y="253"/>
                    </a:lnTo>
                    <a:lnTo>
                      <a:pt x="263" y="233"/>
                    </a:lnTo>
                    <a:lnTo>
                      <a:pt x="264" y="212"/>
                    </a:lnTo>
                    <a:lnTo>
                      <a:pt x="264" y="212"/>
                    </a:lnTo>
                    <a:lnTo>
                      <a:pt x="263" y="200"/>
                    </a:lnTo>
                    <a:lnTo>
                      <a:pt x="262" y="189"/>
                    </a:lnTo>
                    <a:lnTo>
                      <a:pt x="259" y="177"/>
                    </a:lnTo>
                    <a:lnTo>
                      <a:pt x="256" y="166"/>
                    </a:lnTo>
                    <a:lnTo>
                      <a:pt x="251" y="156"/>
                    </a:lnTo>
                    <a:lnTo>
                      <a:pt x="245" y="146"/>
                    </a:lnTo>
                    <a:lnTo>
                      <a:pt x="240" y="137"/>
                    </a:lnTo>
                    <a:lnTo>
                      <a:pt x="232" y="127"/>
                    </a:lnTo>
                    <a:lnTo>
                      <a:pt x="225" y="119"/>
                    </a:lnTo>
                    <a:lnTo>
                      <a:pt x="215" y="111"/>
                    </a:lnTo>
                    <a:lnTo>
                      <a:pt x="207" y="104"/>
                    </a:lnTo>
                    <a:lnTo>
                      <a:pt x="198" y="99"/>
                    </a:lnTo>
                    <a:lnTo>
                      <a:pt x="187" y="93"/>
                    </a:lnTo>
                    <a:lnTo>
                      <a:pt x="176" y="88"/>
                    </a:lnTo>
                    <a:lnTo>
                      <a:pt x="165" y="85"/>
                    </a:lnTo>
                    <a:lnTo>
                      <a:pt x="153" y="82"/>
                    </a:lnTo>
                    <a:lnTo>
                      <a:pt x="174" y="20"/>
                    </a:lnTo>
                    <a:close/>
                    <a:moveTo>
                      <a:pt x="132" y="7"/>
                    </a:moveTo>
                    <a:lnTo>
                      <a:pt x="111" y="0"/>
                    </a:lnTo>
                    <a:lnTo>
                      <a:pt x="56" y="174"/>
                    </a:lnTo>
                    <a:lnTo>
                      <a:pt x="118" y="195"/>
                    </a:lnTo>
                    <a:lnTo>
                      <a:pt x="132" y="151"/>
                    </a:lnTo>
                    <a:lnTo>
                      <a:pt x="132" y="7"/>
                    </a:lnTo>
                    <a:lnTo>
                      <a:pt x="132" y="7"/>
                    </a:lnTo>
                    <a:close/>
                    <a:moveTo>
                      <a:pt x="132" y="300"/>
                    </a:moveTo>
                    <a:lnTo>
                      <a:pt x="132" y="300"/>
                    </a:lnTo>
                    <a:lnTo>
                      <a:pt x="118" y="299"/>
                    </a:lnTo>
                    <a:lnTo>
                      <a:pt x="104" y="296"/>
                    </a:lnTo>
                    <a:lnTo>
                      <a:pt x="92" y="291"/>
                    </a:lnTo>
                    <a:lnTo>
                      <a:pt x="80" y="284"/>
                    </a:lnTo>
                    <a:lnTo>
                      <a:pt x="119" y="284"/>
                    </a:lnTo>
                    <a:lnTo>
                      <a:pt x="119" y="260"/>
                    </a:lnTo>
                    <a:lnTo>
                      <a:pt x="58" y="260"/>
                    </a:lnTo>
                    <a:lnTo>
                      <a:pt x="10" y="260"/>
                    </a:lnTo>
                    <a:lnTo>
                      <a:pt x="0" y="260"/>
                    </a:lnTo>
                    <a:lnTo>
                      <a:pt x="0" y="284"/>
                    </a:lnTo>
                    <a:lnTo>
                      <a:pt x="22" y="284"/>
                    </a:lnTo>
                    <a:lnTo>
                      <a:pt x="22" y="284"/>
                    </a:lnTo>
                    <a:lnTo>
                      <a:pt x="34" y="300"/>
                    </a:lnTo>
                    <a:lnTo>
                      <a:pt x="48" y="314"/>
                    </a:lnTo>
                    <a:lnTo>
                      <a:pt x="65" y="326"/>
                    </a:lnTo>
                    <a:lnTo>
                      <a:pt x="83" y="336"/>
                    </a:lnTo>
                    <a:lnTo>
                      <a:pt x="83" y="336"/>
                    </a:lnTo>
                    <a:lnTo>
                      <a:pt x="64" y="340"/>
                    </a:lnTo>
                    <a:lnTo>
                      <a:pt x="49" y="345"/>
                    </a:lnTo>
                    <a:lnTo>
                      <a:pt x="44" y="349"/>
                    </a:lnTo>
                    <a:lnTo>
                      <a:pt x="39" y="353"/>
                    </a:lnTo>
                    <a:lnTo>
                      <a:pt x="37" y="357"/>
                    </a:lnTo>
                    <a:lnTo>
                      <a:pt x="35" y="361"/>
                    </a:lnTo>
                    <a:lnTo>
                      <a:pt x="35" y="382"/>
                    </a:lnTo>
                    <a:lnTo>
                      <a:pt x="132" y="382"/>
                    </a:lnTo>
                    <a:lnTo>
                      <a:pt x="132" y="364"/>
                    </a:lnTo>
                    <a:lnTo>
                      <a:pt x="132" y="364"/>
                    </a:lnTo>
                    <a:lnTo>
                      <a:pt x="125" y="363"/>
                    </a:lnTo>
                    <a:lnTo>
                      <a:pt x="119" y="359"/>
                    </a:lnTo>
                    <a:lnTo>
                      <a:pt x="115" y="353"/>
                    </a:lnTo>
                    <a:lnTo>
                      <a:pt x="114" y="345"/>
                    </a:lnTo>
                    <a:lnTo>
                      <a:pt x="114" y="345"/>
                    </a:lnTo>
                    <a:lnTo>
                      <a:pt x="115" y="338"/>
                    </a:lnTo>
                    <a:lnTo>
                      <a:pt x="119" y="333"/>
                    </a:lnTo>
                    <a:lnTo>
                      <a:pt x="125" y="329"/>
                    </a:lnTo>
                    <a:lnTo>
                      <a:pt x="132" y="327"/>
                    </a:lnTo>
                    <a:lnTo>
                      <a:pt x="132" y="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8" name="组合 197">
                <a:extLst>
                  <a:ext uri="{FF2B5EF4-FFF2-40B4-BE49-F238E27FC236}">
                    <a16:creationId xmlns:a16="http://schemas.microsoft.com/office/drawing/2014/main" id="{5DAB3AD6-F4BC-6BEA-BDFF-2B2B38C2B472}"/>
                  </a:ext>
                </a:extLst>
              </p:cNvPr>
              <p:cNvGrpSpPr/>
              <p:nvPr/>
            </p:nvGrpSpPr>
            <p:grpSpPr>
              <a:xfrm>
                <a:off x="4863480" y="1373908"/>
                <a:ext cx="272654" cy="165497"/>
                <a:chOff x="3143251" y="1577975"/>
                <a:chExt cx="363538" cy="220663"/>
              </a:xfrm>
              <a:solidFill>
                <a:schemeClr val="accent6"/>
              </a:solidFill>
            </p:grpSpPr>
            <p:sp>
              <p:nvSpPr>
                <p:cNvPr id="189" name="Freeform 178">
                  <a:extLst>
                    <a:ext uri="{FF2B5EF4-FFF2-40B4-BE49-F238E27FC236}">
                      <a16:creationId xmlns:a16="http://schemas.microsoft.com/office/drawing/2014/main" id="{EA5D7CAE-4E4F-46F5-9F31-54CE7362D41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43251" y="1577975"/>
                  <a:ext cx="215900" cy="212725"/>
                </a:xfrm>
                <a:custGeom>
                  <a:avLst/>
                  <a:gdLst>
                    <a:gd name="T0" fmla="*/ 68 w 136"/>
                    <a:gd name="T1" fmla="*/ 0 h 134"/>
                    <a:gd name="T2" fmla="*/ 94 w 136"/>
                    <a:gd name="T3" fmla="*/ 4 h 134"/>
                    <a:gd name="T4" fmla="*/ 106 w 136"/>
                    <a:gd name="T5" fmla="*/ 11 h 134"/>
                    <a:gd name="T6" fmla="*/ 125 w 136"/>
                    <a:gd name="T7" fmla="*/ 28 h 134"/>
                    <a:gd name="T8" fmla="*/ 134 w 136"/>
                    <a:gd name="T9" fmla="*/ 53 h 134"/>
                    <a:gd name="T10" fmla="*/ 134 w 136"/>
                    <a:gd name="T11" fmla="*/ 79 h 134"/>
                    <a:gd name="T12" fmla="*/ 131 w 136"/>
                    <a:gd name="T13" fmla="*/ 92 h 134"/>
                    <a:gd name="T14" fmla="*/ 121 w 136"/>
                    <a:gd name="T15" fmla="*/ 110 h 134"/>
                    <a:gd name="T16" fmla="*/ 106 w 136"/>
                    <a:gd name="T17" fmla="*/ 123 h 134"/>
                    <a:gd name="T18" fmla="*/ 88 w 136"/>
                    <a:gd name="T19" fmla="*/ 131 h 134"/>
                    <a:gd name="T20" fmla="*/ 68 w 136"/>
                    <a:gd name="T21" fmla="*/ 134 h 134"/>
                    <a:gd name="T22" fmla="*/ 68 w 136"/>
                    <a:gd name="T23" fmla="*/ 122 h 134"/>
                    <a:gd name="T24" fmla="*/ 84 w 136"/>
                    <a:gd name="T25" fmla="*/ 119 h 134"/>
                    <a:gd name="T26" fmla="*/ 99 w 136"/>
                    <a:gd name="T27" fmla="*/ 112 h 134"/>
                    <a:gd name="T28" fmla="*/ 111 w 136"/>
                    <a:gd name="T29" fmla="*/ 102 h 134"/>
                    <a:gd name="T30" fmla="*/ 119 w 136"/>
                    <a:gd name="T31" fmla="*/ 87 h 134"/>
                    <a:gd name="T32" fmla="*/ 119 w 136"/>
                    <a:gd name="T33" fmla="*/ 87 h 134"/>
                    <a:gd name="T34" fmla="*/ 123 w 136"/>
                    <a:gd name="T35" fmla="*/ 66 h 134"/>
                    <a:gd name="T36" fmla="*/ 119 w 136"/>
                    <a:gd name="T37" fmla="*/ 45 h 134"/>
                    <a:gd name="T38" fmla="*/ 107 w 136"/>
                    <a:gd name="T39" fmla="*/ 28 h 134"/>
                    <a:gd name="T40" fmla="*/ 88 w 136"/>
                    <a:gd name="T41" fmla="*/ 16 h 134"/>
                    <a:gd name="T42" fmla="*/ 79 w 136"/>
                    <a:gd name="T43" fmla="*/ 14 h 134"/>
                    <a:gd name="T44" fmla="*/ 68 w 136"/>
                    <a:gd name="T45" fmla="*/ 0 h 134"/>
                    <a:gd name="T46" fmla="*/ 6 w 136"/>
                    <a:gd name="T47" fmla="*/ 42 h 134"/>
                    <a:gd name="T48" fmla="*/ 16 w 136"/>
                    <a:gd name="T49" fmla="*/ 24 h 134"/>
                    <a:gd name="T50" fmla="*/ 31 w 136"/>
                    <a:gd name="T51" fmla="*/ 11 h 134"/>
                    <a:gd name="T52" fmla="*/ 49 w 136"/>
                    <a:gd name="T53" fmla="*/ 3 h 134"/>
                    <a:gd name="T54" fmla="*/ 68 w 136"/>
                    <a:gd name="T55" fmla="*/ 0 h 134"/>
                    <a:gd name="T56" fmla="*/ 68 w 136"/>
                    <a:gd name="T57" fmla="*/ 12 h 134"/>
                    <a:gd name="T58" fmla="*/ 52 w 136"/>
                    <a:gd name="T59" fmla="*/ 15 h 134"/>
                    <a:gd name="T60" fmla="*/ 38 w 136"/>
                    <a:gd name="T61" fmla="*/ 22 h 134"/>
                    <a:gd name="T62" fmla="*/ 26 w 136"/>
                    <a:gd name="T63" fmla="*/ 33 h 134"/>
                    <a:gd name="T64" fmla="*/ 18 w 136"/>
                    <a:gd name="T65" fmla="*/ 46 h 134"/>
                    <a:gd name="T66" fmla="*/ 14 w 136"/>
                    <a:gd name="T67" fmla="*/ 57 h 134"/>
                    <a:gd name="T68" fmla="*/ 15 w 136"/>
                    <a:gd name="T69" fmla="*/ 79 h 134"/>
                    <a:gd name="T70" fmla="*/ 23 w 136"/>
                    <a:gd name="T71" fmla="*/ 98 h 134"/>
                    <a:gd name="T72" fmla="*/ 38 w 136"/>
                    <a:gd name="T73" fmla="*/ 112 h 134"/>
                    <a:gd name="T74" fmla="*/ 48 w 136"/>
                    <a:gd name="T75" fmla="*/ 118 h 134"/>
                    <a:gd name="T76" fmla="*/ 68 w 136"/>
                    <a:gd name="T77" fmla="*/ 122 h 134"/>
                    <a:gd name="T78" fmla="*/ 68 w 136"/>
                    <a:gd name="T79" fmla="*/ 134 h 134"/>
                    <a:gd name="T80" fmla="*/ 43 w 136"/>
                    <a:gd name="T81" fmla="*/ 130 h 134"/>
                    <a:gd name="T82" fmla="*/ 31 w 136"/>
                    <a:gd name="T83" fmla="*/ 123 h 134"/>
                    <a:gd name="T84" fmla="*/ 12 w 136"/>
                    <a:gd name="T85" fmla="*/ 104 h 134"/>
                    <a:gd name="T86" fmla="*/ 3 w 136"/>
                    <a:gd name="T87" fmla="*/ 81 h 134"/>
                    <a:gd name="T88" fmla="*/ 1 w 136"/>
                    <a:gd name="T89" fmla="*/ 56 h 134"/>
                    <a:gd name="T90" fmla="*/ 6 w 136"/>
                    <a:gd name="T91" fmla="*/ 4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36" h="134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81" y="0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106" y="11"/>
                      </a:lnTo>
                      <a:lnTo>
                        <a:pt x="115" y="19"/>
                      </a:lnTo>
                      <a:lnTo>
                        <a:pt x="125" y="28"/>
                      </a:lnTo>
                      <a:lnTo>
                        <a:pt x="130" y="41"/>
                      </a:lnTo>
                      <a:lnTo>
                        <a:pt x="134" y="53"/>
                      </a:lnTo>
                      <a:lnTo>
                        <a:pt x="136" y="65"/>
                      </a:lnTo>
                      <a:lnTo>
                        <a:pt x="134" y="79"/>
                      </a:lnTo>
                      <a:lnTo>
                        <a:pt x="131" y="92"/>
                      </a:lnTo>
                      <a:lnTo>
                        <a:pt x="131" y="92"/>
                      </a:lnTo>
                      <a:lnTo>
                        <a:pt x="126" y="102"/>
                      </a:lnTo>
                      <a:lnTo>
                        <a:pt x="121" y="110"/>
                      </a:lnTo>
                      <a:lnTo>
                        <a:pt x="114" y="116"/>
                      </a:lnTo>
                      <a:lnTo>
                        <a:pt x="106" y="123"/>
                      </a:lnTo>
                      <a:lnTo>
                        <a:pt x="98" y="129"/>
                      </a:lnTo>
                      <a:lnTo>
                        <a:pt x="88" y="131"/>
                      </a:lnTo>
                      <a:lnTo>
                        <a:pt x="79" y="134"/>
                      </a:lnTo>
                      <a:lnTo>
                        <a:pt x="68" y="134"/>
                      </a:lnTo>
                      <a:lnTo>
                        <a:pt x="68" y="122"/>
                      </a:lnTo>
                      <a:lnTo>
                        <a:pt x="68" y="122"/>
                      </a:lnTo>
                      <a:lnTo>
                        <a:pt x="76" y="122"/>
                      </a:lnTo>
                      <a:lnTo>
                        <a:pt x="84" y="119"/>
                      </a:lnTo>
                      <a:lnTo>
                        <a:pt x="92" y="116"/>
                      </a:lnTo>
                      <a:lnTo>
                        <a:pt x="99" y="112"/>
                      </a:lnTo>
                      <a:lnTo>
                        <a:pt x="104" y="108"/>
                      </a:lnTo>
                      <a:lnTo>
                        <a:pt x="111" y="102"/>
                      </a:lnTo>
                      <a:lnTo>
                        <a:pt x="115" y="95"/>
                      </a:lnTo>
                      <a:lnTo>
                        <a:pt x="119" y="87"/>
                      </a:lnTo>
                      <a:lnTo>
                        <a:pt x="119" y="87"/>
                      </a:lnTo>
                      <a:lnTo>
                        <a:pt x="119" y="87"/>
                      </a:lnTo>
                      <a:lnTo>
                        <a:pt x="122" y="77"/>
                      </a:lnTo>
                      <a:lnTo>
                        <a:pt x="123" y="66"/>
                      </a:lnTo>
                      <a:lnTo>
                        <a:pt x="122" y="56"/>
                      </a:lnTo>
                      <a:lnTo>
                        <a:pt x="119" y="45"/>
                      </a:lnTo>
                      <a:lnTo>
                        <a:pt x="114" y="37"/>
                      </a:lnTo>
                      <a:lnTo>
                        <a:pt x="107" y="28"/>
                      </a:lnTo>
                      <a:lnTo>
                        <a:pt x="99" y="22"/>
                      </a:lnTo>
                      <a:lnTo>
                        <a:pt x="88" y="16"/>
                      </a:lnTo>
                      <a:lnTo>
                        <a:pt x="88" y="16"/>
                      </a:lnTo>
                      <a:lnTo>
                        <a:pt x="79" y="14"/>
                      </a:lnTo>
                      <a:lnTo>
                        <a:pt x="68" y="12"/>
                      </a:lnTo>
                      <a:lnTo>
                        <a:pt x="68" y="0"/>
                      </a:lnTo>
                      <a:close/>
                      <a:moveTo>
                        <a:pt x="6" y="42"/>
                      </a:moveTo>
                      <a:lnTo>
                        <a:pt x="6" y="42"/>
                      </a:lnTo>
                      <a:lnTo>
                        <a:pt x="10" y="33"/>
                      </a:lnTo>
                      <a:lnTo>
                        <a:pt x="16" y="24"/>
                      </a:lnTo>
                      <a:lnTo>
                        <a:pt x="23" y="16"/>
                      </a:lnTo>
                      <a:lnTo>
                        <a:pt x="31" y="11"/>
                      </a:lnTo>
                      <a:lnTo>
                        <a:pt x="39" y="5"/>
                      </a:lnTo>
                      <a:lnTo>
                        <a:pt x="49" y="3"/>
                      </a:lnTo>
                      <a:lnTo>
                        <a:pt x="58" y="0"/>
                      </a:lnTo>
                      <a:lnTo>
                        <a:pt x="68" y="0"/>
                      </a:lnTo>
                      <a:lnTo>
                        <a:pt x="68" y="12"/>
                      </a:lnTo>
                      <a:lnTo>
                        <a:pt x="68" y="12"/>
                      </a:lnTo>
                      <a:lnTo>
                        <a:pt x="60" y="12"/>
                      </a:lnTo>
                      <a:lnTo>
                        <a:pt x="52" y="15"/>
                      </a:lnTo>
                      <a:lnTo>
                        <a:pt x="45" y="18"/>
                      </a:lnTo>
                      <a:lnTo>
                        <a:pt x="38" y="22"/>
                      </a:lnTo>
                      <a:lnTo>
                        <a:pt x="31" y="26"/>
                      </a:lnTo>
                      <a:lnTo>
                        <a:pt x="26" y="33"/>
                      </a:lnTo>
                      <a:lnTo>
                        <a:pt x="20" y="39"/>
                      </a:lnTo>
                      <a:lnTo>
                        <a:pt x="18" y="46"/>
                      </a:lnTo>
                      <a:lnTo>
                        <a:pt x="18" y="46"/>
                      </a:lnTo>
                      <a:lnTo>
                        <a:pt x="14" y="57"/>
                      </a:lnTo>
                      <a:lnTo>
                        <a:pt x="14" y="68"/>
                      </a:lnTo>
                      <a:lnTo>
                        <a:pt x="15" y="79"/>
                      </a:lnTo>
                      <a:lnTo>
                        <a:pt x="18" y="88"/>
                      </a:lnTo>
                      <a:lnTo>
                        <a:pt x="23" y="98"/>
                      </a:lnTo>
                      <a:lnTo>
                        <a:pt x="30" y="106"/>
                      </a:lnTo>
                      <a:lnTo>
                        <a:pt x="38" y="112"/>
                      </a:lnTo>
                      <a:lnTo>
                        <a:pt x="48" y="118"/>
                      </a:lnTo>
                      <a:lnTo>
                        <a:pt x="48" y="118"/>
                      </a:lnTo>
                      <a:lnTo>
                        <a:pt x="58" y="121"/>
                      </a:lnTo>
                      <a:lnTo>
                        <a:pt x="68" y="122"/>
                      </a:lnTo>
                      <a:lnTo>
                        <a:pt x="68" y="134"/>
                      </a:lnTo>
                      <a:lnTo>
                        <a:pt x="68" y="134"/>
                      </a:lnTo>
                      <a:lnTo>
                        <a:pt x="56" y="133"/>
                      </a:lnTo>
                      <a:lnTo>
                        <a:pt x="43" y="130"/>
                      </a:lnTo>
                      <a:lnTo>
                        <a:pt x="43" y="130"/>
                      </a:lnTo>
                      <a:lnTo>
                        <a:pt x="31" y="123"/>
                      </a:lnTo>
                      <a:lnTo>
                        <a:pt x="20" y="115"/>
                      </a:lnTo>
                      <a:lnTo>
                        <a:pt x="12" y="104"/>
                      </a:lnTo>
                      <a:lnTo>
                        <a:pt x="6" y="93"/>
                      </a:lnTo>
                      <a:lnTo>
                        <a:pt x="3" y="81"/>
                      </a:lnTo>
                      <a:lnTo>
                        <a:pt x="0" y="68"/>
                      </a:lnTo>
                      <a:lnTo>
                        <a:pt x="1" y="56"/>
                      </a:lnTo>
                      <a:lnTo>
                        <a:pt x="6" y="42"/>
                      </a:lnTo>
                      <a:lnTo>
                        <a:pt x="6" y="4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90" name="Freeform 179">
                  <a:extLst>
                    <a:ext uri="{FF2B5EF4-FFF2-40B4-BE49-F238E27FC236}">
                      <a16:creationId xmlns:a16="http://schemas.microsoft.com/office/drawing/2014/main" id="{55F64C0D-7E60-1C32-23AB-E609E2E076B8}"/>
                    </a:ext>
                  </a:extLst>
                </p:cNvPr>
                <p:cNvSpPr/>
                <p:nvPr/>
              </p:nvSpPr>
              <p:spPr bwMode="auto">
                <a:xfrm>
                  <a:off x="3335338" y="1706563"/>
                  <a:ext cx="106363" cy="65088"/>
                </a:xfrm>
                <a:custGeom>
                  <a:avLst/>
                  <a:gdLst>
                    <a:gd name="T0" fmla="*/ 61 w 67"/>
                    <a:gd name="T1" fmla="*/ 41 h 41"/>
                    <a:gd name="T2" fmla="*/ 67 w 67"/>
                    <a:gd name="T3" fmla="*/ 25 h 41"/>
                    <a:gd name="T4" fmla="*/ 6 w 67"/>
                    <a:gd name="T5" fmla="*/ 0 h 41"/>
                    <a:gd name="T6" fmla="*/ 0 w 67"/>
                    <a:gd name="T7" fmla="*/ 17 h 41"/>
                    <a:gd name="T8" fmla="*/ 61 w 67"/>
                    <a:gd name="T9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1">
                      <a:moveTo>
                        <a:pt x="61" y="41"/>
                      </a:moveTo>
                      <a:lnTo>
                        <a:pt x="67" y="25"/>
                      </a:lnTo>
                      <a:lnTo>
                        <a:pt x="6" y="0"/>
                      </a:lnTo>
                      <a:lnTo>
                        <a:pt x="0" y="17"/>
                      </a:lnTo>
                      <a:lnTo>
                        <a:pt x="61" y="4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91" name="Freeform 180">
                  <a:extLst>
                    <a:ext uri="{FF2B5EF4-FFF2-40B4-BE49-F238E27FC236}">
                      <a16:creationId xmlns:a16="http://schemas.microsoft.com/office/drawing/2014/main" id="{EE0320C7-7CBB-0B94-FF12-1EBC0A2829AE}"/>
                    </a:ext>
                  </a:extLst>
                </p:cNvPr>
                <p:cNvSpPr/>
                <p:nvPr/>
              </p:nvSpPr>
              <p:spPr bwMode="auto">
                <a:xfrm>
                  <a:off x="3368676" y="1717675"/>
                  <a:ext cx="138113" cy="80963"/>
                </a:xfrm>
                <a:custGeom>
                  <a:avLst/>
                  <a:gdLst>
                    <a:gd name="T0" fmla="*/ 67 w 87"/>
                    <a:gd name="T1" fmla="*/ 51 h 51"/>
                    <a:gd name="T2" fmla="*/ 67 w 87"/>
                    <a:gd name="T3" fmla="*/ 51 h 51"/>
                    <a:gd name="T4" fmla="*/ 73 w 87"/>
                    <a:gd name="T5" fmla="*/ 51 h 51"/>
                    <a:gd name="T6" fmla="*/ 79 w 87"/>
                    <a:gd name="T7" fmla="*/ 51 h 51"/>
                    <a:gd name="T8" fmla="*/ 83 w 87"/>
                    <a:gd name="T9" fmla="*/ 47 h 51"/>
                    <a:gd name="T10" fmla="*/ 86 w 87"/>
                    <a:gd name="T11" fmla="*/ 43 h 51"/>
                    <a:gd name="T12" fmla="*/ 86 w 87"/>
                    <a:gd name="T13" fmla="*/ 43 h 51"/>
                    <a:gd name="T14" fmla="*/ 87 w 87"/>
                    <a:gd name="T15" fmla="*/ 37 h 51"/>
                    <a:gd name="T16" fmla="*/ 86 w 87"/>
                    <a:gd name="T17" fmla="*/ 31 h 51"/>
                    <a:gd name="T18" fmla="*/ 83 w 87"/>
                    <a:gd name="T19" fmla="*/ 27 h 51"/>
                    <a:gd name="T20" fmla="*/ 78 w 87"/>
                    <a:gd name="T21" fmla="*/ 24 h 51"/>
                    <a:gd name="T22" fmla="*/ 21 w 87"/>
                    <a:gd name="T23" fmla="*/ 1 h 51"/>
                    <a:gd name="T24" fmla="*/ 21 w 87"/>
                    <a:gd name="T25" fmla="*/ 1 h 51"/>
                    <a:gd name="T26" fmla="*/ 15 w 87"/>
                    <a:gd name="T27" fmla="*/ 0 h 51"/>
                    <a:gd name="T28" fmla="*/ 10 w 87"/>
                    <a:gd name="T29" fmla="*/ 1 h 51"/>
                    <a:gd name="T30" fmla="*/ 4 w 87"/>
                    <a:gd name="T31" fmla="*/ 4 h 51"/>
                    <a:gd name="T32" fmla="*/ 2 w 87"/>
                    <a:gd name="T33" fmla="*/ 10 h 51"/>
                    <a:gd name="T34" fmla="*/ 2 w 87"/>
                    <a:gd name="T35" fmla="*/ 10 h 51"/>
                    <a:gd name="T36" fmla="*/ 0 w 87"/>
                    <a:gd name="T37" fmla="*/ 15 h 51"/>
                    <a:gd name="T38" fmla="*/ 2 w 87"/>
                    <a:gd name="T39" fmla="*/ 20 h 51"/>
                    <a:gd name="T40" fmla="*/ 4 w 87"/>
                    <a:gd name="T41" fmla="*/ 24 h 51"/>
                    <a:gd name="T42" fmla="*/ 10 w 87"/>
                    <a:gd name="T43" fmla="*/ 28 h 51"/>
                    <a:gd name="T44" fmla="*/ 67 w 87"/>
                    <a:gd name="T4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7" h="51">
                      <a:moveTo>
                        <a:pt x="67" y="51"/>
                      </a:moveTo>
                      <a:lnTo>
                        <a:pt x="67" y="51"/>
                      </a:lnTo>
                      <a:lnTo>
                        <a:pt x="73" y="51"/>
                      </a:lnTo>
                      <a:lnTo>
                        <a:pt x="79" y="51"/>
                      </a:lnTo>
                      <a:lnTo>
                        <a:pt x="83" y="47"/>
                      </a:lnTo>
                      <a:lnTo>
                        <a:pt x="86" y="43"/>
                      </a:lnTo>
                      <a:lnTo>
                        <a:pt x="86" y="43"/>
                      </a:lnTo>
                      <a:lnTo>
                        <a:pt x="87" y="37"/>
                      </a:lnTo>
                      <a:lnTo>
                        <a:pt x="86" y="31"/>
                      </a:lnTo>
                      <a:lnTo>
                        <a:pt x="83" y="27"/>
                      </a:lnTo>
                      <a:lnTo>
                        <a:pt x="78" y="24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15" y="0"/>
                      </a:lnTo>
                      <a:lnTo>
                        <a:pt x="10" y="1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5"/>
                      </a:lnTo>
                      <a:lnTo>
                        <a:pt x="2" y="20"/>
                      </a:lnTo>
                      <a:lnTo>
                        <a:pt x="4" y="24"/>
                      </a:lnTo>
                      <a:lnTo>
                        <a:pt x="10" y="28"/>
                      </a:lnTo>
                      <a:lnTo>
                        <a:pt x="67" y="5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2" name="Freeform 181">
                <a:extLst>
                  <a:ext uri="{FF2B5EF4-FFF2-40B4-BE49-F238E27FC236}">
                    <a16:creationId xmlns:a16="http://schemas.microsoft.com/office/drawing/2014/main" id="{3125864F-93ED-94B6-BCEF-469438450E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73006" y="2335933"/>
                <a:ext cx="327422" cy="116681"/>
              </a:xfrm>
              <a:custGeom>
                <a:avLst/>
                <a:gdLst>
                  <a:gd name="T0" fmla="*/ 239 w 275"/>
                  <a:gd name="T1" fmla="*/ 40 h 98"/>
                  <a:gd name="T2" fmla="*/ 258 w 275"/>
                  <a:gd name="T3" fmla="*/ 65 h 98"/>
                  <a:gd name="T4" fmla="*/ 239 w 275"/>
                  <a:gd name="T5" fmla="*/ 88 h 98"/>
                  <a:gd name="T6" fmla="*/ 275 w 275"/>
                  <a:gd name="T7" fmla="*/ 78 h 98"/>
                  <a:gd name="T8" fmla="*/ 239 w 275"/>
                  <a:gd name="T9" fmla="*/ 40 h 98"/>
                  <a:gd name="T10" fmla="*/ 118 w 275"/>
                  <a:gd name="T11" fmla="*/ 15 h 98"/>
                  <a:gd name="T12" fmla="*/ 111 w 275"/>
                  <a:gd name="T13" fmla="*/ 11 h 98"/>
                  <a:gd name="T14" fmla="*/ 84 w 275"/>
                  <a:gd name="T15" fmla="*/ 8 h 98"/>
                  <a:gd name="T16" fmla="*/ 107 w 275"/>
                  <a:gd name="T17" fmla="*/ 14 h 98"/>
                  <a:gd name="T18" fmla="*/ 113 w 275"/>
                  <a:gd name="T19" fmla="*/ 17 h 98"/>
                  <a:gd name="T20" fmla="*/ 113 w 275"/>
                  <a:gd name="T21" fmla="*/ 22 h 98"/>
                  <a:gd name="T22" fmla="*/ 110 w 275"/>
                  <a:gd name="T23" fmla="*/ 36 h 98"/>
                  <a:gd name="T24" fmla="*/ 109 w 275"/>
                  <a:gd name="T25" fmla="*/ 33 h 98"/>
                  <a:gd name="T26" fmla="*/ 84 w 275"/>
                  <a:gd name="T27" fmla="*/ 26 h 98"/>
                  <a:gd name="T28" fmla="*/ 99 w 275"/>
                  <a:gd name="T29" fmla="*/ 76 h 98"/>
                  <a:gd name="T30" fmla="*/ 103 w 275"/>
                  <a:gd name="T31" fmla="*/ 76 h 98"/>
                  <a:gd name="T32" fmla="*/ 228 w 275"/>
                  <a:gd name="T33" fmla="*/ 98 h 98"/>
                  <a:gd name="T34" fmla="*/ 239 w 275"/>
                  <a:gd name="T35" fmla="*/ 88 h 98"/>
                  <a:gd name="T36" fmla="*/ 228 w 275"/>
                  <a:gd name="T37" fmla="*/ 94 h 98"/>
                  <a:gd name="T38" fmla="*/ 225 w 275"/>
                  <a:gd name="T39" fmla="*/ 92 h 98"/>
                  <a:gd name="T40" fmla="*/ 220 w 275"/>
                  <a:gd name="T41" fmla="*/ 90 h 98"/>
                  <a:gd name="T42" fmla="*/ 218 w 275"/>
                  <a:gd name="T43" fmla="*/ 83 h 98"/>
                  <a:gd name="T44" fmla="*/ 220 w 275"/>
                  <a:gd name="T45" fmla="*/ 80 h 98"/>
                  <a:gd name="T46" fmla="*/ 224 w 275"/>
                  <a:gd name="T47" fmla="*/ 76 h 98"/>
                  <a:gd name="T48" fmla="*/ 226 w 275"/>
                  <a:gd name="T49" fmla="*/ 76 h 98"/>
                  <a:gd name="T50" fmla="*/ 222 w 275"/>
                  <a:gd name="T51" fmla="*/ 72 h 98"/>
                  <a:gd name="T52" fmla="*/ 221 w 275"/>
                  <a:gd name="T53" fmla="*/ 67 h 98"/>
                  <a:gd name="T54" fmla="*/ 222 w 275"/>
                  <a:gd name="T55" fmla="*/ 64 h 98"/>
                  <a:gd name="T56" fmla="*/ 226 w 275"/>
                  <a:gd name="T57" fmla="*/ 60 h 98"/>
                  <a:gd name="T58" fmla="*/ 230 w 275"/>
                  <a:gd name="T59" fmla="*/ 60 h 98"/>
                  <a:gd name="T60" fmla="*/ 225 w 275"/>
                  <a:gd name="T61" fmla="*/ 56 h 98"/>
                  <a:gd name="T62" fmla="*/ 225 w 275"/>
                  <a:gd name="T63" fmla="*/ 49 h 98"/>
                  <a:gd name="T64" fmla="*/ 226 w 275"/>
                  <a:gd name="T65" fmla="*/ 46 h 98"/>
                  <a:gd name="T66" fmla="*/ 232 w 275"/>
                  <a:gd name="T67" fmla="*/ 42 h 98"/>
                  <a:gd name="T68" fmla="*/ 237 w 275"/>
                  <a:gd name="T69" fmla="*/ 44 h 98"/>
                  <a:gd name="T70" fmla="*/ 239 w 275"/>
                  <a:gd name="T71" fmla="*/ 40 h 98"/>
                  <a:gd name="T72" fmla="*/ 63 w 275"/>
                  <a:gd name="T73" fmla="*/ 0 h 98"/>
                  <a:gd name="T74" fmla="*/ 60 w 275"/>
                  <a:gd name="T75" fmla="*/ 0 h 98"/>
                  <a:gd name="T76" fmla="*/ 54 w 275"/>
                  <a:gd name="T77" fmla="*/ 3 h 98"/>
                  <a:gd name="T78" fmla="*/ 33 w 275"/>
                  <a:gd name="T79" fmla="*/ 2 h 98"/>
                  <a:gd name="T80" fmla="*/ 27 w 275"/>
                  <a:gd name="T81" fmla="*/ 0 h 98"/>
                  <a:gd name="T82" fmla="*/ 18 w 275"/>
                  <a:gd name="T83" fmla="*/ 3 h 98"/>
                  <a:gd name="T84" fmla="*/ 8 w 275"/>
                  <a:gd name="T85" fmla="*/ 8 h 98"/>
                  <a:gd name="T86" fmla="*/ 3 w 275"/>
                  <a:gd name="T87" fmla="*/ 18 h 98"/>
                  <a:gd name="T88" fmla="*/ 2 w 275"/>
                  <a:gd name="T89" fmla="*/ 22 h 98"/>
                  <a:gd name="T90" fmla="*/ 2 w 275"/>
                  <a:gd name="T91" fmla="*/ 33 h 98"/>
                  <a:gd name="T92" fmla="*/ 6 w 275"/>
                  <a:gd name="T93" fmla="*/ 44 h 98"/>
                  <a:gd name="T94" fmla="*/ 12 w 275"/>
                  <a:gd name="T95" fmla="*/ 50 h 98"/>
                  <a:gd name="T96" fmla="*/ 23 w 275"/>
                  <a:gd name="T97" fmla="*/ 54 h 98"/>
                  <a:gd name="T98" fmla="*/ 50 w 275"/>
                  <a:gd name="T99" fmla="*/ 23 h 98"/>
                  <a:gd name="T100" fmla="*/ 42 w 275"/>
                  <a:gd name="T101" fmla="*/ 59 h 98"/>
                  <a:gd name="T102" fmla="*/ 45 w 275"/>
                  <a:gd name="T103" fmla="*/ 64 h 98"/>
                  <a:gd name="T104" fmla="*/ 49 w 275"/>
                  <a:gd name="T105" fmla="*/ 67 h 98"/>
                  <a:gd name="T106" fmla="*/ 84 w 275"/>
                  <a:gd name="T107" fmla="*/ 26 h 98"/>
                  <a:gd name="T108" fmla="*/ 61 w 275"/>
                  <a:gd name="T109" fmla="*/ 22 h 98"/>
                  <a:gd name="T110" fmla="*/ 54 w 275"/>
                  <a:gd name="T111" fmla="*/ 25 h 98"/>
                  <a:gd name="T112" fmla="*/ 57 w 275"/>
                  <a:gd name="T113" fmla="*/ 11 h 98"/>
                  <a:gd name="T114" fmla="*/ 60 w 275"/>
                  <a:gd name="T115" fmla="*/ 7 h 98"/>
                  <a:gd name="T116" fmla="*/ 65 w 275"/>
                  <a:gd name="T117" fmla="*/ 6 h 98"/>
                  <a:gd name="T118" fmla="*/ 84 w 275"/>
                  <a:gd name="T119" fmla="*/ 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5" h="98">
                    <a:moveTo>
                      <a:pt x="240" y="40"/>
                    </a:moveTo>
                    <a:lnTo>
                      <a:pt x="239" y="40"/>
                    </a:lnTo>
                    <a:lnTo>
                      <a:pt x="239" y="44"/>
                    </a:lnTo>
                    <a:lnTo>
                      <a:pt x="258" y="65"/>
                    </a:lnTo>
                    <a:lnTo>
                      <a:pt x="255" y="82"/>
                    </a:lnTo>
                    <a:lnTo>
                      <a:pt x="239" y="88"/>
                    </a:lnTo>
                    <a:lnTo>
                      <a:pt x="239" y="94"/>
                    </a:lnTo>
                    <a:lnTo>
                      <a:pt x="275" y="78"/>
                    </a:lnTo>
                    <a:lnTo>
                      <a:pt x="240" y="40"/>
                    </a:lnTo>
                    <a:close/>
                    <a:moveTo>
                      <a:pt x="239" y="40"/>
                    </a:moveTo>
                    <a:lnTo>
                      <a:pt x="118" y="15"/>
                    </a:lnTo>
                    <a:lnTo>
                      <a:pt x="118" y="15"/>
                    </a:lnTo>
                    <a:lnTo>
                      <a:pt x="115" y="13"/>
                    </a:lnTo>
                    <a:lnTo>
                      <a:pt x="111" y="11"/>
                    </a:lnTo>
                    <a:lnTo>
                      <a:pt x="84" y="4"/>
                    </a:lnTo>
                    <a:lnTo>
                      <a:pt x="84" y="8"/>
                    </a:lnTo>
                    <a:lnTo>
                      <a:pt x="107" y="14"/>
                    </a:lnTo>
                    <a:lnTo>
                      <a:pt x="107" y="14"/>
                    </a:lnTo>
                    <a:lnTo>
                      <a:pt x="110" y="15"/>
                    </a:lnTo>
                    <a:lnTo>
                      <a:pt x="113" y="17"/>
                    </a:lnTo>
                    <a:lnTo>
                      <a:pt x="113" y="19"/>
                    </a:lnTo>
                    <a:lnTo>
                      <a:pt x="113" y="22"/>
                    </a:lnTo>
                    <a:lnTo>
                      <a:pt x="110" y="36"/>
                    </a:lnTo>
                    <a:lnTo>
                      <a:pt x="110" y="36"/>
                    </a:lnTo>
                    <a:lnTo>
                      <a:pt x="110" y="36"/>
                    </a:lnTo>
                    <a:lnTo>
                      <a:pt x="109" y="33"/>
                    </a:lnTo>
                    <a:lnTo>
                      <a:pt x="105" y="30"/>
                    </a:lnTo>
                    <a:lnTo>
                      <a:pt x="84" y="26"/>
                    </a:lnTo>
                    <a:lnTo>
                      <a:pt x="84" y="73"/>
                    </a:lnTo>
                    <a:lnTo>
                      <a:pt x="99" y="76"/>
                    </a:lnTo>
                    <a:lnTo>
                      <a:pt x="99" y="76"/>
                    </a:lnTo>
                    <a:lnTo>
                      <a:pt x="103" y="76"/>
                    </a:lnTo>
                    <a:lnTo>
                      <a:pt x="106" y="73"/>
                    </a:lnTo>
                    <a:lnTo>
                      <a:pt x="228" y="98"/>
                    </a:lnTo>
                    <a:lnTo>
                      <a:pt x="239" y="94"/>
                    </a:lnTo>
                    <a:lnTo>
                      <a:pt x="239" y="88"/>
                    </a:lnTo>
                    <a:lnTo>
                      <a:pt x="228" y="94"/>
                    </a:lnTo>
                    <a:lnTo>
                      <a:pt x="228" y="94"/>
                    </a:lnTo>
                    <a:lnTo>
                      <a:pt x="225" y="92"/>
                    </a:lnTo>
                    <a:lnTo>
                      <a:pt x="225" y="92"/>
                    </a:lnTo>
                    <a:lnTo>
                      <a:pt x="222" y="91"/>
                    </a:lnTo>
                    <a:lnTo>
                      <a:pt x="220" y="90"/>
                    </a:lnTo>
                    <a:lnTo>
                      <a:pt x="218" y="86"/>
                    </a:lnTo>
                    <a:lnTo>
                      <a:pt x="218" y="83"/>
                    </a:lnTo>
                    <a:lnTo>
                      <a:pt x="218" y="83"/>
                    </a:lnTo>
                    <a:lnTo>
                      <a:pt x="220" y="80"/>
                    </a:lnTo>
                    <a:lnTo>
                      <a:pt x="221" y="78"/>
                    </a:lnTo>
                    <a:lnTo>
                      <a:pt x="224" y="76"/>
                    </a:lnTo>
                    <a:lnTo>
                      <a:pt x="226" y="76"/>
                    </a:lnTo>
                    <a:lnTo>
                      <a:pt x="226" y="76"/>
                    </a:lnTo>
                    <a:lnTo>
                      <a:pt x="224" y="75"/>
                    </a:lnTo>
                    <a:lnTo>
                      <a:pt x="222" y="72"/>
                    </a:lnTo>
                    <a:lnTo>
                      <a:pt x="221" y="69"/>
                    </a:lnTo>
                    <a:lnTo>
                      <a:pt x="221" y="67"/>
                    </a:lnTo>
                    <a:lnTo>
                      <a:pt x="221" y="67"/>
                    </a:lnTo>
                    <a:lnTo>
                      <a:pt x="222" y="64"/>
                    </a:lnTo>
                    <a:lnTo>
                      <a:pt x="225" y="61"/>
                    </a:lnTo>
                    <a:lnTo>
                      <a:pt x="226" y="60"/>
                    </a:lnTo>
                    <a:lnTo>
                      <a:pt x="230" y="60"/>
                    </a:lnTo>
                    <a:lnTo>
                      <a:pt x="230" y="60"/>
                    </a:lnTo>
                    <a:lnTo>
                      <a:pt x="228" y="57"/>
                    </a:lnTo>
                    <a:lnTo>
                      <a:pt x="225" y="56"/>
                    </a:lnTo>
                    <a:lnTo>
                      <a:pt x="225" y="53"/>
                    </a:lnTo>
                    <a:lnTo>
                      <a:pt x="225" y="49"/>
                    </a:lnTo>
                    <a:lnTo>
                      <a:pt x="225" y="49"/>
                    </a:lnTo>
                    <a:lnTo>
                      <a:pt x="226" y="46"/>
                    </a:lnTo>
                    <a:lnTo>
                      <a:pt x="229" y="44"/>
                    </a:lnTo>
                    <a:lnTo>
                      <a:pt x="232" y="42"/>
                    </a:lnTo>
                    <a:lnTo>
                      <a:pt x="235" y="42"/>
                    </a:lnTo>
                    <a:lnTo>
                      <a:pt x="237" y="44"/>
                    </a:lnTo>
                    <a:lnTo>
                      <a:pt x="239" y="44"/>
                    </a:lnTo>
                    <a:lnTo>
                      <a:pt x="239" y="40"/>
                    </a:lnTo>
                    <a:close/>
                    <a:moveTo>
                      <a:pt x="84" y="4"/>
                    </a:moveTo>
                    <a:lnTo>
                      <a:pt x="63" y="0"/>
                    </a:lnTo>
                    <a:lnTo>
                      <a:pt x="63" y="0"/>
                    </a:lnTo>
                    <a:lnTo>
                      <a:pt x="60" y="0"/>
                    </a:lnTo>
                    <a:lnTo>
                      <a:pt x="57" y="2"/>
                    </a:lnTo>
                    <a:lnTo>
                      <a:pt x="54" y="3"/>
                    </a:lnTo>
                    <a:lnTo>
                      <a:pt x="53" y="6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8" y="3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6" y="13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2" y="33"/>
                    </a:lnTo>
                    <a:lnTo>
                      <a:pt x="3" y="38"/>
                    </a:lnTo>
                    <a:lnTo>
                      <a:pt x="6" y="44"/>
                    </a:lnTo>
                    <a:lnTo>
                      <a:pt x="8" y="48"/>
                    </a:lnTo>
                    <a:lnTo>
                      <a:pt x="12" y="50"/>
                    </a:lnTo>
                    <a:lnTo>
                      <a:pt x="18" y="53"/>
                    </a:lnTo>
                    <a:lnTo>
                      <a:pt x="23" y="54"/>
                    </a:lnTo>
                    <a:lnTo>
                      <a:pt x="35" y="57"/>
                    </a:lnTo>
                    <a:lnTo>
                      <a:pt x="50" y="23"/>
                    </a:lnTo>
                    <a:lnTo>
                      <a:pt x="42" y="59"/>
                    </a:lnTo>
                    <a:lnTo>
                      <a:pt x="42" y="59"/>
                    </a:lnTo>
                    <a:lnTo>
                      <a:pt x="44" y="61"/>
                    </a:lnTo>
                    <a:lnTo>
                      <a:pt x="45" y="64"/>
                    </a:lnTo>
                    <a:lnTo>
                      <a:pt x="46" y="65"/>
                    </a:lnTo>
                    <a:lnTo>
                      <a:pt x="49" y="67"/>
                    </a:lnTo>
                    <a:lnTo>
                      <a:pt x="84" y="73"/>
                    </a:lnTo>
                    <a:lnTo>
                      <a:pt x="84" y="26"/>
                    </a:lnTo>
                    <a:lnTo>
                      <a:pt x="61" y="22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4" y="25"/>
                    </a:lnTo>
                    <a:lnTo>
                      <a:pt x="57" y="11"/>
                    </a:lnTo>
                    <a:lnTo>
                      <a:pt x="57" y="11"/>
                    </a:lnTo>
                    <a:lnTo>
                      <a:pt x="58" y="8"/>
                    </a:lnTo>
                    <a:lnTo>
                      <a:pt x="60" y="7"/>
                    </a:lnTo>
                    <a:lnTo>
                      <a:pt x="63" y="6"/>
                    </a:lnTo>
                    <a:lnTo>
                      <a:pt x="65" y="6"/>
                    </a:lnTo>
                    <a:lnTo>
                      <a:pt x="84" y="8"/>
                    </a:lnTo>
                    <a:lnTo>
                      <a:pt x="84" y="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93" name="组合 205">
                <a:extLst>
                  <a:ext uri="{FF2B5EF4-FFF2-40B4-BE49-F238E27FC236}">
                    <a16:creationId xmlns:a16="http://schemas.microsoft.com/office/drawing/2014/main" id="{2BDE70D8-3683-7EF2-4D44-ADF2CF7A9071}"/>
                  </a:ext>
                </a:extLst>
              </p:cNvPr>
              <p:cNvGrpSpPr/>
              <p:nvPr/>
            </p:nvGrpSpPr>
            <p:grpSpPr>
              <a:xfrm>
                <a:off x="3643090" y="2630017"/>
                <a:ext cx="185738" cy="234553"/>
                <a:chOff x="1516063" y="3252788"/>
                <a:chExt cx="247651" cy="312737"/>
              </a:xfrm>
              <a:solidFill>
                <a:schemeClr val="accent4"/>
              </a:solidFill>
            </p:grpSpPr>
            <p:sp>
              <p:nvSpPr>
                <p:cNvPr id="194" name="Freeform 182">
                  <a:extLst>
                    <a:ext uri="{FF2B5EF4-FFF2-40B4-BE49-F238E27FC236}">
                      <a16:creationId xmlns:a16="http://schemas.microsoft.com/office/drawing/2014/main" id="{0EF4902B-B662-DD54-9CDB-E7556F4B06B1}"/>
                    </a:ext>
                  </a:extLst>
                </p:cNvPr>
                <p:cNvSpPr/>
                <p:nvPr/>
              </p:nvSpPr>
              <p:spPr bwMode="auto">
                <a:xfrm>
                  <a:off x="1527176" y="3263900"/>
                  <a:ext cx="236538" cy="301625"/>
                </a:xfrm>
                <a:custGeom>
                  <a:avLst/>
                  <a:gdLst>
                    <a:gd name="T0" fmla="*/ 0 w 149"/>
                    <a:gd name="T1" fmla="*/ 33 h 190"/>
                    <a:gd name="T2" fmla="*/ 7 w 149"/>
                    <a:gd name="T3" fmla="*/ 28 h 190"/>
                    <a:gd name="T4" fmla="*/ 96 w 149"/>
                    <a:gd name="T5" fmla="*/ 171 h 190"/>
                    <a:gd name="T6" fmla="*/ 96 w 149"/>
                    <a:gd name="T7" fmla="*/ 171 h 190"/>
                    <a:gd name="T8" fmla="*/ 99 w 149"/>
                    <a:gd name="T9" fmla="*/ 176 h 190"/>
                    <a:gd name="T10" fmla="*/ 101 w 149"/>
                    <a:gd name="T11" fmla="*/ 178 h 190"/>
                    <a:gd name="T12" fmla="*/ 105 w 149"/>
                    <a:gd name="T13" fmla="*/ 180 h 190"/>
                    <a:gd name="T14" fmla="*/ 109 w 149"/>
                    <a:gd name="T15" fmla="*/ 181 h 190"/>
                    <a:gd name="T16" fmla="*/ 114 w 149"/>
                    <a:gd name="T17" fmla="*/ 181 h 190"/>
                    <a:gd name="T18" fmla="*/ 119 w 149"/>
                    <a:gd name="T19" fmla="*/ 181 h 190"/>
                    <a:gd name="T20" fmla="*/ 123 w 149"/>
                    <a:gd name="T21" fmla="*/ 180 h 190"/>
                    <a:gd name="T22" fmla="*/ 127 w 149"/>
                    <a:gd name="T23" fmla="*/ 177 h 190"/>
                    <a:gd name="T24" fmla="*/ 127 w 149"/>
                    <a:gd name="T25" fmla="*/ 177 h 190"/>
                    <a:gd name="T26" fmla="*/ 131 w 149"/>
                    <a:gd name="T27" fmla="*/ 174 h 190"/>
                    <a:gd name="T28" fmla="*/ 135 w 149"/>
                    <a:gd name="T29" fmla="*/ 171 h 190"/>
                    <a:gd name="T30" fmla="*/ 137 w 149"/>
                    <a:gd name="T31" fmla="*/ 167 h 190"/>
                    <a:gd name="T32" fmla="*/ 138 w 149"/>
                    <a:gd name="T33" fmla="*/ 163 h 190"/>
                    <a:gd name="T34" fmla="*/ 139 w 149"/>
                    <a:gd name="T35" fmla="*/ 159 h 190"/>
                    <a:gd name="T36" fmla="*/ 139 w 149"/>
                    <a:gd name="T37" fmla="*/ 155 h 190"/>
                    <a:gd name="T38" fmla="*/ 138 w 149"/>
                    <a:gd name="T39" fmla="*/ 150 h 190"/>
                    <a:gd name="T40" fmla="*/ 137 w 149"/>
                    <a:gd name="T41" fmla="*/ 146 h 190"/>
                    <a:gd name="T42" fmla="*/ 49 w 149"/>
                    <a:gd name="T43" fmla="*/ 4 h 190"/>
                    <a:gd name="T44" fmla="*/ 54 w 149"/>
                    <a:gd name="T45" fmla="*/ 0 h 190"/>
                    <a:gd name="T46" fmla="*/ 145 w 149"/>
                    <a:gd name="T47" fmla="*/ 144 h 190"/>
                    <a:gd name="T48" fmla="*/ 145 w 149"/>
                    <a:gd name="T49" fmla="*/ 144 h 190"/>
                    <a:gd name="T50" fmla="*/ 147 w 149"/>
                    <a:gd name="T51" fmla="*/ 150 h 190"/>
                    <a:gd name="T52" fmla="*/ 149 w 149"/>
                    <a:gd name="T53" fmla="*/ 155 h 190"/>
                    <a:gd name="T54" fmla="*/ 149 w 149"/>
                    <a:gd name="T55" fmla="*/ 161 h 190"/>
                    <a:gd name="T56" fmla="*/ 147 w 149"/>
                    <a:gd name="T57" fmla="*/ 166 h 190"/>
                    <a:gd name="T58" fmla="*/ 145 w 149"/>
                    <a:gd name="T59" fmla="*/ 171 h 190"/>
                    <a:gd name="T60" fmla="*/ 142 w 149"/>
                    <a:gd name="T61" fmla="*/ 177 h 190"/>
                    <a:gd name="T62" fmla="*/ 138 w 149"/>
                    <a:gd name="T63" fmla="*/ 181 h 190"/>
                    <a:gd name="T64" fmla="*/ 133 w 149"/>
                    <a:gd name="T65" fmla="*/ 185 h 190"/>
                    <a:gd name="T66" fmla="*/ 133 w 149"/>
                    <a:gd name="T67" fmla="*/ 185 h 190"/>
                    <a:gd name="T68" fmla="*/ 127 w 149"/>
                    <a:gd name="T69" fmla="*/ 188 h 190"/>
                    <a:gd name="T70" fmla="*/ 120 w 149"/>
                    <a:gd name="T71" fmla="*/ 190 h 190"/>
                    <a:gd name="T72" fmla="*/ 115 w 149"/>
                    <a:gd name="T73" fmla="*/ 190 h 190"/>
                    <a:gd name="T74" fmla="*/ 108 w 149"/>
                    <a:gd name="T75" fmla="*/ 190 h 190"/>
                    <a:gd name="T76" fmla="*/ 103 w 149"/>
                    <a:gd name="T77" fmla="*/ 189 h 190"/>
                    <a:gd name="T78" fmla="*/ 97 w 149"/>
                    <a:gd name="T79" fmla="*/ 186 h 190"/>
                    <a:gd name="T80" fmla="*/ 93 w 149"/>
                    <a:gd name="T81" fmla="*/ 182 h 190"/>
                    <a:gd name="T82" fmla="*/ 91 w 149"/>
                    <a:gd name="T83" fmla="*/ 178 h 190"/>
                    <a:gd name="T84" fmla="*/ 0 w 149"/>
                    <a:gd name="T85" fmla="*/ 33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49" h="190">
                      <a:moveTo>
                        <a:pt x="0" y="33"/>
                      </a:moveTo>
                      <a:lnTo>
                        <a:pt x="7" y="28"/>
                      </a:lnTo>
                      <a:lnTo>
                        <a:pt x="96" y="171"/>
                      </a:lnTo>
                      <a:lnTo>
                        <a:pt x="96" y="171"/>
                      </a:lnTo>
                      <a:lnTo>
                        <a:pt x="99" y="176"/>
                      </a:lnTo>
                      <a:lnTo>
                        <a:pt x="101" y="178"/>
                      </a:lnTo>
                      <a:lnTo>
                        <a:pt x="105" y="180"/>
                      </a:lnTo>
                      <a:lnTo>
                        <a:pt x="109" y="181"/>
                      </a:lnTo>
                      <a:lnTo>
                        <a:pt x="114" y="181"/>
                      </a:lnTo>
                      <a:lnTo>
                        <a:pt x="119" y="181"/>
                      </a:lnTo>
                      <a:lnTo>
                        <a:pt x="123" y="180"/>
                      </a:lnTo>
                      <a:lnTo>
                        <a:pt x="127" y="177"/>
                      </a:lnTo>
                      <a:lnTo>
                        <a:pt x="127" y="177"/>
                      </a:lnTo>
                      <a:lnTo>
                        <a:pt x="131" y="174"/>
                      </a:lnTo>
                      <a:lnTo>
                        <a:pt x="135" y="171"/>
                      </a:lnTo>
                      <a:lnTo>
                        <a:pt x="137" y="167"/>
                      </a:lnTo>
                      <a:lnTo>
                        <a:pt x="138" y="163"/>
                      </a:lnTo>
                      <a:lnTo>
                        <a:pt x="139" y="159"/>
                      </a:lnTo>
                      <a:lnTo>
                        <a:pt x="139" y="155"/>
                      </a:lnTo>
                      <a:lnTo>
                        <a:pt x="138" y="150"/>
                      </a:lnTo>
                      <a:lnTo>
                        <a:pt x="137" y="146"/>
                      </a:lnTo>
                      <a:lnTo>
                        <a:pt x="49" y="4"/>
                      </a:lnTo>
                      <a:lnTo>
                        <a:pt x="54" y="0"/>
                      </a:lnTo>
                      <a:lnTo>
                        <a:pt x="145" y="144"/>
                      </a:lnTo>
                      <a:lnTo>
                        <a:pt x="145" y="144"/>
                      </a:lnTo>
                      <a:lnTo>
                        <a:pt x="147" y="150"/>
                      </a:lnTo>
                      <a:lnTo>
                        <a:pt x="149" y="155"/>
                      </a:lnTo>
                      <a:lnTo>
                        <a:pt x="149" y="161"/>
                      </a:lnTo>
                      <a:lnTo>
                        <a:pt x="147" y="166"/>
                      </a:lnTo>
                      <a:lnTo>
                        <a:pt x="145" y="171"/>
                      </a:lnTo>
                      <a:lnTo>
                        <a:pt x="142" y="177"/>
                      </a:lnTo>
                      <a:lnTo>
                        <a:pt x="138" y="181"/>
                      </a:lnTo>
                      <a:lnTo>
                        <a:pt x="133" y="185"/>
                      </a:lnTo>
                      <a:lnTo>
                        <a:pt x="133" y="185"/>
                      </a:lnTo>
                      <a:lnTo>
                        <a:pt x="127" y="188"/>
                      </a:lnTo>
                      <a:lnTo>
                        <a:pt x="120" y="190"/>
                      </a:lnTo>
                      <a:lnTo>
                        <a:pt x="115" y="190"/>
                      </a:lnTo>
                      <a:lnTo>
                        <a:pt x="108" y="190"/>
                      </a:lnTo>
                      <a:lnTo>
                        <a:pt x="103" y="189"/>
                      </a:lnTo>
                      <a:lnTo>
                        <a:pt x="97" y="186"/>
                      </a:lnTo>
                      <a:lnTo>
                        <a:pt x="93" y="182"/>
                      </a:lnTo>
                      <a:lnTo>
                        <a:pt x="91" y="178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95" name="Freeform 183">
                  <a:extLst>
                    <a:ext uri="{FF2B5EF4-FFF2-40B4-BE49-F238E27FC236}">
                      <a16:creationId xmlns:a16="http://schemas.microsoft.com/office/drawing/2014/main" id="{E7A97A14-C89D-3F8D-AC16-6B1A3BE2D6CB}"/>
                    </a:ext>
                  </a:extLst>
                </p:cNvPr>
                <p:cNvSpPr/>
                <p:nvPr/>
              </p:nvSpPr>
              <p:spPr bwMode="auto">
                <a:xfrm>
                  <a:off x="1516063" y="3252788"/>
                  <a:ext cx="114300" cy="79375"/>
                </a:xfrm>
                <a:custGeom>
                  <a:avLst/>
                  <a:gdLst>
                    <a:gd name="T0" fmla="*/ 0 w 72"/>
                    <a:gd name="T1" fmla="*/ 47 h 50"/>
                    <a:gd name="T2" fmla="*/ 0 w 72"/>
                    <a:gd name="T3" fmla="*/ 47 h 50"/>
                    <a:gd name="T4" fmla="*/ 1 w 72"/>
                    <a:gd name="T5" fmla="*/ 49 h 50"/>
                    <a:gd name="T6" fmla="*/ 4 w 72"/>
                    <a:gd name="T7" fmla="*/ 50 h 50"/>
                    <a:gd name="T8" fmla="*/ 5 w 72"/>
                    <a:gd name="T9" fmla="*/ 50 h 50"/>
                    <a:gd name="T10" fmla="*/ 8 w 72"/>
                    <a:gd name="T11" fmla="*/ 49 h 50"/>
                    <a:gd name="T12" fmla="*/ 69 w 72"/>
                    <a:gd name="T13" fmla="*/ 11 h 50"/>
                    <a:gd name="T14" fmla="*/ 69 w 72"/>
                    <a:gd name="T15" fmla="*/ 11 h 50"/>
                    <a:gd name="T16" fmla="*/ 70 w 72"/>
                    <a:gd name="T17" fmla="*/ 9 h 50"/>
                    <a:gd name="T18" fmla="*/ 72 w 72"/>
                    <a:gd name="T19" fmla="*/ 8 h 50"/>
                    <a:gd name="T20" fmla="*/ 72 w 72"/>
                    <a:gd name="T21" fmla="*/ 5 h 50"/>
                    <a:gd name="T22" fmla="*/ 70 w 72"/>
                    <a:gd name="T23" fmla="*/ 2 h 50"/>
                    <a:gd name="T24" fmla="*/ 70 w 72"/>
                    <a:gd name="T25" fmla="*/ 2 h 50"/>
                    <a:gd name="T26" fmla="*/ 69 w 72"/>
                    <a:gd name="T27" fmla="*/ 1 h 50"/>
                    <a:gd name="T28" fmla="*/ 68 w 72"/>
                    <a:gd name="T29" fmla="*/ 0 h 50"/>
                    <a:gd name="T30" fmla="*/ 65 w 72"/>
                    <a:gd name="T31" fmla="*/ 0 h 50"/>
                    <a:gd name="T32" fmla="*/ 64 w 72"/>
                    <a:gd name="T33" fmla="*/ 1 h 50"/>
                    <a:gd name="T34" fmla="*/ 1 w 72"/>
                    <a:gd name="T35" fmla="*/ 39 h 50"/>
                    <a:gd name="T36" fmla="*/ 1 w 72"/>
                    <a:gd name="T37" fmla="*/ 39 h 50"/>
                    <a:gd name="T38" fmla="*/ 0 w 72"/>
                    <a:gd name="T39" fmla="*/ 40 h 50"/>
                    <a:gd name="T40" fmla="*/ 0 w 72"/>
                    <a:gd name="T41" fmla="*/ 43 h 50"/>
                    <a:gd name="T42" fmla="*/ 0 w 72"/>
                    <a:gd name="T43" fmla="*/ 44 h 50"/>
                    <a:gd name="T44" fmla="*/ 0 w 72"/>
                    <a:gd name="T45" fmla="*/ 47 h 50"/>
                    <a:gd name="T46" fmla="*/ 0 w 72"/>
                    <a:gd name="T47" fmla="*/ 4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2" h="50">
                      <a:moveTo>
                        <a:pt x="0" y="47"/>
                      </a:moveTo>
                      <a:lnTo>
                        <a:pt x="0" y="47"/>
                      </a:lnTo>
                      <a:lnTo>
                        <a:pt x="1" y="49"/>
                      </a:lnTo>
                      <a:lnTo>
                        <a:pt x="4" y="50"/>
                      </a:lnTo>
                      <a:lnTo>
                        <a:pt x="5" y="50"/>
                      </a:lnTo>
                      <a:lnTo>
                        <a:pt x="8" y="49"/>
                      </a:lnTo>
                      <a:lnTo>
                        <a:pt x="69" y="11"/>
                      </a:lnTo>
                      <a:lnTo>
                        <a:pt x="69" y="11"/>
                      </a:lnTo>
                      <a:lnTo>
                        <a:pt x="70" y="9"/>
                      </a:lnTo>
                      <a:lnTo>
                        <a:pt x="72" y="8"/>
                      </a:lnTo>
                      <a:lnTo>
                        <a:pt x="72" y="5"/>
                      </a:lnTo>
                      <a:lnTo>
                        <a:pt x="70" y="2"/>
                      </a:lnTo>
                      <a:lnTo>
                        <a:pt x="70" y="2"/>
                      </a:lnTo>
                      <a:lnTo>
                        <a:pt x="69" y="1"/>
                      </a:lnTo>
                      <a:lnTo>
                        <a:pt x="68" y="0"/>
                      </a:lnTo>
                      <a:lnTo>
                        <a:pt x="65" y="0"/>
                      </a:lnTo>
                      <a:lnTo>
                        <a:pt x="64" y="1"/>
                      </a:lnTo>
                      <a:lnTo>
                        <a:pt x="1" y="39"/>
                      </a:lnTo>
                      <a:lnTo>
                        <a:pt x="1" y="39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96" name="Freeform 184">
                  <a:extLst>
                    <a:ext uri="{FF2B5EF4-FFF2-40B4-BE49-F238E27FC236}">
                      <a16:creationId xmlns:a16="http://schemas.microsoft.com/office/drawing/2014/main" id="{194295DA-BA26-A6E3-3990-BE2B06A26259}"/>
                    </a:ext>
                  </a:extLst>
                </p:cNvPr>
                <p:cNvSpPr/>
                <p:nvPr/>
              </p:nvSpPr>
              <p:spPr bwMode="auto">
                <a:xfrm>
                  <a:off x="1560513" y="3316288"/>
                  <a:ext cx="161925" cy="219075"/>
                </a:xfrm>
                <a:custGeom>
                  <a:avLst/>
                  <a:gdLst>
                    <a:gd name="T0" fmla="*/ 0 w 102"/>
                    <a:gd name="T1" fmla="*/ 6 h 138"/>
                    <a:gd name="T2" fmla="*/ 9 w 102"/>
                    <a:gd name="T3" fmla="*/ 0 h 138"/>
                    <a:gd name="T4" fmla="*/ 88 w 102"/>
                    <a:gd name="T5" fmla="*/ 128 h 138"/>
                    <a:gd name="T6" fmla="*/ 88 w 102"/>
                    <a:gd name="T7" fmla="*/ 128 h 138"/>
                    <a:gd name="T8" fmla="*/ 91 w 102"/>
                    <a:gd name="T9" fmla="*/ 132 h 138"/>
                    <a:gd name="T10" fmla="*/ 94 w 102"/>
                    <a:gd name="T11" fmla="*/ 133 h 138"/>
                    <a:gd name="T12" fmla="*/ 98 w 102"/>
                    <a:gd name="T13" fmla="*/ 134 h 138"/>
                    <a:gd name="T14" fmla="*/ 102 w 102"/>
                    <a:gd name="T15" fmla="*/ 136 h 138"/>
                    <a:gd name="T16" fmla="*/ 102 w 102"/>
                    <a:gd name="T17" fmla="*/ 136 h 138"/>
                    <a:gd name="T18" fmla="*/ 101 w 102"/>
                    <a:gd name="T19" fmla="*/ 136 h 138"/>
                    <a:gd name="T20" fmla="*/ 101 w 102"/>
                    <a:gd name="T21" fmla="*/ 136 h 138"/>
                    <a:gd name="T22" fmla="*/ 95 w 102"/>
                    <a:gd name="T23" fmla="*/ 138 h 138"/>
                    <a:gd name="T24" fmla="*/ 88 w 102"/>
                    <a:gd name="T25" fmla="*/ 138 h 138"/>
                    <a:gd name="T26" fmla="*/ 83 w 102"/>
                    <a:gd name="T27" fmla="*/ 136 h 138"/>
                    <a:gd name="T28" fmla="*/ 79 w 102"/>
                    <a:gd name="T29" fmla="*/ 132 h 138"/>
                    <a:gd name="T30" fmla="*/ 0 w 102"/>
                    <a:gd name="T31" fmla="*/ 6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" h="138">
                      <a:moveTo>
                        <a:pt x="0" y="6"/>
                      </a:moveTo>
                      <a:lnTo>
                        <a:pt x="9" y="0"/>
                      </a:lnTo>
                      <a:lnTo>
                        <a:pt x="88" y="128"/>
                      </a:lnTo>
                      <a:lnTo>
                        <a:pt x="88" y="128"/>
                      </a:lnTo>
                      <a:lnTo>
                        <a:pt x="91" y="132"/>
                      </a:lnTo>
                      <a:lnTo>
                        <a:pt x="94" y="133"/>
                      </a:lnTo>
                      <a:lnTo>
                        <a:pt x="98" y="134"/>
                      </a:lnTo>
                      <a:lnTo>
                        <a:pt x="102" y="136"/>
                      </a:lnTo>
                      <a:lnTo>
                        <a:pt x="102" y="136"/>
                      </a:lnTo>
                      <a:lnTo>
                        <a:pt x="101" y="136"/>
                      </a:lnTo>
                      <a:lnTo>
                        <a:pt x="101" y="136"/>
                      </a:lnTo>
                      <a:lnTo>
                        <a:pt x="95" y="138"/>
                      </a:lnTo>
                      <a:lnTo>
                        <a:pt x="88" y="138"/>
                      </a:lnTo>
                      <a:lnTo>
                        <a:pt x="83" y="136"/>
                      </a:lnTo>
                      <a:lnTo>
                        <a:pt x="79" y="132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7" name="Freeform 185">
                <a:extLst>
                  <a:ext uri="{FF2B5EF4-FFF2-40B4-BE49-F238E27FC236}">
                    <a16:creationId xmlns:a16="http://schemas.microsoft.com/office/drawing/2014/main" id="{E7C15A0A-2038-83FF-199A-0BC0A8DEB5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26459" y="1723951"/>
                <a:ext cx="150019" cy="115491"/>
              </a:xfrm>
              <a:custGeom>
                <a:avLst/>
                <a:gdLst>
                  <a:gd name="T0" fmla="*/ 124 w 126"/>
                  <a:gd name="T1" fmla="*/ 38 h 97"/>
                  <a:gd name="T2" fmla="*/ 105 w 126"/>
                  <a:gd name="T3" fmla="*/ 15 h 97"/>
                  <a:gd name="T4" fmla="*/ 99 w 126"/>
                  <a:gd name="T5" fmla="*/ 34 h 97"/>
                  <a:gd name="T6" fmla="*/ 111 w 126"/>
                  <a:gd name="T7" fmla="*/ 39 h 97"/>
                  <a:gd name="T8" fmla="*/ 113 w 126"/>
                  <a:gd name="T9" fmla="*/ 55 h 97"/>
                  <a:gd name="T10" fmla="*/ 99 w 126"/>
                  <a:gd name="T11" fmla="*/ 63 h 97"/>
                  <a:gd name="T12" fmla="*/ 113 w 126"/>
                  <a:gd name="T13" fmla="*/ 72 h 97"/>
                  <a:gd name="T14" fmla="*/ 125 w 126"/>
                  <a:gd name="T15" fmla="*/ 58 h 97"/>
                  <a:gd name="T16" fmla="*/ 99 w 126"/>
                  <a:gd name="T17" fmla="*/ 12 h 97"/>
                  <a:gd name="T18" fmla="*/ 40 w 126"/>
                  <a:gd name="T19" fmla="*/ 1 h 97"/>
                  <a:gd name="T20" fmla="*/ 42 w 126"/>
                  <a:gd name="T21" fmla="*/ 5 h 97"/>
                  <a:gd name="T22" fmla="*/ 46 w 126"/>
                  <a:gd name="T23" fmla="*/ 13 h 97"/>
                  <a:gd name="T24" fmla="*/ 40 w 126"/>
                  <a:gd name="T25" fmla="*/ 20 h 97"/>
                  <a:gd name="T26" fmla="*/ 40 w 126"/>
                  <a:gd name="T27" fmla="*/ 84 h 97"/>
                  <a:gd name="T28" fmla="*/ 59 w 126"/>
                  <a:gd name="T29" fmla="*/ 82 h 97"/>
                  <a:gd name="T30" fmla="*/ 79 w 126"/>
                  <a:gd name="T31" fmla="*/ 76 h 97"/>
                  <a:gd name="T32" fmla="*/ 99 w 126"/>
                  <a:gd name="T33" fmla="*/ 63 h 97"/>
                  <a:gd name="T34" fmla="*/ 92 w 126"/>
                  <a:gd name="T35" fmla="*/ 62 h 97"/>
                  <a:gd name="T36" fmla="*/ 86 w 126"/>
                  <a:gd name="T37" fmla="*/ 42 h 97"/>
                  <a:gd name="T38" fmla="*/ 95 w 126"/>
                  <a:gd name="T39" fmla="*/ 35 h 97"/>
                  <a:gd name="T40" fmla="*/ 40 w 126"/>
                  <a:gd name="T41" fmla="*/ 1 h 97"/>
                  <a:gd name="T42" fmla="*/ 33 w 126"/>
                  <a:gd name="T43" fmla="*/ 9 h 97"/>
                  <a:gd name="T44" fmla="*/ 40 w 126"/>
                  <a:gd name="T45" fmla="*/ 1 h 97"/>
                  <a:gd name="T46" fmla="*/ 40 w 126"/>
                  <a:gd name="T47" fmla="*/ 96 h 97"/>
                  <a:gd name="T48" fmla="*/ 38 w 126"/>
                  <a:gd name="T49" fmla="*/ 85 h 97"/>
                  <a:gd name="T50" fmla="*/ 33 w 126"/>
                  <a:gd name="T51" fmla="*/ 97 h 97"/>
                  <a:gd name="T52" fmla="*/ 37 w 126"/>
                  <a:gd name="T53" fmla="*/ 72 h 97"/>
                  <a:gd name="T54" fmla="*/ 33 w 126"/>
                  <a:gd name="T55" fmla="*/ 32 h 97"/>
                  <a:gd name="T56" fmla="*/ 33 w 126"/>
                  <a:gd name="T57" fmla="*/ 15 h 97"/>
                  <a:gd name="T58" fmla="*/ 36 w 126"/>
                  <a:gd name="T59" fmla="*/ 19 h 97"/>
                  <a:gd name="T60" fmla="*/ 33 w 126"/>
                  <a:gd name="T61" fmla="*/ 3 h 97"/>
                  <a:gd name="T62" fmla="*/ 27 w 126"/>
                  <a:gd name="T63" fmla="*/ 20 h 97"/>
                  <a:gd name="T64" fmla="*/ 33 w 126"/>
                  <a:gd name="T65" fmla="*/ 15 h 97"/>
                  <a:gd name="T66" fmla="*/ 33 w 126"/>
                  <a:gd name="T67" fmla="*/ 3 h 97"/>
                  <a:gd name="T68" fmla="*/ 27 w 126"/>
                  <a:gd name="T69" fmla="*/ 97 h 97"/>
                  <a:gd name="T70" fmla="*/ 27 w 126"/>
                  <a:gd name="T71" fmla="*/ 92 h 97"/>
                  <a:gd name="T72" fmla="*/ 33 w 126"/>
                  <a:gd name="T73" fmla="*/ 32 h 97"/>
                  <a:gd name="T74" fmla="*/ 23 w 126"/>
                  <a:gd name="T75" fmla="*/ 69 h 97"/>
                  <a:gd name="T76" fmla="*/ 27 w 126"/>
                  <a:gd name="T77" fmla="*/ 59 h 97"/>
                  <a:gd name="T78" fmla="*/ 26 w 126"/>
                  <a:gd name="T79" fmla="*/ 47 h 97"/>
                  <a:gd name="T80" fmla="*/ 23 w 126"/>
                  <a:gd name="T81" fmla="*/ 39 h 97"/>
                  <a:gd name="T82" fmla="*/ 33 w 126"/>
                  <a:gd name="T83" fmla="*/ 32 h 97"/>
                  <a:gd name="T84" fmla="*/ 17 w 126"/>
                  <a:gd name="T85" fmla="*/ 11 h 97"/>
                  <a:gd name="T86" fmla="*/ 2 w 126"/>
                  <a:gd name="T87" fmla="*/ 40 h 97"/>
                  <a:gd name="T88" fmla="*/ 8 w 126"/>
                  <a:gd name="T89" fmla="*/ 88 h 97"/>
                  <a:gd name="T90" fmla="*/ 23 w 126"/>
                  <a:gd name="T91" fmla="*/ 97 h 97"/>
                  <a:gd name="T92" fmla="*/ 22 w 126"/>
                  <a:gd name="T93" fmla="*/ 91 h 97"/>
                  <a:gd name="T94" fmla="*/ 17 w 126"/>
                  <a:gd name="T95" fmla="*/ 74 h 97"/>
                  <a:gd name="T96" fmla="*/ 23 w 126"/>
                  <a:gd name="T97" fmla="*/ 65 h 97"/>
                  <a:gd name="T98" fmla="*/ 13 w 126"/>
                  <a:gd name="T99" fmla="*/ 65 h 97"/>
                  <a:gd name="T100" fmla="*/ 7 w 126"/>
                  <a:gd name="T101" fmla="*/ 54 h 97"/>
                  <a:gd name="T102" fmla="*/ 14 w 126"/>
                  <a:gd name="T103" fmla="*/ 43 h 97"/>
                  <a:gd name="T104" fmla="*/ 23 w 126"/>
                  <a:gd name="T105" fmla="*/ 39 h 97"/>
                  <a:gd name="T106" fmla="*/ 14 w 126"/>
                  <a:gd name="T107" fmla="*/ 32 h 97"/>
                  <a:gd name="T108" fmla="*/ 14 w 126"/>
                  <a:gd name="T109" fmla="*/ 2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" h="97">
                    <a:moveTo>
                      <a:pt x="126" y="53"/>
                    </a:moveTo>
                    <a:lnTo>
                      <a:pt x="126" y="53"/>
                    </a:lnTo>
                    <a:lnTo>
                      <a:pt x="126" y="45"/>
                    </a:lnTo>
                    <a:lnTo>
                      <a:pt x="124" y="38"/>
                    </a:lnTo>
                    <a:lnTo>
                      <a:pt x="121" y="31"/>
                    </a:lnTo>
                    <a:lnTo>
                      <a:pt x="117" y="24"/>
                    </a:lnTo>
                    <a:lnTo>
                      <a:pt x="109" y="17"/>
                    </a:lnTo>
                    <a:lnTo>
                      <a:pt x="105" y="15"/>
                    </a:lnTo>
                    <a:lnTo>
                      <a:pt x="105" y="15"/>
                    </a:lnTo>
                    <a:lnTo>
                      <a:pt x="99" y="12"/>
                    </a:lnTo>
                    <a:lnTo>
                      <a:pt x="99" y="34"/>
                    </a:lnTo>
                    <a:lnTo>
                      <a:pt x="99" y="34"/>
                    </a:lnTo>
                    <a:lnTo>
                      <a:pt x="103" y="35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11" y="39"/>
                    </a:lnTo>
                    <a:lnTo>
                      <a:pt x="114" y="45"/>
                    </a:lnTo>
                    <a:lnTo>
                      <a:pt x="114" y="50"/>
                    </a:lnTo>
                    <a:lnTo>
                      <a:pt x="113" y="55"/>
                    </a:lnTo>
                    <a:lnTo>
                      <a:pt x="113" y="55"/>
                    </a:lnTo>
                    <a:lnTo>
                      <a:pt x="110" y="59"/>
                    </a:lnTo>
                    <a:lnTo>
                      <a:pt x="107" y="62"/>
                    </a:lnTo>
                    <a:lnTo>
                      <a:pt x="103" y="63"/>
                    </a:lnTo>
                    <a:lnTo>
                      <a:pt x="99" y="63"/>
                    </a:lnTo>
                    <a:lnTo>
                      <a:pt x="99" y="76"/>
                    </a:lnTo>
                    <a:lnTo>
                      <a:pt x="99" y="76"/>
                    </a:lnTo>
                    <a:lnTo>
                      <a:pt x="109" y="74"/>
                    </a:lnTo>
                    <a:lnTo>
                      <a:pt x="113" y="72"/>
                    </a:lnTo>
                    <a:lnTo>
                      <a:pt x="117" y="70"/>
                    </a:lnTo>
                    <a:lnTo>
                      <a:pt x="121" y="68"/>
                    </a:lnTo>
                    <a:lnTo>
                      <a:pt x="122" y="63"/>
                    </a:lnTo>
                    <a:lnTo>
                      <a:pt x="125" y="58"/>
                    </a:lnTo>
                    <a:lnTo>
                      <a:pt x="126" y="53"/>
                    </a:lnTo>
                    <a:lnTo>
                      <a:pt x="126" y="53"/>
                    </a:lnTo>
                    <a:close/>
                    <a:moveTo>
                      <a:pt x="99" y="12"/>
                    </a:moveTo>
                    <a:lnTo>
                      <a:pt x="99" y="12"/>
                    </a:lnTo>
                    <a:lnTo>
                      <a:pt x="82" y="5"/>
                    </a:lnTo>
                    <a:lnTo>
                      <a:pt x="65" y="1"/>
                    </a:lnTo>
                    <a:lnTo>
                      <a:pt x="52" y="0"/>
                    </a:lnTo>
                    <a:lnTo>
                      <a:pt x="40" y="1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5" y="8"/>
                    </a:lnTo>
                    <a:lnTo>
                      <a:pt x="46" y="11"/>
                    </a:lnTo>
                    <a:lnTo>
                      <a:pt x="46" y="13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4" y="19"/>
                    </a:lnTo>
                    <a:lnTo>
                      <a:pt x="40" y="20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80"/>
                    </a:lnTo>
                    <a:lnTo>
                      <a:pt x="40" y="84"/>
                    </a:lnTo>
                    <a:lnTo>
                      <a:pt x="40" y="96"/>
                    </a:lnTo>
                    <a:lnTo>
                      <a:pt x="40" y="96"/>
                    </a:lnTo>
                    <a:lnTo>
                      <a:pt x="49" y="91"/>
                    </a:lnTo>
                    <a:lnTo>
                      <a:pt x="59" y="82"/>
                    </a:lnTo>
                    <a:lnTo>
                      <a:pt x="69" y="77"/>
                    </a:lnTo>
                    <a:lnTo>
                      <a:pt x="73" y="76"/>
                    </a:lnTo>
                    <a:lnTo>
                      <a:pt x="79" y="76"/>
                    </a:lnTo>
                    <a:lnTo>
                      <a:pt x="79" y="76"/>
                    </a:lnTo>
                    <a:lnTo>
                      <a:pt x="90" y="76"/>
                    </a:lnTo>
                    <a:lnTo>
                      <a:pt x="99" y="76"/>
                    </a:lnTo>
                    <a:lnTo>
                      <a:pt x="99" y="63"/>
                    </a:lnTo>
                    <a:lnTo>
                      <a:pt x="99" y="63"/>
                    </a:lnTo>
                    <a:lnTo>
                      <a:pt x="97" y="63"/>
                    </a:lnTo>
                    <a:lnTo>
                      <a:pt x="92" y="62"/>
                    </a:lnTo>
                    <a:lnTo>
                      <a:pt x="92" y="62"/>
                    </a:lnTo>
                    <a:lnTo>
                      <a:pt x="92" y="62"/>
                    </a:lnTo>
                    <a:lnTo>
                      <a:pt x="88" y="59"/>
                    </a:lnTo>
                    <a:lnTo>
                      <a:pt x="86" y="54"/>
                    </a:lnTo>
                    <a:lnTo>
                      <a:pt x="84" y="49"/>
                    </a:lnTo>
                    <a:lnTo>
                      <a:pt x="86" y="42"/>
                    </a:lnTo>
                    <a:lnTo>
                      <a:pt x="86" y="42"/>
                    </a:lnTo>
                    <a:lnTo>
                      <a:pt x="88" y="39"/>
                    </a:lnTo>
                    <a:lnTo>
                      <a:pt x="91" y="36"/>
                    </a:lnTo>
                    <a:lnTo>
                      <a:pt x="95" y="35"/>
                    </a:lnTo>
                    <a:lnTo>
                      <a:pt x="99" y="34"/>
                    </a:lnTo>
                    <a:lnTo>
                      <a:pt x="99" y="12"/>
                    </a:lnTo>
                    <a:close/>
                    <a:moveTo>
                      <a:pt x="40" y="1"/>
                    </a:moveTo>
                    <a:lnTo>
                      <a:pt x="40" y="1"/>
                    </a:lnTo>
                    <a:lnTo>
                      <a:pt x="33" y="3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6" y="7"/>
                    </a:lnTo>
                    <a:lnTo>
                      <a:pt x="40" y="5"/>
                    </a:lnTo>
                    <a:lnTo>
                      <a:pt x="40" y="1"/>
                    </a:lnTo>
                    <a:lnTo>
                      <a:pt x="40" y="1"/>
                    </a:lnTo>
                    <a:close/>
                    <a:moveTo>
                      <a:pt x="33" y="97"/>
                    </a:moveTo>
                    <a:lnTo>
                      <a:pt x="33" y="97"/>
                    </a:lnTo>
                    <a:lnTo>
                      <a:pt x="40" y="96"/>
                    </a:lnTo>
                    <a:lnTo>
                      <a:pt x="40" y="84"/>
                    </a:lnTo>
                    <a:lnTo>
                      <a:pt x="40" y="84"/>
                    </a:lnTo>
                    <a:lnTo>
                      <a:pt x="38" y="85"/>
                    </a:lnTo>
                    <a:lnTo>
                      <a:pt x="38" y="85"/>
                    </a:lnTo>
                    <a:lnTo>
                      <a:pt x="36" y="89"/>
                    </a:lnTo>
                    <a:lnTo>
                      <a:pt x="33" y="92"/>
                    </a:lnTo>
                    <a:lnTo>
                      <a:pt x="33" y="97"/>
                    </a:lnTo>
                    <a:lnTo>
                      <a:pt x="33" y="97"/>
                    </a:lnTo>
                    <a:close/>
                    <a:moveTo>
                      <a:pt x="40" y="20"/>
                    </a:moveTo>
                    <a:lnTo>
                      <a:pt x="40" y="76"/>
                    </a:lnTo>
                    <a:lnTo>
                      <a:pt x="40" y="76"/>
                    </a:lnTo>
                    <a:lnTo>
                      <a:pt x="37" y="72"/>
                    </a:lnTo>
                    <a:lnTo>
                      <a:pt x="33" y="69"/>
                    </a:lnTo>
                    <a:lnTo>
                      <a:pt x="33" y="69"/>
                    </a:lnTo>
                    <a:lnTo>
                      <a:pt x="33" y="69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33" y="30"/>
                    </a:lnTo>
                    <a:lnTo>
                      <a:pt x="33" y="26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4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40" y="20"/>
                    </a:lnTo>
                    <a:lnTo>
                      <a:pt x="40" y="20"/>
                    </a:lnTo>
                    <a:close/>
                    <a:moveTo>
                      <a:pt x="33" y="3"/>
                    </a:moveTo>
                    <a:lnTo>
                      <a:pt x="33" y="3"/>
                    </a:lnTo>
                    <a:lnTo>
                      <a:pt x="23" y="7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30" y="23"/>
                    </a:lnTo>
                    <a:lnTo>
                      <a:pt x="33" y="26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2" y="13"/>
                    </a:lnTo>
                    <a:lnTo>
                      <a:pt x="33" y="11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  <a:moveTo>
                      <a:pt x="23" y="97"/>
                    </a:moveTo>
                    <a:lnTo>
                      <a:pt x="23" y="97"/>
                    </a:lnTo>
                    <a:lnTo>
                      <a:pt x="27" y="97"/>
                    </a:lnTo>
                    <a:lnTo>
                      <a:pt x="33" y="97"/>
                    </a:lnTo>
                    <a:lnTo>
                      <a:pt x="33" y="92"/>
                    </a:lnTo>
                    <a:lnTo>
                      <a:pt x="33" y="92"/>
                    </a:lnTo>
                    <a:lnTo>
                      <a:pt x="27" y="92"/>
                    </a:lnTo>
                    <a:lnTo>
                      <a:pt x="23" y="91"/>
                    </a:lnTo>
                    <a:lnTo>
                      <a:pt x="23" y="97"/>
                    </a:lnTo>
                    <a:lnTo>
                      <a:pt x="23" y="97"/>
                    </a:lnTo>
                    <a:close/>
                    <a:moveTo>
                      <a:pt x="33" y="32"/>
                    </a:moveTo>
                    <a:lnTo>
                      <a:pt x="33" y="69"/>
                    </a:lnTo>
                    <a:lnTo>
                      <a:pt x="33" y="69"/>
                    </a:lnTo>
                    <a:lnTo>
                      <a:pt x="27" y="68"/>
                    </a:lnTo>
                    <a:lnTo>
                      <a:pt x="23" y="69"/>
                    </a:lnTo>
                    <a:lnTo>
                      <a:pt x="23" y="65"/>
                    </a:lnTo>
                    <a:lnTo>
                      <a:pt x="23" y="65"/>
                    </a:lnTo>
                    <a:lnTo>
                      <a:pt x="26" y="62"/>
                    </a:lnTo>
                    <a:lnTo>
                      <a:pt x="27" y="59"/>
                    </a:lnTo>
                    <a:lnTo>
                      <a:pt x="27" y="59"/>
                    </a:lnTo>
                    <a:lnTo>
                      <a:pt x="29" y="55"/>
                    </a:lnTo>
                    <a:lnTo>
                      <a:pt x="29" y="50"/>
                    </a:lnTo>
                    <a:lnTo>
                      <a:pt x="26" y="47"/>
                    </a:lnTo>
                    <a:lnTo>
                      <a:pt x="23" y="45"/>
                    </a:lnTo>
                    <a:lnTo>
                      <a:pt x="23" y="43"/>
                    </a:lnTo>
                    <a:lnTo>
                      <a:pt x="23" y="39"/>
                    </a:lnTo>
                    <a:lnTo>
                      <a:pt x="23" y="39"/>
                    </a:lnTo>
                    <a:lnTo>
                      <a:pt x="27" y="38"/>
                    </a:lnTo>
                    <a:lnTo>
                      <a:pt x="32" y="34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3" y="32"/>
                    </a:lnTo>
                    <a:close/>
                    <a:moveTo>
                      <a:pt x="23" y="7"/>
                    </a:moveTo>
                    <a:lnTo>
                      <a:pt x="23" y="7"/>
                    </a:lnTo>
                    <a:lnTo>
                      <a:pt x="17" y="11"/>
                    </a:lnTo>
                    <a:lnTo>
                      <a:pt x="13" y="16"/>
                    </a:lnTo>
                    <a:lnTo>
                      <a:pt x="8" y="21"/>
                    </a:lnTo>
                    <a:lnTo>
                      <a:pt x="6" y="27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2" y="66"/>
                    </a:lnTo>
                    <a:lnTo>
                      <a:pt x="4" y="78"/>
                    </a:lnTo>
                    <a:lnTo>
                      <a:pt x="8" y="88"/>
                    </a:lnTo>
                    <a:lnTo>
                      <a:pt x="13" y="91"/>
                    </a:lnTo>
                    <a:lnTo>
                      <a:pt x="15" y="93"/>
                    </a:lnTo>
                    <a:lnTo>
                      <a:pt x="15" y="93"/>
                    </a:lnTo>
                    <a:lnTo>
                      <a:pt x="23" y="97"/>
                    </a:lnTo>
                    <a:lnTo>
                      <a:pt x="23" y="91"/>
                    </a:lnTo>
                    <a:lnTo>
                      <a:pt x="22" y="91"/>
                    </a:lnTo>
                    <a:lnTo>
                      <a:pt x="22" y="91"/>
                    </a:lnTo>
                    <a:lnTo>
                      <a:pt x="22" y="91"/>
                    </a:lnTo>
                    <a:lnTo>
                      <a:pt x="18" y="88"/>
                    </a:lnTo>
                    <a:lnTo>
                      <a:pt x="17" y="84"/>
                    </a:lnTo>
                    <a:lnTo>
                      <a:pt x="15" y="80"/>
                    </a:lnTo>
                    <a:lnTo>
                      <a:pt x="17" y="74"/>
                    </a:lnTo>
                    <a:lnTo>
                      <a:pt x="17" y="74"/>
                    </a:lnTo>
                    <a:lnTo>
                      <a:pt x="19" y="72"/>
                    </a:lnTo>
                    <a:lnTo>
                      <a:pt x="23" y="69"/>
                    </a:lnTo>
                    <a:lnTo>
                      <a:pt x="23" y="65"/>
                    </a:lnTo>
                    <a:lnTo>
                      <a:pt x="23" y="65"/>
                    </a:lnTo>
                    <a:lnTo>
                      <a:pt x="18" y="66"/>
                    </a:lnTo>
                    <a:lnTo>
                      <a:pt x="13" y="65"/>
                    </a:lnTo>
                    <a:lnTo>
                      <a:pt x="13" y="65"/>
                    </a:lnTo>
                    <a:lnTo>
                      <a:pt x="13" y="65"/>
                    </a:lnTo>
                    <a:lnTo>
                      <a:pt x="10" y="62"/>
                    </a:lnTo>
                    <a:lnTo>
                      <a:pt x="7" y="58"/>
                    </a:lnTo>
                    <a:lnTo>
                      <a:pt x="7" y="54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6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3" y="43"/>
                    </a:lnTo>
                    <a:lnTo>
                      <a:pt x="23" y="39"/>
                    </a:lnTo>
                    <a:lnTo>
                      <a:pt x="23" y="39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5" y="35"/>
                    </a:lnTo>
                    <a:lnTo>
                      <a:pt x="14" y="32"/>
                    </a:lnTo>
                    <a:lnTo>
                      <a:pt x="13" y="28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8" y="20"/>
                    </a:lnTo>
                    <a:lnTo>
                      <a:pt x="23" y="19"/>
                    </a:lnTo>
                    <a:lnTo>
                      <a:pt x="23" y="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98" name="组合 199">
                <a:extLst>
                  <a:ext uri="{FF2B5EF4-FFF2-40B4-BE49-F238E27FC236}">
                    <a16:creationId xmlns:a16="http://schemas.microsoft.com/office/drawing/2014/main" id="{7CC626EB-9928-58BC-9EDB-5CF52DC5F6CD}"/>
                  </a:ext>
                </a:extLst>
              </p:cNvPr>
              <p:cNvGrpSpPr/>
              <p:nvPr/>
            </p:nvGrpSpPr>
            <p:grpSpPr>
              <a:xfrm>
                <a:off x="5255196" y="2515717"/>
                <a:ext cx="198835" cy="251222"/>
                <a:chOff x="3665538" y="3100388"/>
                <a:chExt cx="265113" cy="334963"/>
              </a:xfrm>
              <a:solidFill>
                <a:schemeClr val="accent6"/>
              </a:solidFill>
            </p:grpSpPr>
            <p:sp>
              <p:nvSpPr>
                <p:cNvPr id="199" name="Freeform 186">
                  <a:extLst>
                    <a:ext uri="{FF2B5EF4-FFF2-40B4-BE49-F238E27FC236}">
                      <a16:creationId xmlns:a16="http://schemas.microsoft.com/office/drawing/2014/main" id="{C2F17CA3-2923-FE58-C42B-195B108FA589}"/>
                    </a:ext>
                  </a:extLst>
                </p:cNvPr>
                <p:cNvSpPr/>
                <p:nvPr/>
              </p:nvSpPr>
              <p:spPr bwMode="auto">
                <a:xfrm>
                  <a:off x="3665538" y="3109913"/>
                  <a:ext cx="252413" cy="325438"/>
                </a:xfrm>
                <a:custGeom>
                  <a:avLst/>
                  <a:gdLst>
                    <a:gd name="T0" fmla="*/ 159 w 159"/>
                    <a:gd name="T1" fmla="*/ 36 h 205"/>
                    <a:gd name="T2" fmla="*/ 151 w 159"/>
                    <a:gd name="T3" fmla="*/ 32 h 205"/>
                    <a:gd name="T4" fmla="*/ 56 w 159"/>
                    <a:gd name="T5" fmla="*/ 185 h 205"/>
                    <a:gd name="T6" fmla="*/ 56 w 159"/>
                    <a:gd name="T7" fmla="*/ 185 h 205"/>
                    <a:gd name="T8" fmla="*/ 53 w 159"/>
                    <a:gd name="T9" fmla="*/ 189 h 205"/>
                    <a:gd name="T10" fmla="*/ 50 w 159"/>
                    <a:gd name="T11" fmla="*/ 191 h 205"/>
                    <a:gd name="T12" fmla="*/ 46 w 159"/>
                    <a:gd name="T13" fmla="*/ 193 h 205"/>
                    <a:gd name="T14" fmla="*/ 41 w 159"/>
                    <a:gd name="T15" fmla="*/ 194 h 205"/>
                    <a:gd name="T16" fmla="*/ 37 w 159"/>
                    <a:gd name="T17" fmla="*/ 195 h 205"/>
                    <a:gd name="T18" fmla="*/ 31 w 159"/>
                    <a:gd name="T19" fmla="*/ 194 h 205"/>
                    <a:gd name="T20" fmla="*/ 27 w 159"/>
                    <a:gd name="T21" fmla="*/ 193 h 205"/>
                    <a:gd name="T22" fmla="*/ 22 w 159"/>
                    <a:gd name="T23" fmla="*/ 191 h 205"/>
                    <a:gd name="T24" fmla="*/ 22 w 159"/>
                    <a:gd name="T25" fmla="*/ 191 h 205"/>
                    <a:gd name="T26" fmla="*/ 18 w 159"/>
                    <a:gd name="T27" fmla="*/ 187 h 205"/>
                    <a:gd name="T28" fmla="*/ 15 w 159"/>
                    <a:gd name="T29" fmla="*/ 185 h 205"/>
                    <a:gd name="T30" fmla="*/ 12 w 159"/>
                    <a:gd name="T31" fmla="*/ 180 h 205"/>
                    <a:gd name="T32" fmla="*/ 10 w 159"/>
                    <a:gd name="T33" fmla="*/ 175 h 205"/>
                    <a:gd name="T34" fmla="*/ 10 w 159"/>
                    <a:gd name="T35" fmla="*/ 171 h 205"/>
                    <a:gd name="T36" fmla="*/ 10 w 159"/>
                    <a:gd name="T37" fmla="*/ 166 h 205"/>
                    <a:gd name="T38" fmla="*/ 11 w 159"/>
                    <a:gd name="T39" fmla="*/ 162 h 205"/>
                    <a:gd name="T40" fmla="*/ 12 w 159"/>
                    <a:gd name="T41" fmla="*/ 157 h 205"/>
                    <a:gd name="T42" fmla="*/ 107 w 159"/>
                    <a:gd name="T43" fmla="*/ 4 h 205"/>
                    <a:gd name="T44" fmla="*/ 100 w 159"/>
                    <a:gd name="T45" fmla="*/ 0 h 205"/>
                    <a:gd name="T46" fmla="*/ 4 w 159"/>
                    <a:gd name="T47" fmla="*/ 155 h 205"/>
                    <a:gd name="T48" fmla="*/ 4 w 159"/>
                    <a:gd name="T49" fmla="*/ 155 h 205"/>
                    <a:gd name="T50" fmla="*/ 2 w 159"/>
                    <a:gd name="T51" fmla="*/ 160 h 205"/>
                    <a:gd name="T52" fmla="*/ 0 w 159"/>
                    <a:gd name="T53" fmla="*/ 167 h 205"/>
                    <a:gd name="T54" fmla="*/ 0 w 159"/>
                    <a:gd name="T55" fmla="*/ 172 h 205"/>
                    <a:gd name="T56" fmla="*/ 2 w 159"/>
                    <a:gd name="T57" fmla="*/ 179 h 205"/>
                    <a:gd name="T58" fmla="*/ 3 w 159"/>
                    <a:gd name="T59" fmla="*/ 185 h 205"/>
                    <a:gd name="T60" fmla="*/ 7 w 159"/>
                    <a:gd name="T61" fmla="*/ 190 h 205"/>
                    <a:gd name="T62" fmla="*/ 11 w 159"/>
                    <a:gd name="T63" fmla="*/ 195 h 205"/>
                    <a:gd name="T64" fmla="*/ 16 w 159"/>
                    <a:gd name="T65" fmla="*/ 199 h 205"/>
                    <a:gd name="T66" fmla="*/ 16 w 159"/>
                    <a:gd name="T67" fmla="*/ 199 h 205"/>
                    <a:gd name="T68" fmla="*/ 23 w 159"/>
                    <a:gd name="T69" fmla="*/ 202 h 205"/>
                    <a:gd name="T70" fmla="*/ 30 w 159"/>
                    <a:gd name="T71" fmla="*/ 203 h 205"/>
                    <a:gd name="T72" fmla="*/ 35 w 159"/>
                    <a:gd name="T73" fmla="*/ 205 h 205"/>
                    <a:gd name="T74" fmla="*/ 42 w 159"/>
                    <a:gd name="T75" fmla="*/ 205 h 205"/>
                    <a:gd name="T76" fmla="*/ 48 w 159"/>
                    <a:gd name="T77" fmla="*/ 202 h 205"/>
                    <a:gd name="T78" fmla="*/ 53 w 159"/>
                    <a:gd name="T79" fmla="*/ 199 h 205"/>
                    <a:gd name="T80" fmla="*/ 58 w 159"/>
                    <a:gd name="T81" fmla="*/ 195 h 205"/>
                    <a:gd name="T82" fmla="*/ 62 w 159"/>
                    <a:gd name="T83" fmla="*/ 191 h 205"/>
                    <a:gd name="T84" fmla="*/ 159 w 159"/>
                    <a:gd name="T85" fmla="*/ 36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59" h="205">
                      <a:moveTo>
                        <a:pt x="159" y="36"/>
                      </a:moveTo>
                      <a:lnTo>
                        <a:pt x="151" y="32"/>
                      </a:lnTo>
                      <a:lnTo>
                        <a:pt x="56" y="185"/>
                      </a:lnTo>
                      <a:lnTo>
                        <a:pt x="56" y="185"/>
                      </a:lnTo>
                      <a:lnTo>
                        <a:pt x="53" y="189"/>
                      </a:lnTo>
                      <a:lnTo>
                        <a:pt x="50" y="191"/>
                      </a:lnTo>
                      <a:lnTo>
                        <a:pt x="46" y="193"/>
                      </a:lnTo>
                      <a:lnTo>
                        <a:pt x="41" y="194"/>
                      </a:lnTo>
                      <a:lnTo>
                        <a:pt x="37" y="195"/>
                      </a:lnTo>
                      <a:lnTo>
                        <a:pt x="31" y="194"/>
                      </a:lnTo>
                      <a:lnTo>
                        <a:pt x="27" y="193"/>
                      </a:lnTo>
                      <a:lnTo>
                        <a:pt x="22" y="191"/>
                      </a:lnTo>
                      <a:lnTo>
                        <a:pt x="22" y="191"/>
                      </a:lnTo>
                      <a:lnTo>
                        <a:pt x="18" y="187"/>
                      </a:lnTo>
                      <a:lnTo>
                        <a:pt x="15" y="185"/>
                      </a:lnTo>
                      <a:lnTo>
                        <a:pt x="12" y="180"/>
                      </a:lnTo>
                      <a:lnTo>
                        <a:pt x="10" y="175"/>
                      </a:lnTo>
                      <a:lnTo>
                        <a:pt x="10" y="171"/>
                      </a:lnTo>
                      <a:lnTo>
                        <a:pt x="10" y="166"/>
                      </a:lnTo>
                      <a:lnTo>
                        <a:pt x="11" y="162"/>
                      </a:lnTo>
                      <a:lnTo>
                        <a:pt x="12" y="157"/>
                      </a:lnTo>
                      <a:lnTo>
                        <a:pt x="107" y="4"/>
                      </a:lnTo>
                      <a:lnTo>
                        <a:pt x="100" y="0"/>
                      </a:lnTo>
                      <a:lnTo>
                        <a:pt x="4" y="155"/>
                      </a:lnTo>
                      <a:lnTo>
                        <a:pt x="4" y="155"/>
                      </a:lnTo>
                      <a:lnTo>
                        <a:pt x="2" y="160"/>
                      </a:lnTo>
                      <a:lnTo>
                        <a:pt x="0" y="167"/>
                      </a:lnTo>
                      <a:lnTo>
                        <a:pt x="0" y="172"/>
                      </a:lnTo>
                      <a:lnTo>
                        <a:pt x="2" y="179"/>
                      </a:lnTo>
                      <a:lnTo>
                        <a:pt x="3" y="185"/>
                      </a:lnTo>
                      <a:lnTo>
                        <a:pt x="7" y="190"/>
                      </a:lnTo>
                      <a:lnTo>
                        <a:pt x="11" y="195"/>
                      </a:lnTo>
                      <a:lnTo>
                        <a:pt x="16" y="199"/>
                      </a:lnTo>
                      <a:lnTo>
                        <a:pt x="16" y="199"/>
                      </a:lnTo>
                      <a:lnTo>
                        <a:pt x="23" y="202"/>
                      </a:lnTo>
                      <a:lnTo>
                        <a:pt x="30" y="203"/>
                      </a:lnTo>
                      <a:lnTo>
                        <a:pt x="35" y="205"/>
                      </a:lnTo>
                      <a:lnTo>
                        <a:pt x="42" y="205"/>
                      </a:lnTo>
                      <a:lnTo>
                        <a:pt x="48" y="202"/>
                      </a:lnTo>
                      <a:lnTo>
                        <a:pt x="53" y="199"/>
                      </a:lnTo>
                      <a:lnTo>
                        <a:pt x="58" y="195"/>
                      </a:lnTo>
                      <a:lnTo>
                        <a:pt x="62" y="191"/>
                      </a:lnTo>
                      <a:lnTo>
                        <a:pt x="159" y="3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0" name="Freeform 187">
                  <a:extLst>
                    <a:ext uri="{FF2B5EF4-FFF2-40B4-BE49-F238E27FC236}">
                      <a16:creationId xmlns:a16="http://schemas.microsoft.com/office/drawing/2014/main" id="{BBECC65F-E750-475E-4DA7-7592C86CADB3}"/>
                    </a:ext>
                  </a:extLst>
                </p:cNvPr>
                <p:cNvSpPr/>
                <p:nvPr/>
              </p:nvSpPr>
              <p:spPr bwMode="auto">
                <a:xfrm>
                  <a:off x="3808413" y="3100388"/>
                  <a:ext cx="122238" cy="82550"/>
                </a:xfrm>
                <a:custGeom>
                  <a:avLst/>
                  <a:gdLst>
                    <a:gd name="T0" fmla="*/ 75 w 77"/>
                    <a:gd name="T1" fmla="*/ 50 h 52"/>
                    <a:gd name="T2" fmla="*/ 75 w 77"/>
                    <a:gd name="T3" fmla="*/ 50 h 52"/>
                    <a:gd name="T4" fmla="*/ 74 w 77"/>
                    <a:gd name="T5" fmla="*/ 51 h 52"/>
                    <a:gd name="T6" fmla="*/ 71 w 77"/>
                    <a:gd name="T7" fmla="*/ 52 h 52"/>
                    <a:gd name="T8" fmla="*/ 69 w 77"/>
                    <a:gd name="T9" fmla="*/ 52 h 52"/>
                    <a:gd name="T10" fmla="*/ 67 w 77"/>
                    <a:gd name="T11" fmla="*/ 51 h 52"/>
                    <a:gd name="T12" fmla="*/ 2 w 77"/>
                    <a:gd name="T13" fmla="*/ 12 h 52"/>
                    <a:gd name="T14" fmla="*/ 2 w 77"/>
                    <a:gd name="T15" fmla="*/ 12 h 52"/>
                    <a:gd name="T16" fmla="*/ 0 w 77"/>
                    <a:gd name="T17" fmla="*/ 9 h 52"/>
                    <a:gd name="T18" fmla="*/ 0 w 77"/>
                    <a:gd name="T19" fmla="*/ 8 h 52"/>
                    <a:gd name="T20" fmla="*/ 0 w 77"/>
                    <a:gd name="T21" fmla="*/ 5 h 52"/>
                    <a:gd name="T22" fmla="*/ 0 w 77"/>
                    <a:gd name="T23" fmla="*/ 2 h 52"/>
                    <a:gd name="T24" fmla="*/ 0 w 77"/>
                    <a:gd name="T25" fmla="*/ 2 h 52"/>
                    <a:gd name="T26" fmla="*/ 1 w 77"/>
                    <a:gd name="T27" fmla="*/ 1 h 52"/>
                    <a:gd name="T28" fmla="*/ 4 w 77"/>
                    <a:gd name="T29" fmla="*/ 0 h 52"/>
                    <a:gd name="T30" fmla="*/ 6 w 77"/>
                    <a:gd name="T31" fmla="*/ 0 h 52"/>
                    <a:gd name="T32" fmla="*/ 8 w 77"/>
                    <a:gd name="T33" fmla="*/ 1 h 52"/>
                    <a:gd name="T34" fmla="*/ 74 w 77"/>
                    <a:gd name="T35" fmla="*/ 42 h 52"/>
                    <a:gd name="T36" fmla="*/ 74 w 77"/>
                    <a:gd name="T37" fmla="*/ 42 h 52"/>
                    <a:gd name="T38" fmla="*/ 75 w 77"/>
                    <a:gd name="T39" fmla="*/ 43 h 52"/>
                    <a:gd name="T40" fmla="*/ 77 w 77"/>
                    <a:gd name="T41" fmla="*/ 46 h 52"/>
                    <a:gd name="T42" fmla="*/ 77 w 77"/>
                    <a:gd name="T43" fmla="*/ 47 h 52"/>
                    <a:gd name="T44" fmla="*/ 75 w 77"/>
                    <a:gd name="T45" fmla="*/ 50 h 52"/>
                    <a:gd name="T46" fmla="*/ 75 w 77"/>
                    <a:gd name="T47" fmla="*/ 5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" h="52">
                      <a:moveTo>
                        <a:pt x="75" y="50"/>
                      </a:moveTo>
                      <a:lnTo>
                        <a:pt x="75" y="50"/>
                      </a:lnTo>
                      <a:lnTo>
                        <a:pt x="74" y="51"/>
                      </a:lnTo>
                      <a:lnTo>
                        <a:pt x="71" y="52"/>
                      </a:lnTo>
                      <a:lnTo>
                        <a:pt x="69" y="52"/>
                      </a:lnTo>
                      <a:lnTo>
                        <a:pt x="67" y="51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9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1"/>
                      </a:lnTo>
                      <a:lnTo>
                        <a:pt x="74" y="42"/>
                      </a:lnTo>
                      <a:lnTo>
                        <a:pt x="74" y="42"/>
                      </a:lnTo>
                      <a:lnTo>
                        <a:pt x="75" y="43"/>
                      </a:lnTo>
                      <a:lnTo>
                        <a:pt x="77" y="46"/>
                      </a:lnTo>
                      <a:lnTo>
                        <a:pt x="77" y="47"/>
                      </a:lnTo>
                      <a:lnTo>
                        <a:pt x="75" y="50"/>
                      </a:lnTo>
                      <a:lnTo>
                        <a:pt x="75" y="5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1" name="Freeform 188">
                  <a:extLst>
                    <a:ext uri="{FF2B5EF4-FFF2-40B4-BE49-F238E27FC236}">
                      <a16:creationId xmlns:a16="http://schemas.microsoft.com/office/drawing/2014/main" id="{6569C0B6-62D1-58D8-7E2D-2CD82A1C7A26}"/>
                    </a:ext>
                  </a:extLst>
                </p:cNvPr>
                <p:cNvSpPr/>
                <p:nvPr/>
              </p:nvSpPr>
              <p:spPr bwMode="auto">
                <a:xfrm>
                  <a:off x="3708401" y="3168650"/>
                  <a:ext cx="173038" cy="234950"/>
                </a:xfrm>
                <a:custGeom>
                  <a:avLst/>
                  <a:gdLst>
                    <a:gd name="T0" fmla="*/ 109 w 109"/>
                    <a:gd name="T1" fmla="*/ 5 h 148"/>
                    <a:gd name="T2" fmla="*/ 99 w 109"/>
                    <a:gd name="T3" fmla="*/ 0 h 148"/>
                    <a:gd name="T4" fmla="*/ 15 w 109"/>
                    <a:gd name="T5" fmla="*/ 137 h 148"/>
                    <a:gd name="T6" fmla="*/ 15 w 109"/>
                    <a:gd name="T7" fmla="*/ 137 h 148"/>
                    <a:gd name="T8" fmla="*/ 12 w 109"/>
                    <a:gd name="T9" fmla="*/ 139 h 148"/>
                    <a:gd name="T10" fmla="*/ 8 w 109"/>
                    <a:gd name="T11" fmla="*/ 142 h 148"/>
                    <a:gd name="T12" fmla="*/ 4 w 109"/>
                    <a:gd name="T13" fmla="*/ 143 h 148"/>
                    <a:gd name="T14" fmla="*/ 0 w 109"/>
                    <a:gd name="T15" fmla="*/ 143 h 148"/>
                    <a:gd name="T16" fmla="*/ 0 w 109"/>
                    <a:gd name="T17" fmla="*/ 143 h 148"/>
                    <a:gd name="T18" fmla="*/ 0 w 109"/>
                    <a:gd name="T19" fmla="*/ 145 h 148"/>
                    <a:gd name="T20" fmla="*/ 0 w 109"/>
                    <a:gd name="T21" fmla="*/ 145 h 148"/>
                    <a:gd name="T22" fmla="*/ 7 w 109"/>
                    <a:gd name="T23" fmla="*/ 148 h 148"/>
                    <a:gd name="T24" fmla="*/ 14 w 109"/>
                    <a:gd name="T25" fmla="*/ 148 h 148"/>
                    <a:gd name="T26" fmla="*/ 21 w 109"/>
                    <a:gd name="T27" fmla="*/ 145 h 148"/>
                    <a:gd name="T28" fmla="*/ 25 w 109"/>
                    <a:gd name="T29" fmla="*/ 141 h 148"/>
                    <a:gd name="T30" fmla="*/ 109 w 109"/>
                    <a:gd name="T31" fmla="*/ 5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9" h="148">
                      <a:moveTo>
                        <a:pt x="109" y="5"/>
                      </a:moveTo>
                      <a:lnTo>
                        <a:pt x="99" y="0"/>
                      </a:lnTo>
                      <a:lnTo>
                        <a:pt x="15" y="137"/>
                      </a:lnTo>
                      <a:lnTo>
                        <a:pt x="15" y="137"/>
                      </a:lnTo>
                      <a:lnTo>
                        <a:pt x="12" y="139"/>
                      </a:lnTo>
                      <a:lnTo>
                        <a:pt x="8" y="142"/>
                      </a:lnTo>
                      <a:lnTo>
                        <a:pt x="4" y="143"/>
                      </a:lnTo>
                      <a:lnTo>
                        <a:pt x="0" y="143"/>
                      </a:lnTo>
                      <a:lnTo>
                        <a:pt x="0" y="143"/>
                      </a:lnTo>
                      <a:lnTo>
                        <a:pt x="0" y="145"/>
                      </a:lnTo>
                      <a:lnTo>
                        <a:pt x="0" y="145"/>
                      </a:lnTo>
                      <a:lnTo>
                        <a:pt x="7" y="148"/>
                      </a:lnTo>
                      <a:lnTo>
                        <a:pt x="14" y="148"/>
                      </a:lnTo>
                      <a:lnTo>
                        <a:pt x="21" y="145"/>
                      </a:lnTo>
                      <a:lnTo>
                        <a:pt x="25" y="141"/>
                      </a:lnTo>
                      <a:lnTo>
                        <a:pt x="109" y="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02" name="Freeform 189">
                <a:extLst>
                  <a:ext uri="{FF2B5EF4-FFF2-40B4-BE49-F238E27FC236}">
                    <a16:creationId xmlns:a16="http://schemas.microsoft.com/office/drawing/2014/main" id="{3A2BC737-CEB3-C19E-CB70-D232B2BDF9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1265" y="3727774"/>
                <a:ext cx="163116" cy="175022"/>
              </a:xfrm>
              <a:custGeom>
                <a:avLst/>
                <a:gdLst>
                  <a:gd name="T0" fmla="*/ 107 w 137"/>
                  <a:gd name="T1" fmla="*/ 68 h 147"/>
                  <a:gd name="T2" fmla="*/ 103 w 137"/>
                  <a:gd name="T3" fmla="*/ 51 h 147"/>
                  <a:gd name="T4" fmla="*/ 103 w 137"/>
                  <a:gd name="T5" fmla="*/ 99 h 147"/>
                  <a:gd name="T6" fmla="*/ 117 w 137"/>
                  <a:gd name="T7" fmla="*/ 111 h 147"/>
                  <a:gd name="T8" fmla="*/ 115 w 137"/>
                  <a:gd name="T9" fmla="*/ 118 h 147"/>
                  <a:gd name="T10" fmla="*/ 103 w 137"/>
                  <a:gd name="T11" fmla="*/ 38 h 147"/>
                  <a:gd name="T12" fmla="*/ 115 w 137"/>
                  <a:gd name="T13" fmla="*/ 19 h 147"/>
                  <a:gd name="T14" fmla="*/ 117 w 137"/>
                  <a:gd name="T15" fmla="*/ 24 h 147"/>
                  <a:gd name="T16" fmla="*/ 103 w 137"/>
                  <a:gd name="T17" fmla="*/ 38 h 147"/>
                  <a:gd name="T18" fmla="*/ 114 w 137"/>
                  <a:gd name="T19" fmla="*/ 68 h 147"/>
                  <a:gd name="T20" fmla="*/ 134 w 137"/>
                  <a:gd name="T21" fmla="*/ 65 h 147"/>
                  <a:gd name="T22" fmla="*/ 136 w 137"/>
                  <a:gd name="T23" fmla="*/ 70 h 147"/>
                  <a:gd name="T24" fmla="*/ 114 w 137"/>
                  <a:gd name="T25" fmla="*/ 70 h 147"/>
                  <a:gd name="T26" fmla="*/ 69 w 137"/>
                  <a:gd name="T27" fmla="*/ 30 h 147"/>
                  <a:gd name="T28" fmla="*/ 103 w 137"/>
                  <a:gd name="T29" fmla="*/ 51 h 147"/>
                  <a:gd name="T30" fmla="*/ 90 w 137"/>
                  <a:gd name="T31" fmla="*/ 100 h 147"/>
                  <a:gd name="T32" fmla="*/ 84 w 137"/>
                  <a:gd name="T33" fmla="*/ 142 h 147"/>
                  <a:gd name="T34" fmla="*/ 69 w 137"/>
                  <a:gd name="T35" fmla="*/ 114 h 147"/>
                  <a:gd name="T36" fmla="*/ 83 w 137"/>
                  <a:gd name="T37" fmla="*/ 96 h 147"/>
                  <a:gd name="T38" fmla="*/ 95 w 137"/>
                  <a:gd name="T39" fmla="*/ 84 h 147"/>
                  <a:gd name="T40" fmla="*/ 99 w 137"/>
                  <a:gd name="T41" fmla="*/ 62 h 147"/>
                  <a:gd name="T42" fmla="*/ 91 w 137"/>
                  <a:gd name="T43" fmla="*/ 47 h 147"/>
                  <a:gd name="T44" fmla="*/ 69 w 137"/>
                  <a:gd name="T45" fmla="*/ 38 h 147"/>
                  <a:gd name="T46" fmla="*/ 100 w 137"/>
                  <a:gd name="T47" fmla="*/ 31 h 147"/>
                  <a:gd name="T48" fmla="*/ 100 w 137"/>
                  <a:gd name="T49" fmla="*/ 36 h 147"/>
                  <a:gd name="T50" fmla="*/ 103 w 137"/>
                  <a:gd name="T51" fmla="*/ 99 h 147"/>
                  <a:gd name="T52" fmla="*/ 99 w 137"/>
                  <a:gd name="T53" fmla="*/ 101 h 147"/>
                  <a:gd name="T54" fmla="*/ 103 w 137"/>
                  <a:gd name="T55" fmla="*/ 99 h 147"/>
                  <a:gd name="T56" fmla="*/ 72 w 137"/>
                  <a:gd name="T57" fmla="*/ 1 h 147"/>
                  <a:gd name="T58" fmla="*/ 72 w 137"/>
                  <a:gd name="T59" fmla="*/ 23 h 147"/>
                  <a:gd name="T60" fmla="*/ 67 w 137"/>
                  <a:gd name="T61" fmla="*/ 147 h 147"/>
                  <a:gd name="T62" fmla="*/ 49 w 137"/>
                  <a:gd name="T63" fmla="*/ 137 h 147"/>
                  <a:gd name="T64" fmla="*/ 41 w 137"/>
                  <a:gd name="T65" fmla="*/ 92 h 147"/>
                  <a:gd name="T66" fmla="*/ 41 w 137"/>
                  <a:gd name="T67" fmla="*/ 43 h 147"/>
                  <a:gd name="T68" fmla="*/ 69 w 137"/>
                  <a:gd name="T69" fmla="*/ 30 h 147"/>
                  <a:gd name="T70" fmla="*/ 57 w 137"/>
                  <a:gd name="T71" fmla="*/ 40 h 147"/>
                  <a:gd name="T72" fmla="*/ 45 w 137"/>
                  <a:gd name="T73" fmla="*/ 51 h 147"/>
                  <a:gd name="T74" fmla="*/ 40 w 137"/>
                  <a:gd name="T75" fmla="*/ 68 h 147"/>
                  <a:gd name="T76" fmla="*/ 54 w 137"/>
                  <a:gd name="T77" fmla="*/ 93 h 147"/>
                  <a:gd name="T78" fmla="*/ 56 w 137"/>
                  <a:gd name="T79" fmla="*/ 97 h 147"/>
                  <a:gd name="T80" fmla="*/ 69 w 137"/>
                  <a:gd name="T81" fmla="*/ 147 h 147"/>
                  <a:gd name="T82" fmla="*/ 69 w 137"/>
                  <a:gd name="T83" fmla="*/ 24 h 147"/>
                  <a:gd name="T84" fmla="*/ 65 w 137"/>
                  <a:gd name="T85" fmla="*/ 4 h 147"/>
                  <a:gd name="T86" fmla="*/ 69 w 137"/>
                  <a:gd name="T87" fmla="*/ 0 h 147"/>
                  <a:gd name="T88" fmla="*/ 38 w 137"/>
                  <a:gd name="T89" fmla="*/ 104 h 147"/>
                  <a:gd name="T90" fmla="*/ 35 w 137"/>
                  <a:gd name="T91" fmla="*/ 99 h 147"/>
                  <a:gd name="T92" fmla="*/ 35 w 137"/>
                  <a:gd name="T93" fmla="*/ 38 h 147"/>
                  <a:gd name="T94" fmla="*/ 38 w 137"/>
                  <a:gd name="T95" fmla="*/ 31 h 147"/>
                  <a:gd name="T96" fmla="*/ 35 w 137"/>
                  <a:gd name="T97" fmla="*/ 84 h 147"/>
                  <a:gd name="T98" fmla="*/ 33 w 137"/>
                  <a:gd name="T99" fmla="*/ 59 h 147"/>
                  <a:gd name="T100" fmla="*/ 35 w 137"/>
                  <a:gd name="T101" fmla="*/ 30 h 147"/>
                  <a:gd name="T102" fmla="*/ 33 w 137"/>
                  <a:gd name="T103" fmla="*/ 36 h 147"/>
                  <a:gd name="T104" fmla="*/ 21 w 137"/>
                  <a:gd name="T105" fmla="*/ 20 h 147"/>
                  <a:gd name="T106" fmla="*/ 35 w 137"/>
                  <a:gd name="T107" fmla="*/ 30 h 147"/>
                  <a:gd name="T108" fmla="*/ 26 w 137"/>
                  <a:gd name="T109" fmla="*/ 116 h 147"/>
                  <a:gd name="T110" fmla="*/ 21 w 137"/>
                  <a:gd name="T111" fmla="*/ 116 h 147"/>
                  <a:gd name="T112" fmla="*/ 33 w 137"/>
                  <a:gd name="T113" fmla="*/ 99 h 147"/>
                  <a:gd name="T114" fmla="*/ 4 w 137"/>
                  <a:gd name="T115" fmla="*/ 65 h 147"/>
                  <a:gd name="T116" fmla="*/ 23 w 137"/>
                  <a:gd name="T117" fmla="*/ 65 h 147"/>
                  <a:gd name="T118" fmla="*/ 21 w 137"/>
                  <a:gd name="T119" fmla="*/ 72 h 147"/>
                  <a:gd name="T120" fmla="*/ 0 w 137"/>
                  <a:gd name="T121" fmla="*/ 68 h 147"/>
                  <a:gd name="T122" fmla="*/ 4 w 137"/>
                  <a:gd name="T123" fmla="*/ 6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7" h="147">
                    <a:moveTo>
                      <a:pt x="103" y="51"/>
                    </a:moveTo>
                    <a:lnTo>
                      <a:pt x="103" y="51"/>
                    </a:lnTo>
                    <a:lnTo>
                      <a:pt x="106" y="59"/>
                    </a:lnTo>
                    <a:lnTo>
                      <a:pt x="107" y="68"/>
                    </a:lnTo>
                    <a:lnTo>
                      <a:pt x="107" y="68"/>
                    </a:lnTo>
                    <a:lnTo>
                      <a:pt x="106" y="77"/>
                    </a:lnTo>
                    <a:lnTo>
                      <a:pt x="103" y="84"/>
                    </a:lnTo>
                    <a:lnTo>
                      <a:pt x="103" y="51"/>
                    </a:lnTo>
                    <a:lnTo>
                      <a:pt x="103" y="51"/>
                    </a:lnTo>
                    <a:close/>
                    <a:moveTo>
                      <a:pt x="103" y="107"/>
                    </a:moveTo>
                    <a:lnTo>
                      <a:pt x="103" y="99"/>
                    </a:lnTo>
                    <a:lnTo>
                      <a:pt x="103" y="99"/>
                    </a:lnTo>
                    <a:lnTo>
                      <a:pt x="106" y="99"/>
                    </a:lnTo>
                    <a:lnTo>
                      <a:pt x="106" y="99"/>
                    </a:lnTo>
                    <a:lnTo>
                      <a:pt x="117" y="111"/>
                    </a:lnTo>
                    <a:lnTo>
                      <a:pt x="117" y="111"/>
                    </a:lnTo>
                    <a:lnTo>
                      <a:pt x="118" y="114"/>
                    </a:lnTo>
                    <a:lnTo>
                      <a:pt x="117" y="116"/>
                    </a:lnTo>
                    <a:lnTo>
                      <a:pt x="117" y="116"/>
                    </a:lnTo>
                    <a:lnTo>
                      <a:pt x="115" y="118"/>
                    </a:lnTo>
                    <a:lnTo>
                      <a:pt x="113" y="116"/>
                    </a:lnTo>
                    <a:lnTo>
                      <a:pt x="103" y="107"/>
                    </a:lnTo>
                    <a:lnTo>
                      <a:pt x="103" y="107"/>
                    </a:lnTo>
                    <a:close/>
                    <a:moveTo>
                      <a:pt x="103" y="38"/>
                    </a:moveTo>
                    <a:lnTo>
                      <a:pt x="103" y="28"/>
                    </a:lnTo>
                    <a:lnTo>
                      <a:pt x="113" y="20"/>
                    </a:lnTo>
                    <a:lnTo>
                      <a:pt x="113" y="20"/>
                    </a:lnTo>
                    <a:lnTo>
                      <a:pt x="115" y="19"/>
                    </a:lnTo>
                    <a:lnTo>
                      <a:pt x="117" y="20"/>
                    </a:lnTo>
                    <a:lnTo>
                      <a:pt x="117" y="20"/>
                    </a:lnTo>
                    <a:lnTo>
                      <a:pt x="118" y="23"/>
                    </a:lnTo>
                    <a:lnTo>
                      <a:pt x="117" y="24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3" y="38"/>
                    </a:lnTo>
                    <a:lnTo>
                      <a:pt x="103" y="38"/>
                    </a:lnTo>
                    <a:close/>
                    <a:moveTo>
                      <a:pt x="114" y="68"/>
                    </a:moveTo>
                    <a:lnTo>
                      <a:pt x="114" y="68"/>
                    </a:lnTo>
                    <a:lnTo>
                      <a:pt x="114" y="68"/>
                    </a:lnTo>
                    <a:lnTo>
                      <a:pt x="114" y="65"/>
                    </a:lnTo>
                    <a:lnTo>
                      <a:pt x="117" y="65"/>
                    </a:lnTo>
                    <a:lnTo>
                      <a:pt x="134" y="65"/>
                    </a:lnTo>
                    <a:lnTo>
                      <a:pt x="134" y="65"/>
                    </a:lnTo>
                    <a:lnTo>
                      <a:pt x="136" y="65"/>
                    </a:lnTo>
                    <a:lnTo>
                      <a:pt x="137" y="68"/>
                    </a:lnTo>
                    <a:lnTo>
                      <a:pt x="137" y="68"/>
                    </a:lnTo>
                    <a:lnTo>
                      <a:pt x="136" y="70"/>
                    </a:lnTo>
                    <a:lnTo>
                      <a:pt x="134" y="72"/>
                    </a:lnTo>
                    <a:lnTo>
                      <a:pt x="117" y="72"/>
                    </a:lnTo>
                    <a:lnTo>
                      <a:pt x="117" y="72"/>
                    </a:lnTo>
                    <a:lnTo>
                      <a:pt x="114" y="70"/>
                    </a:lnTo>
                    <a:lnTo>
                      <a:pt x="114" y="68"/>
                    </a:lnTo>
                    <a:lnTo>
                      <a:pt x="114" y="68"/>
                    </a:lnTo>
                    <a:close/>
                    <a:moveTo>
                      <a:pt x="69" y="30"/>
                    </a:moveTo>
                    <a:lnTo>
                      <a:pt x="69" y="30"/>
                    </a:lnTo>
                    <a:lnTo>
                      <a:pt x="80" y="32"/>
                    </a:lnTo>
                    <a:lnTo>
                      <a:pt x="90" y="36"/>
                    </a:lnTo>
                    <a:lnTo>
                      <a:pt x="98" y="43"/>
                    </a:lnTo>
                    <a:lnTo>
                      <a:pt x="103" y="51"/>
                    </a:lnTo>
                    <a:lnTo>
                      <a:pt x="103" y="84"/>
                    </a:lnTo>
                    <a:lnTo>
                      <a:pt x="103" y="84"/>
                    </a:lnTo>
                    <a:lnTo>
                      <a:pt x="98" y="93"/>
                    </a:lnTo>
                    <a:lnTo>
                      <a:pt x="90" y="100"/>
                    </a:lnTo>
                    <a:lnTo>
                      <a:pt x="90" y="130"/>
                    </a:lnTo>
                    <a:lnTo>
                      <a:pt x="90" y="130"/>
                    </a:lnTo>
                    <a:lnTo>
                      <a:pt x="88" y="137"/>
                    </a:lnTo>
                    <a:lnTo>
                      <a:pt x="84" y="142"/>
                    </a:lnTo>
                    <a:lnTo>
                      <a:pt x="79" y="146"/>
                    </a:lnTo>
                    <a:lnTo>
                      <a:pt x="71" y="147"/>
                    </a:lnTo>
                    <a:lnTo>
                      <a:pt x="69" y="147"/>
                    </a:lnTo>
                    <a:lnTo>
                      <a:pt x="69" y="114"/>
                    </a:lnTo>
                    <a:lnTo>
                      <a:pt x="82" y="114"/>
                    </a:lnTo>
                    <a:lnTo>
                      <a:pt x="82" y="97"/>
                    </a:lnTo>
                    <a:lnTo>
                      <a:pt x="82" y="97"/>
                    </a:lnTo>
                    <a:lnTo>
                      <a:pt x="83" y="96"/>
                    </a:lnTo>
                    <a:lnTo>
                      <a:pt x="84" y="95"/>
                    </a:lnTo>
                    <a:lnTo>
                      <a:pt x="84" y="95"/>
                    </a:lnTo>
                    <a:lnTo>
                      <a:pt x="91" y="89"/>
                    </a:lnTo>
                    <a:lnTo>
                      <a:pt x="95" y="84"/>
                    </a:lnTo>
                    <a:lnTo>
                      <a:pt x="98" y="76"/>
                    </a:lnTo>
                    <a:lnTo>
                      <a:pt x="99" y="68"/>
                    </a:lnTo>
                    <a:lnTo>
                      <a:pt x="99" y="68"/>
                    </a:lnTo>
                    <a:lnTo>
                      <a:pt x="99" y="62"/>
                    </a:lnTo>
                    <a:lnTo>
                      <a:pt x="96" y="57"/>
                    </a:lnTo>
                    <a:lnTo>
                      <a:pt x="94" y="51"/>
                    </a:lnTo>
                    <a:lnTo>
                      <a:pt x="91" y="47"/>
                    </a:lnTo>
                    <a:lnTo>
                      <a:pt x="91" y="47"/>
                    </a:lnTo>
                    <a:lnTo>
                      <a:pt x="86" y="43"/>
                    </a:lnTo>
                    <a:lnTo>
                      <a:pt x="82" y="40"/>
                    </a:lnTo>
                    <a:lnTo>
                      <a:pt x="75" y="39"/>
                    </a:lnTo>
                    <a:lnTo>
                      <a:pt x="69" y="38"/>
                    </a:lnTo>
                    <a:lnTo>
                      <a:pt x="69" y="30"/>
                    </a:lnTo>
                    <a:lnTo>
                      <a:pt x="69" y="30"/>
                    </a:lnTo>
                    <a:close/>
                    <a:moveTo>
                      <a:pt x="103" y="28"/>
                    </a:moveTo>
                    <a:lnTo>
                      <a:pt x="100" y="31"/>
                    </a:lnTo>
                    <a:lnTo>
                      <a:pt x="100" y="31"/>
                    </a:lnTo>
                    <a:lnTo>
                      <a:pt x="99" y="34"/>
                    </a:lnTo>
                    <a:lnTo>
                      <a:pt x="100" y="36"/>
                    </a:lnTo>
                    <a:lnTo>
                      <a:pt x="100" y="36"/>
                    </a:lnTo>
                    <a:lnTo>
                      <a:pt x="103" y="38"/>
                    </a:lnTo>
                    <a:lnTo>
                      <a:pt x="103" y="28"/>
                    </a:lnTo>
                    <a:lnTo>
                      <a:pt x="103" y="28"/>
                    </a:lnTo>
                    <a:close/>
                    <a:moveTo>
                      <a:pt x="103" y="99"/>
                    </a:moveTo>
                    <a:lnTo>
                      <a:pt x="103" y="99"/>
                    </a:lnTo>
                    <a:lnTo>
                      <a:pt x="100" y="99"/>
                    </a:lnTo>
                    <a:lnTo>
                      <a:pt x="100" y="99"/>
                    </a:lnTo>
                    <a:lnTo>
                      <a:pt x="99" y="101"/>
                    </a:lnTo>
                    <a:lnTo>
                      <a:pt x="100" y="104"/>
                    </a:lnTo>
                    <a:lnTo>
                      <a:pt x="103" y="107"/>
                    </a:lnTo>
                    <a:lnTo>
                      <a:pt x="103" y="99"/>
                    </a:lnTo>
                    <a:lnTo>
                      <a:pt x="103" y="99"/>
                    </a:lnTo>
                    <a:close/>
                    <a:moveTo>
                      <a:pt x="69" y="24"/>
                    </a:moveTo>
                    <a:lnTo>
                      <a:pt x="69" y="0"/>
                    </a:lnTo>
                    <a:lnTo>
                      <a:pt x="69" y="0"/>
                    </a:lnTo>
                    <a:lnTo>
                      <a:pt x="72" y="1"/>
                    </a:lnTo>
                    <a:lnTo>
                      <a:pt x="72" y="4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2" y="23"/>
                    </a:lnTo>
                    <a:lnTo>
                      <a:pt x="69" y="24"/>
                    </a:lnTo>
                    <a:lnTo>
                      <a:pt x="69" y="24"/>
                    </a:lnTo>
                    <a:close/>
                    <a:moveTo>
                      <a:pt x="69" y="147"/>
                    </a:moveTo>
                    <a:lnTo>
                      <a:pt x="67" y="147"/>
                    </a:lnTo>
                    <a:lnTo>
                      <a:pt x="67" y="147"/>
                    </a:lnTo>
                    <a:lnTo>
                      <a:pt x="60" y="146"/>
                    </a:lnTo>
                    <a:lnTo>
                      <a:pt x="53" y="142"/>
                    </a:lnTo>
                    <a:lnTo>
                      <a:pt x="49" y="137"/>
                    </a:lnTo>
                    <a:lnTo>
                      <a:pt x="48" y="130"/>
                    </a:lnTo>
                    <a:lnTo>
                      <a:pt x="48" y="99"/>
                    </a:lnTo>
                    <a:lnTo>
                      <a:pt x="48" y="99"/>
                    </a:lnTo>
                    <a:lnTo>
                      <a:pt x="41" y="92"/>
                    </a:lnTo>
                    <a:lnTo>
                      <a:pt x="35" y="84"/>
                    </a:lnTo>
                    <a:lnTo>
                      <a:pt x="35" y="51"/>
                    </a:lnTo>
                    <a:lnTo>
                      <a:pt x="35" y="51"/>
                    </a:lnTo>
                    <a:lnTo>
                      <a:pt x="41" y="43"/>
                    </a:lnTo>
                    <a:lnTo>
                      <a:pt x="49" y="36"/>
                    </a:lnTo>
                    <a:lnTo>
                      <a:pt x="59" y="32"/>
                    </a:lnTo>
                    <a:lnTo>
                      <a:pt x="64" y="31"/>
                    </a:lnTo>
                    <a:lnTo>
                      <a:pt x="69" y="30"/>
                    </a:lnTo>
                    <a:lnTo>
                      <a:pt x="69" y="38"/>
                    </a:lnTo>
                    <a:lnTo>
                      <a:pt x="69" y="38"/>
                    </a:lnTo>
                    <a:lnTo>
                      <a:pt x="64" y="39"/>
                    </a:lnTo>
                    <a:lnTo>
                      <a:pt x="57" y="40"/>
                    </a:lnTo>
                    <a:lnTo>
                      <a:pt x="53" y="43"/>
                    </a:lnTo>
                    <a:lnTo>
                      <a:pt x="48" y="47"/>
                    </a:lnTo>
                    <a:lnTo>
                      <a:pt x="48" y="47"/>
                    </a:lnTo>
                    <a:lnTo>
                      <a:pt x="45" y="51"/>
                    </a:lnTo>
                    <a:lnTo>
                      <a:pt x="42" y="57"/>
                    </a:lnTo>
                    <a:lnTo>
                      <a:pt x="40" y="62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41" y="76"/>
                    </a:lnTo>
                    <a:lnTo>
                      <a:pt x="44" y="82"/>
                    </a:lnTo>
                    <a:lnTo>
                      <a:pt x="48" y="89"/>
                    </a:lnTo>
                    <a:lnTo>
                      <a:pt x="54" y="93"/>
                    </a:lnTo>
                    <a:lnTo>
                      <a:pt x="54" y="93"/>
                    </a:lnTo>
                    <a:lnTo>
                      <a:pt x="54" y="93"/>
                    </a:lnTo>
                    <a:lnTo>
                      <a:pt x="56" y="95"/>
                    </a:lnTo>
                    <a:lnTo>
                      <a:pt x="56" y="97"/>
                    </a:lnTo>
                    <a:lnTo>
                      <a:pt x="56" y="114"/>
                    </a:lnTo>
                    <a:lnTo>
                      <a:pt x="69" y="114"/>
                    </a:lnTo>
                    <a:lnTo>
                      <a:pt x="69" y="147"/>
                    </a:lnTo>
                    <a:lnTo>
                      <a:pt x="69" y="147"/>
                    </a:lnTo>
                    <a:close/>
                    <a:moveTo>
                      <a:pt x="69" y="0"/>
                    </a:move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7" y="23"/>
                    </a:lnTo>
                    <a:lnTo>
                      <a:pt x="65" y="20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35" y="107"/>
                    </a:moveTo>
                    <a:lnTo>
                      <a:pt x="38" y="104"/>
                    </a:lnTo>
                    <a:lnTo>
                      <a:pt x="38" y="104"/>
                    </a:lnTo>
                    <a:lnTo>
                      <a:pt x="38" y="101"/>
                    </a:lnTo>
                    <a:lnTo>
                      <a:pt x="38" y="99"/>
                    </a:lnTo>
                    <a:lnTo>
                      <a:pt x="38" y="99"/>
                    </a:lnTo>
                    <a:lnTo>
                      <a:pt x="35" y="99"/>
                    </a:lnTo>
                    <a:lnTo>
                      <a:pt x="35" y="107"/>
                    </a:lnTo>
                    <a:lnTo>
                      <a:pt x="35" y="107"/>
                    </a:lnTo>
                    <a:close/>
                    <a:moveTo>
                      <a:pt x="35" y="38"/>
                    </a:moveTo>
                    <a:lnTo>
                      <a:pt x="35" y="38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8" y="31"/>
                    </a:lnTo>
                    <a:lnTo>
                      <a:pt x="35" y="30"/>
                    </a:lnTo>
                    <a:lnTo>
                      <a:pt x="35" y="38"/>
                    </a:lnTo>
                    <a:close/>
                    <a:moveTo>
                      <a:pt x="35" y="84"/>
                    </a:moveTo>
                    <a:lnTo>
                      <a:pt x="35" y="84"/>
                    </a:lnTo>
                    <a:lnTo>
                      <a:pt x="33" y="76"/>
                    </a:lnTo>
                    <a:lnTo>
                      <a:pt x="31" y="68"/>
                    </a:lnTo>
                    <a:lnTo>
                      <a:pt x="31" y="68"/>
                    </a:lnTo>
                    <a:lnTo>
                      <a:pt x="33" y="59"/>
                    </a:lnTo>
                    <a:lnTo>
                      <a:pt x="35" y="51"/>
                    </a:lnTo>
                    <a:lnTo>
                      <a:pt x="35" y="84"/>
                    </a:lnTo>
                    <a:lnTo>
                      <a:pt x="35" y="84"/>
                    </a:lnTo>
                    <a:close/>
                    <a:moveTo>
                      <a:pt x="35" y="30"/>
                    </a:moveTo>
                    <a:lnTo>
                      <a:pt x="35" y="38"/>
                    </a:lnTo>
                    <a:lnTo>
                      <a:pt x="35" y="38"/>
                    </a:lnTo>
                    <a:lnTo>
                      <a:pt x="33" y="36"/>
                    </a:lnTo>
                    <a:lnTo>
                      <a:pt x="33" y="36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9" y="23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35" y="30"/>
                    </a:lnTo>
                    <a:lnTo>
                      <a:pt x="35" y="30"/>
                    </a:lnTo>
                    <a:close/>
                    <a:moveTo>
                      <a:pt x="35" y="99"/>
                    </a:moveTo>
                    <a:lnTo>
                      <a:pt x="35" y="107"/>
                    </a:lnTo>
                    <a:lnTo>
                      <a:pt x="26" y="116"/>
                    </a:lnTo>
                    <a:lnTo>
                      <a:pt x="26" y="116"/>
                    </a:lnTo>
                    <a:lnTo>
                      <a:pt x="23" y="118"/>
                    </a:lnTo>
                    <a:lnTo>
                      <a:pt x="21" y="116"/>
                    </a:lnTo>
                    <a:lnTo>
                      <a:pt x="21" y="116"/>
                    </a:lnTo>
                    <a:lnTo>
                      <a:pt x="19" y="114"/>
                    </a:lnTo>
                    <a:lnTo>
                      <a:pt x="21" y="111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35" y="99"/>
                    </a:lnTo>
                    <a:lnTo>
                      <a:pt x="35" y="99"/>
                    </a:lnTo>
                    <a:close/>
                    <a:moveTo>
                      <a:pt x="4" y="65"/>
                    </a:moveTo>
                    <a:lnTo>
                      <a:pt x="4" y="65"/>
                    </a:lnTo>
                    <a:lnTo>
                      <a:pt x="21" y="65"/>
                    </a:lnTo>
                    <a:lnTo>
                      <a:pt x="21" y="65"/>
                    </a:lnTo>
                    <a:lnTo>
                      <a:pt x="23" y="65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3" y="70"/>
                    </a:lnTo>
                    <a:lnTo>
                      <a:pt x="21" y="72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2" y="70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65"/>
                    </a:lnTo>
                    <a:lnTo>
                      <a:pt x="4" y="65"/>
                    </a:lnTo>
                    <a:lnTo>
                      <a:pt x="4" y="65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03" name="组合 214">
                <a:extLst>
                  <a:ext uri="{FF2B5EF4-FFF2-40B4-BE49-F238E27FC236}">
                    <a16:creationId xmlns:a16="http://schemas.microsoft.com/office/drawing/2014/main" id="{6C9CA0E2-F156-C24E-E67F-24C17AF06240}"/>
                  </a:ext>
                </a:extLst>
              </p:cNvPr>
              <p:cNvGrpSpPr/>
              <p:nvPr/>
            </p:nvGrpSpPr>
            <p:grpSpPr>
              <a:xfrm>
                <a:off x="4515818" y="2383557"/>
                <a:ext cx="120253" cy="191691"/>
                <a:chOff x="2679701" y="2924175"/>
                <a:chExt cx="160337" cy="255588"/>
              </a:xfrm>
              <a:solidFill>
                <a:schemeClr val="accent6"/>
              </a:solidFill>
            </p:grpSpPr>
            <p:sp>
              <p:nvSpPr>
                <p:cNvPr id="204" name="Freeform 190">
                  <a:extLst>
                    <a:ext uri="{FF2B5EF4-FFF2-40B4-BE49-F238E27FC236}">
                      <a16:creationId xmlns:a16="http://schemas.microsoft.com/office/drawing/2014/main" id="{87A42271-3472-F526-C77E-E010C9C5DDBA}"/>
                    </a:ext>
                  </a:extLst>
                </p:cNvPr>
                <p:cNvSpPr/>
                <p:nvPr/>
              </p:nvSpPr>
              <p:spPr bwMode="auto">
                <a:xfrm>
                  <a:off x="2770188" y="3103563"/>
                  <a:ext cx="57150" cy="57150"/>
                </a:xfrm>
                <a:custGeom>
                  <a:avLst/>
                  <a:gdLst>
                    <a:gd name="T0" fmla="*/ 0 w 36"/>
                    <a:gd name="T1" fmla="*/ 22 h 36"/>
                    <a:gd name="T2" fmla="*/ 0 w 36"/>
                    <a:gd name="T3" fmla="*/ 22 h 36"/>
                    <a:gd name="T4" fmla="*/ 2 w 36"/>
                    <a:gd name="T5" fmla="*/ 27 h 36"/>
                    <a:gd name="T6" fmla="*/ 8 w 36"/>
                    <a:gd name="T7" fmla="*/ 33 h 36"/>
                    <a:gd name="T8" fmla="*/ 13 w 36"/>
                    <a:gd name="T9" fmla="*/ 36 h 36"/>
                    <a:gd name="T10" fmla="*/ 21 w 36"/>
                    <a:gd name="T11" fmla="*/ 36 h 36"/>
                    <a:gd name="T12" fmla="*/ 21 w 36"/>
                    <a:gd name="T13" fmla="*/ 36 h 36"/>
                    <a:gd name="T14" fmla="*/ 28 w 36"/>
                    <a:gd name="T15" fmla="*/ 33 h 36"/>
                    <a:gd name="T16" fmla="*/ 32 w 36"/>
                    <a:gd name="T17" fmla="*/ 29 h 36"/>
                    <a:gd name="T18" fmla="*/ 35 w 36"/>
                    <a:gd name="T19" fmla="*/ 22 h 36"/>
                    <a:gd name="T20" fmla="*/ 36 w 36"/>
                    <a:gd name="T21" fmla="*/ 15 h 36"/>
                    <a:gd name="T22" fmla="*/ 36 w 36"/>
                    <a:gd name="T23" fmla="*/ 15 h 36"/>
                    <a:gd name="T24" fmla="*/ 33 w 36"/>
                    <a:gd name="T25" fmla="*/ 8 h 36"/>
                    <a:gd name="T26" fmla="*/ 28 w 36"/>
                    <a:gd name="T27" fmla="*/ 3 h 36"/>
                    <a:gd name="T28" fmla="*/ 21 w 36"/>
                    <a:gd name="T29" fmla="*/ 0 h 36"/>
                    <a:gd name="T30" fmla="*/ 14 w 36"/>
                    <a:gd name="T31" fmla="*/ 0 h 36"/>
                    <a:gd name="T32" fmla="*/ 14 w 36"/>
                    <a:gd name="T33" fmla="*/ 0 h 36"/>
                    <a:gd name="T34" fmla="*/ 8 w 36"/>
                    <a:gd name="T35" fmla="*/ 3 h 36"/>
                    <a:gd name="T36" fmla="*/ 4 w 36"/>
                    <a:gd name="T37" fmla="*/ 8 h 36"/>
                    <a:gd name="T38" fmla="*/ 1 w 36"/>
                    <a:gd name="T39" fmla="*/ 14 h 36"/>
                    <a:gd name="T40" fmla="*/ 0 w 36"/>
                    <a:gd name="T41" fmla="*/ 22 h 36"/>
                    <a:gd name="T42" fmla="*/ 0 w 36"/>
                    <a:gd name="T43" fmla="*/ 2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" h="36"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2" y="27"/>
                      </a:lnTo>
                      <a:lnTo>
                        <a:pt x="8" y="33"/>
                      </a:lnTo>
                      <a:lnTo>
                        <a:pt x="13" y="36"/>
                      </a:lnTo>
                      <a:lnTo>
                        <a:pt x="21" y="36"/>
                      </a:lnTo>
                      <a:lnTo>
                        <a:pt x="21" y="36"/>
                      </a:lnTo>
                      <a:lnTo>
                        <a:pt x="28" y="33"/>
                      </a:lnTo>
                      <a:lnTo>
                        <a:pt x="32" y="29"/>
                      </a:lnTo>
                      <a:lnTo>
                        <a:pt x="35" y="22"/>
                      </a:lnTo>
                      <a:lnTo>
                        <a:pt x="36" y="15"/>
                      </a:lnTo>
                      <a:lnTo>
                        <a:pt x="36" y="15"/>
                      </a:lnTo>
                      <a:lnTo>
                        <a:pt x="33" y="8"/>
                      </a:lnTo>
                      <a:lnTo>
                        <a:pt x="28" y="3"/>
                      </a:lnTo>
                      <a:lnTo>
                        <a:pt x="21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8" y="3"/>
                      </a:lnTo>
                      <a:lnTo>
                        <a:pt x="4" y="8"/>
                      </a:lnTo>
                      <a:lnTo>
                        <a:pt x="1" y="14"/>
                      </a:lnTo>
                      <a:lnTo>
                        <a:pt x="0" y="22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5" name="Freeform 191">
                  <a:extLst>
                    <a:ext uri="{FF2B5EF4-FFF2-40B4-BE49-F238E27FC236}">
                      <a16:creationId xmlns:a16="http://schemas.microsoft.com/office/drawing/2014/main" id="{1C1BB070-BA49-26E7-D9C7-8AA3E52839B8}"/>
                    </a:ext>
                  </a:extLst>
                </p:cNvPr>
                <p:cNvSpPr/>
                <p:nvPr/>
              </p:nvSpPr>
              <p:spPr bwMode="auto">
                <a:xfrm>
                  <a:off x="2786063" y="2924175"/>
                  <a:ext cx="53975" cy="192088"/>
                </a:xfrm>
                <a:custGeom>
                  <a:avLst/>
                  <a:gdLst>
                    <a:gd name="T0" fmla="*/ 0 w 34"/>
                    <a:gd name="T1" fmla="*/ 121 h 121"/>
                    <a:gd name="T2" fmla="*/ 0 w 34"/>
                    <a:gd name="T3" fmla="*/ 121 h 121"/>
                    <a:gd name="T4" fmla="*/ 21 w 34"/>
                    <a:gd name="T5" fmla="*/ 17 h 121"/>
                    <a:gd name="T6" fmla="*/ 21 w 34"/>
                    <a:gd name="T7" fmla="*/ 17 h 121"/>
                    <a:gd name="T8" fmla="*/ 27 w 34"/>
                    <a:gd name="T9" fmla="*/ 9 h 121"/>
                    <a:gd name="T10" fmla="*/ 31 w 34"/>
                    <a:gd name="T11" fmla="*/ 2 h 121"/>
                    <a:gd name="T12" fmla="*/ 34 w 34"/>
                    <a:gd name="T13" fmla="*/ 0 h 121"/>
                    <a:gd name="T14" fmla="*/ 34 w 34"/>
                    <a:gd name="T15" fmla="*/ 0 h 121"/>
                    <a:gd name="T16" fmla="*/ 31 w 34"/>
                    <a:gd name="T17" fmla="*/ 19 h 121"/>
                    <a:gd name="T18" fmla="*/ 25 w 34"/>
                    <a:gd name="T19" fmla="*/ 61 h 121"/>
                    <a:gd name="T20" fmla="*/ 14 w 34"/>
                    <a:gd name="T21" fmla="*/ 121 h 121"/>
                    <a:gd name="T22" fmla="*/ 0 w 34"/>
                    <a:gd name="T23" fmla="*/ 12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" h="121">
                      <a:moveTo>
                        <a:pt x="0" y="121"/>
                      </a:moveTo>
                      <a:lnTo>
                        <a:pt x="0" y="121"/>
                      </a:lnTo>
                      <a:lnTo>
                        <a:pt x="21" y="17"/>
                      </a:lnTo>
                      <a:lnTo>
                        <a:pt x="21" y="17"/>
                      </a:lnTo>
                      <a:lnTo>
                        <a:pt x="27" y="9"/>
                      </a:lnTo>
                      <a:lnTo>
                        <a:pt x="31" y="2"/>
                      </a:lnTo>
                      <a:lnTo>
                        <a:pt x="34" y="0"/>
                      </a:lnTo>
                      <a:lnTo>
                        <a:pt x="34" y="0"/>
                      </a:lnTo>
                      <a:lnTo>
                        <a:pt x="31" y="19"/>
                      </a:lnTo>
                      <a:lnTo>
                        <a:pt x="25" y="61"/>
                      </a:lnTo>
                      <a:lnTo>
                        <a:pt x="14" y="121"/>
                      </a:lnTo>
                      <a:lnTo>
                        <a:pt x="0" y="12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6" name="Freeform 192">
                  <a:extLst>
                    <a:ext uri="{FF2B5EF4-FFF2-40B4-BE49-F238E27FC236}">
                      <a16:creationId xmlns:a16="http://schemas.microsoft.com/office/drawing/2014/main" id="{7B00E218-1C51-70B0-DFB9-043F5BA6F5D4}"/>
                    </a:ext>
                  </a:extLst>
                </p:cNvPr>
                <p:cNvSpPr/>
                <p:nvPr/>
              </p:nvSpPr>
              <p:spPr bwMode="auto">
                <a:xfrm>
                  <a:off x="2679701" y="2954338"/>
                  <a:ext cx="123825" cy="166688"/>
                </a:xfrm>
                <a:custGeom>
                  <a:avLst/>
                  <a:gdLst>
                    <a:gd name="T0" fmla="*/ 77 w 78"/>
                    <a:gd name="T1" fmla="*/ 98 h 105"/>
                    <a:gd name="T2" fmla="*/ 19 w 78"/>
                    <a:gd name="T3" fmla="*/ 13 h 105"/>
                    <a:gd name="T4" fmla="*/ 0 w 78"/>
                    <a:gd name="T5" fmla="*/ 0 h 105"/>
                    <a:gd name="T6" fmla="*/ 8 w 78"/>
                    <a:gd name="T7" fmla="*/ 20 h 105"/>
                    <a:gd name="T8" fmla="*/ 66 w 78"/>
                    <a:gd name="T9" fmla="*/ 105 h 105"/>
                    <a:gd name="T10" fmla="*/ 78 w 78"/>
                    <a:gd name="T11" fmla="*/ 98 h 105"/>
                    <a:gd name="T12" fmla="*/ 77 w 78"/>
                    <a:gd name="T13" fmla="*/ 9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105">
                      <a:moveTo>
                        <a:pt x="77" y="98"/>
                      </a:moveTo>
                      <a:lnTo>
                        <a:pt x="19" y="13"/>
                      </a:lnTo>
                      <a:lnTo>
                        <a:pt x="0" y="0"/>
                      </a:lnTo>
                      <a:lnTo>
                        <a:pt x="8" y="20"/>
                      </a:lnTo>
                      <a:lnTo>
                        <a:pt x="66" y="105"/>
                      </a:lnTo>
                      <a:lnTo>
                        <a:pt x="78" y="98"/>
                      </a:lnTo>
                      <a:lnTo>
                        <a:pt x="77" y="9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7" name="Freeform 193">
                  <a:extLst>
                    <a:ext uri="{FF2B5EF4-FFF2-40B4-BE49-F238E27FC236}">
                      <a16:creationId xmlns:a16="http://schemas.microsoft.com/office/drawing/2014/main" id="{069EFD24-1CF3-F311-DB0D-6A80C4C2BB28}"/>
                    </a:ext>
                  </a:extLst>
                </p:cNvPr>
                <p:cNvSpPr/>
                <p:nvPr/>
              </p:nvSpPr>
              <p:spPr bwMode="auto">
                <a:xfrm>
                  <a:off x="2798763" y="3149600"/>
                  <a:ext cx="14288" cy="30163"/>
                </a:xfrm>
                <a:custGeom>
                  <a:avLst/>
                  <a:gdLst>
                    <a:gd name="T0" fmla="*/ 7 w 9"/>
                    <a:gd name="T1" fmla="*/ 2 h 19"/>
                    <a:gd name="T2" fmla="*/ 7 w 9"/>
                    <a:gd name="T3" fmla="*/ 2 h 19"/>
                    <a:gd name="T4" fmla="*/ 6 w 9"/>
                    <a:gd name="T5" fmla="*/ 0 h 19"/>
                    <a:gd name="T6" fmla="*/ 3 w 9"/>
                    <a:gd name="T7" fmla="*/ 0 h 19"/>
                    <a:gd name="T8" fmla="*/ 3 w 9"/>
                    <a:gd name="T9" fmla="*/ 0 h 19"/>
                    <a:gd name="T10" fmla="*/ 0 w 9"/>
                    <a:gd name="T11" fmla="*/ 1 h 19"/>
                    <a:gd name="T12" fmla="*/ 0 w 9"/>
                    <a:gd name="T13" fmla="*/ 4 h 19"/>
                    <a:gd name="T14" fmla="*/ 3 w 9"/>
                    <a:gd name="T15" fmla="*/ 16 h 19"/>
                    <a:gd name="T16" fmla="*/ 3 w 9"/>
                    <a:gd name="T17" fmla="*/ 16 h 19"/>
                    <a:gd name="T18" fmla="*/ 3 w 9"/>
                    <a:gd name="T19" fmla="*/ 19 h 19"/>
                    <a:gd name="T20" fmla="*/ 6 w 9"/>
                    <a:gd name="T21" fmla="*/ 19 h 19"/>
                    <a:gd name="T22" fmla="*/ 6 w 9"/>
                    <a:gd name="T23" fmla="*/ 19 h 19"/>
                    <a:gd name="T24" fmla="*/ 9 w 9"/>
                    <a:gd name="T25" fmla="*/ 17 h 19"/>
                    <a:gd name="T26" fmla="*/ 9 w 9"/>
                    <a:gd name="T27" fmla="*/ 15 h 19"/>
                    <a:gd name="T28" fmla="*/ 7 w 9"/>
                    <a:gd name="T29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" h="19">
                      <a:moveTo>
                        <a:pt x="7" y="2"/>
                      </a:move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4"/>
                      </a:lnTo>
                      <a:lnTo>
                        <a:pt x="3" y="16"/>
                      </a:lnTo>
                      <a:lnTo>
                        <a:pt x="3" y="16"/>
                      </a:lnTo>
                      <a:lnTo>
                        <a:pt x="3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9" y="17"/>
                      </a:lnTo>
                      <a:lnTo>
                        <a:pt x="9" y="15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08" name="Freeform 194">
                <a:extLst>
                  <a:ext uri="{FF2B5EF4-FFF2-40B4-BE49-F238E27FC236}">
                    <a16:creationId xmlns:a16="http://schemas.microsoft.com/office/drawing/2014/main" id="{E981E3B4-9740-DB0F-B022-37139C04B5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2721" y="1401292"/>
                <a:ext cx="163116" cy="177404"/>
              </a:xfrm>
              <a:custGeom>
                <a:avLst/>
                <a:gdLst>
                  <a:gd name="T0" fmla="*/ 105 w 137"/>
                  <a:gd name="T1" fmla="*/ 69 h 149"/>
                  <a:gd name="T2" fmla="*/ 103 w 137"/>
                  <a:gd name="T3" fmla="*/ 51 h 149"/>
                  <a:gd name="T4" fmla="*/ 103 w 137"/>
                  <a:gd name="T5" fmla="*/ 99 h 149"/>
                  <a:gd name="T6" fmla="*/ 116 w 137"/>
                  <a:gd name="T7" fmla="*/ 112 h 149"/>
                  <a:gd name="T8" fmla="*/ 114 w 137"/>
                  <a:gd name="T9" fmla="*/ 118 h 149"/>
                  <a:gd name="T10" fmla="*/ 103 w 137"/>
                  <a:gd name="T11" fmla="*/ 38 h 149"/>
                  <a:gd name="T12" fmla="*/ 114 w 137"/>
                  <a:gd name="T13" fmla="*/ 19 h 149"/>
                  <a:gd name="T14" fmla="*/ 116 w 137"/>
                  <a:gd name="T15" fmla="*/ 26 h 149"/>
                  <a:gd name="T16" fmla="*/ 103 w 137"/>
                  <a:gd name="T17" fmla="*/ 38 h 149"/>
                  <a:gd name="T18" fmla="*/ 112 w 137"/>
                  <a:gd name="T19" fmla="*/ 69 h 149"/>
                  <a:gd name="T20" fmla="*/ 133 w 137"/>
                  <a:gd name="T21" fmla="*/ 65 h 149"/>
                  <a:gd name="T22" fmla="*/ 135 w 137"/>
                  <a:gd name="T23" fmla="*/ 72 h 149"/>
                  <a:gd name="T24" fmla="*/ 114 w 137"/>
                  <a:gd name="T25" fmla="*/ 72 h 149"/>
                  <a:gd name="T26" fmla="*/ 69 w 137"/>
                  <a:gd name="T27" fmla="*/ 31 h 149"/>
                  <a:gd name="T28" fmla="*/ 103 w 137"/>
                  <a:gd name="T29" fmla="*/ 51 h 149"/>
                  <a:gd name="T30" fmla="*/ 89 w 137"/>
                  <a:gd name="T31" fmla="*/ 100 h 149"/>
                  <a:gd name="T32" fmla="*/ 84 w 137"/>
                  <a:gd name="T33" fmla="*/ 144 h 149"/>
                  <a:gd name="T34" fmla="*/ 69 w 137"/>
                  <a:gd name="T35" fmla="*/ 115 h 149"/>
                  <a:gd name="T36" fmla="*/ 81 w 137"/>
                  <a:gd name="T37" fmla="*/ 96 h 149"/>
                  <a:gd name="T38" fmla="*/ 95 w 137"/>
                  <a:gd name="T39" fmla="*/ 84 h 149"/>
                  <a:gd name="T40" fmla="*/ 97 w 137"/>
                  <a:gd name="T41" fmla="*/ 62 h 149"/>
                  <a:gd name="T42" fmla="*/ 89 w 137"/>
                  <a:gd name="T43" fmla="*/ 47 h 149"/>
                  <a:gd name="T44" fmla="*/ 69 w 137"/>
                  <a:gd name="T45" fmla="*/ 39 h 149"/>
                  <a:gd name="T46" fmla="*/ 100 w 137"/>
                  <a:gd name="T47" fmla="*/ 33 h 149"/>
                  <a:gd name="T48" fmla="*/ 100 w 137"/>
                  <a:gd name="T49" fmla="*/ 38 h 149"/>
                  <a:gd name="T50" fmla="*/ 103 w 137"/>
                  <a:gd name="T51" fmla="*/ 99 h 149"/>
                  <a:gd name="T52" fmla="*/ 99 w 137"/>
                  <a:gd name="T53" fmla="*/ 103 h 149"/>
                  <a:gd name="T54" fmla="*/ 103 w 137"/>
                  <a:gd name="T55" fmla="*/ 99 h 149"/>
                  <a:gd name="T56" fmla="*/ 70 w 137"/>
                  <a:gd name="T57" fmla="*/ 1 h 149"/>
                  <a:gd name="T58" fmla="*/ 70 w 137"/>
                  <a:gd name="T59" fmla="*/ 23 h 149"/>
                  <a:gd name="T60" fmla="*/ 66 w 137"/>
                  <a:gd name="T61" fmla="*/ 149 h 149"/>
                  <a:gd name="T62" fmla="*/ 49 w 137"/>
                  <a:gd name="T63" fmla="*/ 137 h 149"/>
                  <a:gd name="T64" fmla="*/ 39 w 137"/>
                  <a:gd name="T65" fmla="*/ 93 h 149"/>
                  <a:gd name="T66" fmla="*/ 40 w 137"/>
                  <a:gd name="T67" fmla="*/ 43 h 149"/>
                  <a:gd name="T68" fmla="*/ 69 w 137"/>
                  <a:gd name="T69" fmla="*/ 31 h 149"/>
                  <a:gd name="T70" fmla="*/ 57 w 137"/>
                  <a:gd name="T71" fmla="*/ 41 h 149"/>
                  <a:gd name="T72" fmla="*/ 43 w 137"/>
                  <a:gd name="T73" fmla="*/ 51 h 149"/>
                  <a:gd name="T74" fmla="*/ 38 w 137"/>
                  <a:gd name="T75" fmla="*/ 69 h 149"/>
                  <a:gd name="T76" fmla="*/ 53 w 137"/>
                  <a:gd name="T77" fmla="*/ 95 h 149"/>
                  <a:gd name="T78" fmla="*/ 55 w 137"/>
                  <a:gd name="T79" fmla="*/ 98 h 149"/>
                  <a:gd name="T80" fmla="*/ 69 w 137"/>
                  <a:gd name="T81" fmla="*/ 149 h 149"/>
                  <a:gd name="T82" fmla="*/ 68 w 137"/>
                  <a:gd name="T83" fmla="*/ 24 h 149"/>
                  <a:gd name="T84" fmla="*/ 65 w 137"/>
                  <a:gd name="T85" fmla="*/ 4 h 149"/>
                  <a:gd name="T86" fmla="*/ 69 w 137"/>
                  <a:gd name="T87" fmla="*/ 0 h 149"/>
                  <a:gd name="T88" fmla="*/ 36 w 137"/>
                  <a:gd name="T89" fmla="*/ 106 h 149"/>
                  <a:gd name="T90" fmla="*/ 34 w 137"/>
                  <a:gd name="T91" fmla="*/ 99 h 149"/>
                  <a:gd name="T92" fmla="*/ 34 w 137"/>
                  <a:gd name="T93" fmla="*/ 38 h 149"/>
                  <a:gd name="T94" fmla="*/ 36 w 137"/>
                  <a:gd name="T95" fmla="*/ 33 h 149"/>
                  <a:gd name="T96" fmla="*/ 34 w 137"/>
                  <a:gd name="T97" fmla="*/ 85 h 149"/>
                  <a:gd name="T98" fmla="*/ 31 w 137"/>
                  <a:gd name="T99" fmla="*/ 61 h 149"/>
                  <a:gd name="T100" fmla="*/ 34 w 137"/>
                  <a:gd name="T101" fmla="*/ 30 h 149"/>
                  <a:gd name="T102" fmla="*/ 31 w 137"/>
                  <a:gd name="T103" fmla="*/ 38 h 149"/>
                  <a:gd name="T104" fmla="*/ 20 w 137"/>
                  <a:gd name="T105" fmla="*/ 20 h 149"/>
                  <a:gd name="T106" fmla="*/ 34 w 137"/>
                  <a:gd name="T107" fmla="*/ 30 h 149"/>
                  <a:gd name="T108" fmla="*/ 24 w 137"/>
                  <a:gd name="T109" fmla="*/ 116 h 149"/>
                  <a:gd name="T110" fmla="*/ 20 w 137"/>
                  <a:gd name="T111" fmla="*/ 116 h 149"/>
                  <a:gd name="T112" fmla="*/ 31 w 137"/>
                  <a:gd name="T113" fmla="*/ 100 h 149"/>
                  <a:gd name="T114" fmla="*/ 4 w 137"/>
                  <a:gd name="T115" fmla="*/ 65 h 149"/>
                  <a:gd name="T116" fmla="*/ 23 w 137"/>
                  <a:gd name="T117" fmla="*/ 66 h 149"/>
                  <a:gd name="T118" fmla="*/ 20 w 137"/>
                  <a:gd name="T119" fmla="*/ 72 h 149"/>
                  <a:gd name="T120" fmla="*/ 0 w 137"/>
                  <a:gd name="T121" fmla="*/ 69 h 149"/>
                  <a:gd name="T122" fmla="*/ 4 w 137"/>
                  <a:gd name="T123" fmla="*/ 6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7" h="149">
                    <a:moveTo>
                      <a:pt x="103" y="51"/>
                    </a:moveTo>
                    <a:lnTo>
                      <a:pt x="103" y="51"/>
                    </a:lnTo>
                    <a:lnTo>
                      <a:pt x="105" y="60"/>
                    </a:lnTo>
                    <a:lnTo>
                      <a:pt x="105" y="69"/>
                    </a:lnTo>
                    <a:lnTo>
                      <a:pt x="105" y="69"/>
                    </a:lnTo>
                    <a:lnTo>
                      <a:pt x="105" y="77"/>
                    </a:lnTo>
                    <a:lnTo>
                      <a:pt x="103" y="85"/>
                    </a:lnTo>
                    <a:lnTo>
                      <a:pt x="103" y="51"/>
                    </a:lnTo>
                    <a:lnTo>
                      <a:pt x="103" y="51"/>
                    </a:lnTo>
                    <a:close/>
                    <a:moveTo>
                      <a:pt x="103" y="108"/>
                    </a:moveTo>
                    <a:lnTo>
                      <a:pt x="103" y="99"/>
                    </a:lnTo>
                    <a:lnTo>
                      <a:pt x="103" y="99"/>
                    </a:lnTo>
                    <a:lnTo>
                      <a:pt x="104" y="100"/>
                    </a:lnTo>
                    <a:lnTo>
                      <a:pt x="104" y="100"/>
                    </a:lnTo>
                    <a:lnTo>
                      <a:pt x="116" y="112"/>
                    </a:lnTo>
                    <a:lnTo>
                      <a:pt x="116" y="112"/>
                    </a:lnTo>
                    <a:lnTo>
                      <a:pt x="118" y="115"/>
                    </a:lnTo>
                    <a:lnTo>
                      <a:pt x="116" y="116"/>
                    </a:lnTo>
                    <a:lnTo>
                      <a:pt x="116" y="116"/>
                    </a:lnTo>
                    <a:lnTo>
                      <a:pt x="114" y="118"/>
                    </a:lnTo>
                    <a:lnTo>
                      <a:pt x="111" y="116"/>
                    </a:lnTo>
                    <a:lnTo>
                      <a:pt x="103" y="108"/>
                    </a:lnTo>
                    <a:lnTo>
                      <a:pt x="103" y="108"/>
                    </a:lnTo>
                    <a:close/>
                    <a:moveTo>
                      <a:pt x="103" y="38"/>
                    </a:moveTo>
                    <a:lnTo>
                      <a:pt x="103" y="30"/>
                    </a:lnTo>
                    <a:lnTo>
                      <a:pt x="111" y="20"/>
                    </a:lnTo>
                    <a:lnTo>
                      <a:pt x="111" y="20"/>
                    </a:lnTo>
                    <a:lnTo>
                      <a:pt x="114" y="19"/>
                    </a:lnTo>
                    <a:lnTo>
                      <a:pt x="116" y="20"/>
                    </a:lnTo>
                    <a:lnTo>
                      <a:pt x="116" y="20"/>
                    </a:lnTo>
                    <a:lnTo>
                      <a:pt x="118" y="23"/>
                    </a:lnTo>
                    <a:lnTo>
                      <a:pt x="116" y="26"/>
                    </a:lnTo>
                    <a:lnTo>
                      <a:pt x="104" y="38"/>
                    </a:lnTo>
                    <a:lnTo>
                      <a:pt x="104" y="38"/>
                    </a:lnTo>
                    <a:lnTo>
                      <a:pt x="104" y="38"/>
                    </a:lnTo>
                    <a:lnTo>
                      <a:pt x="103" y="38"/>
                    </a:lnTo>
                    <a:lnTo>
                      <a:pt x="103" y="38"/>
                    </a:lnTo>
                    <a:close/>
                    <a:moveTo>
                      <a:pt x="112" y="69"/>
                    </a:moveTo>
                    <a:lnTo>
                      <a:pt x="112" y="69"/>
                    </a:lnTo>
                    <a:lnTo>
                      <a:pt x="112" y="69"/>
                    </a:lnTo>
                    <a:lnTo>
                      <a:pt x="114" y="66"/>
                    </a:lnTo>
                    <a:lnTo>
                      <a:pt x="116" y="65"/>
                    </a:lnTo>
                    <a:lnTo>
                      <a:pt x="133" y="65"/>
                    </a:lnTo>
                    <a:lnTo>
                      <a:pt x="133" y="65"/>
                    </a:lnTo>
                    <a:lnTo>
                      <a:pt x="135" y="66"/>
                    </a:lnTo>
                    <a:lnTo>
                      <a:pt x="137" y="69"/>
                    </a:lnTo>
                    <a:lnTo>
                      <a:pt x="137" y="69"/>
                    </a:lnTo>
                    <a:lnTo>
                      <a:pt x="135" y="72"/>
                    </a:lnTo>
                    <a:lnTo>
                      <a:pt x="133" y="72"/>
                    </a:lnTo>
                    <a:lnTo>
                      <a:pt x="116" y="72"/>
                    </a:lnTo>
                    <a:lnTo>
                      <a:pt x="116" y="72"/>
                    </a:lnTo>
                    <a:lnTo>
                      <a:pt x="114" y="72"/>
                    </a:lnTo>
                    <a:lnTo>
                      <a:pt x="112" y="69"/>
                    </a:lnTo>
                    <a:lnTo>
                      <a:pt x="112" y="69"/>
                    </a:lnTo>
                    <a:close/>
                    <a:moveTo>
                      <a:pt x="69" y="31"/>
                    </a:moveTo>
                    <a:lnTo>
                      <a:pt x="69" y="31"/>
                    </a:lnTo>
                    <a:lnTo>
                      <a:pt x="78" y="33"/>
                    </a:lnTo>
                    <a:lnTo>
                      <a:pt x="88" y="37"/>
                    </a:lnTo>
                    <a:lnTo>
                      <a:pt x="96" y="43"/>
                    </a:lnTo>
                    <a:lnTo>
                      <a:pt x="103" y="51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96" y="93"/>
                    </a:lnTo>
                    <a:lnTo>
                      <a:pt x="89" y="100"/>
                    </a:lnTo>
                    <a:lnTo>
                      <a:pt x="89" y="130"/>
                    </a:lnTo>
                    <a:lnTo>
                      <a:pt x="89" y="130"/>
                    </a:lnTo>
                    <a:lnTo>
                      <a:pt x="88" y="137"/>
                    </a:lnTo>
                    <a:lnTo>
                      <a:pt x="84" y="144"/>
                    </a:lnTo>
                    <a:lnTo>
                      <a:pt x="77" y="148"/>
                    </a:lnTo>
                    <a:lnTo>
                      <a:pt x="70" y="149"/>
                    </a:lnTo>
                    <a:lnTo>
                      <a:pt x="69" y="149"/>
                    </a:lnTo>
                    <a:lnTo>
                      <a:pt x="69" y="115"/>
                    </a:lnTo>
                    <a:lnTo>
                      <a:pt x="81" y="115"/>
                    </a:lnTo>
                    <a:lnTo>
                      <a:pt x="81" y="98"/>
                    </a:lnTo>
                    <a:lnTo>
                      <a:pt x="81" y="98"/>
                    </a:lnTo>
                    <a:lnTo>
                      <a:pt x="81" y="96"/>
                    </a:lnTo>
                    <a:lnTo>
                      <a:pt x="82" y="95"/>
                    </a:lnTo>
                    <a:lnTo>
                      <a:pt x="82" y="95"/>
                    </a:lnTo>
                    <a:lnTo>
                      <a:pt x="89" y="89"/>
                    </a:lnTo>
                    <a:lnTo>
                      <a:pt x="95" y="84"/>
                    </a:lnTo>
                    <a:lnTo>
                      <a:pt x="97" y="77"/>
                    </a:lnTo>
                    <a:lnTo>
                      <a:pt x="99" y="69"/>
                    </a:lnTo>
                    <a:lnTo>
                      <a:pt x="99" y="69"/>
                    </a:lnTo>
                    <a:lnTo>
                      <a:pt x="97" y="62"/>
                    </a:lnTo>
                    <a:lnTo>
                      <a:pt x="96" y="57"/>
                    </a:lnTo>
                    <a:lnTo>
                      <a:pt x="93" y="51"/>
                    </a:lnTo>
                    <a:lnTo>
                      <a:pt x="89" y="47"/>
                    </a:lnTo>
                    <a:lnTo>
                      <a:pt x="89" y="47"/>
                    </a:lnTo>
                    <a:lnTo>
                      <a:pt x="85" y="43"/>
                    </a:lnTo>
                    <a:lnTo>
                      <a:pt x="80" y="41"/>
                    </a:lnTo>
                    <a:lnTo>
                      <a:pt x="74" y="39"/>
                    </a:lnTo>
                    <a:lnTo>
                      <a:pt x="69" y="39"/>
                    </a:lnTo>
                    <a:lnTo>
                      <a:pt x="69" y="31"/>
                    </a:lnTo>
                    <a:lnTo>
                      <a:pt x="69" y="31"/>
                    </a:lnTo>
                    <a:close/>
                    <a:moveTo>
                      <a:pt x="103" y="30"/>
                    </a:moveTo>
                    <a:lnTo>
                      <a:pt x="100" y="33"/>
                    </a:lnTo>
                    <a:lnTo>
                      <a:pt x="100" y="33"/>
                    </a:lnTo>
                    <a:lnTo>
                      <a:pt x="99" y="35"/>
                    </a:lnTo>
                    <a:lnTo>
                      <a:pt x="100" y="38"/>
                    </a:lnTo>
                    <a:lnTo>
                      <a:pt x="100" y="38"/>
                    </a:lnTo>
                    <a:lnTo>
                      <a:pt x="103" y="38"/>
                    </a:lnTo>
                    <a:lnTo>
                      <a:pt x="103" y="30"/>
                    </a:lnTo>
                    <a:lnTo>
                      <a:pt x="103" y="30"/>
                    </a:lnTo>
                    <a:close/>
                    <a:moveTo>
                      <a:pt x="103" y="99"/>
                    </a:moveTo>
                    <a:lnTo>
                      <a:pt x="103" y="99"/>
                    </a:lnTo>
                    <a:lnTo>
                      <a:pt x="100" y="100"/>
                    </a:lnTo>
                    <a:lnTo>
                      <a:pt x="100" y="100"/>
                    </a:lnTo>
                    <a:lnTo>
                      <a:pt x="99" y="103"/>
                    </a:lnTo>
                    <a:lnTo>
                      <a:pt x="100" y="106"/>
                    </a:lnTo>
                    <a:lnTo>
                      <a:pt x="103" y="108"/>
                    </a:lnTo>
                    <a:lnTo>
                      <a:pt x="103" y="99"/>
                    </a:lnTo>
                    <a:lnTo>
                      <a:pt x="103" y="99"/>
                    </a:lnTo>
                    <a:close/>
                    <a:moveTo>
                      <a:pt x="69" y="24"/>
                    </a:moveTo>
                    <a:lnTo>
                      <a:pt x="69" y="0"/>
                    </a:lnTo>
                    <a:lnTo>
                      <a:pt x="69" y="0"/>
                    </a:lnTo>
                    <a:lnTo>
                      <a:pt x="70" y="1"/>
                    </a:lnTo>
                    <a:lnTo>
                      <a:pt x="72" y="4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0" y="23"/>
                    </a:lnTo>
                    <a:lnTo>
                      <a:pt x="69" y="24"/>
                    </a:lnTo>
                    <a:lnTo>
                      <a:pt x="69" y="24"/>
                    </a:lnTo>
                    <a:close/>
                    <a:moveTo>
                      <a:pt x="69" y="149"/>
                    </a:moveTo>
                    <a:lnTo>
                      <a:pt x="66" y="149"/>
                    </a:lnTo>
                    <a:lnTo>
                      <a:pt x="66" y="149"/>
                    </a:lnTo>
                    <a:lnTo>
                      <a:pt x="58" y="148"/>
                    </a:lnTo>
                    <a:lnTo>
                      <a:pt x="53" y="144"/>
                    </a:lnTo>
                    <a:lnTo>
                      <a:pt x="49" y="137"/>
                    </a:lnTo>
                    <a:lnTo>
                      <a:pt x="47" y="130"/>
                    </a:lnTo>
                    <a:lnTo>
                      <a:pt x="47" y="100"/>
                    </a:lnTo>
                    <a:lnTo>
                      <a:pt x="47" y="100"/>
                    </a:lnTo>
                    <a:lnTo>
                      <a:pt x="39" y="93"/>
                    </a:lnTo>
                    <a:lnTo>
                      <a:pt x="34" y="85"/>
                    </a:lnTo>
                    <a:lnTo>
                      <a:pt x="34" y="53"/>
                    </a:lnTo>
                    <a:lnTo>
                      <a:pt x="34" y="53"/>
                    </a:lnTo>
                    <a:lnTo>
                      <a:pt x="40" y="43"/>
                    </a:lnTo>
                    <a:lnTo>
                      <a:pt x="47" y="37"/>
                    </a:lnTo>
                    <a:lnTo>
                      <a:pt x="58" y="33"/>
                    </a:lnTo>
                    <a:lnTo>
                      <a:pt x="62" y="31"/>
                    </a:lnTo>
                    <a:lnTo>
                      <a:pt x="69" y="31"/>
                    </a:lnTo>
                    <a:lnTo>
                      <a:pt x="69" y="39"/>
                    </a:lnTo>
                    <a:lnTo>
                      <a:pt x="69" y="39"/>
                    </a:lnTo>
                    <a:lnTo>
                      <a:pt x="62" y="39"/>
                    </a:lnTo>
                    <a:lnTo>
                      <a:pt x="57" y="41"/>
                    </a:lnTo>
                    <a:lnTo>
                      <a:pt x="51" y="43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43" y="51"/>
                    </a:lnTo>
                    <a:lnTo>
                      <a:pt x="40" y="57"/>
                    </a:lnTo>
                    <a:lnTo>
                      <a:pt x="39" y="62"/>
                    </a:lnTo>
                    <a:lnTo>
                      <a:pt x="38" y="69"/>
                    </a:lnTo>
                    <a:lnTo>
                      <a:pt x="38" y="69"/>
                    </a:lnTo>
                    <a:lnTo>
                      <a:pt x="39" y="77"/>
                    </a:lnTo>
                    <a:lnTo>
                      <a:pt x="42" y="84"/>
                    </a:lnTo>
                    <a:lnTo>
                      <a:pt x="47" y="89"/>
                    </a:lnTo>
                    <a:lnTo>
                      <a:pt x="53" y="95"/>
                    </a:lnTo>
                    <a:lnTo>
                      <a:pt x="53" y="95"/>
                    </a:lnTo>
                    <a:lnTo>
                      <a:pt x="53" y="95"/>
                    </a:lnTo>
                    <a:lnTo>
                      <a:pt x="54" y="96"/>
                    </a:lnTo>
                    <a:lnTo>
                      <a:pt x="55" y="98"/>
                    </a:lnTo>
                    <a:lnTo>
                      <a:pt x="55" y="115"/>
                    </a:lnTo>
                    <a:lnTo>
                      <a:pt x="69" y="115"/>
                    </a:lnTo>
                    <a:lnTo>
                      <a:pt x="69" y="149"/>
                    </a:lnTo>
                    <a:lnTo>
                      <a:pt x="69" y="149"/>
                    </a:lnTo>
                    <a:close/>
                    <a:moveTo>
                      <a:pt x="69" y="0"/>
                    </a:moveTo>
                    <a:lnTo>
                      <a:pt x="69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66" y="23"/>
                    </a:lnTo>
                    <a:lnTo>
                      <a:pt x="65" y="20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6" y="1"/>
                    </a:lnTo>
                    <a:lnTo>
                      <a:pt x="68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34" y="107"/>
                    </a:moveTo>
                    <a:lnTo>
                      <a:pt x="36" y="106"/>
                    </a:lnTo>
                    <a:lnTo>
                      <a:pt x="36" y="106"/>
                    </a:lnTo>
                    <a:lnTo>
                      <a:pt x="38" y="103"/>
                    </a:lnTo>
                    <a:lnTo>
                      <a:pt x="36" y="100"/>
                    </a:lnTo>
                    <a:lnTo>
                      <a:pt x="36" y="100"/>
                    </a:lnTo>
                    <a:lnTo>
                      <a:pt x="34" y="99"/>
                    </a:lnTo>
                    <a:lnTo>
                      <a:pt x="34" y="107"/>
                    </a:lnTo>
                    <a:lnTo>
                      <a:pt x="34" y="107"/>
                    </a:lnTo>
                    <a:close/>
                    <a:moveTo>
                      <a:pt x="34" y="38"/>
                    </a:moveTo>
                    <a:lnTo>
                      <a:pt x="34" y="38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38" y="35"/>
                    </a:lnTo>
                    <a:lnTo>
                      <a:pt x="36" y="33"/>
                    </a:lnTo>
                    <a:lnTo>
                      <a:pt x="34" y="30"/>
                    </a:lnTo>
                    <a:lnTo>
                      <a:pt x="34" y="38"/>
                    </a:lnTo>
                    <a:close/>
                    <a:moveTo>
                      <a:pt x="34" y="85"/>
                    </a:moveTo>
                    <a:lnTo>
                      <a:pt x="34" y="85"/>
                    </a:lnTo>
                    <a:lnTo>
                      <a:pt x="31" y="77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61"/>
                    </a:lnTo>
                    <a:lnTo>
                      <a:pt x="34" y="53"/>
                    </a:lnTo>
                    <a:lnTo>
                      <a:pt x="34" y="85"/>
                    </a:lnTo>
                    <a:lnTo>
                      <a:pt x="34" y="85"/>
                    </a:lnTo>
                    <a:close/>
                    <a:moveTo>
                      <a:pt x="34" y="30"/>
                    </a:moveTo>
                    <a:lnTo>
                      <a:pt x="34" y="38"/>
                    </a:lnTo>
                    <a:lnTo>
                      <a:pt x="34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9" y="23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3" y="19"/>
                    </a:lnTo>
                    <a:lnTo>
                      <a:pt x="24" y="20"/>
                    </a:lnTo>
                    <a:lnTo>
                      <a:pt x="34" y="30"/>
                    </a:lnTo>
                    <a:lnTo>
                      <a:pt x="34" y="30"/>
                    </a:lnTo>
                    <a:close/>
                    <a:moveTo>
                      <a:pt x="34" y="99"/>
                    </a:moveTo>
                    <a:lnTo>
                      <a:pt x="34" y="107"/>
                    </a:lnTo>
                    <a:lnTo>
                      <a:pt x="24" y="116"/>
                    </a:lnTo>
                    <a:lnTo>
                      <a:pt x="24" y="116"/>
                    </a:lnTo>
                    <a:lnTo>
                      <a:pt x="23" y="118"/>
                    </a:lnTo>
                    <a:lnTo>
                      <a:pt x="20" y="116"/>
                    </a:lnTo>
                    <a:lnTo>
                      <a:pt x="20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31" y="100"/>
                    </a:lnTo>
                    <a:lnTo>
                      <a:pt x="31" y="100"/>
                    </a:lnTo>
                    <a:lnTo>
                      <a:pt x="31" y="100"/>
                    </a:lnTo>
                    <a:lnTo>
                      <a:pt x="34" y="99"/>
                    </a:lnTo>
                    <a:lnTo>
                      <a:pt x="34" y="99"/>
                    </a:lnTo>
                    <a:close/>
                    <a:moveTo>
                      <a:pt x="4" y="65"/>
                    </a:moveTo>
                    <a:lnTo>
                      <a:pt x="4" y="65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23" y="66"/>
                    </a:lnTo>
                    <a:lnTo>
                      <a:pt x="24" y="69"/>
                    </a:lnTo>
                    <a:lnTo>
                      <a:pt x="24" y="69"/>
                    </a:lnTo>
                    <a:lnTo>
                      <a:pt x="23" y="72"/>
                    </a:lnTo>
                    <a:lnTo>
                      <a:pt x="20" y="72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1" y="66"/>
                    </a:lnTo>
                    <a:lnTo>
                      <a:pt x="4" y="65"/>
                    </a:lnTo>
                    <a:lnTo>
                      <a:pt x="4" y="65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9DADF11E-4353-5C9A-3308-607B2A4CC972}"/>
              </a:ext>
            </a:extLst>
          </p:cNvPr>
          <p:cNvGrpSpPr/>
          <p:nvPr/>
        </p:nvGrpSpPr>
        <p:grpSpPr>
          <a:xfrm>
            <a:off x="5659053" y="1589624"/>
            <a:ext cx="2819971" cy="792646"/>
            <a:chOff x="-167890" y="3990109"/>
            <a:chExt cx="2819971" cy="792646"/>
          </a:xfrm>
        </p:grpSpPr>
        <p:sp>
          <p:nvSpPr>
            <p:cNvPr id="213" name="Rectangle 18">
              <a:extLst>
                <a:ext uri="{FF2B5EF4-FFF2-40B4-BE49-F238E27FC236}">
                  <a16:creationId xmlns:a16="http://schemas.microsoft.com/office/drawing/2014/main" id="{B3DA42A4-854C-3100-A26D-219222CC3A60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08353332-9EEA-F103-3692-09FC4C520590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F18AD404-6337-8B33-04CB-0EC12DEFD34B}"/>
              </a:ext>
            </a:extLst>
          </p:cNvPr>
          <p:cNvGrpSpPr/>
          <p:nvPr/>
        </p:nvGrpSpPr>
        <p:grpSpPr>
          <a:xfrm>
            <a:off x="5659053" y="2704132"/>
            <a:ext cx="2819971" cy="792646"/>
            <a:chOff x="-167890" y="3990109"/>
            <a:chExt cx="2819971" cy="792646"/>
          </a:xfrm>
        </p:grpSpPr>
        <p:sp>
          <p:nvSpPr>
            <p:cNvPr id="216" name="Rectangle 18">
              <a:extLst>
                <a:ext uri="{FF2B5EF4-FFF2-40B4-BE49-F238E27FC236}">
                  <a16:creationId xmlns:a16="http://schemas.microsoft.com/office/drawing/2014/main" id="{C3633D87-BC4B-3E01-A8B0-C005E535EA1E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F46A2DAD-8D95-C1C8-73BC-89F3548AD939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B2CD0153-AF16-84BB-DADA-01D669683884}"/>
              </a:ext>
            </a:extLst>
          </p:cNvPr>
          <p:cNvGrpSpPr/>
          <p:nvPr/>
        </p:nvGrpSpPr>
        <p:grpSpPr>
          <a:xfrm>
            <a:off x="688236" y="1589624"/>
            <a:ext cx="2842978" cy="792646"/>
            <a:chOff x="-167475" y="3990109"/>
            <a:chExt cx="2842978" cy="792646"/>
          </a:xfrm>
        </p:grpSpPr>
        <p:sp>
          <p:nvSpPr>
            <p:cNvPr id="219" name="Rectangle 18">
              <a:extLst>
                <a:ext uri="{FF2B5EF4-FFF2-40B4-BE49-F238E27FC236}">
                  <a16:creationId xmlns:a16="http://schemas.microsoft.com/office/drawing/2014/main" id="{C03AF014-73DA-00B9-9B10-4FFA328C1CB1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958E3E4A-76BD-E3CB-A351-7D6CDBF3CF31}"/>
                </a:ext>
              </a:extLst>
            </p:cNvPr>
            <p:cNvSpPr txBox="1"/>
            <p:nvPr/>
          </p:nvSpPr>
          <p:spPr>
            <a:xfrm>
              <a:off x="373256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9253061A-C4DD-9AC2-E4DB-8217BDDD65AD}"/>
              </a:ext>
            </a:extLst>
          </p:cNvPr>
          <p:cNvGrpSpPr/>
          <p:nvPr/>
        </p:nvGrpSpPr>
        <p:grpSpPr>
          <a:xfrm>
            <a:off x="688236" y="2704132"/>
            <a:ext cx="2825385" cy="792646"/>
            <a:chOff x="-167475" y="3990109"/>
            <a:chExt cx="2825385" cy="792646"/>
          </a:xfrm>
        </p:grpSpPr>
        <p:sp>
          <p:nvSpPr>
            <p:cNvPr id="222" name="Rectangle 18">
              <a:extLst>
                <a:ext uri="{FF2B5EF4-FFF2-40B4-BE49-F238E27FC236}">
                  <a16:creationId xmlns:a16="http://schemas.microsoft.com/office/drawing/2014/main" id="{E1C43278-9801-5F62-DCBF-C0AA19311A2D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F90FE8D6-5918-6BD5-9A96-173BBD88AD76}"/>
                </a:ext>
              </a:extLst>
            </p:cNvPr>
            <p:cNvSpPr txBox="1"/>
            <p:nvPr/>
          </p:nvSpPr>
          <p:spPr>
            <a:xfrm>
              <a:off x="355663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7969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8ABD021-1574-80A7-CA5C-E430BE710F32}"/>
              </a:ext>
            </a:extLst>
          </p:cNvPr>
          <p:cNvSpPr/>
          <p:nvPr/>
        </p:nvSpPr>
        <p:spPr>
          <a:xfrm rot="7611552">
            <a:off x="1334744" y="2098755"/>
            <a:ext cx="5467402" cy="2520280"/>
          </a:xfrm>
          <a:prstGeom prst="roundRect">
            <a:avLst>
              <a:gd name="adj" fmla="val 50000"/>
            </a:avLst>
          </a:prstGeom>
          <a:noFill/>
          <a:ln w="12700" cap="flat">
            <a:gradFill flip="none" rotWithShape="1"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81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03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AE5C58A3-2AFB-D5D2-5BA1-7D07386BEB8D}"/>
              </a:ext>
            </a:extLst>
          </p:cNvPr>
          <p:cNvSpPr/>
          <p:nvPr/>
        </p:nvSpPr>
        <p:spPr>
          <a:xfrm rot="7611552">
            <a:off x="-848490" y="2538865"/>
            <a:ext cx="8018038" cy="2520280"/>
          </a:xfrm>
          <a:prstGeom prst="roundRect">
            <a:avLst>
              <a:gd name="adj" fmla="val 50000"/>
            </a:avLst>
          </a:prstGeom>
          <a:blipFill dpi="0" rotWithShape="0">
            <a:blip r:embed="rId4"/>
            <a:srcRect/>
            <a:stretch>
              <a:fillRect/>
            </a:stretch>
          </a:blipFill>
          <a:ln w="38100" cap="flat">
            <a:gradFill flip="none" rotWithShape="1"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81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888B73-CC20-61E1-4A23-94873CE9F416}"/>
              </a:ext>
            </a:extLst>
          </p:cNvPr>
          <p:cNvGrpSpPr/>
          <p:nvPr/>
        </p:nvGrpSpPr>
        <p:grpSpPr>
          <a:xfrm>
            <a:off x="548642" y="996019"/>
            <a:ext cx="2309954" cy="1072745"/>
            <a:chOff x="85748" y="3940843"/>
            <a:chExt cx="2309954" cy="1072745"/>
          </a:xfrm>
        </p:grpSpPr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CF5A7900-CDB2-5E8D-95F0-C1719A47D327}"/>
                </a:ext>
              </a:extLst>
            </p:cNvPr>
            <p:cNvSpPr/>
            <p:nvPr/>
          </p:nvSpPr>
          <p:spPr>
            <a:xfrm>
              <a:off x="435060" y="4249083"/>
              <a:ext cx="1960642" cy="76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CBC126F-23F3-3F89-9F77-7AFED7372FC5}"/>
                </a:ext>
              </a:extLst>
            </p:cNvPr>
            <p:cNvSpPr txBox="1"/>
            <p:nvPr/>
          </p:nvSpPr>
          <p:spPr>
            <a:xfrm>
              <a:off x="85748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3E3180-EEDB-8757-AD73-CB2706CB37ED}"/>
              </a:ext>
            </a:extLst>
          </p:cNvPr>
          <p:cNvCxnSpPr>
            <a:cxnSpLocks/>
          </p:cNvCxnSpPr>
          <p:nvPr/>
        </p:nvCxnSpPr>
        <p:spPr>
          <a:xfrm flipH="1">
            <a:off x="1583160" y="1336910"/>
            <a:ext cx="244827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7DEA2"/>
                </a:gs>
              </a:gsLst>
              <a:lin ang="81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435B274-1865-1544-4BA8-75F9CB695DD5}"/>
              </a:ext>
            </a:extLst>
          </p:cNvPr>
          <p:cNvCxnSpPr>
            <a:cxnSpLocks/>
          </p:cNvCxnSpPr>
          <p:nvPr/>
        </p:nvCxnSpPr>
        <p:spPr>
          <a:xfrm>
            <a:off x="5780333" y="1475873"/>
            <a:ext cx="1923507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7DEA2"/>
                </a:gs>
              </a:gsLst>
              <a:lin ang="81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A3DC99C-AF00-3827-9171-12B575CC4BDB}"/>
              </a:ext>
            </a:extLst>
          </p:cNvPr>
          <p:cNvGrpSpPr/>
          <p:nvPr/>
        </p:nvGrpSpPr>
        <p:grpSpPr>
          <a:xfrm>
            <a:off x="6217728" y="1167633"/>
            <a:ext cx="2302247" cy="1072745"/>
            <a:chOff x="-167890" y="3940843"/>
            <a:chExt cx="2302247" cy="1072745"/>
          </a:xfrm>
        </p:grpSpPr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19A6E7E1-D508-2ACB-7B61-0B3B6438754C}"/>
                </a:ext>
              </a:extLst>
            </p:cNvPr>
            <p:cNvSpPr/>
            <p:nvPr/>
          </p:nvSpPr>
          <p:spPr>
            <a:xfrm>
              <a:off x="-167474" y="4249083"/>
              <a:ext cx="1960642" cy="76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A843A07-BC28-7111-7377-8B4B1F29F04C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33756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03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A70855F-F23B-4E8F-FF91-4A05DC8C5C3F}"/>
              </a:ext>
            </a:extLst>
          </p:cNvPr>
          <p:cNvGrpSpPr/>
          <p:nvPr/>
        </p:nvGrpSpPr>
        <p:grpSpPr>
          <a:xfrm>
            <a:off x="1970070" y="1260596"/>
            <a:ext cx="5160869" cy="3417239"/>
            <a:chOff x="2054888" y="1260596"/>
            <a:chExt cx="5160869" cy="3417239"/>
          </a:xfrm>
        </p:grpSpPr>
        <p:sp>
          <p:nvSpPr>
            <p:cNvPr id="2" name="Oval 65">
              <a:extLst>
                <a:ext uri="{FF2B5EF4-FFF2-40B4-BE49-F238E27FC236}">
                  <a16:creationId xmlns:a16="http://schemas.microsoft.com/office/drawing/2014/main" id="{8EC8AAE4-5B66-AE24-C67A-B6B153F2C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0455" y="4324082"/>
              <a:ext cx="1743091" cy="353753"/>
            </a:xfrm>
            <a:prstGeom prst="ellipse">
              <a:avLst/>
            </a:prstGeom>
            <a:gradFill rotWithShape="1">
              <a:gsLst>
                <a:gs pos="0">
                  <a:srgbClr val="F7DEA2"/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 anchor="ctr"/>
            <a:lstStyle/>
            <a:p>
              <a:pPr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" name="组合 27">
              <a:extLst>
                <a:ext uri="{FF2B5EF4-FFF2-40B4-BE49-F238E27FC236}">
                  <a16:creationId xmlns:a16="http://schemas.microsoft.com/office/drawing/2014/main" id="{7BC89AC5-4BA9-ED37-B940-5064A46A93FE}"/>
                </a:ext>
              </a:extLst>
            </p:cNvPr>
            <p:cNvGrpSpPr/>
            <p:nvPr/>
          </p:nvGrpSpPr>
          <p:grpSpPr>
            <a:xfrm>
              <a:off x="4431151" y="1260597"/>
              <a:ext cx="2754305" cy="1255069"/>
              <a:chOff x="3491880" y="2420888"/>
              <a:chExt cx="5794246" cy="2160244"/>
            </a:xfrm>
            <a:solidFill>
              <a:schemeClr val="accent1"/>
            </a:solidFill>
          </p:grpSpPr>
          <p:sp>
            <p:nvSpPr>
              <p:cNvPr id="9" name="上弧形箭头 28">
                <a:extLst>
                  <a:ext uri="{FF2B5EF4-FFF2-40B4-BE49-F238E27FC236}">
                    <a16:creationId xmlns:a16="http://schemas.microsoft.com/office/drawing/2014/main" id="{9DBFA8E1-5AE3-C459-EC5B-72AE37A3FBE3}"/>
                  </a:ext>
                </a:extLst>
              </p:cNvPr>
              <p:cNvSpPr/>
              <p:nvPr/>
            </p:nvSpPr>
            <p:spPr>
              <a:xfrm>
                <a:off x="3605493" y="2420888"/>
                <a:ext cx="5680633" cy="2160244"/>
              </a:xfrm>
              <a:prstGeom prst="curvedDownArrow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上弧形箭头 29">
                <a:extLst>
                  <a:ext uri="{FF2B5EF4-FFF2-40B4-BE49-F238E27FC236}">
                    <a16:creationId xmlns:a16="http://schemas.microsoft.com/office/drawing/2014/main" id="{09BBE213-2A67-7D38-E8D3-4B5E48BF06EF}"/>
                  </a:ext>
                </a:extLst>
              </p:cNvPr>
              <p:cNvSpPr/>
              <p:nvPr/>
            </p:nvSpPr>
            <p:spPr>
              <a:xfrm>
                <a:off x="3491880" y="2420888"/>
                <a:ext cx="4317281" cy="2160244"/>
              </a:xfrm>
              <a:prstGeom prst="curvedDownArrow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上弧形箭头 30">
                <a:extLst>
                  <a:ext uri="{FF2B5EF4-FFF2-40B4-BE49-F238E27FC236}">
                    <a16:creationId xmlns:a16="http://schemas.microsoft.com/office/drawing/2014/main" id="{1849EBCF-C9C7-F1B4-7C0E-A06FFF95C23D}"/>
                  </a:ext>
                </a:extLst>
              </p:cNvPr>
              <p:cNvSpPr/>
              <p:nvPr/>
            </p:nvSpPr>
            <p:spPr>
              <a:xfrm>
                <a:off x="3491880" y="2420888"/>
                <a:ext cx="2808312" cy="2160244"/>
              </a:xfrm>
              <a:prstGeom prst="curvedDownArrow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2" name="组合 31">
              <a:extLst>
                <a:ext uri="{FF2B5EF4-FFF2-40B4-BE49-F238E27FC236}">
                  <a16:creationId xmlns:a16="http://schemas.microsoft.com/office/drawing/2014/main" id="{7443D95F-FCE5-E5DA-749C-CD052228A38E}"/>
                </a:ext>
              </a:extLst>
            </p:cNvPr>
            <p:cNvGrpSpPr/>
            <p:nvPr/>
          </p:nvGrpSpPr>
          <p:grpSpPr>
            <a:xfrm flipH="1">
              <a:off x="2054888" y="1260596"/>
              <a:ext cx="2754305" cy="1255070"/>
              <a:chOff x="3491880" y="2420886"/>
              <a:chExt cx="5794246" cy="2160247"/>
            </a:xfrm>
            <a:solidFill>
              <a:schemeClr val="accent1"/>
            </a:solidFill>
          </p:grpSpPr>
          <p:sp>
            <p:nvSpPr>
              <p:cNvPr id="13" name="上弧形箭头 32">
                <a:extLst>
                  <a:ext uri="{FF2B5EF4-FFF2-40B4-BE49-F238E27FC236}">
                    <a16:creationId xmlns:a16="http://schemas.microsoft.com/office/drawing/2014/main" id="{B7A985EB-DAC6-D534-CB76-BCF8C183CA23}"/>
                  </a:ext>
                </a:extLst>
              </p:cNvPr>
              <p:cNvSpPr/>
              <p:nvPr/>
            </p:nvSpPr>
            <p:spPr>
              <a:xfrm>
                <a:off x="3605493" y="2420888"/>
                <a:ext cx="5680633" cy="2160245"/>
              </a:xfrm>
              <a:prstGeom prst="curvedDownArrow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上弧形箭头 33">
                <a:extLst>
                  <a:ext uri="{FF2B5EF4-FFF2-40B4-BE49-F238E27FC236}">
                    <a16:creationId xmlns:a16="http://schemas.microsoft.com/office/drawing/2014/main" id="{74B4A208-F927-1249-6974-0FD993BD659E}"/>
                  </a:ext>
                </a:extLst>
              </p:cNvPr>
              <p:cNvSpPr/>
              <p:nvPr/>
            </p:nvSpPr>
            <p:spPr>
              <a:xfrm>
                <a:off x="3491880" y="2420888"/>
                <a:ext cx="4317281" cy="2160245"/>
              </a:xfrm>
              <a:prstGeom prst="curvedDownArrow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" name="上弧形箭头 34">
                <a:extLst>
                  <a:ext uri="{FF2B5EF4-FFF2-40B4-BE49-F238E27FC236}">
                    <a16:creationId xmlns:a16="http://schemas.microsoft.com/office/drawing/2014/main" id="{27FCEEE1-2DB1-B1C5-2222-6E6FB6B81D08}"/>
                  </a:ext>
                </a:extLst>
              </p:cNvPr>
              <p:cNvSpPr/>
              <p:nvPr/>
            </p:nvSpPr>
            <p:spPr>
              <a:xfrm>
                <a:off x="3491880" y="2420886"/>
                <a:ext cx="2808314" cy="2160245"/>
              </a:xfrm>
              <a:prstGeom prst="curvedDownArrow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6" name="圆柱形 35">
              <a:extLst>
                <a:ext uri="{FF2B5EF4-FFF2-40B4-BE49-F238E27FC236}">
                  <a16:creationId xmlns:a16="http://schemas.microsoft.com/office/drawing/2014/main" id="{CAC5B18C-2E2F-B5DA-F345-EB3263DFE8AB}"/>
                </a:ext>
              </a:extLst>
            </p:cNvPr>
            <p:cNvSpPr/>
            <p:nvPr/>
          </p:nvSpPr>
          <p:spPr>
            <a:xfrm>
              <a:off x="4401017" y="2506876"/>
              <a:ext cx="434553" cy="1985292"/>
            </a:xfrm>
            <a:prstGeom prst="can">
              <a:avLst>
                <a:gd name="adj" fmla="val 2705"/>
              </a:avLst>
            </a:prstGeom>
            <a:gradFill flip="none" rotWithShape="1">
              <a:gsLst>
                <a:gs pos="0">
                  <a:srgbClr val="ECB37C"/>
                </a:gs>
                <a:gs pos="100000">
                  <a:srgbClr val="EAA973"/>
                </a:gs>
                <a:gs pos="5200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endParaRPr lang="zh-CN" altLang="en-US" sz="12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TextBox 41">
              <a:extLst>
                <a:ext uri="{FF2B5EF4-FFF2-40B4-BE49-F238E27FC236}">
                  <a16:creationId xmlns:a16="http://schemas.microsoft.com/office/drawing/2014/main" id="{06F8168A-C561-BD7F-D5AD-5DD8C711C0C9}"/>
                </a:ext>
              </a:extLst>
            </p:cNvPr>
            <p:cNvSpPr txBox="1"/>
            <p:nvPr/>
          </p:nvSpPr>
          <p:spPr>
            <a:xfrm>
              <a:off x="2070377" y="2571752"/>
              <a:ext cx="588623" cy="261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文本</a:t>
              </a:r>
              <a:endParaRPr lang="en-GB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TextBox 42">
              <a:extLst>
                <a:ext uri="{FF2B5EF4-FFF2-40B4-BE49-F238E27FC236}">
                  <a16:creationId xmlns:a16="http://schemas.microsoft.com/office/drawing/2014/main" id="{9CFDCB40-44AA-C56A-79B2-E057743F5851}"/>
                </a:ext>
              </a:extLst>
            </p:cNvPr>
            <p:cNvSpPr txBox="1"/>
            <p:nvPr/>
          </p:nvSpPr>
          <p:spPr>
            <a:xfrm>
              <a:off x="2741320" y="2571752"/>
              <a:ext cx="646331" cy="261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文本</a:t>
              </a:r>
              <a:endParaRPr lang="en-GB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TextBox 43">
              <a:extLst>
                <a:ext uri="{FF2B5EF4-FFF2-40B4-BE49-F238E27FC236}">
                  <a16:creationId xmlns:a16="http://schemas.microsoft.com/office/drawing/2014/main" id="{1A6B9400-B1C7-2222-3FB5-AD708DC640C7}"/>
                </a:ext>
              </a:extLst>
            </p:cNvPr>
            <p:cNvSpPr txBox="1"/>
            <p:nvPr/>
          </p:nvSpPr>
          <p:spPr>
            <a:xfrm>
              <a:off x="3481026" y="2571752"/>
              <a:ext cx="646331" cy="261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文本</a:t>
              </a:r>
              <a:endParaRPr lang="en-GB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TextBox 44">
              <a:extLst>
                <a:ext uri="{FF2B5EF4-FFF2-40B4-BE49-F238E27FC236}">
                  <a16:creationId xmlns:a16="http://schemas.microsoft.com/office/drawing/2014/main" id="{F3F646DB-7D50-52F9-4557-912D24820530}"/>
                </a:ext>
              </a:extLst>
            </p:cNvPr>
            <p:cNvSpPr txBox="1"/>
            <p:nvPr/>
          </p:nvSpPr>
          <p:spPr>
            <a:xfrm>
              <a:off x="5140723" y="2571752"/>
              <a:ext cx="646331" cy="261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文本</a:t>
              </a:r>
              <a:endParaRPr lang="en-GB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TextBox 45">
              <a:extLst>
                <a:ext uri="{FF2B5EF4-FFF2-40B4-BE49-F238E27FC236}">
                  <a16:creationId xmlns:a16="http://schemas.microsoft.com/office/drawing/2014/main" id="{B4A74A66-E0C9-00BE-2A20-8DB52182B974}"/>
                </a:ext>
              </a:extLst>
            </p:cNvPr>
            <p:cNvSpPr txBox="1"/>
            <p:nvPr/>
          </p:nvSpPr>
          <p:spPr>
            <a:xfrm>
              <a:off x="5869374" y="2571752"/>
              <a:ext cx="646331" cy="261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文本</a:t>
              </a:r>
              <a:endParaRPr lang="en-GB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TextBox 46">
              <a:extLst>
                <a:ext uri="{FF2B5EF4-FFF2-40B4-BE49-F238E27FC236}">
                  <a16:creationId xmlns:a16="http://schemas.microsoft.com/office/drawing/2014/main" id="{1D837C84-B7C8-B830-7387-BE74E3588DCB}"/>
                </a:ext>
              </a:extLst>
            </p:cNvPr>
            <p:cNvSpPr txBox="1"/>
            <p:nvPr/>
          </p:nvSpPr>
          <p:spPr>
            <a:xfrm>
              <a:off x="6569426" y="2571752"/>
              <a:ext cx="646331" cy="261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文本</a:t>
              </a:r>
              <a:endParaRPr lang="en-GB" altLang="zh-CN" sz="11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B18CC75-A340-8CF1-8607-0ADB4C15368C}"/>
              </a:ext>
            </a:extLst>
          </p:cNvPr>
          <p:cNvGrpSpPr/>
          <p:nvPr/>
        </p:nvGrpSpPr>
        <p:grpSpPr>
          <a:xfrm>
            <a:off x="4938198" y="3182399"/>
            <a:ext cx="2819971" cy="792646"/>
            <a:chOff x="-167890" y="3990109"/>
            <a:chExt cx="2819971" cy="792646"/>
          </a:xfrm>
        </p:grpSpPr>
        <p:sp>
          <p:nvSpPr>
            <p:cNvPr id="25" name="Rectangle 18">
              <a:extLst>
                <a:ext uri="{FF2B5EF4-FFF2-40B4-BE49-F238E27FC236}">
                  <a16:creationId xmlns:a16="http://schemas.microsoft.com/office/drawing/2014/main" id="{15FA9F5E-3FCC-F934-B7A0-CE80099406DA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946C6DF-6625-9582-6D5C-9C589DD4A7AE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87E77C-1F78-33D0-F5E3-6CBCEC32FC12}"/>
              </a:ext>
            </a:extLst>
          </p:cNvPr>
          <p:cNvGrpSpPr/>
          <p:nvPr/>
        </p:nvGrpSpPr>
        <p:grpSpPr>
          <a:xfrm>
            <a:off x="1331640" y="3182399"/>
            <a:ext cx="2842978" cy="792646"/>
            <a:chOff x="-167475" y="3990109"/>
            <a:chExt cx="2842978" cy="792646"/>
          </a:xfrm>
        </p:grpSpPr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C19EBA64-28EE-5028-ECD5-C829C13D454C}"/>
                </a:ext>
              </a:extLst>
            </p:cNvPr>
            <p:cNvSpPr/>
            <p:nvPr/>
          </p:nvSpPr>
          <p:spPr>
            <a:xfrm>
              <a:off x="-167475" y="4249083"/>
              <a:ext cx="2819556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4A64C09-5F4E-2091-A2E4-81F4FFFD6209}"/>
                </a:ext>
              </a:extLst>
            </p:cNvPr>
            <p:cNvSpPr txBox="1"/>
            <p:nvPr/>
          </p:nvSpPr>
          <p:spPr>
            <a:xfrm>
              <a:off x="373256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6912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03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Group 284">
            <a:extLst>
              <a:ext uri="{FF2B5EF4-FFF2-40B4-BE49-F238E27FC236}">
                <a16:creationId xmlns:a16="http://schemas.microsoft.com/office/drawing/2014/main" id="{EC8F5CCD-2DEF-3232-D234-344A05E5F6F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0" y="1851670"/>
            <a:ext cx="3463814" cy="3291830"/>
            <a:chOff x="3668" y="2044"/>
            <a:chExt cx="2468" cy="2506"/>
          </a:xfrm>
          <a:solidFill>
            <a:schemeClr val="bg1">
              <a:lumMod val="65000"/>
            </a:schemeClr>
          </a:solidFill>
        </p:grpSpPr>
        <p:sp>
          <p:nvSpPr>
            <p:cNvPr id="3" name="Freeform 285">
              <a:extLst>
                <a:ext uri="{FF2B5EF4-FFF2-40B4-BE49-F238E27FC236}">
                  <a16:creationId xmlns:a16="http://schemas.microsoft.com/office/drawing/2014/main" id="{B0B34061-D8C0-2549-D14B-C9FA0C616A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0" y="3120"/>
              <a:ext cx="917" cy="937"/>
            </a:xfrm>
            <a:custGeom>
              <a:avLst/>
              <a:gdLst>
                <a:gd name="T0" fmla="*/ 177 w 387"/>
                <a:gd name="T1" fmla="*/ 0 h 396"/>
                <a:gd name="T2" fmla="*/ 10 w 387"/>
                <a:gd name="T3" fmla="*/ 198 h 396"/>
                <a:gd name="T4" fmla="*/ 211 w 387"/>
                <a:gd name="T5" fmla="*/ 396 h 396"/>
                <a:gd name="T6" fmla="*/ 378 w 387"/>
                <a:gd name="T7" fmla="*/ 198 h 396"/>
                <a:gd name="T8" fmla="*/ 177 w 387"/>
                <a:gd name="T9" fmla="*/ 0 h 396"/>
                <a:gd name="T10" fmla="*/ 183 w 387"/>
                <a:gd name="T11" fmla="*/ 70 h 396"/>
                <a:gd name="T12" fmla="*/ 313 w 387"/>
                <a:gd name="T13" fmla="*/ 198 h 396"/>
                <a:gd name="T14" fmla="*/ 205 w 387"/>
                <a:gd name="T15" fmla="*/ 326 h 396"/>
                <a:gd name="T16" fmla="*/ 75 w 387"/>
                <a:gd name="T17" fmla="*/ 198 h 396"/>
                <a:gd name="T18" fmla="*/ 183 w 387"/>
                <a:gd name="T19" fmla="*/ 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396">
                  <a:moveTo>
                    <a:pt x="177" y="0"/>
                  </a:moveTo>
                  <a:cubicBezTo>
                    <a:pt x="75" y="0"/>
                    <a:pt x="0" y="88"/>
                    <a:pt x="10" y="198"/>
                  </a:cubicBezTo>
                  <a:cubicBezTo>
                    <a:pt x="19" y="307"/>
                    <a:pt x="109" y="396"/>
                    <a:pt x="211" y="396"/>
                  </a:cubicBezTo>
                  <a:cubicBezTo>
                    <a:pt x="312" y="396"/>
                    <a:pt x="387" y="307"/>
                    <a:pt x="378" y="198"/>
                  </a:cubicBezTo>
                  <a:cubicBezTo>
                    <a:pt x="369" y="88"/>
                    <a:pt x="278" y="0"/>
                    <a:pt x="177" y="0"/>
                  </a:cubicBezTo>
                  <a:close/>
                  <a:moveTo>
                    <a:pt x="183" y="70"/>
                  </a:moveTo>
                  <a:cubicBezTo>
                    <a:pt x="248" y="70"/>
                    <a:pt x="307" y="127"/>
                    <a:pt x="313" y="198"/>
                  </a:cubicBezTo>
                  <a:cubicBezTo>
                    <a:pt x="319" y="269"/>
                    <a:pt x="270" y="326"/>
                    <a:pt x="205" y="326"/>
                  </a:cubicBezTo>
                  <a:cubicBezTo>
                    <a:pt x="139" y="326"/>
                    <a:pt x="81" y="269"/>
                    <a:pt x="75" y="198"/>
                  </a:cubicBezTo>
                  <a:cubicBezTo>
                    <a:pt x="69" y="127"/>
                    <a:pt x="117" y="70"/>
                    <a:pt x="183" y="7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286">
              <a:extLst>
                <a:ext uri="{FF2B5EF4-FFF2-40B4-BE49-F238E27FC236}">
                  <a16:creationId xmlns:a16="http://schemas.microsoft.com/office/drawing/2014/main" id="{9BC931A0-464B-67AD-D3EF-9DFDE2E2EE14}"/>
                </a:ext>
              </a:extLst>
            </p:cNvPr>
            <p:cNvSpPr/>
            <p:nvPr/>
          </p:nvSpPr>
          <p:spPr bwMode="auto">
            <a:xfrm>
              <a:off x="4525" y="3439"/>
              <a:ext cx="289" cy="299"/>
            </a:xfrm>
            <a:custGeom>
              <a:avLst/>
              <a:gdLst>
                <a:gd name="T0" fmla="*/ 119 w 122"/>
                <a:gd name="T1" fmla="*/ 63 h 126"/>
                <a:gd name="T2" fmla="*/ 66 w 122"/>
                <a:gd name="T3" fmla="*/ 126 h 126"/>
                <a:gd name="T4" fmla="*/ 3 w 122"/>
                <a:gd name="T5" fmla="*/ 63 h 126"/>
                <a:gd name="T6" fmla="*/ 55 w 122"/>
                <a:gd name="T7" fmla="*/ 0 h 126"/>
                <a:gd name="T8" fmla="*/ 119 w 122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6">
                  <a:moveTo>
                    <a:pt x="119" y="63"/>
                  </a:moveTo>
                  <a:cubicBezTo>
                    <a:pt x="122" y="98"/>
                    <a:pt x="98" y="126"/>
                    <a:pt x="66" y="126"/>
                  </a:cubicBezTo>
                  <a:cubicBezTo>
                    <a:pt x="34" y="126"/>
                    <a:pt x="6" y="98"/>
                    <a:pt x="3" y="63"/>
                  </a:cubicBezTo>
                  <a:cubicBezTo>
                    <a:pt x="0" y="28"/>
                    <a:pt x="23" y="0"/>
                    <a:pt x="55" y="0"/>
                  </a:cubicBezTo>
                  <a:cubicBezTo>
                    <a:pt x="88" y="0"/>
                    <a:pt x="116" y="28"/>
                    <a:pt x="119" y="63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287">
              <a:extLst>
                <a:ext uri="{FF2B5EF4-FFF2-40B4-BE49-F238E27FC236}">
                  <a16:creationId xmlns:a16="http://schemas.microsoft.com/office/drawing/2014/main" id="{CE81AF3B-9200-19A5-39C3-8FA31227DF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7" y="2634"/>
              <a:ext cx="1864" cy="1909"/>
            </a:xfrm>
            <a:custGeom>
              <a:avLst/>
              <a:gdLst>
                <a:gd name="T0" fmla="*/ 359 w 787"/>
                <a:gd name="T1" fmla="*/ 0 h 806"/>
                <a:gd name="T2" fmla="*/ 20 w 787"/>
                <a:gd name="T3" fmla="*/ 403 h 806"/>
                <a:gd name="T4" fmla="*/ 428 w 787"/>
                <a:gd name="T5" fmla="*/ 806 h 806"/>
                <a:gd name="T6" fmla="*/ 768 w 787"/>
                <a:gd name="T7" fmla="*/ 403 h 806"/>
                <a:gd name="T8" fmla="*/ 359 w 787"/>
                <a:gd name="T9" fmla="*/ 0 h 806"/>
                <a:gd name="T10" fmla="*/ 369 w 787"/>
                <a:gd name="T11" fmla="*/ 116 h 806"/>
                <a:gd name="T12" fmla="*/ 661 w 787"/>
                <a:gd name="T13" fmla="*/ 403 h 806"/>
                <a:gd name="T14" fmla="*/ 418 w 787"/>
                <a:gd name="T15" fmla="*/ 690 h 806"/>
                <a:gd name="T16" fmla="*/ 127 w 787"/>
                <a:gd name="T17" fmla="*/ 403 h 806"/>
                <a:gd name="T18" fmla="*/ 369 w 787"/>
                <a:gd name="T19" fmla="*/ 11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7" h="806">
                  <a:moveTo>
                    <a:pt x="359" y="0"/>
                  </a:moveTo>
                  <a:cubicBezTo>
                    <a:pt x="153" y="0"/>
                    <a:pt x="0" y="181"/>
                    <a:pt x="20" y="403"/>
                  </a:cubicBezTo>
                  <a:cubicBezTo>
                    <a:pt x="39" y="625"/>
                    <a:pt x="222" y="806"/>
                    <a:pt x="428" y="806"/>
                  </a:cubicBezTo>
                  <a:cubicBezTo>
                    <a:pt x="635" y="806"/>
                    <a:pt x="787" y="625"/>
                    <a:pt x="768" y="403"/>
                  </a:cubicBezTo>
                  <a:cubicBezTo>
                    <a:pt x="749" y="181"/>
                    <a:pt x="566" y="0"/>
                    <a:pt x="359" y="0"/>
                  </a:cubicBezTo>
                  <a:close/>
                  <a:moveTo>
                    <a:pt x="369" y="116"/>
                  </a:moveTo>
                  <a:cubicBezTo>
                    <a:pt x="517" y="116"/>
                    <a:pt x="647" y="244"/>
                    <a:pt x="661" y="403"/>
                  </a:cubicBezTo>
                  <a:cubicBezTo>
                    <a:pt x="674" y="562"/>
                    <a:pt x="566" y="690"/>
                    <a:pt x="418" y="690"/>
                  </a:cubicBezTo>
                  <a:cubicBezTo>
                    <a:pt x="271" y="690"/>
                    <a:pt x="140" y="562"/>
                    <a:pt x="127" y="403"/>
                  </a:cubicBezTo>
                  <a:cubicBezTo>
                    <a:pt x="113" y="244"/>
                    <a:pt x="222" y="116"/>
                    <a:pt x="369" y="116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288">
              <a:extLst>
                <a:ext uri="{FF2B5EF4-FFF2-40B4-BE49-F238E27FC236}">
                  <a16:creationId xmlns:a16="http://schemas.microsoft.com/office/drawing/2014/main" id="{3AF76322-4FD9-2B08-78E0-18D2B30F6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8" y="2044"/>
              <a:ext cx="2468" cy="2506"/>
            </a:xfrm>
            <a:custGeom>
              <a:avLst/>
              <a:gdLst>
                <a:gd name="T0" fmla="*/ 367 w 1042"/>
                <a:gd name="T1" fmla="*/ 0 h 1058"/>
                <a:gd name="T2" fmla="*/ 0 w 1042"/>
                <a:gd name="T3" fmla="*/ 144 h 1058"/>
                <a:gd name="T4" fmla="*/ 0 w 1042"/>
                <a:gd name="T5" fmla="*/ 374 h 1058"/>
                <a:gd name="T6" fmla="*/ 379 w 1042"/>
                <a:gd name="T7" fmla="*/ 141 h 1058"/>
                <a:gd name="T8" fmla="*/ 898 w 1042"/>
                <a:gd name="T9" fmla="*/ 652 h 1058"/>
                <a:gd name="T10" fmla="*/ 746 w 1042"/>
                <a:gd name="T11" fmla="*/ 1058 h 1058"/>
                <a:gd name="T12" fmla="*/ 931 w 1042"/>
                <a:gd name="T13" fmla="*/ 1058 h 1058"/>
                <a:gd name="T14" fmla="*/ 1029 w 1042"/>
                <a:gd name="T15" fmla="*/ 652 h 1058"/>
                <a:gd name="T16" fmla="*/ 367 w 1042"/>
                <a:gd name="T17" fmla="*/ 0 h 1058"/>
                <a:gd name="T18" fmla="*/ 0 w 1042"/>
                <a:gd name="T19" fmla="*/ 847 h 1058"/>
                <a:gd name="T20" fmla="*/ 0 w 1042"/>
                <a:gd name="T21" fmla="*/ 1021 h 1058"/>
                <a:gd name="T22" fmla="*/ 36 w 1042"/>
                <a:gd name="T23" fmla="*/ 1058 h 1058"/>
                <a:gd name="T24" fmla="*/ 234 w 1042"/>
                <a:gd name="T25" fmla="*/ 1058 h 1058"/>
                <a:gd name="T26" fmla="*/ 169 w 1042"/>
                <a:gd name="T27" fmla="*/ 1058 h 1058"/>
                <a:gd name="T28" fmla="*/ 0 w 1042"/>
                <a:gd name="T29" fmla="*/ 847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2" h="1058">
                  <a:moveTo>
                    <a:pt x="367" y="0"/>
                  </a:moveTo>
                  <a:cubicBezTo>
                    <a:pt x="223" y="0"/>
                    <a:pt x="96" y="54"/>
                    <a:pt x="0" y="14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73" y="234"/>
                    <a:pt x="212" y="141"/>
                    <a:pt x="379" y="141"/>
                  </a:cubicBezTo>
                  <a:cubicBezTo>
                    <a:pt x="641" y="141"/>
                    <a:pt x="874" y="370"/>
                    <a:pt x="898" y="652"/>
                  </a:cubicBezTo>
                  <a:cubicBezTo>
                    <a:pt x="912" y="817"/>
                    <a:pt x="852" y="964"/>
                    <a:pt x="746" y="1058"/>
                  </a:cubicBezTo>
                  <a:cubicBezTo>
                    <a:pt x="931" y="1058"/>
                    <a:pt x="931" y="1058"/>
                    <a:pt x="931" y="1058"/>
                  </a:cubicBezTo>
                  <a:cubicBezTo>
                    <a:pt x="1004" y="946"/>
                    <a:pt x="1042" y="805"/>
                    <a:pt x="1029" y="652"/>
                  </a:cubicBezTo>
                  <a:cubicBezTo>
                    <a:pt x="998" y="292"/>
                    <a:pt x="701" y="0"/>
                    <a:pt x="367" y="0"/>
                  </a:cubicBezTo>
                  <a:close/>
                  <a:moveTo>
                    <a:pt x="0" y="847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12" y="1034"/>
                    <a:pt x="24" y="1045"/>
                    <a:pt x="36" y="1058"/>
                  </a:cubicBezTo>
                  <a:cubicBezTo>
                    <a:pt x="234" y="1058"/>
                    <a:pt x="234" y="1058"/>
                    <a:pt x="234" y="1058"/>
                  </a:cubicBezTo>
                  <a:cubicBezTo>
                    <a:pt x="169" y="1058"/>
                    <a:pt x="169" y="1058"/>
                    <a:pt x="169" y="1058"/>
                  </a:cubicBezTo>
                  <a:cubicBezTo>
                    <a:pt x="98" y="1003"/>
                    <a:pt x="39" y="931"/>
                    <a:pt x="0" y="84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" name="Group 292">
            <a:extLst>
              <a:ext uri="{FF2B5EF4-FFF2-40B4-BE49-F238E27FC236}">
                <a16:creationId xmlns:a16="http://schemas.microsoft.com/office/drawing/2014/main" id="{934B6B01-F3E9-1AA3-3641-0F6EBE5CC28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93335" y="996935"/>
            <a:ext cx="2944611" cy="3039765"/>
            <a:chOff x="6253" y="-20"/>
            <a:chExt cx="1702" cy="1757"/>
          </a:xfrm>
        </p:grpSpPr>
        <p:sp>
          <p:nvSpPr>
            <p:cNvPr id="13" name="Freeform 293">
              <a:extLst>
                <a:ext uri="{FF2B5EF4-FFF2-40B4-BE49-F238E27FC236}">
                  <a16:creationId xmlns:a16="http://schemas.microsoft.com/office/drawing/2014/main" id="{62DF96AA-E3E2-5A92-77A7-562B1AE48C2C}"/>
                </a:ext>
              </a:extLst>
            </p:cNvPr>
            <p:cNvSpPr/>
            <p:nvPr/>
          </p:nvSpPr>
          <p:spPr bwMode="auto">
            <a:xfrm>
              <a:off x="6258" y="1576"/>
              <a:ext cx="102" cy="97"/>
            </a:xfrm>
            <a:custGeom>
              <a:avLst/>
              <a:gdLst>
                <a:gd name="T0" fmla="*/ 102 w 43"/>
                <a:gd name="T1" fmla="*/ 33 h 41"/>
                <a:gd name="T2" fmla="*/ 14 w 43"/>
                <a:gd name="T3" fmla="*/ 97 h 41"/>
                <a:gd name="T4" fmla="*/ 0 w 43"/>
                <a:gd name="T5" fmla="*/ 83 h 41"/>
                <a:gd name="T6" fmla="*/ 71 w 43"/>
                <a:gd name="T7" fmla="*/ 0 h 41"/>
                <a:gd name="T8" fmla="*/ 102 w 43"/>
                <a:gd name="T9" fmla="*/ 3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43" y="14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2" y="41"/>
                    <a:pt x="0" y="39"/>
                    <a:pt x="0" y="3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43" y="14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294">
              <a:extLst>
                <a:ext uri="{FF2B5EF4-FFF2-40B4-BE49-F238E27FC236}">
                  <a16:creationId xmlns:a16="http://schemas.microsoft.com/office/drawing/2014/main" id="{36AA84FF-2D6A-A257-92C8-C2CED1693D4D}"/>
                </a:ext>
              </a:extLst>
            </p:cNvPr>
            <p:cNvSpPr/>
            <p:nvPr/>
          </p:nvSpPr>
          <p:spPr bwMode="auto">
            <a:xfrm>
              <a:off x="6393" y="631"/>
              <a:ext cx="992" cy="928"/>
            </a:xfrm>
            <a:custGeom>
              <a:avLst/>
              <a:gdLst>
                <a:gd name="T0" fmla="*/ 114 w 418"/>
                <a:gd name="T1" fmla="*/ 928 h 391"/>
                <a:gd name="T2" fmla="*/ 0 w 418"/>
                <a:gd name="T3" fmla="*/ 795 h 391"/>
                <a:gd name="T4" fmla="*/ 992 w 418"/>
                <a:gd name="T5" fmla="*/ 0 h 391"/>
                <a:gd name="T6" fmla="*/ 114 w 418"/>
                <a:gd name="T7" fmla="*/ 928 h 3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391">
                  <a:moveTo>
                    <a:pt x="48" y="391"/>
                  </a:moveTo>
                  <a:cubicBezTo>
                    <a:pt x="23" y="377"/>
                    <a:pt x="11" y="356"/>
                    <a:pt x="0" y="335"/>
                  </a:cubicBezTo>
                  <a:cubicBezTo>
                    <a:pt x="418" y="0"/>
                    <a:pt x="418" y="0"/>
                    <a:pt x="418" y="0"/>
                  </a:cubicBezTo>
                  <a:lnTo>
                    <a:pt x="48" y="391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295">
              <a:extLst>
                <a:ext uri="{FF2B5EF4-FFF2-40B4-BE49-F238E27FC236}">
                  <a16:creationId xmlns:a16="http://schemas.microsoft.com/office/drawing/2014/main" id="{B89D0D34-2CD8-BEC5-314F-2E79E9B63C76}"/>
                </a:ext>
              </a:extLst>
            </p:cNvPr>
            <p:cNvSpPr/>
            <p:nvPr/>
          </p:nvSpPr>
          <p:spPr bwMode="auto">
            <a:xfrm>
              <a:off x="6979" y="631"/>
              <a:ext cx="582" cy="776"/>
            </a:xfrm>
            <a:custGeom>
              <a:avLst/>
              <a:gdLst>
                <a:gd name="T0" fmla="*/ 0 w 245"/>
                <a:gd name="T1" fmla="*/ 175 h 327"/>
                <a:gd name="T2" fmla="*/ 171 w 245"/>
                <a:gd name="T3" fmla="*/ 0 h 327"/>
                <a:gd name="T4" fmla="*/ 0 w 245"/>
                <a:gd name="T5" fmla="*/ 17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327">
                  <a:moveTo>
                    <a:pt x="0" y="175"/>
                  </a:moveTo>
                  <a:cubicBezTo>
                    <a:pt x="95" y="327"/>
                    <a:pt x="245" y="215"/>
                    <a:pt x="171" y="0"/>
                  </a:cubicBezTo>
                  <a:lnTo>
                    <a:pt x="0" y="175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296">
              <a:extLst>
                <a:ext uri="{FF2B5EF4-FFF2-40B4-BE49-F238E27FC236}">
                  <a16:creationId xmlns:a16="http://schemas.microsoft.com/office/drawing/2014/main" id="{36CA78D7-1EF4-559C-40AF-945388D02192}"/>
                </a:ext>
              </a:extLst>
            </p:cNvPr>
            <p:cNvSpPr/>
            <p:nvPr/>
          </p:nvSpPr>
          <p:spPr bwMode="auto">
            <a:xfrm>
              <a:off x="6548" y="329"/>
              <a:ext cx="837" cy="677"/>
            </a:xfrm>
            <a:custGeom>
              <a:avLst/>
              <a:gdLst>
                <a:gd name="T0" fmla="*/ 162 w 353"/>
                <a:gd name="T1" fmla="*/ 285 h 285"/>
                <a:gd name="T2" fmla="*/ 353 w 353"/>
                <a:gd name="T3" fmla="*/ 127 h 285"/>
                <a:gd name="T4" fmla="*/ 162 w 353"/>
                <a:gd name="T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3" h="285">
                  <a:moveTo>
                    <a:pt x="162" y="285"/>
                  </a:moveTo>
                  <a:cubicBezTo>
                    <a:pt x="353" y="127"/>
                    <a:pt x="353" y="127"/>
                    <a:pt x="353" y="127"/>
                  </a:cubicBezTo>
                  <a:cubicBezTo>
                    <a:pt x="182" y="29"/>
                    <a:pt x="0" y="0"/>
                    <a:pt x="162" y="285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297">
              <a:extLst>
                <a:ext uri="{FF2B5EF4-FFF2-40B4-BE49-F238E27FC236}">
                  <a16:creationId xmlns:a16="http://schemas.microsoft.com/office/drawing/2014/main" id="{F8D55790-FFC6-39AD-A428-2B7CF9C22EBC}"/>
                </a:ext>
              </a:extLst>
            </p:cNvPr>
            <p:cNvSpPr/>
            <p:nvPr/>
          </p:nvSpPr>
          <p:spPr bwMode="auto">
            <a:xfrm>
              <a:off x="7167" y="-20"/>
              <a:ext cx="370" cy="651"/>
            </a:xfrm>
            <a:custGeom>
              <a:avLst/>
              <a:gdLst>
                <a:gd name="T0" fmla="*/ 92 w 156"/>
                <a:gd name="T1" fmla="*/ 274 h 274"/>
                <a:gd name="T2" fmla="*/ 0 w 156"/>
                <a:gd name="T3" fmla="*/ 229 h 274"/>
                <a:gd name="T4" fmla="*/ 92 w 156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274">
                  <a:moveTo>
                    <a:pt x="92" y="274"/>
                  </a:moveTo>
                  <a:cubicBezTo>
                    <a:pt x="156" y="0"/>
                    <a:pt x="71" y="104"/>
                    <a:pt x="0" y="229"/>
                  </a:cubicBezTo>
                  <a:cubicBezTo>
                    <a:pt x="27" y="241"/>
                    <a:pt x="55" y="254"/>
                    <a:pt x="92" y="274"/>
                  </a:cubicBez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298">
              <a:extLst>
                <a:ext uri="{FF2B5EF4-FFF2-40B4-BE49-F238E27FC236}">
                  <a16:creationId xmlns:a16="http://schemas.microsoft.com/office/drawing/2014/main" id="{821A3A6E-3E12-DC44-BF8C-77B219210B40}"/>
                </a:ext>
              </a:extLst>
            </p:cNvPr>
            <p:cNvSpPr/>
            <p:nvPr/>
          </p:nvSpPr>
          <p:spPr bwMode="auto">
            <a:xfrm>
              <a:off x="7385" y="628"/>
              <a:ext cx="570" cy="304"/>
            </a:xfrm>
            <a:custGeom>
              <a:avLst/>
              <a:gdLst>
                <a:gd name="T0" fmla="*/ 0 w 240"/>
                <a:gd name="T1" fmla="*/ 1 h 128"/>
                <a:gd name="T2" fmla="*/ 19 w 240"/>
                <a:gd name="T3" fmla="*/ 128 h 128"/>
                <a:gd name="T4" fmla="*/ 0 w 240"/>
                <a:gd name="T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28">
                  <a:moveTo>
                    <a:pt x="0" y="1"/>
                  </a:moveTo>
                  <a:cubicBezTo>
                    <a:pt x="240" y="0"/>
                    <a:pt x="239" y="86"/>
                    <a:pt x="19" y="128"/>
                  </a:cubicBezTo>
                  <a:cubicBezTo>
                    <a:pt x="21" y="86"/>
                    <a:pt x="13" y="43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0">
                  <a:srgbClr val="A52414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299">
              <a:extLst>
                <a:ext uri="{FF2B5EF4-FFF2-40B4-BE49-F238E27FC236}">
                  <a16:creationId xmlns:a16="http://schemas.microsoft.com/office/drawing/2014/main" id="{04F369CF-9609-4485-E9A7-66294F75D149}"/>
                </a:ext>
              </a:extLst>
            </p:cNvPr>
            <p:cNvSpPr/>
            <p:nvPr/>
          </p:nvSpPr>
          <p:spPr bwMode="auto">
            <a:xfrm>
              <a:off x="6253" y="1426"/>
              <a:ext cx="264" cy="311"/>
            </a:xfrm>
            <a:custGeom>
              <a:avLst/>
              <a:gdLst>
                <a:gd name="T0" fmla="*/ 264 w 111"/>
                <a:gd name="T1" fmla="*/ 123 h 131"/>
                <a:gd name="T2" fmla="*/ 140 w 111"/>
                <a:gd name="T3" fmla="*/ 0 h 131"/>
                <a:gd name="T4" fmla="*/ 264 w 111"/>
                <a:gd name="T5" fmla="*/ 123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1" h="131">
                  <a:moveTo>
                    <a:pt x="111" y="52"/>
                  </a:moveTo>
                  <a:cubicBezTo>
                    <a:pt x="30" y="131"/>
                    <a:pt x="0" y="41"/>
                    <a:pt x="59" y="0"/>
                  </a:cubicBezTo>
                  <a:cubicBezTo>
                    <a:pt x="70" y="23"/>
                    <a:pt x="85" y="39"/>
                    <a:pt x="111" y="52"/>
                  </a:cubicBezTo>
                  <a:close/>
                </a:path>
              </a:pathLst>
            </a:custGeom>
            <a:gradFill flip="none" rotWithShape="1">
              <a:gsLst>
                <a:gs pos="52300">
                  <a:srgbClr val="FFC000"/>
                </a:gs>
                <a:gs pos="0">
                  <a:srgbClr val="C00000"/>
                </a:gs>
                <a:gs pos="100000">
                  <a:srgbClr val="CB2900"/>
                </a:gs>
              </a:gsLst>
              <a:lin ang="2400000" scaled="0"/>
              <a:tileRect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Freeform 29">
            <a:extLst>
              <a:ext uri="{FF2B5EF4-FFF2-40B4-BE49-F238E27FC236}">
                <a16:creationId xmlns:a16="http://schemas.microsoft.com/office/drawing/2014/main" id="{52472EDC-A36B-4319-751D-0733608B4A7E}"/>
              </a:ext>
            </a:extLst>
          </p:cNvPr>
          <p:cNvSpPr>
            <a:spLocks noEditPoints="1"/>
          </p:cNvSpPr>
          <p:nvPr/>
        </p:nvSpPr>
        <p:spPr bwMode="auto">
          <a:xfrm>
            <a:off x="6106584" y="996935"/>
            <a:ext cx="360760" cy="360759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4F26886A-43FD-AB9F-4C97-E9E6EC04B346}"/>
              </a:ext>
            </a:extLst>
          </p:cNvPr>
          <p:cNvSpPr>
            <a:spLocks noEditPoints="1"/>
          </p:cNvSpPr>
          <p:nvPr/>
        </p:nvSpPr>
        <p:spPr bwMode="auto">
          <a:xfrm>
            <a:off x="7665827" y="973123"/>
            <a:ext cx="372666" cy="350044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Group 49">
            <a:extLst>
              <a:ext uri="{FF2B5EF4-FFF2-40B4-BE49-F238E27FC236}">
                <a16:creationId xmlns:a16="http://schemas.microsoft.com/office/drawing/2014/main" id="{CBEE9530-2835-CF34-A85E-DFF3E984932D}"/>
              </a:ext>
            </a:extLst>
          </p:cNvPr>
          <p:cNvGrpSpPr/>
          <p:nvPr/>
        </p:nvGrpSpPr>
        <p:grpSpPr bwMode="auto">
          <a:xfrm>
            <a:off x="6166581" y="2388300"/>
            <a:ext cx="360928" cy="362040"/>
            <a:chOff x="4198938" y="2905126"/>
            <a:chExt cx="481012" cy="482600"/>
          </a:xfrm>
          <a:solidFill>
            <a:schemeClr val="accent4"/>
          </a:solidFill>
        </p:grpSpPr>
        <p:sp>
          <p:nvSpPr>
            <p:cNvPr id="23" name="Freeform 57">
              <a:extLst>
                <a:ext uri="{FF2B5EF4-FFF2-40B4-BE49-F238E27FC236}">
                  <a16:creationId xmlns:a16="http://schemas.microsoft.com/office/drawing/2014/main" id="{BAB7750F-BE9C-1935-5EDA-641022B55B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89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58">
              <a:extLst>
                <a:ext uri="{FF2B5EF4-FFF2-40B4-BE49-F238E27FC236}">
                  <a16:creationId xmlns:a16="http://schemas.microsoft.com/office/drawing/2014/main" id="{A0138659-EF94-8F82-8945-269274F80E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91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59">
              <a:extLst>
                <a:ext uri="{FF2B5EF4-FFF2-40B4-BE49-F238E27FC236}">
                  <a16:creationId xmlns:a16="http://schemas.microsoft.com/office/drawing/2014/main" id="{B0609352-CC6C-6D23-204F-43E8EBF6A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4038" y="2905126"/>
              <a:ext cx="150812" cy="482600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Group 55">
            <a:extLst>
              <a:ext uri="{FF2B5EF4-FFF2-40B4-BE49-F238E27FC236}">
                <a16:creationId xmlns:a16="http://schemas.microsoft.com/office/drawing/2014/main" id="{11BC7A7E-15CA-2332-A17B-CA136C465BDF}"/>
              </a:ext>
            </a:extLst>
          </p:cNvPr>
          <p:cNvGrpSpPr/>
          <p:nvPr/>
        </p:nvGrpSpPr>
        <p:grpSpPr bwMode="auto">
          <a:xfrm>
            <a:off x="4541216" y="1031462"/>
            <a:ext cx="366885" cy="360917"/>
            <a:chOff x="7141104" y="1923522"/>
            <a:chExt cx="488950" cy="481013"/>
          </a:xfrm>
          <a:solidFill>
            <a:schemeClr val="accent3"/>
          </a:solidFill>
        </p:grpSpPr>
        <p:sp>
          <p:nvSpPr>
            <p:cNvPr id="27" name="Freeform 58">
              <a:extLst>
                <a:ext uri="{FF2B5EF4-FFF2-40B4-BE49-F238E27FC236}">
                  <a16:creationId xmlns:a16="http://schemas.microsoft.com/office/drawing/2014/main" id="{AD5C6E0E-B091-667B-D009-B6078E40E69C}"/>
                </a:ext>
              </a:extLst>
            </p:cNvPr>
            <p:cNvSpPr/>
            <p:nvPr/>
          </p:nvSpPr>
          <p:spPr bwMode="auto">
            <a:xfrm>
              <a:off x="7407804" y="1983847"/>
              <a:ext cx="157162" cy="157163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59">
              <a:extLst>
                <a:ext uri="{FF2B5EF4-FFF2-40B4-BE49-F238E27FC236}">
                  <a16:creationId xmlns:a16="http://schemas.microsoft.com/office/drawing/2014/main" id="{305D0B4B-560D-0557-1801-0CAB656D7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1104" y="1923522"/>
              <a:ext cx="488950" cy="481013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:a16="http://schemas.microsoft.com/office/drawing/2014/main" id="{D3F70517-45B6-D022-CA24-225E885DA142}"/>
                </a:ext>
              </a:extLst>
            </p:cNvPr>
            <p:cNvSpPr/>
            <p:nvPr/>
          </p:nvSpPr>
          <p:spPr bwMode="auto">
            <a:xfrm>
              <a:off x="7399866" y="1923522"/>
              <a:ext cx="225425" cy="225425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0" name="Group 61">
            <a:extLst>
              <a:ext uri="{FF2B5EF4-FFF2-40B4-BE49-F238E27FC236}">
                <a16:creationId xmlns:a16="http://schemas.microsoft.com/office/drawing/2014/main" id="{05427F0F-8A6B-1949-C417-FC6C110192D6}"/>
              </a:ext>
            </a:extLst>
          </p:cNvPr>
          <p:cNvGrpSpPr/>
          <p:nvPr/>
        </p:nvGrpSpPr>
        <p:grpSpPr bwMode="auto">
          <a:xfrm>
            <a:off x="4660110" y="2388300"/>
            <a:ext cx="247501" cy="419267"/>
            <a:chOff x="6271901" y="3849160"/>
            <a:chExt cx="330200" cy="482600"/>
          </a:xfrm>
          <a:solidFill>
            <a:schemeClr val="accent2"/>
          </a:solidFill>
        </p:grpSpPr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686A88BB-41FF-2147-EE11-BBB1E9325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1901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3ABFB361-1DE0-768E-234E-09C85CCBC147}"/>
                </a:ext>
              </a:extLst>
            </p:cNvPr>
            <p:cNvSpPr/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3" name="Freeform 107">
            <a:extLst>
              <a:ext uri="{FF2B5EF4-FFF2-40B4-BE49-F238E27FC236}">
                <a16:creationId xmlns:a16="http://schemas.microsoft.com/office/drawing/2014/main" id="{E185A897-9C88-F477-DCE3-6122667989BB}"/>
              </a:ext>
            </a:extLst>
          </p:cNvPr>
          <p:cNvSpPr>
            <a:spLocks noEditPoints="1"/>
          </p:cNvSpPr>
          <p:nvPr/>
        </p:nvSpPr>
        <p:spPr bwMode="auto">
          <a:xfrm>
            <a:off x="7682496" y="2339485"/>
            <a:ext cx="355997" cy="411956"/>
          </a:xfrm>
          <a:custGeom>
            <a:avLst/>
            <a:gdLst>
              <a:gd name="T0" fmla="*/ 251 w 252"/>
              <a:gd name="T1" fmla="*/ 83 h 291"/>
              <a:gd name="T2" fmla="*/ 248 w 252"/>
              <a:gd name="T3" fmla="*/ 80 h 291"/>
              <a:gd name="T4" fmla="*/ 142 w 252"/>
              <a:gd name="T5" fmla="*/ 34 h 291"/>
              <a:gd name="T6" fmla="*/ 141 w 252"/>
              <a:gd name="T7" fmla="*/ 34 h 291"/>
              <a:gd name="T8" fmla="*/ 72 w 252"/>
              <a:gd name="T9" fmla="*/ 0 h 291"/>
              <a:gd name="T10" fmla="*/ 66 w 252"/>
              <a:gd name="T11" fmla="*/ 1 h 291"/>
              <a:gd name="T12" fmla="*/ 20 w 252"/>
              <a:gd name="T13" fmla="*/ 41 h 291"/>
              <a:gd name="T14" fmla="*/ 34 w 252"/>
              <a:gd name="T15" fmla="*/ 237 h 291"/>
              <a:gd name="T16" fmla="*/ 20 w 252"/>
              <a:gd name="T17" fmla="*/ 262 h 291"/>
              <a:gd name="T18" fmla="*/ 49 w 252"/>
              <a:gd name="T19" fmla="*/ 291 h 291"/>
              <a:gd name="T20" fmla="*/ 132 w 252"/>
              <a:gd name="T21" fmla="*/ 291 h 291"/>
              <a:gd name="T22" fmla="*/ 161 w 252"/>
              <a:gd name="T23" fmla="*/ 262 h 291"/>
              <a:gd name="T24" fmla="*/ 132 w 252"/>
              <a:gd name="T25" fmla="*/ 233 h 291"/>
              <a:gd name="T26" fmla="*/ 123 w 252"/>
              <a:gd name="T27" fmla="*/ 233 h 291"/>
              <a:gd name="T28" fmla="*/ 123 w 252"/>
              <a:gd name="T29" fmla="*/ 229 h 291"/>
              <a:gd name="T30" fmla="*/ 112 w 252"/>
              <a:gd name="T31" fmla="*/ 218 h 291"/>
              <a:gd name="T32" fmla="*/ 104 w 252"/>
              <a:gd name="T33" fmla="*/ 218 h 291"/>
              <a:gd name="T34" fmla="*/ 93 w 252"/>
              <a:gd name="T35" fmla="*/ 229 h 291"/>
              <a:gd name="T36" fmla="*/ 94 w 252"/>
              <a:gd name="T37" fmla="*/ 233 h 291"/>
              <a:gd name="T38" fmla="*/ 74 w 252"/>
              <a:gd name="T39" fmla="*/ 233 h 291"/>
              <a:gd name="T40" fmla="*/ 56 w 252"/>
              <a:gd name="T41" fmla="*/ 56 h 291"/>
              <a:gd name="T42" fmla="*/ 71 w 252"/>
              <a:gd name="T43" fmla="*/ 39 h 291"/>
              <a:gd name="T44" fmla="*/ 73 w 252"/>
              <a:gd name="T45" fmla="*/ 39 h 291"/>
              <a:gd name="T46" fmla="*/ 118 w 252"/>
              <a:gd name="T47" fmla="*/ 66 h 291"/>
              <a:gd name="T48" fmla="*/ 118 w 252"/>
              <a:gd name="T49" fmla="*/ 67 h 291"/>
              <a:gd name="T50" fmla="*/ 117 w 252"/>
              <a:gd name="T51" fmla="*/ 72 h 291"/>
              <a:gd name="T52" fmla="*/ 149 w 252"/>
              <a:gd name="T53" fmla="*/ 159 h 291"/>
              <a:gd name="T54" fmla="*/ 155 w 252"/>
              <a:gd name="T55" fmla="*/ 163 h 291"/>
              <a:gd name="T56" fmla="*/ 155 w 252"/>
              <a:gd name="T57" fmla="*/ 163 h 291"/>
              <a:gd name="T58" fmla="*/ 189 w 252"/>
              <a:gd name="T59" fmla="*/ 153 h 291"/>
              <a:gd name="T60" fmla="*/ 226 w 252"/>
              <a:gd name="T61" fmla="*/ 149 h 291"/>
              <a:gd name="T62" fmla="*/ 231 w 252"/>
              <a:gd name="T63" fmla="*/ 116 h 291"/>
              <a:gd name="T64" fmla="*/ 230 w 252"/>
              <a:gd name="T65" fmla="*/ 116 h 291"/>
              <a:gd name="T66" fmla="*/ 251 w 252"/>
              <a:gd name="T67" fmla="*/ 88 h 291"/>
              <a:gd name="T68" fmla="*/ 251 w 252"/>
              <a:gd name="T69" fmla="*/ 83 h 291"/>
              <a:gd name="T70" fmla="*/ 150 w 252"/>
              <a:gd name="T71" fmla="*/ 262 h 291"/>
              <a:gd name="T72" fmla="*/ 132 w 252"/>
              <a:gd name="T73" fmla="*/ 280 h 291"/>
              <a:gd name="T74" fmla="*/ 49 w 252"/>
              <a:gd name="T75" fmla="*/ 280 h 291"/>
              <a:gd name="T76" fmla="*/ 32 w 252"/>
              <a:gd name="T77" fmla="*/ 262 h 291"/>
              <a:gd name="T78" fmla="*/ 49 w 252"/>
              <a:gd name="T79" fmla="*/ 245 h 291"/>
              <a:gd name="T80" fmla="*/ 132 w 252"/>
              <a:gd name="T81" fmla="*/ 245 h 291"/>
              <a:gd name="T82" fmla="*/ 150 w 252"/>
              <a:gd name="T83" fmla="*/ 262 h 291"/>
              <a:gd name="T84" fmla="*/ 73 w 252"/>
              <a:gd name="T85" fmla="*/ 28 h 291"/>
              <a:gd name="T86" fmla="*/ 69 w 252"/>
              <a:gd name="T87" fmla="*/ 28 h 291"/>
              <a:gd name="T88" fmla="*/ 46 w 252"/>
              <a:gd name="T89" fmla="*/ 52 h 291"/>
              <a:gd name="T90" fmla="*/ 45 w 252"/>
              <a:gd name="T91" fmla="*/ 52 h 291"/>
              <a:gd name="T92" fmla="*/ 62 w 252"/>
              <a:gd name="T93" fmla="*/ 233 h 291"/>
              <a:gd name="T94" fmla="*/ 49 w 252"/>
              <a:gd name="T95" fmla="*/ 233 h 291"/>
              <a:gd name="T96" fmla="*/ 45 w 252"/>
              <a:gd name="T97" fmla="*/ 233 h 291"/>
              <a:gd name="T98" fmla="*/ 31 w 252"/>
              <a:gd name="T99" fmla="*/ 46 h 291"/>
              <a:gd name="T100" fmla="*/ 67 w 252"/>
              <a:gd name="T101" fmla="*/ 12 h 291"/>
              <a:gd name="T102" fmla="*/ 72 w 252"/>
              <a:gd name="T103" fmla="*/ 12 h 291"/>
              <a:gd name="T104" fmla="*/ 132 w 252"/>
              <a:gd name="T105" fmla="*/ 41 h 291"/>
              <a:gd name="T106" fmla="*/ 124 w 252"/>
              <a:gd name="T107" fmla="*/ 55 h 291"/>
              <a:gd name="T108" fmla="*/ 73 w 252"/>
              <a:gd name="T109" fmla="*/ 28 h 291"/>
              <a:gd name="T110" fmla="*/ 159 w 252"/>
              <a:gd name="T111" fmla="*/ 151 h 291"/>
              <a:gd name="T112" fmla="*/ 129 w 252"/>
              <a:gd name="T113" fmla="*/ 70 h 291"/>
              <a:gd name="T114" fmla="*/ 142 w 252"/>
              <a:gd name="T115" fmla="*/ 46 h 291"/>
              <a:gd name="T116" fmla="*/ 237 w 252"/>
              <a:gd name="T117" fmla="*/ 88 h 291"/>
              <a:gd name="T118" fmla="*/ 159 w 252"/>
              <a:gd name="T119" fmla="*/ 15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2" h="291">
                <a:moveTo>
                  <a:pt x="251" y="83"/>
                </a:moveTo>
                <a:cubicBezTo>
                  <a:pt x="251" y="82"/>
                  <a:pt x="250" y="80"/>
                  <a:pt x="248" y="80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1" y="34"/>
                </a:cubicBezTo>
                <a:cubicBezTo>
                  <a:pt x="121" y="16"/>
                  <a:pt x="97" y="0"/>
                  <a:pt x="72" y="0"/>
                </a:cubicBezTo>
                <a:cubicBezTo>
                  <a:pt x="70" y="0"/>
                  <a:pt x="68" y="0"/>
                  <a:pt x="66" y="1"/>
                </a:cubicBezTo>
                <a:cubicBezTo>
                  <a:pt x="52" y="2"/>
                  <a:pt x="32" y="11"/>
                  <a:pt x="20" y="41"/>
                </a:cubicBezTo>
                <a:cubicBezTo>
                  <a:pt x="18" y="47"/>
                  <a:pt x="0" y="97"/>
                  <a:pt x="34" y="237"/>
                </a:cubicBezTo>
                <a:cubicBezTo>
                  <a:pt x="26" y="242"/>
                  <a:pt x="20" y="252"/>
                  <a:pt x="20" y="262"/>
                </a:cubicBezTo>
                <a:cubicBezTo>
                  <a:pt x="20" y="278"/>
                  <a:pt x="33" y="291"/>
                  <a:pt x="49" y="291"/>
                </a:cubicBezTo>
                <a:cubicBezTo>
                  <a:pt x="132" y="291"/>
                  <a:pt x="132" y="291"/>
                  <a:pt x="132" y="291"/>
                </a:cubicBezTo>
                <a:cubicBezTo>
                  <a:pt x="148" y="291"/>
                  <a:pt x="161" y="278"/>
                  <a:pt x="161" y="262"/>
                </a:cubicBezTo>
                <a:cubicBezTo>
                  <a:pt x="161" y="246"/>
                  <a:pt x="148" y="233"/>
                  <a:pt x="132" y="233"/>
                </a:cubicBezTo>
                <a:cubicBezTo>
                  <a:pt x="123" y="233"/>
                  <a:pt x="123" y="233"/>
                  <a:pt x="123" y="233"/>
                </a:cubicBezTo>
                <a:cubicBezTo>
                  <a:pt x="123" y="232"/>
                  <a:pt x="123" y="231"/>
                  <a:pt x="123" y="229"/>
                </a:cubicBezTo>
                <a:cubicBezTo>
                  <a:pt x="123" y="223"/>
                  <a:pt x="118" y="218"/>
                  <a:pt x="112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98" y="218"/>
                  <a:pt x="93" y="223"/>
                  <a:pt x="93" y="229"/>
                </a:cubicBezTo>
                <a:cubicBezTo>
                  <a:pt x="93" y="231"/>
                  <a:pt x="93" y="232"/>
                  <a:pt x="94" y="233"/>
                </a:cubicBezTo>
                <a:cubicBezTo>
                  <a:pt x="74" y="233"/>
                  <a:pt x="74" y="233"/>
                  <a:pt x="74" y="233"/>
                </a:cubicBezTo>
                <a:cubicBezTo>
                  <a:pt x="42" y="106"/>
                  <a:pt x="56" y="58"/>
                  <a:pt x="56" y="56"/>
                </a:cubicBezTo>
                <a:cubicBezTo>
                  <a:pt x="61" y="46"/>
                  <a:pt x="65" y="40"/>
                  <a:pt x="71" y="39"/>
                </a:cubicBezTo>
                <a:cubicBezTo>
                  <a:pt x="71" y="39"/>
                  <a:pt x="72" y="39"/>
                  <a:pt x="73" y="39"/>
                </a:cubicBezTo>
                <a:cubicBezTo>
                  <a:pt x="85" y="39"/>
                  <a:pt x="102" y="51"/>
                  <a:pt x="118" y="66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7" y="68"/>
                  <a:pt x="117" y="70"/>
                  <a:pt x="117" y="72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50" y="162"/>
                  <a:pt x="152" y="163"/>
                  <a:pt x="155" y="163"/>
                </a:cubicBezTo>
                <a:cubicBezTo>
                  <a:pt x="155" y="163"/>
                  <a:pt x="155" y="163"/>
                  <a:pt x="155" y="163"/>
                </a:cubicBezTo>
                <a:cubicBezTo>
                  <a:pt x="167" y="163"/>
                  <a:pt x="179" y="159"/>
                  <a:pt x="189" y="153"/>
                </a:cubicBezTo>
                <a:cubicBezTo>
                  <a:pt x="207" y="163"/>
                  <a:pt x="226" y="149"/>
                  <a:pt x="226" y="149"/>
                </a:cubicBezTo>
                <a:cubicBezTo>
                  <a:pt x="243" y="136"/>
                  <a:pt x="231" y="116"/>
                  <a:pt x="231" y="116"/>
                </a:cubicBezTo>
                <a:cubicBezTo>
                  <a:pt x="231" y="116"/>
                  <a:pt x="231" y="116"/>
                  <a:pt x="230" y="116"/>
                </a:cubicBezTo>
                <a:cubicBezTo>
                  <a:pt x="243" y="102"/>
                  <a:pt x="250" y="89"/>
                  <a:pt x="251" y="88"/>
                </a:cubicBezTo>
                <a:cubicBezTo>
                  <a:pt x="252" y="86"/>
                  <a:pt x="252" y="85"/>
                  <a:pt x="251" y="83"/>
                </a:cubicBezTo>
                <a:close/>
                <a:moveTo>
                  <a:pt x="150" y="262"/>
                </a:moveTo>
                <a:cubicBezTo>
                  <a:pt x="150" y="272"/>
                  <a:pt x="142" y="280"/>
                  <a:pt x="132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0" y="280"/>
                  <a:pt x="32" y="272"/>
                  <a:pt x="32" y="262"/>
                </a:cubicBezTo>
                <a:cubicBezTo>
                  <a:pt x="32" y="253"/>
                  <a:pt x="40" y="245"/>
                  <a:pt x="49" y="245"/>
                </a:cubicBezTo>
                <a:cubicBezTo>
                  <a:pt x="132" y="245"/>
                  <a:pt x="132" y="245"/>
                  <a:pt x="132" y="245"/>
                </a:cubicBezTo>
                <a:cubicBezTo>
                  <a:pt x="142" y="245"/>
                  <a:pt x="150" y="253"/>
                  <a:pt x="150" y="262"/>
                </a:cubicBezTo>
                <a:close/>
                <a:moveTo>
                  <a:pt x="73" y="28"/>
                </a:moveTo>
                <a:cubicBezTo>
                  <a:pt x="72" y="28"/>
                  <a:pt x="70" y="28"/>
                  <a:pt x="69" y="28"/>
                </a:cubicBezTo>
                <a:cubicBezTo>
                  <a:pt x="66" y="28"/>
                  <a:pt x="54" y="30"/>
                  <a:pt x="46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4"/>
                  <a:pt x="30" y="101"/>
                  <a:pt x="62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6" y="233"/>
                  <a:pt x="45" y="233"/>
                </a:cubicBezTo>
                <a:cubicBezTo>
                  <a:pt x="13" y="97"/>
                  <a:pt x="28" y="51"/>
                  <a:pt x="31" y="46"/>
                </a:cubicBezTo>
                <a:cubicBezTo>
                  <a:pt x="41" y="20"/>
                  <a:pt x="56" y="13"/>
                  <a:pt x="67" y="12"/>
                </a:cubicBezTo>
                <a:cubicBezTo>
                  <a:pt x="69" y="12"/>
                  <a:pt x="71" y="12"/>
                  <a:pt x="72" y="12"/>
                </a:cubicBezTo>
                <a:cubicBezTo>
                  <a:pt x="91" y="12"/>
                  <a:pt x="113" y="25"/>
                  <a:pt x="132" y="41"/>
                </a:cubicBezTo>
                <a:cubicBezTo>
                  <a:pt x="124" y="55"/>
                  <a:pt x="124" y="55"/>
                  <a:pt x="124" y="55"/>
                </a:cubicBezTo>
                <a:cubicBezTo>
                  <a:pt x="107" y="41"/>
                  <a:pt x="88" y="28"/>
                  <a:pt x="73" y="28"/>
                </a:cubicBezTo>
                <a:close/>
                <a:moveTo>
                  <a:pt x="159" y="151"/>
                </a:moveTo>
                <a:cubicBezTo>
                  <a:pt x="129" y="70"/>
                  <a:pt x="129" y="70"/>
                  <a:pt x="129" y="70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237" y="88"/>
                  <a:pt x="237" y="88"/>
                  <a:pt x="237" y="88"/>
                </a:cubicBezTo>
                <a:cubicBezTo>
                  <a:pt x="227" y="103"/>
                  <a:pt x="195" y="148"/>
                  <a:pt x="159" y="151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Rectangle 18">
            <a:extLst>
              <a:ext uri="{FF2B5EF4-FFF2-40B4-BE49-F238E27FC236}">
                <a16:creationId xmlns:a16="http://schemas.microsoft.com/office/drawing/2014/main" id="{2E581638-01DC-5C0A-E937-F2B90608C6AE}"/>
              </a:ext>
            </a:extLst>
          </p:cNvPr>
          <p:cNvSpPr/>
          <p:nvPr/>
        </p:nvSpPr>
        <p:spPr>
          <a:xfrm>
            <a:off x="3983047" y="1405631"/>
            <a:ext cx="1504664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4" name="Rectangle 18">
            <a:extLst>
              <a:ext uri="{FF2B5EF4-FFF2-40B4-BE49-F238E27FC236}">
                <a16:creationId xmlns:a16="http://schemas.microsoft.com/office/drawing/2014/main" id="{D35F0559-10A3-BD56-296B-387D34567578}"/>
              </a:ext>
            </a:extLst>
          </p:cNvPr>
          <p:cNvSpPr/>
          <p:nvPr/>
        </p:nvSpPr>
        <p:spPr>
          <a:xfrm>
            <a:off x="5543967" y="1405631"/>
            <a:ext cx="1504664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5" name="Rectangle 18">
            <a:extLst>
              <a:ext uri="{FF2B5EF4-FFF2-40B4-BE49-F238E27FC236}">
                <a16:creationId xmlns:a16="http://schemas.microsoft.com/office/drawing/2014/main" id="{3514370A-964B-B28E-7B09-2343878BDEF4}"/>
              </a:ext>
            </a:extLst>
          </p:cNvPr>
          <p:cNvSpPr/>
          <p:nvPr/>
        </p:nvSpPr>
        <p:spPr>
          <a:xfrm>
            <a:off x="7104887" y="1405631"/>
            <a:ext cx="1504664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6" name="Rectangle 18">
            <a:extLst>
              <a:ext uri="{FF2B5EF4-FFF2-40B4-BE49-F238E27FC236}">
                <a16:creationId xmlns:a16="http://schemas.microsoft.com/office/drawing/2014/main" id="{B9A1F7C7-1879-FBB2-93B8-EC2BFF775FF8}"/>
              </a:ext>
            </a:extLst>
          </p:cNvPr>
          <p:cNvSpPr/>
          <p:nvPr/>
        </p:nvSpPr>
        <p:spPr>
          <a:xfrm>
            <a:off x="3983047" y="2807567"/>
            <a:ext cx="1504664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7" name="Rectangle 18">
            <a:extLst>
              <a:ext uri="{FF2B5EF4-FFF2-40B4-BE49-F238E27FC236}">
                <a16:creationId xmlns:a16="http://schemas.microsoft.com/office/drawing/2014/main" id="{77E78D19-A4F5-7892-E0C5-051E584E4192}"/>
              </a:ext>
            </a:extLst>
          </p:cNvPr>
          <p:cNvSpPr/>
          <p:nvPr/>
        </p:nvSpPr>
        <p:spPr>
          <a:xfrm>
            <a:off x="5543967" y="2807567"/>
            <a:ext cx="1504664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8" name="Rectangle 18">
            <a:extLst>
              <a:ext uri="{FF2B5EF4-FFF2-40B4-BE49-F238E27FC236}">
                <a16:creationId xmlns:a16="http://schemas.microsoft.com/office/drawing/2014/main" id="{15E2B1F4-EAEB-050A-4A19-20C7334FC291}"/>
              </a:ext>
            </a:extLst>
          </p:cNvPr>
          <p:cNvSpPr/>
          <p:nvPr/>
        </p:nvSpPr>
        <p:spPr>
          <a:xfrm>
            <a:off x="7104887" y="2807567"/>
            <a:ext cx="1504664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0724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FF4B4E73-21F1-97D6-C3A7-97F2730EDD04}"/>
              </a:ext>
            </a:extLst>
          </p:cNvPr>
          <p:cNvSpPr/>
          <p:nvPr/>
        </p:nvSpPr>
        <p:spPr>
          <a:xfrm>
            <a:off x="2879511" y="162663"/>
            <a:ext cx="3400590" cy="3400590"/>
          </a:xfrm>
          <a:prstGeom prst="ellipse">
            <a:avLst/>
          </a:prstGeom>
          <a:solidFill>
            <a:srgbClr val="CB2900"/>
          </a:solidFill>
          <a:ln w="12700" cap="flat">
            <a:gradFill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36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8618B75-D5B6-6B1F-7194-7C8CDA841DA2}"/>
              </a:ext>
            </a:extLst>
          </p:cNvPr>
          <p:cNvSpPr/>
          <p:nvPr/>
        </p:nvSpPr>
        <p:spPr>
          <a:xfrm>
            <a:off x="3617453" y="900605"/>
            <a:ext cx="1924706" cy="192470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B4B834-ECF8-AD3D-0E49-E503AAB6F3AE}"/>
              </a:ext>
            </a:extLst>
          </p:cNvPr>
          <p:cNvGrpSpPr/>
          <p:nvPr/>
        </p:nvGrpSpPr>
        <p:grpSpPr>
          <a:xfrm>
            <a:off x="3457532" y="812679"/>
            <a:ext cx="571661" cy="571661"/>
            <a:chOff x="3721924" y="1007601"/>
            <a:chExt cx="571661" cy="57166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9998213-451E-5C77-D1BA-5F7280A9BE3B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0">
                  <a:srgbClr val="F7DEA2"/>
                </a:gs>
                <a:gs pos="74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" name="TextBox 25">
              <a:extLst>
                <a:ext uri="{FF2B5EF4-FFF2-40B4-BE49-F238E27FC236}">
                  <a16:creationId xmlns:a16="http://schemas.microsoft.com/office/drawing/2014/main" id="{E5A60D15-8185-6598-0462-DBB6B0154C5C}"/>
                </a:ext>
              </a:extLst>
            </p:cNvPr>
            <p:cNvSpPr txBox="1"/>
            <p:nvPr/>
          </p:nvSpPr>
          <p:spPr>
            <a:xfrm>
              <a:off x="3779933" y="1171504"/>
              <a:ext cx="4257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400" dirty="0">
                  <a:sym typeface="HarmonyOS Sans SC Light" panose="00000400000000000000" pitchFamily="2" charset="-122"/>
                </a:rPr>
                <a:t>04</a:t>
              </a:r>
              <a:endParaRPr lang="zh-CN" altLang="en-US" sz="1400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9C5290A-3B90-1034-5F09-8897C5103E2B}"/>
              </a:ext>
            </a:extLst>
          </p:cNvPr>
          <p:cNvSpPr txBox="1"/>
          <p:nvPr/>
        </p:nvSpPr>
        <p:spPr>
          <a:xfrm>
            <a:off x="4019487" y="1567126"/>
            <a:ext cx="115493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600" b="1" dirty="0">
              <a:gradFill>
                <a:gsLst>
                  <a:gs pos="0">
                    <a:srgbClr val="FF0000">
                      <a:alpha val="19000"/>
                    </a:srgbClr>
                  </a:gs>
                  <a:gs pos="100000">
                    <a:srgbClr val="FF000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标题文本</a:t>
            </a:r>
          </a:p>
        </p:txBody>
      </p:sp>
      <p:grpSp>
        <p:nvGrpSpPr>
          <p:cNvPr id="543" name="组合 542">
            <a:extLst>
              <a:ext uri="{FF2B5EF4-FFF2-40B4-BE49-F238E27FC236}">
                <a16:creationId xmlns:a16="http://schemas.microsoft.com/office/drawing/2014/main" id="{F256E1D4-57E3-CC6E-A987-8FEF63306291}"/>
              </a:ext>
            </a:extLst>
          </p:cNvPr>
          <p:cNvGrpSpPr/>
          <p:nvPr/>
        </p:nvGrpSpPr>
        <p:grpSpPr>
          <a:xfrm>
            <a:off x="3194404" y="2821623"/>
            <a:ext cx="2755780" cy="2521674"/>
            <a:chOff x="3275856" y="1131590"/>
            <a:chExt cx="2755780" cy="2521674"/>
          </a:xfrm>
        </p:grpSpPr>
        <p:grpSp>
          <p:nvGrpSpPr>
            <p:cNvPr id="544" name="图形 214">
              <a:extLst>
                <a:ext uri="{FF2B5EF4-FFF2-40B4-BE49-F238E27FC236}">
                  <a16:creationId xmlns:a16="http://schemas.microsoft.com/office/drawing/2014/main" id="{0736CA13-9658-5F5D-1F22-8D9AB47AC715}"/>
                </a:ext>
              </a:extLst>
            </p:cNvPr>
            <p:cNvGrpSpPr/>
            <p:nvPr/>
          </p:nvGrpSpPr>
          <p:grpSpPr>
            <a:xfrm>
              <a:off x="5558460" y="1701877"/>
              <a:ext cx="410051" cy="858492"/>
              <a:chOff x="60769" y="570261"/>
              <a:chExt cx="410051" cy="858492"/>
            </a:xfrm>
          </p:grpSpPr>
          <p:grpSp>
            <p:nvGrpSpPr>
              <p:cNvPr id="674" name="图形 214">
                <a:extLst>
                  <a:ext uri="{FF2B5EF4-FFF2-40B4-BE49-F238E27FC236}">
                    <a16:creationId xmlns:a16="http://schemas.microsoft.com/office/drawing/2014/main" id="{14B5D6D9-0CF1-C340-46F3-83A71C979CFA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01A2AAC0-F6CE-72A5-2037-639A87BE7D2A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BD606169-E51F-A954-02BC-0B82F4DD6B9E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4E8041C0-6FC3-F69F-FD63-E9C24EEC10AE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D1FD5184-3A68-97E4-D81B-F91A8BE10FED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0" name="图形 214">
                  <a:extLst>
                    <a:ext uri="{FF2B5EF4-FFF2-40B4-BE49-F238E27FC236}">
                      <a16:creationId xmlns:a16="http://schemas.microsoft.com/office/drawing/2014/main" id="{48F000A4-AD5E-D533-B646-B6D72B563D96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701" name="任意多边形: 形状 700">
                    <a:extLst>
                      <a:ext uri="{FF2B5EF4-FFF2-40B4-BE49-F238E27FC236}">
                        <a16:creationId xmlns:a16="http://schemas.microsoft.com/office/drawing/2014/main" id="{C8C9D971-E0B2-DA8F-A68D-D8EE534A0E6B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任意多边形: 形状 701">
                    <a:extLst>
                      <a:ext uri="{FF2B5EF4-FFF2-40B4-BE49-F238E27FC236}">
                        <a16:creationId xmlns:a16="http://schemas.microsoft.com/office/drawing/2014/main" id="{797F7287-96B6-956A-24AA-CAC7D3476125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任意多边形: 形状 702">
                    <a:extLst>
                      <a:ext uri="{FF2B5EF4-FFF2-40B4-BE49-F238E27FC236}">
                        <a16:creationId xmlns:a16="http://schemas.microsoft.com/office/drawing/2014/main" id="{D7A47563-87A2-C50A-CE07-BC08789F37EE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75" name="图形 214">
                <a:extLst>
                  <a:ext uri="{FF2B5EF4-FFF2-40B4-BE49-F238E27FC236}">
                    <a16:creationId xmlns:a16="http://schemas.microsoft.com/office/drawing/2014/main" id="{C3FD3932-29F1-6576-E5FD-F09E713B8C12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63FDCF1C-236F-BED8-F99C-985DE82486FE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1926502E-8D45-2BDF-1D8F-0D9786E52CD0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878FCF73-69C9-432B-1B55-F4DA463643D0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8081CE28-9114-EDF1-059E-1A3CA92951A3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DDFE9264-8B36-E901-312A-9A6282C17401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7595F25D-AA7F-C855-5266-2A929B27D604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6862F9E8-4792-7A0B-8879-8B0C524EDF9A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093466C2-D5B0-A706-20F1-D0CB35AE2464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AC1A3CFF-8D4E-49BF-084E-D196FB40CA48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B535DA26-2154-2673-849F-3603DCEF3361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78" name="图形 214">
                <a:extLst>
                  <a:ext uri="{FF2B5EF4-FFF2-40B4-BE49-F238E27FC236}">
                    <a16:creationId xmlns:a16="http://schemas.microsoft.com/office/drawing/2014/main" id="{BE2506D4-E40F-4732-F1AD-C0D2FC641757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628AF94-487B-81FF-7C24-A4EDCC2E1511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8A63E08-1A08-E840-430D-D169D3A678B8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:a16="http://schemas.microsoft.com/office/drawing/2014/main" id="{67DE1B8D-1995-170B-DFF8-3E58291D5B40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:a16="http://schemas.microsoft.com/office/drawing/2014/main" id="{42B3D4A6-6419-E563-2754-A481A42CBB7A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81D003E3-E67B-AFBA-E29C-A73F0F298D61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27C5A63-5C05-88AA-AA72-44B005A5B997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773FA0D1-7F35-1533-CD42-96BE5216793F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30C823A-510E-0D34-7AB8-3E76C75CE9CC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9CE28904-06FC-B7C1-41A5-64BA77BE27C8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5" name="图形 214">
              <a:extLst>
                <a:ext uri="{FF2B5EF4-FFF2-40B4-BE49-F238E27FC236}">
                  <a16:creationId xmlns:a16="http://schemas.microsoft.com/office/drawing/2014/main" id="{24D453B5-F35A-FCA3-E438-DB4281BDF3C4}"/>
                </a:ext>
              </a:extLst>
            </p:cNvPr>
            <p:cNvGrpSpPr/>
            <p:nvPr/>
          </p:nvGrpSpPr>
          <p:grpSpPr>
            <a:xfrm>
              <a:off x="3336696" y="1701877"/>
              <a:ext cx="410051" cy="858492"/>
              <a:chOff x="60769" y="570261"/>
              <a:chExt cx="410051" cy="858492"/>
            </a:xfrm>
          </p:grpSpPr>
          <p:grpSp>
            <p:nvGrpSpPr>
              <p:cNvPr id="644" name="图形 214">
                <a:extLst>
                  <a:ext uri="{FF2B5EF4-FFF2-40B4-BE49-F238E27FC236}">
                    <a16:creationId xmlns:a16="http://schemas.microsoft.com/office/drawing/2014/main" id="{5A4D0D7A-929A-AF19-F5A8-2E4C1F016F99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8F62DE54-5A92-ECA4-B0DF-BB2BF145052E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B2DAB776-6104-D6D8-7FF3-A7B858421CD8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C86986F9-4AB9-8499-ECE2-D72B74A330A4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93AE759A-786B-AD2F-1A70-511C29B8A6EA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70" name="图形 214">
                  <a:extLst>
                    <a:ext uri="{FF2B5EF4-FFF2-40B4-BE49-F238E27FC236}">
                      <a16:creationId xmlns:a16="http://schemas.microsoft.com/office/drawing/2014/main" id="{AC8317C1-6579-8AC4-4629-3C48FE4C143C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2B0A04BA-702B-83FD-730C-077B06970CE6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00FC19B3-C050-45AF-CF99-463A13839561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DFBB0CAB-B3FA-9F7C-D6E0-4818D543472B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45" name="图形 214">
                <a:extLst>
                  <a:ext uri="{FF2B5EF4-FFF2-40B4-BE49-F238E27FC236}">
                    <a16:creationId xmlns:a16="http://schemas.microsoft.com/office/drawing/2014/main" id="{FF31DA9E-E8E8-6BB0-AB55-D509995E8613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789AFEC9-A006-AA00-5F60-B39E5E8AEEAC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65342B72-4035-3B02-5774-D63D2E85F074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4FBEF52-75A2-1679-12EC-BC3CF0F64B32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2D9E7DC2-97AA-3CCF-5E6D-2C240BAF2ACA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E2A5910F-37D8-17CA-1934-DCAC65E0B594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E68BF436-D317-202E-B1D1-C51FCB41181C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34F11178-288E-BFAF-4784-B79EA3485E65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3EAA0A43-680D-CAB7-A159-A4EACBE69253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20D6624E-C1C7-1B4C-E73B-98FB474A6F2F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28615B5-006A-5736-88A3-BD9A26AB8C94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48" name="图形 214">
                <a:extLst>
                  <a:ext uri="{FF2B5EF4-FFF2-40B4-BE49-F238E27FC236}">
                    <a16:creationId xmlns:a16="http://schemas.microsoft.com/office/drawing/2014/main" id="{EC74911E-B915-466D-9D7C-01D1B5B48E33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3F66B486-5B3C-A21F-8DCF-E213E38C4A2E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CB189938-6CDE-AC44-F76C-E1E624BF30AC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C65A95D6-991F-881B-2F4A-A3F661A6154C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AB41100F-6FC9-F9A3-E37E-2EEBF95EAE92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F19A396A-C55B-7E0A-ED00-16A3ACB33B54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90B4002F-F68E-FF69-1BB1-EF0E15AE5E29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8A4613DC-B884-CDD9-BA8C-35F981EF320B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8929BFDC-089A-1561-0DEF-205AF48BB14A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D1B6AE5-D5B0-3D84-5999-52428EDC58AE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6" name="图形 214">
              <a:extLst>
                <a:ext uri="{FF2B5EF4-FFF2-40B4-BE49-F238E27FC236}">
                  <a16:creationId xmlns:a16="http://schemas.microsoft.com/office/drawing/2014/main" id="{A6F0226B-D3EB-40EA-2F3C-5C897AF99190}"/>
                </a:ext>
              </a:extLst>
            </p:cNvPr>
            <p:cNvGrpSpPr/>
            <p:nvPr/>
          </p:nvGrpSpPr>
          <p:grpSpPr>
            <a:xfrm>
              <a:off x="3796754" y="1833608"/>
              <a:ext cx="1714118" cy="1600009"/>
              <a:chOff x="520827" y="701992"/>
              <a:chExt cx="1714118" cy="1600009"/>
            </a:xfrm>
            <a:solidFill>
              <a:srgbClr val="E6AF33"/>
            </a:solidFill>
          </p:grpSpPr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F58B1A0E-6907-EDC6-BEDD-650927FFFB6D}"/>
                  </a:ext>
                </a:extLst>
              </p:cNvPr>
              <p:cNvSpPr/>
              <p:nvPr/>
            </p:nvSpPr>
            <p:spPr>
              <a:xfrm>
                <a:off x="520827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289B3970-F5A8-C0BC-EA8E-3AA63B793C1F}"/>
                  </a:ext>
                </a:extLst>
              </p:cNvPr>
              <p:cNvSpPr/>
              <p:nvPr/>
            </p:nvSpPr>
            <p:spPr>
              <a:xfrm>
                <a:off x="2145506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972A9C0-D5E2-9F9C-F504-4844CD4AE123}"/>
                </a:ext>
              </a:extLst>
            </p:cNvPr>
            <p:cNvSpPr/>
            <p:nvPr/>
          </p:nvSpPr>
          <p:spPr>
            <a:xfrm>
              <a:off x="5453342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1 w 15430"/>
                <a:gd name="connsiteY1" fmla="*/ 0 h 1588008"/>
                <a:gd name="connsiteX2" fmla="*/ 15431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1" y="0"/>
                  </a:lnTo>
                  <a:lnTo>
                    <a:pt x="15431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C108E9C-80A6-F908-14B6-B10E4F16BF77}"/>
                </a:ext>
              </a:extLst>
            </p:cNvPr>
            <p:cNvSpPr/>
            <p:nvPr/>
          </p:nvSpPr>
          <p:spPr>
            <a:xfrm>
              <a:off x="3836187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0 w 15430"/>
                <a:gd name="connsiteY1" fmla="*/ 0 h 1588008"/>
                <a:gd name="connsiteX2" fmla="*/ 15430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0" y="0"/>
                  </a:lnTo>
                  <a:lnTo>
                    <a:pt x="15430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01EA1A6-9E99-CE2A-E648-2673F70B69D3}"/>
                </a:ext>
              </a:extLst>
            </p:cNvPr>
            <p:cNvSpPr/>
            <p:nvPr/>
          </p:nvSpPr>
          <p:spPr>
            <a:xfrm>
              <a:off x="3884765" y="1855134"/>
              <a:ext cx="1538192" cy="1561338"/>
            </a:xfrm>
            <a:custGeom>
              <a:avLst/>
              <a:gdLst>
                <a:gd name="connsiteX0" fmla="*/ 0 w 1538192"/>
                <a:gd name="connsiteY0" fmla="*/ 0 h 1561338"/>
                <a:gd name="connsiteX1" fmla="*/ 1538192 w 1538192"/>
                <a:gd name="connsiteY1" fmla="*/ 0 h 1561338"/>
                <a:gd name="connsiteX2" fmla="*/ 1538192 w 1538192"/>
                <a:gd name="connsiteY2" fmla="*/ 1561338 h 1561338"/>
                <a:gd name="connsiteX3" fmla="*/ 0 w 1538192"/>
                <a:gd name="connsiteY3" fmla="*/ 1561338 h 15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92" h="1561338">
                  <a:moveTo>
                    <a:pt x="0" y="0"/>
                  </a:moveTo>
                  <a:lnTo>
                    <a:pt x="1538192" y="0"/>
                  </a:lnTo>
                  <a:lnTo>
                    <a:pt x="1538192" y="1561338"/>
                  </a:lnTo>
                  <a:lnTo>
                    <a:pt x="0" y="1561338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50" name="图形 214">
              <a:extLst>
                <a:ext uri="{FF2B5EF4-FFF2-40B4-BE49-F238E27FC236}">
                  <a16:creationId xmlns:a16="http://schemas.microsoft.com/office/drawing/2014/main" id="{AEEB5588-6B48-FE7B-B7A9-B976FC41D2D7}"/>
                </a:ext>
              </a:extLst>
            </p:cNvPr>
            <p:cNvGrpSpPr/>
            <p:nvPr/>
          </p:nvGrpSpPr>
          <p:grpSpPr>
            <a:xfrm>
              <a:off x="3945473" y="1863516"/>
              <a:ext cx="1427416" cy="1570101"/>
              <a:chOff x="664178" y="717899"/>
              <a:chExt cx="1427416" cy="1570101"/>
            </a:xfrm>
            <a:solidFill>
              <a:srgbClr val="731602"/>
            </a:solidFill>
          </p:grpSpPr>
          <p:grpSp>
            <p:nvGrpSpPr>
              <p:cNvPr id="580" name="图形 214">
                <a:extLst>
                  <a:ext uri="{FF2B5EF4-FFF2-40B4-BE49-F238E27FC236}">
                    <a16:creationId xmlns:a16="http://schemas.microsoft.com/office/drawing/2014/main" id="{6E47A3E6-9EC3-4A5F-DA83-37AD6296A2E9}"/>
                  </a:ext>
                </a:extLst>
              </p:cNvPr>
              <p:cNvGrpSpPr/>
              <p:nvPr/>
            </p:nvGrpSpPr>
            <p:grpSpPr>
              <a:xfrm>
                <a:off x="664178" y="770572"/>
                <a:ext cx="1427416" cy="1467231"/>
                <a:chOff x="664178" y="770572"/>
                <a:chExt cx="1427416" cy="1467231"/>
              </a:xfrm>
              <a:solidFill>
                <a:srgbClr val="731602"/>
              </a:solidFill>
            </p:grpSpPr>
            <p:grpSp>
              <p:nvGrpSpPr>
                <p:cNvPr id="582" name="图形 214">
                  <a:extLst>
                    <a:ext uri="{FF2B5EF4-FFF2-40B4-BE49-F238E27FC236}">
                      <a16:creationId xmlns:a16="http://schemas.microsoft.com/office/drawing/2014/main" id="{777C6A27-45DF-56EA-D1BC-F4666B5DE0A7}"/>
                    </a:ext>
                  </a:extLst>
                </p:cNvPr>
                <p:cNvGrpSpPr/>
                <p:nvPr/>
              </p:nvGrpSpPr>
              <p:grpSpPr>
                <a:xfrm>
                  <a:off x="664178" y="770572"/>
                  <a:ext cx="668178" cy="1467231"/>
                  <a:chOff x="664178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613" name="任意多边形: 形状 612">
                    <a:extLst>
                      <a:ext uri="{FF2B5EF4-FFF2-40B4-BE49-F238E27FC236}">
                        <a16:creationId xmlns:a16="http://schemas.microsoft.com/office/drawing/2014/main" id="{0E458B31-3804-01A8-E166-EF2A4FECFB0C}"/>
                      </a:ext>
                    </a:extLst>
                  </p:cNvPr>
                  <p:cNvSpPr/>
                  <p:nvPr/>
                </p:nvSpPr>
                <p:spPr>
                  <a:xfrm>
                    <a:off x="664178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4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4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4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4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614" name="图形 214">
                    <a:extLst>
                      <a:ext uri="{FF2B5EF4-FFF2-40B4-BE49-F238E27FC236}">
                        <a16:creationId xmlns:a16="http://schemas.microsoft.com/office/drawing/2014/main" id="{AAF5CF5E-FAFA-9DB2-6C6B-4B86BE0564B2}"/>
                      </a:ext>
                    </a:extLst>
                  </p:cNvPr>
                  <p:cNvGrpSpPr/>
                  <p:nvPr/>
                </p:nvGrpSpPr>
                <p:grpSpPr>
                  <a:xfrm>
                    <a:off x="698944" y="1991105"/>
                    <a:ext cx="203644" cy="213074"/>
                    <a:chOff x="698944" y="1991105"/>
                    <a:chExt cx="203644" cy="213074"/>
                  </a:xfrm>
                  <a:solidFill>
                    <a:srgbClr val="731602"/>
                  </a:solidFill>
                </p:grpSpPr>
                <p:sp>
                  <p:nvSpPr>
                    <p:cNvPr id="636" name="任意多边形: 形状 635">
                      <a:extLst>
                        <a:ext uri="{FF2B5EF4-FFF2-40B4-BE49-F238E27FC236}">
                          <a16:creationId xmlns:a16="http://schemas.microsoft.com/office/drawing/2014/main" id="{164621C0-5CE7-F811-E1C7-BBDCE84D58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944" y="1991105"/>
                      <a:ext cx="203644" cy="213074"/>
                    </a:xfrm>
                    <a:custGeom>
                      <a:avLst/>
                      <a:gdLst>
                        <a:gd name="connsiteX0" fmla="*/ 198501 w 203644"/>
                        <a:gd name="connsiteY0" fmla="*/ 202406 h 213074"/>
                        <a:gd name="connsiteX1" fmla="*/ 203645 w 203644"/>
                        <a:gd name="connsiteY1" fmla="*/ 207740 h 213074"/>
                        <a:gd name="connsiteX2" fmla="*/ 198501 w 203644"/>
                        <a:gd name="connsiteY2" fmla="*/ 213074 h 213074"/>
                        <a:gd name="connsiteX3" fmla="*/ 95631 w 203644"/>
                        <a:gd name="connsiteY3" fmla="*/ 213074 h 213074"/>
                        <a:gd name="connsiteX4" fmla="*/ 90488 w 203644"/>
                        <a:gd name="connsiteY4" fmla="*/ 207740 h 213074"/>
                        <a:gd name="connsiteX5" fmla="*/ 90488 w 203644"/>
                        <a:gd name="connsiteY5" fmla="*/ 207264 h 213074"/>
                        <a:gd name="connsiteX6" fmla="*/ 90678 w 203644"/>
                        <a:gd name="connsiteY6" fmla="*/ 156210 h 213074"/>
                        <a:gd name="connsiteX7" fmla="*/ 60484 w 203644"/>
                        <a:gd name="connsiteY7" fmla="*/ 156210 h 213074"/>
                        <a:gd name="connsiteX8" fmla="*/ 55340 w 203644"/>
                        <a:gd name="connsiteY8" fmla="*/ 150876 h 213074"/>
                        <a:gd name="connsiteX9" fmla="*/ 55340 w 203644"/>
                        <a:gd name="connsiteY9" fmla="*/ 150400 h 213074"/>
                        <a:gd name="connsiteX10" fmla="*/ 55435 w 203644"/>
                        <a:gd name="connsiteY10" fmla="*/ 120015 h 213074"/>
                        <a:gd name="connsiteX11" fmla="*/ 5144 w 203644"/>
                        <a:gd name="connsiteY11" fmla="*/ 120015 h 213074"/>
                        <a:gd name="connsiteX12" fmla="*/ 0 w 203644"/>
                        <a:gd name="connsiteY12" fmla="*/ 114776 h 213074"/>
                        <a:gd name="connsiteX13" fmla="*/ 0 w 203644"/>
                        <a:gd name="connsiteY13" fmla="*/ 5239 h 213074"/>
                        <a:gd name="connsiteX14" fmla="*/ 5144 w 203644"/>
                        <a:gd name="connsiteY14" fmla="*/ 0 h 213074"/>
                        <a:gd name="connsiteX15" fmla="*/ 10287 w 203644"/>
                        <a:gd name="connsiteY15" fmla="*/ 5239 h 213074"/>
                        <a:gd name="connsiteX16" fmla="*/ 10287 w 203644"/>
                        <a:gd name="connsiteY16" fmla="*/ 109538 h 213074"/>
                        <a:gd name="connsiteX17" fmla="*/ 60674 w 203644"/>
                        <a:gd name="connsiteY17" fmla="*/ 109538 h 213074"/>
                        <a:gd name="connsiteX18" fmla="*/ 65818 w 203644"/>
                        <a:gd name="connsiteY18" fmla="*/ 114872 h 213074"/>
                        <a:gd name="connsiteX19" fmla="*/ 65723 w 203644"/>
                        <a:gd name="connsiteY19" fmla="*/ 145733 h 213074"/>
                        <a:gd name="connsiteX20" fmla="*/ 95917 w 203644"/>
                        <a:gd name="connsiteY20" fmla="*/ 145733 h 213074"/>
                        <a:gd name="connsiteX21" fmla="*/ 95917 w 203644"/>
                        <a:gd name="connsiteY21" fmla="*/ 145733 h 213074"/>
                        <a:gd name="connsiteX22" fmla="*/ 101060 w 203644"/>
                        <a:gd name="connsiteY22" fmla="*/ 150971 h 213074"/>
                        <a:gd name="connsiteX23" fmla="*/ 100870 w 203644"/>
                        <a:gd name="connsiteY23" fmla="*/ 202502 h 213074"/>
                        <a:gd name="connsiteX24" fmla="*/ 198501 w 203644"/>
                        <a:gd name="connsiteY24" fmla="*/ 202502 h 213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644" h="213074">
                          <a:moveTo>
                            <a:pt x="198501" y="202406"/>
                          </a:moveTo>
                          <a:cubicBezTo>
                            <a:pt x="201359" y="202406"/>
                            <a:pt x="203645" y="204788"/>
                            <a:pt x="203645" y="207740"/>
                          </a:cubicBezTo>
                          <a:cubicBezTo>
                            <a:pt x="203645" y="210693"/>
                            <a:pt x="201359" y="213074"/>
                            <a:pt x="198501" y="213074"/>
                          </a:cubicBezTo>
                          <a:lnTo>
                            <a:pt x="95631" y="213074"/>
                          </a:lnTo>
                          <a:cubicBezTo>
                            <a:pt x="92774" y="213074"/>
                            <a:pt x="90488" y="210693"/>
                            <a:pt x="90488" y="207740"/>
                          </a:cubicBezTo>
                          <a:lnTo>
                            <a:pt x="90488" y="207264"/>
                          </a:lnTo>
                          <a:lnTo>
                            <a:pt x="90678" y="156210"/>
                          </a:lnTo>
                          <a:lnTo>
                            <a:pt x="60484" y="156210"/>
                          </a:lnTo>
                          <a:cubicBezTo>
                            <a:pt x="57626" y="156210"/>
                            <a:pt x="55340" y="153829"/>
                            <a:pt x="55340" y="150876"/>
                          </a:cubicBezTo>
                          <a:lnTo>
                            <a:pt x="55340" y="150400"/>
                          </a:lnTo>
                          <a:lnTo>
                            <a:pt x="55435" y="120015"/>
                          </a:lnTo>
                          <a:lnTo>
                            <a:pt x="5144" y="120015"/>
                          </a:lnTo>
                          <a:cubicBezTo>
                            <a:pt x="2286" y="120015"/>
                            <a:pt x="0" y="117634"/>
                            <a:pt x="0" y="114776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cubicBezTo>
                            <a:pt x="8001" y="0"/>
                            <a:pt x="10287" y="2381"/>
                            <a:pt x="10287" y="5239"/>
                          </a:cubicBezTo>
                          <a:lnTo>
                            <a:pt x="10287" y="109538"/>
                          </a:lnTo>
                          <a:lnTo>
                            <a:pt x="60674" y="109538"/>
                          </a:lnTo>
                          <a:cubicBezTo>
                            <a:pt x="63532" y="109538"/>
                            <a:pt x="65818" y="111919"/>
                            <a:pt x="65818" y="114872"/>
                          </a:cubicBezTo>
                          <a:lnTo>
                            <a:pt x="65723" y="145733"/>
                          </a:lnTo>
                          <a:lnTo>
                            <a:pt x="95917" y="145733"/>
                          </a:lnTo>
                          <a:lnTo>
                            <a:pt x="95917" y="145733"/>
                          </a:lnTo>
                          <a:cubicBezTo>
                            <a:pt x="98774" y="145733"/>
                            <a:pt x="101060" y="148114"/>
                            <a:pt x="101060" y="150971"/>
                          </a:cubicBezTo>
                          <a:lnTo>
                            <a:pt x="100870" y="202502"/>
                          </a:lnTo>
                          <a:lnTo>
                            <a:pt x="198501" y="2025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7" name="任意多边形: 形状 636">
                      <a:extLst>
                        <a:ext uri="{FF2B5EF4-FFF2-40B4-BE49-F238E27FC236}">
                          <a16:creationId xmlns:a16="http://schemas.microsoft.com/office/drawing/2014/main" id="{5EBE18F9-842A-670B-B74E-D3668C2EA6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2138267"/>
                      <a:ext cx="46005" cy="47434"/>
                    </a:xfrm>
                    <a:custGeom>
                      <a:avLst/>
                      <a:gdLst>
                        <a:gd name="connsiteX0" fmla="*/ 10287 w 46005"/>
                        <a:gd name="connsiteY0" fmla="*/ 36862 h 47434"/>
                        <a:gd name="connsiteX1" fmla="*/ 35624 w 46005"/>
                        <a:gd name="connsiteY1" fmla="*/ 36767 h 47434"/>
                        <a:gd name="connsiteX2" fmla="*/ 35719 w 46005"/>
                        <a:gd name="connsiteY2" fmla="*/ 10763 h 47434"/>
                        <a:gd name="connsiteX3" fmla="*/ 10287 w 46005"/>
                        <a:gd name="connsiteY3" fmla="*/ 10763 h 47434"/>
                        <a:gd name="connsiteX4" fmla="*/ 10287 w 46005"/>
                        <a:gd name="connsiteY4" fmla="*/ 36862 h 47434"/>
                        <a:gd name="connsiteX5" fmla="*/ 10287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4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4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287" y="36862"/>
                          </a:moveTo>
                          <a:lnTo>
                            <a:pt x="35624" y="36767"/>
                          </a:lnTo>
                          <a:lnTo>
                            <a:pt x="35719" y="10763"/>
                          </a:ln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10287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4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8" name="任意多边形: 形状 637">
                      <a:extLst>
                        <a:ext uri="{FF2B5EF4-FFF2-40B4-BE49-F238E27FC236}">
                          <a16:creationId xmlns:a16="http://schemas.microsoft.com/office/drawing/2014/main" id="{36BE40C7-7962-C32B-5D06-AC9582EE77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528 w 45910"/>
                        <a:gd name="connsiteY1" fmla="*/ 36576 h 47339"/>
                        <a:gd name="connsiteX2" fmla="*/ 35623 w 45910"/>
                        <a:gd name="connsiteY2" fmla="*/ 10573 h 47339"/>
                        <a:gd name="connsiteX3" fmla="*/ 10287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0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528" y="36576"/>
                          </a:lnTo>
                          <a:lnTo>
                            <a:pt x="35623" y="10573"/>
                          </a:lnTo>
                          <a:lnTo>
                            <a:pt x="10287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815" y="41815"/>
                          </a:lnTo>
                          <a:cubicBezTo>
                            <a:pt x="45720" y="44767"/>
                            <a:pt x="43434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9" name="图形 214">
                      <a:extLst>
                        <a:ext uri="{FF2B5EF4-FFF2-40B4-BE49-F238E27FC236}">
                          <a16:creationId xmlns:a16="http://schemas.microsoft.com/office/drawing/2014/main" id="{BADD8022-721F-F997-908B-83833EBB5C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2063591"/>
                      <a:ext cx="81343" cy="83724"/>
                      <a:chOff x="754760" y="2063591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40" name="任意多边形: 形状 639">
                        <a:extLst>
                          <a:ext uri="{FF2B5EF4-FFF2-40B4-BE49-F238E27FC236}">
                            <a16:creationId xmlns:a16="http://schemas.microsoft.com/office/drawing/2014/main" id="{205E955C-C5BD-04C5-4CB1-5E0E59B244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528 w 45910"/>
                          <a:gd name="connsiteY1" fmla="*/ 36481 h 47148"/>
                          <a:gd name="connsiteX2" fmla="*/ 35624 w 45910"/>
                          <a:gd name="connsiteY2" fmla="*/ 10478 h 47148"/>
                          <a:gd name="connsiteX3" fmla="*/ 10287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0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528" y="36481"/>
                            </a:lnTo>
                            <a:lnTo>
                              <a:pt x="35624" y="10478"/>
                            </a:lnTo>
                            <a:lnTo>
                              <a:pt x="10287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41" name="任意多边形: 形状 640">
                        <a:extLst>
                          <a:ext uri="{FF2B5EF4-FFF2-40B4-BE49-F238E27FC236}">
                            <a16:creationId xmlns:a16="http://schemas.microsoft.com/office/drawing/2014/main" id="{0B8A3884-952C-82E6-8482-C00A276955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2100071"/>
                        <a:ext cx="45910" cy="47244"/>
                      </a:xfrm>
                      <a:custGeom>
                        <a:avLst/>
                        <a:gdLst>
                          <a:gd name="connsiteX0" fmla="*/ 0 w 45910"/>
                          <a:gd name="connsiteY0" fmla="*/ 41815 h 47244"/>
                          <a:gd name="connsiteX1" fmla="*/ 95 w 45910"/>
                          <a:gd name="connsiteY1" fmla="*/ 5334 h 47244"/>
                          <a:gd name="connsiteX2" fmla="*/ 5239 w 45910"/>
                          <a:gd name="connsiteY2" fmla="*/ 95 h 47244"/>
                          <a:gd name="connsiteX3" fmla="*/ 40767 w 45910"/>
                          <a:gd name="connsiteY3" fmla="*/ 0 h 47244"/>
                          <a:gd name="connsiteX4" fmla="*/ 45910 w 45910"/>
                          <a:gd name="connsiteY4" fmla="*/ 5239 h 47244"/>
                          <a:gd name="connsiteX5" fmla="*/ 45910 w 45910"/>
                          <a:gd name="connsiteY5" fmla="*/ 41910 h 47244"/>
                          <a:gd name="connsiteX6" fmla="*/ 40767 w 45910"/>
                          <a:gd name="connsiteY6" fmla="*/ 47244 h 47244"/>
                          <a:gd name="connsiteX7" fmla="*/ 5144 w 45910"/>
                          <a:gd name="connsiteY7" fmla="*/ 47244 h 47244"/>
                          <a:gd name="connsiteX8" fmla="*/ 0 w 45910"/>
                          <a:gd name="connsiteY8" fmla="*/ 41815 h 47244"/>
                          <a:gd name="connsiteX9" fmla="*/ 0 w 45910"/>
                          <a:gd name="connsiteY9" fmla="*/ 41815 h 47244"/>
                          <a:gd name="connsiteX10" fmla="*/ 0 w 45910"/>
                          <a:gd name="connsiteY10" fmla="*/ 41815 h 47244"/>
                          <a:gd name="connsiteX11" fmla="*/ 10382 w 45910"/>
                          <a:gd name="connsiteY11" fmla="*/ 10573 h 47244"/>
                          <a:gd name="connsiteX12" fmla="*/ 10287 w 45910"/>
                          <a:gd name="connsiteY12" fmla="*/ 36576 h 47244"/>
                          <a:gd name="connsiteX13" fmla="*/ 35623 w 45910"/>
                          <a:gd name="connsiteY13" fmla="*/ 36576 h 47244"/>
                          <a:gd name="connsiteX14" fmla="*/ 35623 w 45910"/>
                          <a:gd name="connsiteY14" fmla="*/ 10478 h 47244"/>
                          <a:gd name="connsiteX15" fmla="*/ 10382 w 45910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0" y="41815"/>
                            </a:moveTo>
                            <a:lnTo>
                              <a:pt x="95" y="5334"/>
                            </a:lnTo>
                            <a:cubicBezTo>
                              <a:pt x="95" y="2381"/>
                              <a:pt x="2381" y="95"/>
                              <a:pt x="5239" y="95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3" y="36576"/>
                            </a:lnTo>
                            <a:lnTo>
                              <a:pt x="35623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5" name="图形 214">
                    <a:extLst>
                      <a:ext uri="{FF2B5EF4-FFF2-40B4-BE49-F238E27FC236}">
                        <a16:creationId xmlns:a16="http://schemas.microsoft.com/office/drawing/2014/main" id="{39F62AB9-AAD0-7C2B-FCF1-359BD6311234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1990915"/>
                    <a:ext cx="203644" cy="213264"/>
                    <a:chOff x="1092993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30" name="任意多边形: 形状 629">
                      <a:extLst>
                        <a:ext uri="{FF2B5EF4-FFF2-40B4-BE49-F238E27FC236}">
                          <a16:creationId xmlns:a16="http://schemas.microsoft.com/office/drawing/2014/main" id="{06043DC5-B32C-52A1-24A8-BA253E6657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1990915"/>
                      <a:ext cx="203644" cy="213264"/>
                    </a:xfrm>
                    <a:custGeom>
                      <a:avLst/>
                      <a:gdLst>
                        <a:gd name="connsiteX0" fmla="*/ 5144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4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8 w 203644"/>
                        <a:gd name="connsiteY10" fmla="*/ 109633 h 213264"/>
                        <a:gd name="connsiteX11" fmla="*/ 193358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5 w 203644"/>
                        <a:gd name="connsiteY13" fmla="*/ 5334 h 213264"/>
                        <a:gd name="connsiteX14" fmla="*/ 203645 w 203644"/>
                        <a:gd name="connsiteY14" fmla="*/ 114871 h 213264"/>
                        <a:gd name="connsiteX15" fmla="*/ 203645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4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4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4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8" y="109633"/>
                          </a:lnTo>
                          <a:lnTo>
                            <a:pt x="193358" y="5334"/>
                          </a:lnTo>
                          <a:cubicBezTo>
                            <a:pt x="193358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5" y="2381"/>
                            <a:pt x="203645" y="5334"/>
                          </a:cubicBezTo>
                          <a:lnTo>
                            <a:pt x="203645" y="114871"/>
                          </a:lnTo>
                          <a:lnTo>
                            <a:pt x="203645" y="114871"/>
                          </a:lnTo>
                          <a:cubicBezTo>
                            <a:pt x="203645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4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1" name="任意多边形: 形状 630">
                      <a:extLst>
                        <a:ext uri="{FF2B5EF4-FFF2-40B4-BE49-F238E27FC236}">
                          <a16:creationId xmlns:a16="http://schemas.microsoft.com/office/drawing/2014/main" id="{9B50207D-BE0A-04B9-D74A-3A0B81956F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4 w 46005"/>
                        <a:gd name="connsiteY4" fmla="*/ 0 h 47434"/>
                        <a:gd name="connsiteX5" fmla="*/ 5144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287 w 46005"/>
                        <a:gd name="connsiteY12" fmla="*/ 36481 h 47434"/>
                        <a:gd name="connsiteX13" fmla="*/ 35624 w 46005"/>
                        <a:gd name="connsiteY13" fmla="*/ 36576 h 47434"/>
                        <a:gd name="connsiteX14" fmla="*/ 35624 w 46005"/>
                        <a:gd name="connsiteY14" fmla="*/ 10477 h 47434"/>
                        <a:gd name="connsiteX15" fmla="*/ 10192 w 46005"/>
                        <a:gd name="connsiteY15" fmla="*/ 10477 h 47434"/>
                        <a:gd name="connsiteX16" fmla="*/ 10287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287" y="36481"/>
                          </a:moveTo>
                          <a:lnTo>
                            <a:pt x="35624" y="36576"/>
                          </a:lnTo>
                          <a:lnTo>
                            <a:pt x="35624" y="10477"/>
                          </a:lnTo>
                          <a:lnTo>
                            <a:pt x="10192" y="10477"/>
                          </a:lnTo>
                          <a:lnTo>
                            <a:pt x="10287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2" name="任意多边形: 形状 631">
                      <a:extLst>
                        <a:ext uri="{FF2B5EF4-FFF2-40B4-BE49-F238E27FC236}">
                          <a16:creationId xmlns:a16="http://schemas.microsoft.com/office/drawing/2014/main" id="{EE621C64-8D3F-7446-B3EC-F848B76D6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2100357"/>
                      <a:ext cx="45910" cy="47148"/>
                    </a:xfrm>
                    <a:custGeom>
                      <a:avLst/>
                      <a:gdLst>
                        <a:gd name="connsiteX0" fmla="*/ 40767 w 45910"/>
                        <a:gd name="connsiteY0" fmla="*/ 47149 h 47148"/>
                        <a:gd name="connsiteX1" fmla="*/ 5239 w 45910"/>
                        <a:gd name="connsiteY1" fmla="*/ 46958 h 47148"/>
                        <a:gd name="connsiteX2" fmla="*/ 95 w 45910"/>
                        <a:gd name="connsiteY2" fmla="*/ 41720 h 47148"/>
                        <a:gd name="connsiteX3" fmla="*/ 0 w 45910"/>
                        <a:gd name="connsiteY3" fmla="*/ 5239 h 47148"/>
                        <a:gd name="connsiteX4" fmla="*/ 5144 w 45910"/>
                        <a:gd name="connsiteY4" fmla="*/ 0 h 47148"/>
                        <a:gd name="connsiteX5" fmla="*/ 40767 w 45910"/>
                        <a:gd name="connsiteY5" fmla="*/ 0 h 47148"/>
                        <a:gd name="connsiteX6" fmla="*/ 45910 w 45910"/>
                        <a:gd name="connsiteY6" fmla="*/ 5334 h 47148"/>
                        <a:gd name="connsiteX7" fmla="*/ 45910 w 45910"/>
                        <a:gd name="connsiteY7" fmla="*/ 42005 h 47148"/>
                        <a:gd name="connsiteX8" fmla="*/ 40767 w 45910"/>
                        <a:gd name="connsiteY8" fmla="*/ 47149 h 47148"/>
                        <a:gd name="connsiteX9" fmla="*/ 40767 w 45910"/>
                        <a:gd name="connsiteY9" fmla="*/ 47149 h 47148"/>
                        <a:gd name="connsiteX10" fmla="*/ 10382 w 45910"/>
                        <a:gd name="connsiteY10" fmla="*/ 36481 h 47148"/>
                        <a:gd name="connsiteX11" fmla="*/ 35624 w 45910"/>
                        <a:gd name="connsiteY11" fmla="*/ 36576 h 47148"/>
                        <a:gd name="connsiteX12" fmla="*/ 35624 w 45910"/>
                        <a:gd name="connsiteY12" fmla="*/ 10478 h 47148"/>
                        <a:gd name="connsiteX13" fmla="*/ 10287 w 45910"/>
                        <a:gd name="connsiteY13" fmla="*/ 10478 h 47148"/>
                        <a:gd name="connsiteX14" fmla="*/ 10382 w 45910"/>
                        <a:gd name="connsiteY14" fmla="*/ 36481 h 47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148">
                          <a:moveTo>
                            <a:pt x="40767" y="47149"/>
                          </a:moveTo>
                          <a:lnTo>
                            <a:pt x="5239" y="46958"/>
                          </a:lnTo>
                          <a:cubicBezTo>
                            <a:pt x="2381" y="46958"/>
                            <a:pt x="95" y="44577"/>
                            <a:pt x="95" y="41720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768"/>
                            <a:pt x="43625" y="47149"/>
                            <a:pt x="40767" y="47149"/>
                          </a:cubicBezTo>
                          <a:lnTo>
                            <a:pt x="40767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624" y="36576"/>
                          </a:lnTo>
                          <a:lnTo>
                            <a:pt x="35624" y="10478"/>
                          </a:lnTo>
                          <a:lnTo>
                            <a:pt x="10287" y="10478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3" name="图形 214">
                      <a:extLst>
                        <a:ext uri="{FF2B5EF4-FFF2-40B4-BE49-F238E27FC236}">
                          <a16:creationId xmlns:a16="http://schemas.microsoft.com/office/drawing/2014/main" id="{B4CE3EC9-80BF-2F00-CFE2-B688A9FF03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2063591"/>
                      <a:ext cx="81343" cy="83534"/>
                      <a:chOff x="1159478" y="2063591"/>
                      <a:chExt cx="81343" cy="83534"/>
                    </a:xfrm>
                    <a:solidFill>
                      <a:srgbClr val="731602"/>
                    </a:solidFill>
                  </p:grpSpPr>
                  <p:sp>
                    <p:nvSpPr>
                      <p:cNvPr id="634" name="任意多边形: 形状 633">
                        <a:extLst>
                          <a:ext uri="{FF2B5EF4-FFF2-40B4-BE49-F238E27FC236}">
                            <a16:creationId xmlns:a16="http://schemas.microsoft.com/office/drawing/2014/main" id="{D2FE33C3-E8F3-6CAD-0D01-ABF6EB7FEB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2063591"/>
                        <a:ext cx="45910" cy="47244"/>
                      </a:xfrm>
                      <a:custGeom>
                        <a:avLst/>
                        <a:gdLst>
                          <a:gd name="connsiteX0" fmla="*/ 40767 w 45910"/>
                          <a:gd name="connsiteY0" fmla="*/ 47244 h 47244"/>
                          <a:gd name="connsiteX1" fmla="*/ 5239 w 45910"/>
                          <a:gd name="connsiteY1" fmla="*/ 47149 h 47244"/>
                          <a:gd name="connsiteX2" fmla="*/ 95 w 45910"/>
                          <a:gd name="connsiteY2" fmla="*/ 41910 h 47244"/>
                          <a:gd name="connsiteX3" fmla="*/ 0 w 45910"/>
                          <a:gd name="connsiteY3" fmla="*/ 5334 h 47244"/>
                          <a:gd name="connsiteX4" fmla="*/ 5144 w 45910"/>
                          <a:gd name="connsiteY4" fmla="*/ 0 h 47244"/>
                          <a:gd name="connsiteX5" fmla="*/ 40767 w 45910"/>
                          <a:gd name="connsiteY5" fmla="*/ 0 h 47244"/>
                          <a:gd name="connsiteX6" fmla="*/ 45911 w 45910"/>
                          <a:gd name="connsiteY6" fmla="*/ 5239 h 47244"/>
                          <a:gd name="connsiteX7" fmla="*/ 45911 w 45910"/>
                          <a:gd name="connsiteY7" fmla="*/ 41910 h 47244"/>
                          <a:gd name="connsiteX8" fmla="*/ 40767 w 45910"/>
                          <a:gd name="connsiteY8" fmla="*/ 47244 h 47244"/>
                          <a:gd name="connsiteX9" fmla="*/ 40767 w 45910"/>
                          <a:gd name="connsiteY9" fmla="*/ 47244 h 47244"/>
                          <a:gd name="connsiteX10" fmla="*/ 10382 w 45910"/>
                          <a:gd name="connsiteY10" fmla="*/ 36481 h 47244"/>
                          <a:gd name="connsiteX11" fmla="*/ 35624 w 45910"/>
                          <a:gd name="connsiteY11" fmla="*/ 36576 h 47244"/>
                          <a:gd name="connsiteX12" fmla="*/ 35624 w 45910"/>
                          <a:gd name="connsiteY12" fmla="*/ 10573 h 47244"/>
                          <a:gd name="connsiteX13" fmla="*/ 10287 w 45910"/>
                          <a:gd name="connsiteY13" fmla="*/ 10573 h 47244"/>
                          <a:gd name="connsiteX14" fmla="*/ 10382 w 45910"/>
                          <a:gd name="connsiteY14" fmla="*/ 36481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40767" y="47244"/>
                            </a:move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40767" y="47244"/>
                            </a:lnTo>
                            <a:close/>
                            <a:moveTo>
                              <a:pt x="10382" y="36481"/>
                            </a:moveTo>
                            <a:lnTo>
                              <a:pt x="35624" y="36576"/>
                            </a:lnTo>
                            <a:lnTo>
                              <a:pt x="35624" y="10573"/>
                            </a:lnTo>
                            <a:lnTo>
                              <a:pt x="10287" y="10573"/>
                            </a:lnTo>
                            <a:lnTo>
                              <a:pt x="10382" y="3648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35" name="任意多边形: 形状 634">
                        <a:extLst>
                          <a:ext uri="{FF2B5EF4-FFF2-40B4-BE49-F238E27FC236}">
                            <a16:creationId xmlns:a16="http://schemas.microsoft.com/office/drawing/2014/main" id="{98558DD9-723F-920A-5DA6-6B2395CE4D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2099881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36767 h 47243"/>
                          <a:gd name="connsiteX1" fmla="*/ 35528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623 w 45910"/>
                          <a:gd name="connsiteY4" fmla="*/ 36767 h 47243"/>
                          <a:gd name="connsiteX5" fmla="*/ 35623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36767"/>
                            </a:moveTo>
                            <a:lnTo>
                              <a:pt x="35528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623" y="36767"/>
                            </a:lnTo>
                            <a:lnTo>
                              <a:pt x="35623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4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6" name="图形 214">
                    <a:extLst>
                      <a:ext uri="{FF2B5EF4-FFF2-40B4-BE49-F238E27FC236}">
                        <a16:creationId xmlns:a16="http://schemas.microsoft.com/office/drawing/2014/main" id="{7AE962F6-913E-A27D-2B51-4B93DA184A03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9" y="805529"/>
                    <a:ext cx="203739" cy="213360"/>
                    <a:chOff x="698849" y="805529"/>
                    <a:chExt cx="203739" cy="213360"/>
                  </a:xfrm>
                  <a:solidFill>
                    <a:srgbClr val="731602"/>
                  </a:solidFill>
                </p:grpSpPr>
                <p:sp>
                  <p:nvSpPr>
                    <p:cNvPr id="624" name="任意多边形: 形状 623">
                      <a:extLst>
                        <a:ext uri="{FF2B5EF4-FFF2-40B4-BE49-F238E27FC236}">
                          <a16:creationId xmlns:a16="http://schemas.microsoft.com/office/drawing/2014/main" id="{DC7B1E37-A9B3-8FED-FAE1-884E364362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849" y="805529"/>
                      <a:ext cx="203739" cy="213360"/>
                    </a:xfrm>
                    <a:custGeom>
                      <a:avLst/>
                      <a:gdLst>
                        <a:gd name="connsiteX0" fmla="*/ 198596 w 203739"/>
                        <a:gd name="connsiteY0" fmla="*/ 95 h 213360"/>
                        <a:gd name="connsiteX1" fmla="*/ 203740 w 203739"/>
                        <a:gd name="connsiteY1" fmla="*/ 5429 h 213360"/>
                        <a:gd name="connsiteX2" fmla="*/ 198596 w 203739"/>
                        <a:gd name="connsiteY2" fmla="*/ 10763 h 213360"/>
                        <a:gd name="connsiteX3" fmla="*/ 100870 w 203739"/>
                        <a:gd name="connsiteY3" fmla="*/ 10763 h 213360"/>
                        <a:gd name="connsiteX4" fmla="*/ 101060 w 203739"/>
                        <a:gd name="connsiteY4" fmla="*/ 62294 h 213360"/>
                        <a:gd name="connsiteX5" fmla="*/ 95917 w 203739"/>
                        <a:gd name="connsiteY5" fmla="*/ 67532 h 213360"/>
                        <a:gd name="connsiteX6" fmla="*/ 95917 w 203739"/>
                        <a:gd name="connsiteY6" fmla="*/ 67532 h 213360"/>
                        <a:gd name="connsiteX7" fmla="*/ 65722 w 203739"/>
                        <a:gd name="connsiteY7" fmla="*/ 67532 h 213360"/>
                        <a:gd name="connsiteX8" fmla="*/ 65818 w 203739"/>
                        <a:gd name="connsiteY8" fmla="*/ 98393 h 213360"/>
                        <a:gd name="connsiteX9" fmla="*/ 60674 w 203739"/>
                        <a:gd name="connsiteY9" fmla="*/ 103727 h 213360"/>
                        <a:gd name="connsiteX10" fmla="*/ 10287 w 203739"/>
                        <a:gd name="connsiteY10" fmla="*/ 103727 h 213360"/>
                        <a:gd name="connsiteX11" fmla="*/ 10287 w 203739"/>
                        <a:gd name="connsiteY11" fmla="*/ 208026 h 213360"/>
                        <a:gd name="connsiteX12" fmla="*/ 5144 w 203739"/>
                        <a:gd name="connsiteY12" fmla="*/ 213360 h 213360"/>
                        <a:gd name="connsiteX13" fmla="*/ 0 w 203739"/>
                        <a:gd name="connsiteY13" fmla="*/ 208026 h 213360"/>
                        <a:gd name="connsiteX14" fmla="*/ 0 w 203739"/>
                        <a:gd name="connsiteY14" fmla="*/ 98393 h 213360"/>
                        <a:gd name="connsiteX15" fmla="*/ 5144 w 203739"/>
                        <a:gd name="connsiteY15" fmla="*/ 93059 h 213360"/>
                        <a:gd name="connsiteX16" fmla="*/ 55435 w 203739"/>
                        <a:gd name="connsiteY16" fmla="*/ 93059 h 213360"/>
                        <a:gd name="connsiteX17" fmla="*/ 55340 w 203739"/>
                        <a:gd name="connsiteY17" fmla="*/ 62675 h 213360"/>
                        <a:gd name="connsiteX18" fmla="*/ 55340 w 203739"/>
                        <a:gd name="connsiteY18" fmla="*/ 62198 h 213360"/>
                        <a:gd name="connsiteX19" fmla="*/ 60484 w 203739"/>
                        <a:gd name="connsiteY19" fmla="*/ 56864 h 213360"/>
                        <a:gd name="connsiteX20" fmla="*/ 90678 w 203739"/>
                        <a:gd name="connsiteY20" fmla="*/ 56864 h 213360"/>
                        <a:gd name="connsiteX21" fmla="*/ 90488 w 203739"/>
                        <a:gd name="connsiteY21" fmla="*/ 5810 h 213360"/>
                        <a:gd name="connsiteX22" fmla="*/ 90488 w 203739"/>
                        <a:gd name="connsiteY22" fmla="*/ 5334 h 213360"/>
                        <a:gd name="connsiteX23" fmla="*/ 95631 w 203739"/>
                        <a:gd name="connsiteY23" fmla="*/ 0 h 213360"/>
                        <a:gd name="connsiteX24" fmla="*/ 198596 w 203739"/>
                        <a:gd name="connsiteY24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739" h="213360">
                          <a:moveTo>
                            <a:pt x="198596" y="95"/>
                          </a:moveTo>
                          <a:cubicBezTo>
                            <a:pt x="201454" y="95"/>
                            <a:pt x="203740" y="2477"/>
                            <a:pt x="203740" y="5429"/>
                          </a:cubicBezTo>
                          <a:cubicBezTo>
                            <a:pt x="203740" y="8382"/>
                            <a:pt x="201454" y="10763"/>
                            <a:pt x="198596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2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5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3" y="0"/>
                            <a:pt x="95631" y="0"/>
                          </a:cubicBezTo>
                          <a:lnTo>
                            <a:pt x="198596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5" name="任意多边形: 形状 624">
                      <a:extLst>
                        <a:ext uri="{FF2B5EF4-FFF2-40B4-BE49-F238E27FC236}">
                          <a16:creationId xmlns:a16="http://schemas.microsoft.com/office/drawing/2014/main" id="{3355C0EC-6C82-41CB-155C-F193CBB5E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0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719 w 46005"/>
                        <a:gd name="connsiteY12" fmla="*/ 10858 h 47434"/>
                        <a:gd name="connsiteX13" fmla="*/ 10382 w 46005"/>
                        <a:gd name="connsiteY13" fmla="*/ 10763 h 47434"/>
                        <a:gd name="connsiteX14" fmla="*/ 10382 w 46005"/>
                        <a:gd name="connsiteY14" fmla="*/ 36862 h 47434"/>
                        <a:gd name="connsiteX15" fmla="*/ 35814 w 46005"/>
                        <a:gd name="connsiteY15" fmla="*/ 36862 h 47434"/>
                        <a:gd name="connsiteX16" fmla="*/ 35719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0" y="2667"/>
                            <a:pt x="45910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719" y="10858"/>
                          </a:move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35814" y="36862"/>
                          </a:lnTo>
                          <a:lnTo>
                            <a:pt x="35719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6" name="任意多边形: 形状 625">
                      <a:extLst>
                        <a:ext uri="{FF2B5EF4-FFF2-40B4-BE49-F238E27FC236}">
                          <a16:creationId xmlns:a16="http://schemas.microsoft.com/office/drawing/2014/main" id="{9B58CB4F-4C81-8458-DA8D-E761F43B54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0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287 w 45910"/>
                        <a:gd name="connsiteY12" fmla="*/ 10573 h 47243"/>
                        <a:gd name="connsiteX13" fmla="*/ 10287 w 45910"/>
                        <a:gd name="connsiteY13" fmla="*/ 36576 h 47243"/>
                        <a:gd name="connsiteX14" fmla="*/ 35623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0" y="41910"/>
                          </a:lnTo>
                          <a:cubicBezTo>
                            <a:pt x="45910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287" y="10573"/>
                          </a:lnTo>
                          <a:lnTo>
                            <a:pt x="10287" y="36576"/>
                          </a:lnTo>
                          <a:lnTo>
                            <a:pt x="35623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7" name="图形 214">
                      <a:extLst>
                        <a:ext uri="{FF2B5EF4-FFF2-40B4-BE49-F238E27FC236}">
                          <a16:creationId xmlns:a16="http://schemas.microsoft.com/office/drawing/2014/main" id="{8E16095A-F8F4-5A53-BAE7-484785826E3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862583"/>
                      <a:ext cx="81343" cy="83724"/>
                      <a:chOff x="754760" y="862583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8" name="任意多边形: 形状 627">
                        <a:extLst>
                          <a:ext uri="{FF2B5EF4-FFF2-40B4-BE49-F238E27FC236}">
                            <a16:creationId xmlns:a16="http://schemas.microsoft.com/office/drawing/2014/main" id="{CDE1EE8E-7643-BDDA-B3FF-8D5260C625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0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528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528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528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528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9" name="任意多边形: 形状 628">
                        <a:extLst>
                          <a:ext uri="{FF2B5EF4-FFF2-40B4-BE49-F238E27FC236}">
                            <a16:creationId xmlns:a16="http://schemas.microsoft.com/office/drawing/2014/main" id="{ECADE299-55EE-7266-786A-5E9981E37B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862583"/>
                        <a:ext cx="45910" cy="47243"/>
                      </a:xfrm>
                      <a:custGeom>
                        <a:avLst/>
                        <a:gdLst>
                          <a:gd name="connsiteX0" fmla="*/ 10287 w 45910"/>
                          <a:gd name="connsiteY0" fmla="*/ 10668 h 47243"/>
                          <a:gd name="connsiteX1" fmla="*/ 10382 w 45910"/>
                          <a:gd name="connsiteY1" fmla="*/ 36671 h 47243"/>
                          <a:gd name="connsiteX2" fmla="*/ 35623 w 45910"/>
                          <a:gd name="connsiteY2" fmla="*/ 36767 h 47243"/>
                          <a:gd name="connsiteX3" fmla="*/ 35623 w 45910"/>
                          <a:gd name="connsiteY3" fmla="*/ 10668 h 47243"/>
                          <a:gd name="connsiteX4" fmla="*/ 10287 w 45910"/>
                          <a:gd name="connsiteY4" fmla="*/ 10668 h 47243"/>
                          <a:gd name="connsiteX5" fmla="*/ 10287 w 45910"/>
                          <a:gd name="connsiteY5" fmla="*/ 10668 h 47243"/>
                          <a:gd name="connsiteX6" fmla="*/ 95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4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95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287" y="10668"/>
                            </a:moveTo>
                            <a:lnTo>
                              <a:pt x="10382" y="36671"/>
                            </a:lnTo>
                            <a:lnTo>
                              <a:pt x="35623" y="36767"/>
                            </a:ln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10668"/>
                            </a:lnTo>
                            <a:close/>
                            <a:moveTo>
                              <a:pt x="95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7" name="图形 214">
                    <a:extLst>
                      <a:ext uri="{FF2B5EF4-FFF2-40B4-BE49-F238E27FC236}">
                        <a16:creationId xmlns:a16="http://schemas.microsoft.com/office/drawing/2014/main" id="{ADB2D9B0-B35F-AC47-58F5-122EFCD958F2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805624"/>
                    <a:ext cx="203549" cy="213264"/>
                    <a:chOff x="1092993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618" name="任意多边形: 形状 617">
                      <a:extLst>
                        <a:ext uri="{FF2B5EF4-FFF2-40B4-BE49-F238E27FC236}">
                          <a16:creationId xmlns:a16="http://schemas.microsoft.com/office/drawing/2014/main" id="{2D2150BE-A2F4-AED2-476B-ABFE42FADB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805624"/>
                      <a:ext cx="203549" cy="213264"/>
                    </a:xfrm>
                    <a:custGeom>
                      <a:avLst/>
                      <a:gdLst>
                        <a:gd name="connsiteX0" fmla="*/ 5144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4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6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2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3 w 203549"/>
                        <a:gd name="connsiteY21" fmla="*/ 67437 h 213264"/>
                        <a:gd name="connsiteX22" fmla="*/ 107633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4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4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6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2" y="101251"/>
                            <a:pt x="137732" y="98298"/>
                          </a:cubicBezTo>
                          <a:lnTo>
                            <a:pt x="137827" y="67437"/>
                          </a:lnTo>
                          <a:lnTo>
                            <a:pt x="107633" y="67437"/>
                          </a:lnTo>
                          <a:lnTo>
                            <a:pt x="107633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4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9" name="任意多边形: 形状 618">
                      <a:extLst>
                        <a:ext uri="{FF2B5EF4-FFF2-40B4-BE49-F238E27FC236}">
                          <a16:creationId xmlns:a16="http://schemas.microsoft.com/office/drawing/2014/main" id="{0E084F90-8DE4-6740-5186-A62BA6651D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4 w 46005"/>
                        <a:gd name="connsiteY12" fmla="*/ 47435 h 47434"/>
                        <a:gd name="connsiteX13" fmla="*/ 5144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4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0" name="任意多边形: 形状 619">
                      <a:extLst>
                        <a:ext uri="{FF2B5EF4-FFF2-40B4-BE49-F238E27FC236}">
                          <a16:creationId xmlns:a16="http://schemas.microsoft.com/office/drawing/2014/main" id="{201DD076-D65B-DD24-C212-9A4798224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862298"/>
                      <a:ext cx="45910" cy="47339"/>
                    </a:xfrm>
                    <a:custGeom>
                      <a:avLst/>
                      <a:gdLst>
                        <a:gd name="connsiteX0" fmla="*/ 35624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624 w 45910"/>
                        <a:gd name="connsiteY4" fmla="*/ 10573 h 47339"/>
                        <a:gd name="connsiteX5" fmla="*/ 35624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0 w 45910"/>
                        <a:gd name="connsiteY8" fmla="*/ 5334 h 47339"/>
                        <a:gd name="connsiteX9" fmla="*/ 45910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100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624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624" y="10573"/>
                          </a:lnTo>
                          <a:lnTo>
                            <a:pt x="35624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100"/>
                          </a:cubicBezTo>
                          <a:lnTo>
                            <a:pt x="95" y="5525"/>
                          </a:lnTo>
                          <a:cubicBezTo>
                            <a:pt x="95" y="2572"/>
                            <a:pt x="2381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1" name="图形 214">
                      <a:extLst>
                        <a:ext uri="{FF2B5EF4-FFF2-40B4-BE49-F238E27FC236}">
                          <a16:creationId xmlns:a16="http://schemas.microsoft.com/office/drawing/2014/main" id="{AC24BF22-9F45-1F66-B74B-CA9EC6B267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862488"/>
                      <a:ext cx="81343" cy="83724"/>
                      <a:chOff x="1159478" y="862488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2" name="任意多边形: 形状 621">
                        <a:extLst>
                          <a:ext uri="{FF2B5EF4-FFF2-40B4-BE49-F238E27FC236}">
                            <a16:creationId xmlns:a16="http://schemas.microsoft.com/office/drawing/2014/main" id="{DF1EA5D5-9F6D-C7F0-562A-9793AE1ECA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898969"/>
                        <a:ext cx="45910" cy="47243"/>
                      </a:xfrm>
                      <a:custGeom>
                        <a:avLst/>
                        <a:gdLst>
                          <a:gd name="connsiteX0" fmla="*/ 35624 w 45910"/>
                          <a:gd name="connsiteY0" fmla="*/ 10668 h 47243"/>
                          <a:gd name="connsiteX1" fmla="*/ 10382 w 45910"/>
                          <a:gd name="connsiteY1" fmla="*/ 10763 h 47243"/>
                          <a:gd name="connsiteX2" fmla="*/ 10287 w 45910"/>
                          <a:gd name="connsiteY2" fmla="*/ 36767 h 47243"/>
                          <a:gd name="connsiteX3" fmla="*/ 35624 w 45910"/>
                          <a:gd name="connsiteY3" fmla="*/ 36767 h 47243"/>
                          <a:gd name="connsiteX4" fmla="*/ 35624 w 45910"/>
                          <a:gd name="connsiteY4" fmla="*/ 10668 h 47243"/>
                          <a:gd name="connsiteX5" fmla="*/ 35624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239 h 47243"/>
                          <a:gd name="connsiteX9" fmla="*/ 45911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4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4" y="10668"/>
                            </a:moveTo>
                            <a:lnTo>
                              <a:pt x="10382" y="10763"/>
                            </a:lnTo>
                            <a:lnTo>
                              <a:pt x="10287" y="36767"/>
                            </a:lnTo>
                            <a:lnTo>
                              <a:pt x="35624" y="36767"/>
                            </a:lnTo>
                            <a:lnTo>
                              <a:pt x="35624" y="10668"/>
                            </a:lnTo>
                            <a:lnTo>
                              <a:pt x="35624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95" y="2572"/>
                              <a:pt x="2381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3" name="任意多边形: 形状 622">
                        <a:extLst>
                          <a:ext uri="{FF2B5EF4-FFF2-40B4-BE49-F238E27FC236}">
                            <a16:creationId xmlns:a16="http://schemas.microsoft.com/office/drawing/2014/main" id="{4354B895-D30E-3ED1-0CF2-51D0D48F9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862488"/>
                        <a:ext cx="45910" cy="47243"/>
                      </a:xfrm>
                      <a:custGeom>
                        <a:avLst/>
                        <a:gdLst>
                          <a:gd name="connsiteX0" fmla="*/ 45910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3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3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429 h 47243"/>
                          <a:gd name="connsiteX9" fmla="*/ 45910 w 45910"/>
                          <a:gd name="connsiteY9" fmla="*/ 5429 h 47243"/>
                          <a:gd name="connsiteX10" fmla="*/ 45910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3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0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4" y="190"/>
                              <a:pt x="45910" y="2572"/>
                              <a:pt x="45910" y="5429"/>
                            </a:cubicBezTo>
                            <a:lnTo>
                              <a:pt x="45910" y="5429"/>
                            </a:lnTo>
                            <a:lnTo>
                              <a:pt x="45910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83" name="图形 214">
                  <a:extLst>
                    <a:ext uri="{FF2B5EF4-FFF2-40B4-BE49-F238E27FC236}">
                      <a16:creationId xmlns:a16="http://schemas.microsoft.com/office/drawing/2014/main" id="{AE8448E9-0992-09E4-1456-1CAAA8E8534F}"/>
                    </a:ext>
                  </a:extLst>
                </p:cNvPr>
                <p:cNvGrpSpPr/>
                <p:nvPr/>
              </p:nvGrpSpPr>
              <p:grpSpPr>
                <a:xfrm>
                  <a:off x="1423416" y="770572"/>
                  <a:ext cx="668178" cy="1467231"/>
                  <a:chOff x="1423416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6995935C-7210-BC03-3DBC-D784F6C415C7}"/>
                      </a:ext>
                    </a:extLst>
                  </p:cNvPr>
                  <p:cNvSpPr/>
                  <p:nvPr/>
                </p:nvSpPr>
                <p:spPr>
                  <a:xfrm>
                    <a:off x="1423416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3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3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3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3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585" name="图形 214">
                    <a:extLst>
                      <a:ext uri="{FF2B5EF4-FFF2-40B4-BE49-F238E27FC236}">
                        <a16:creationId xmlns:a16="http://schemas.microsoft.com/office/drawing/2014/main" id="{CA6F2FB7-9989-F252-20C6-BC030D39FEF3}"/>
                      </a:ext>
                    </a:extLst>
                  </p:cNvPr>
                  <p:cNvGrpSpPr/>
                  <p:nvPr/>
                </p:nvGrpSpPr>
                <p:grpSpPr>
                  <a:xfrm>
                    <a:off x="1458277" y="1991010"/>
                    <a:ext cx="203549" cy="213169"/>
                    <a:chOff x="1458277" y="1991010"/>
                    <a:chExt cx="203549" cy="213169"/>
                  </a:xfrm>
                  <a:solidFill>
                    <a:srgbClr val="731602"/>
                  </a:solidFill>
                </p:grpSpPr>
                <p:sp>
                  <p:nvSpPr>
                    <p:cNvPr id="607" name="任意多边形: 形状 606">
                      <a:extLst>
                        <a:ext uri="{FF2B5EF4-FFF2-40B4-BE49-F238E27FC236}">
                          <a16:creationId xmlns:a16="http://schemas.microsoft.com/office/drawing/2014/main" id="{1379D65D-C904-80C1-D60A-5C88AB22EA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277" y="1991010"/>
                      <a:ext cx="203549" cy="213169"/>
                    </a:xfrm>
                    <a:custGeom>
                      <a:avLst/>
                      <a:gdLst>
                        <a:gd name="connsiteX0" fmla="*/ 198406 w 203549"/>
                        <a:gd name="connsiteY0" fmla="*/ 202501 h 213169"/>
                        <a:gd name="connsiteX1" fmla="*/ 203549 w 203549"/>
                        <a:gd name="connsiteY1" fmla="*/ 207836 h 213169"/>
                        <a:gd name="connsiteX2" fmla="*/ 198406 w 203549"/>
                        <a:gd name="connsiteY2" fmla="*/ 213170 h 213169"/>
                        <a:gd name="connsiteX3" fmla="*/ 95631 w 203549"/>
                        <a:gd name="connsiteY3" fmla="*/ 213170 h 213169"/>
                        <a:gd name="connsiteX4" fmla="*/ 90488 w 203549"/>
                        <a:gd name="connsiteY4" fmla="*/ 207836 h 213169"/>
                        <a:gd name="connsiteX5" fmla="*/ 90488 w 203549"/>
                        <a:gd name="connsiteY5" fmla="*/ 207359 h 213169"/>
                        <a:gd name="connsiteX6" fmla="*/ 90678 w 203549"/>
                        <a:gd name="connsiteY6" fmla="*/ 156305 h 213169"/>
                        <a:gd name="connsiteX7" fmla="*/ 60484 w 203549"/>
                        <a:gd name="connsiteY7" fmla="*/ 156305 h 213169"/>
                        <a:gd name="connsiteX8" fmla="*/ 55340 w 203549"/>
                        <a:gd name="connsiteY8" fmla="*/ 150971 h 213169"/>
                        <a:gd name="connsiteX9" fmla="*/ 55340 w 203549"/>
                        <a:gd name="connsiteY9" fmla="*/ 150495 h 213169"/>
                        <a:gd name="connsiteX10" fmla="*/ 55435 w 203549"/>
                        <a:gd name="connsiteY10" fmla="*/ 120110 h 213169"/>
                        <a:gd name="connsiteX11" fmla="*/ 5143 w 203549"/>
                        <a:gd name="connsiteY11" fmla="*/ 120110 h 213169"/>
                        <a:gd name="connsiteX12" fmla="*/ 0 w 203549"/>
                        <a:gd name="connsiteY12" fmla="*/ 114871 h 213169"/>
                        <a:gd name="connsiteX13" fmla="*/ 0 w 203549"/>
                        <a:gd name="connsiteY13" fmla="*/ 114871 h 213169"/>
                        <a:gd name="connsiteX14" fmla="*/ 0 w 203549"/>
                        <a:gd name="connsiteY14" fmla="*/ 5334 h 213169"/>
                        <a:gd name="connsiteX15" fmla="*/ 5143 w 203549"/>
                        <a:gd name="connsiteY15" fmla="*/ 0 h 213169"/>
                        <a:gd name="connsiteX16" fmla="*/ 10287 w 203549"/>
                        <a:gd name="connsiteY16" fmla="*/ 5334 h 213169"/>
                        <a:gd name="connsiteX17" fmla="*/ 10287 w 203549"/>
                        <a:gd name="connsiteY17" fmla="*/ 109633 h 213169"/>
                        <a:gd name="connsiteX18" fmla="*/ 60674 w 203549"/>
                        <a:gd name="connsiteY18" fmla="*/ 109633 h 213169"/>
                        <a:gd name="connsiteX19" fmla="*/ 65818 w 203549"/>
                        <a:gd name="connsiteY19" fmla="*/ 114967 h 213169"/>
                        <a:gd name="connsiteX20" fmla="*/ 65722 w 203549"/>
                        <a:gd name="connsiteY20" fmla="*/ 145828 h 213169"/>
                        <a:gd name="connsiteX21" fmla="*/ 95917 w 203549"/>
                        <a:gd name="connsiteY21" fmla="*/ 145828 h 213169"/>
                        <a:gd name="connsiteX22" fmla="*/ 95917 w 203549"/>
                        <a:gd name="connsiteY22" fmla="*/ 145828 h 213169"/>
                        <a:gd name="connsiteX23" fmla="*/ 101060 w 203549"/>
                        <a:gd name="connsiteY23" fmla="*/ 151067 h 213169"/>
                        <a:gd name="connsiteX24" fmla="*/ 100870 w 203549"/>
                        <a:gd name="connsiteY24" fmla="*/ 202597 h 213169"/>
                        <a:gd name="connsiteX25" fmla="*/ 198406 w 203549"/>
                        <a:gd name="connsiteY25" fmla="*/ 202597 h 213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169">
                          <a:moveTo>
                            <a:pt x="198406" y="202501"/>
                          </a:moveTo>
                          <a:cubicBezTo>
                            <a:pt x="201263" y="202501"/>
                            <a:pt x="203549" y="204883"/>
                            <a:pt x="203549" y="207836"/>
                          </a:cubicBezTo>
                          <a:cubicBezTo>
                            <a:pt x="203549" y="210788"/>
                            <a:pt x="201263" y="213170"/>
                            <a:pt x="198406" y="213170"/>
                          </a:cubicBezTo>
                          <a:lnTo>
                            <a:pt x="95631" y="213170"/>
                          </a:lnTo>
                          <a:cubicBezTo>
                            <a:pt x="92773" y="213170"/>
                            <a:pt x="90488" y="210788"/>
                            <a:pt x="90488" y="207836"/>
                          </a:cubicBezTo>
                          <a:lnTo>
                            <a:pt x="90488" y="207359"/>
                          </a:lnTo>
                          <a:lnTo>
                            <a:pt x="90678" y="156305"/>
                          </a:lnTo>
                          <a:lnTo>
                            <a:pt x="60484" y="156305"/>
                          </a:lnTo>
                          <a:cubicBezTo>
                            <a:pt x="57626" y="156305"/>
                            <a:pt x="55340" y="153924"/>
                            <a:pt x="55340" y="150971"/>
                          </a:cubicBezTo>
                          <a:lnTo>
                            <a:pt x="55340" y="150495"/>
                          </a:lnTo>
                          <a:lnTo>
                            <a:pt x="55435" y="120110"/>
                          </a:lnTo>
                          <a:lnTo>
                            <a:pt x="5143" y="120110"/>
                          </a:lnTo>
                          <a:cubicBezTo>
                            <a:pt x="2286" y="120110"/>
                            <a:pt x="0" y="117729"/>
                            <a:pt x="0" y="114871"/>
                          </a:cubicBezTo>
                          <a:lnTo>
                            <a:pt x="0" y="114871"/>
                          </a:ln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cubicBezTo>
                            <a:pt x="8001" y="0"/>
                            <a:pt x="10287" y="2381"/>
                            <a:pt x="10287" y="5334"/>
                          </a:cubicBezTo>
                          <a:lnTo>
                            <a:pt x="10287" y="109633"/>
                          </a:lnTo>
                          <a:lnTo>
                            <a:pt x="60674" y="109633"/>
                          </a:lnTo>
                          <a:cubicBezTo>
                            <a:pt x="63532" y="109633"/>
                            <a:pt x="65818" y="112014"/>
                            <a:pt x="65818" y="114967"/>
                          </a:cubicBezTo>
                          <a:lnTo>
                            <a:pt x="65722" y="145828"/>
                          </a:lnTo>
                          <a:lnTo>
                            <a:pt x="95917" y="145828"/>
                          </a:lnTo>
                          <a:lnTo>
                            <a:pt x="95917" y="145828"/>
                          </a:lnTo>
                          <a:cubicBezTo>
                            <a:pt x="98774" y="145828"/>
                            <a:pt x="101060" y="148209"/>
                            <a:pt x="101060" y="151067"/>
                          </a:cubicBezTo>
                          <a:lnTo>
                            <a:pt x="100870" y="202597"/>
                          </a:lnTo>
                          <a:lnTo>
                            <a:pt x="198406" y="20259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8" name="任意多边形: 形状 607">
                      <a:extLst>
                        <a:ext uri="{FF2B5EF4-FFF2-40B4-BE49-F238E27FC236}">
                          <a16:creationId xmlns:a16="http://schemas.microsoft.com/office/drawing/2014/main" id="{8BF5F8C0-B8A7-CB28-58CC-D18417D07C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565" y="2138267"/>
                      <a:ext cx="46005" cy="47434"/>
                    </a:xfrm>
                    <a:custGeom>
                      <a:avLst/>
                      <a:gdLst>
                        <a:gd name="connsiteX0" fmla="*/ 10382 w 46005"/>
                        <a:gd name="connsiteY0" fmla="*/ 36862 h 47434"/>
                        <a:gd name="connsiteX1" fmla="*/ 35719 w 46005"/>
                        <a:gd name="connsiteY1" fmla="*/ 36767 h 47434"/>
                        <a:gd name="connsiteX2" fmla="*/ 35814 w 46005"/>
                        <a:gd name="connsiteY2" fmla="*/ 10763 h 47434"/>
                        <a:gd name="connsiteX3" fmla="*/ 10382 w 46005"/>
                        <a:gd name="connsiteY3" fmla="*/ 10763 h 47434"/>
                        <a:gd name="connsiteX4" fmla="*/ 10382 w 46005"/>
                        <a:gd name="connsiteY4" fmla="*/ 36862 h 47434"/>
                        <a:gd name="connsiteX5" fmla="*/ 10382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3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3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382" y="36862"/>
                          </a:moveTo>
                          <a:lnTo>
                            <a:pt x="35719" y="36767"/>
                          </a:lnTo>
                          <a:lnTo>
                            <a:pt x="35814" y="10763"/>
                          </a:ln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10382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3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9" name="任意多边形: 形状 608">
                      <a:extLst>
                        <a:ext uri="{FF2B5EF4-FFF2-40B4-BE49-F238E27FC236}">
                          <a16:creationId xmlns:a16="http://schemas.microsoft.com/office/drawing/2014/main" id="{4FBAAC55-6C39-E838-6333-F4E6E7261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624 w 45910"/>
                        <a:gd name="connsiteY1" fmla="*/ 36576 h 47339"/>
                        <a:gd name="connsiteX2" fmla="*/ 35719 w 45910"/>
                        <a:gd name="connsiteY2" fmla="*/ 10573 h 47339"/>
                        <a:gd name="connsiteX3" fmla="*/ 10382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1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624" y="36576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815" y="41815"/>
                          </a:lnTo>
                          <a:cubicBezTo>
                            <a:pt x="45815" y="44767"/>
                            <a:pt x="43529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10" name="图形 214">
                      <a:extLst>
                        <a:ext uri="{FF2B5EF4-FFF2-40B4-BE49-F238E27FC236}">
                          <a16:creationId xmlns:a16="http://schemas.microsoft.com/office/drawing/2014/main" id="{1E76B7F4-680F-B213-C12E-A0D6BBEF81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2063591"/>
                      <a:ext cx="81438" cy="83724"/>
                      <a:chOff x="1513998" y="2063591"/>
                      <a:chExt cx="8143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11" name="任意多边形: 形状 610">
                        <a:extLst>
                          <a:ext uri="{FF2B5EF4-FFF2-40B4-BE49-F238E27FC236}">
                            <a16:creationId xmlns:a16="http://schemas.microsoft.com/office/drawing/2014/main" id="{2451E4CA-79E5-1C4E-708D-E110D5A363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624 w 45910"/>
                          <a:gd name="connsiteY1" fmla="*/ 36481 h 47148"/>
                          <a:gd name="connsiteX2" fmla="*/ 35719 w 45910"/>
                          <a:gd name="connsiteY2" fmla="*/ 10478 h 47148"/>
                          <a:gd name="connsiteX3" fmla="*/ 10382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1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624" y="36481"/>
                            </a:lnTo>
                            <a:lnTo>
                              <a:pt x="35719" y="10478"/>
                            </a:lnTo>
                            <a:lnTo>
                              <a:pt x="10382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12" name="任意多边形: 形状 611">
                        <a:extLst>
                          <a:ext uri="{FF2B5EF4-FFF2-40B4-BE49-F238E27FC236}">
                            <a16:creationId xmlns:a16="http://schemas.microsoft.com/office/drawing/2014/main" id="{F49F8AE3-2796-F05A-EDBB-CAEEE27F5E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431" y="2100071"/>
                        <a:ext cx="46005" cy="47244"/>
                      </a:xfrm>
                      <a:custGeom>
                        <a:avLst/>
                        <a:gdLst>
                          <a:gd name="connsiteX0" fmla="*/ 0 w 46005"/>
                          <a:gd name="connsiteY0" fmla="*/ 41815 h 47244"/>
                          <a:gd name="connsiteX1" fmla="*/ 191 w 46005"/>
                          <a:gd name="connsiteY1" fmla="*/ 5334 h 47244"/>
                          <a:gd name="connsiteX2" fmla="*/ 5334 w 46005"/>
                          <a:gd name="connsiteY2" fmla="*/ 95 h 47244"/>
                          <a:gd name="connsiteX3" fmla="*/ 40862 w 46005"/>
                          <a:gd name="connsiteY3" fmla="*/ 0 h 47244"/>
                          <a:gd name="connsiteX4" fmla="*/ 46006 w 46005"/>
                          <a:gd name="connsiteY4" fmla="*/ 5239 h 47244"/>
                          <a:gd name="connsiteX5" fmla="*/ 46006 w 46005"/>
                          <a:gd name="connsiteY5" fmla="*/ 41910 h 47244"/>
                          <a:gd name="connsiteX6" fmla="*/ 40862 w 46005"/>
                          <a:gd name="connsiteY6" fmla="*/ 47244 h 47244"/>
                          <a:gd name="connsiteX7" fmla="*/ 5239 w 46005"/>
                          <a:gd name="connsiteY7" fmla="*/ 47244 h 47244"/>
                          <a:gd name="connsiteX8" fmla="*/ 0 w 46005"/>
                          <a:gd name="connsiteY8" fmla="*/ 41815 h 47244"/>
                          <a:gd name="connsiteX9" fmla="*/ 0 w 46005"/>
                          <a:gd name="connsiteY9" fmla="*/ 41815 h 47244"/>
                          <a:gd name="connsiteX10" fmla="*/ 0 w 46005"/>
                          <a:gd name="connsiteY10" fmla="*/ 41815 h 47244"/>
                          <a:gd name="connsiteX11" fmla="*/ 10382 w 46005"/>
                          <a:gd name="connsiteY11" fmla="*/ 10573 h 47244"/>
                          <a:gd name="connsiteX12" fmla="*/ 10287 w 46005"/>
                          <a:gd name="connsiteY12" fmla="*/ 36576 h 47244"/>
                          <a:gd name="connsiteX13" fmla="*/ 35624 w 46005"/>
                          <a:gd name="connsiteY13" fmla="*/ 36576 h 47244"/>
                          <a:gd name="connsiteX14" fmla="*/ 35624 w 46005"/>
                          <a:gd name="connsiteY14" fmla="*/ 10478 h 47244"/>
                          <a:gd name="connsiteX15" fmla="*/ 10382 w 46005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6005" h="47244">
                            <a:moveTo>
                              <a:pt x="0" y="41815"/>
                            </a:moveTo>
                            <a:lnTo>
                              <a:pt x="191" y="5334"/>
                            </a:lnTo>
                            <a:cubicBezTo>
                              <a:pt x="191" y="2381"/>
                              <a:pt x="2476" y="95"/>
                              <a:pt x="5334" y="95"/>
                            </a:cubicBezTo>
                            <a:lnTo>
                              <a:pt x="40862" y="0"/>
                            </a:lnTo>
                            <a:cubicBezTo>
                              <a:pt x="43720" y="0"/>
                              <a:pt x="46006" y="2381"/>
                              <a:pt x="46006" y="5239"/>
                            </a:cubicBezTo>
                            <a:lnTo>
                              <a:pt x="46006" y="41910"/>
                            </a:lnTo>
                            <a:cubicBezTo>
                              <a:pt x="46006" y="44863"/>
                              <a:pt x="43720" y="47244"/>
                              <a:pt x="40862" y="47244"/>
                            </a:cubicBezTo>
                            <a:lnTo>
                              <a:pt x="5239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4" y="36576"/>
                            </a:lnTo>
                            <a:lnTo>
                              <a:pt x="35624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6" name="图形 214">
                    <a:extLst>
                      <a:ext uri="{FF2B5EF4-FFF2-40B4-BE49-F238E27FC236}">
                        <a16:creationId xmlns:a16="http://schemas.microsoft.com/office/drawing/2014/main" id="{DFC97F88-8150-F868-FE0D-4F1D3B592B3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1990915"/>
                    <a:ext cx="203644" cy="213264"/>
                    <a:chOff x="1852231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01" name="任意多边形: 形状 600">
                      <a:extLst>
                        <a:ext uri="{FF2B5EF4-FFF2-40B4-BE49-F238E27FC236}">
                          <a16:creationId xmlns:a16="http://schemas.microsoft.com/office/drawing/2014/main" id="{05F93504-20E4-9A42-07CE-31CD8E74E1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1990915"/>
                      <a:ext cx="203644" cy="213264"/>
                    </a:xfrm>
                    <a:custGeom>
                      <a:avLst/>
                      <a:gdLst>
                        <a:gd name="connsiteX0" fmla="*/ 5143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3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7 w 203644"/>
                        <a:gd name="connsiteY10" fmla="*/ 109633 h 213264"/>
                        <a:gd name="connsiteX11" fmla="*/ 193357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4 w 203644"/>
                        <a:gd name="connsiteY13" fmla="*/ 5334 h 213264"/>
                        <a:gd name="connsiteX14" fmla="*/ 203644 w 203644"/>
                        <a:gd name="connsiteY14" fmla="*/ 114871 h 213264"/>
                        <a:gd name="connsiteX15" fmla="*/ 203644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3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3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3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7" y="109633"/>
                          </a:lnTo>
                          <a:lnTo>
                            <a:pt x="193357" y="5334"/>
                          </a:lnTo>
                          <a:cubicBezTo>
                            <a:pt x="193357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4" y="2381"/>
                            <a:pt x="203644" y="5334"/>
                          </a:cubicBezTo>
                          <a:lnTo>
                            <a:pt x="203644" y="114871"/>
                          </a:lnTo>
                          <a:lnTo>
                            <a:pt x="203644" y="114871"/>
                          </a:lnTo>
                          <a:cubicBezTo>
                            <a:pt x="203644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3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2" name="任意多边形: 形状 601">
                      <a:extLst>
                        <a:ext uri="{FF2B5EF4-FFF2-40B4-BE49-F238E27FC236}">
                          <a16:creationId xmlns:a16="http://schemas.microsoft.com/office/drawing/2014/main" id="{87F3ABDF-48D1-77BB-C59B-CD8E8C192B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3 w 46005"/>
                        <a:gd name="connsiteY4" fmla="*/ 0 h 47434"/>
                        <a:gd name="connsiteX5" fmla="*/ 5143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382 w 46005"/>
                        <a:gd name="connsiteY12" fmla="*/ 36481 h 47434"/>
                        <a:gd name="connsiteX13" fmla="*/ 35719 w 46005"/>
                        <a:gd name="connsiteY13" fmla="*/ 36576 h 47434"/>
                        <a:gd name="connsiteX14" fmla="*/ 35719 w 46005"/>
                        <a:gd name="connsiteY14" fmla="*/ 10477 h 47434"/>
                        <a:gd name="connsiteX15" fmla="*/ 10287 w 46005"/>
                        <a:gd name="connsiteY15" fmla="*/ 10477 h 47434"/>
                        <a:gd name="connsiteX16" fmla="*/ 10382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3" y="0"/>
                          </a:cubicBezTo>
                          <a:lnTo>
                            <a:pt x="5143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719" y="36576"/>
                          </a:lnTo>
                          <a:lnTo>
                            <a:pt x="35719" y="10477"/>
                          </a:lnTo>
                          <a:lnTo>
                            <a:pt x="10287" y="10477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3" name="任意多边形: 形状 602">
                      <a:extLst>
                        <a:ext uri="{FF2B5EF4-FFF2-40B4-BE49-F238E27FC236}">
                          <a16:creationId xmlns:a16="http://schemas.microsoft.com/office/drawing/2014/main" id="{3A023D60-9504-0A8D-44B9-62F65DCB3D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2100262"/>
                      <a:ext cx="45910" cy="47244"/>
                    </a:xfrm>
                    <a:custGeom>
                      <a:avLst/>
                      <a:gdLst>
                        <a:gd name="connsiteX0" fmla="*/ 40767 w 45910"/>
                        <a:gd name="connsiteY0" fmla="*/ 47244 h 47244"/>
                        <a:gd name="connsiteX1" fmla="*/ 5239 w 45910"/>
                        <a:gd name="connsiteY1" fmla="*/ 47054 h 47244"/>
                        <a:gd name="connsiteX2" fmla="*/ 95 w 45910"/>
                        <a:gd name="connsiteY2" fmla="*/ 41815 h 47244"/>
                        <a:gd name="connsiteX3" fmla="*/ 0 w 45910"/>
                        <a:gd name="connsiteY3" fmla="*/ 5334 h 47244"/>
                        <a:gd name="connsiteX4" fmla="*/ 5144 w 45910"/>
                        <a:gd name="connsiteY4" fmla="*/ 0 h 47244"/>
                        <a:gd name="connsiteX5" fmla="*/ 40767 w 45910"/>
                        <a:gd name="connsiteY5" fmla="*/ 0 h 47244"/>
                        <a:gd name="connsiteX6" fmla="*/ 45911 w 45910"/>
                        <a:gd name="connsiteY6" fmla="*/ 5334 h 47244"/>
                        <a:gd name="connsiteX7" fmla="*/ 45911 w 45910"/>
                        <a:gd name="connsiteY7" fmla="*/ 42005 h 47244"/>
                        <a:gd name="connsiteX8" fmla="*/ 40767 w 45910"/>
                        <a:gd name="connsiteY8" fmla="*/ 47244 h 47244"/>
                        <a:gd name="connsiteX9" fmla="*/ 40767 w 45910"/>
                        <a:gd name="connsiteY9" fmla="*/ 47244 h 47244"/>
                        <a:gd name="connsiteX10" fmla="*/ 10382 w 45910"/>
                        <a:gd name="connsiteY10" fmla="*/ 36576 h 47244"/>
                        <a:gd name="connsiteX11" fmla="*/ 35719 w 45910"/>
                        <a:gd name="connsiteY11" fmla="*/ 36671 h 47244"/>
                        <a:gd name="connsiteX12" fmla="*/ 35719 w 45910"/>
                        <a:gd name="connsiteY12" fmla="*/ 10573 h 47244"/>
                        <a:gd name="connsiteX13" fmla="*/ 10382 w 45910"/>
                        <a:gd name="connsiteY13" fmla="*/ 10573 h 47244"/>
                        <a:gd name="connsiteX14" fmla="*/ 10382 w 45910"/>
                        <a:gd name="connsiteY14" fmla="*/ 36576 h 47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244">
                          <a:moveTo>
                            <a:pt x="40767" y="47244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40767" y="47244"/>
                          </a:lnTo>
                          <a:close/>
                          <a:moveTo>
                            <a:pt x="10382" y="36576"/>
                          </a:move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382" y="3657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04" name="图形 214">
                      <a:extLst>
                        <a:ext uri="{FF2B5EF4-FFF2-40B4-BE49-F238E27FC236}">
                          <a16:creationId xmlns:a16="http://schemas.microsoft.com/office/drawing/2014/main" id="{2F799BEC-7549-E427-7E00-4D987D2A55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716" y="2063686"/>
                      <a:ext cx="81343" cy="83438"/>
                      <a:chOff x="1918716" y="2063686"/>
                      <a:chExt cx="81343" cy="83438"/>
                    </a:xfrm>
                    <a:solidFill>
                      <a:srgbClr val="731602"/>
                    </a:solidFill>
                  </p:grpSpPr>
                  <p:sp>
                    <p:nvSpPr>
                      <p:cNvPr id="605" name="任意多边形: 形状 604">
                        <a:extLst>
                          <a:ext uri="{FF2B5EF4-FFF2-40B4-BE49-F238E27FC236}">
                            <a16:creationId xmlns:a16="http://schemas.microsoft.com/office/drawing/2014/main" id="{82C97C3D-FE9E-F41F-E352-1721A84735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2063686"/>
                        <a:ext cx="45910" cy="47148"/>
                      </a:xfrm>
                      <a:custGeom>
                        <a:avLst/>
                        <a:gdLst>
                          <a:gd name="connsiteX0" fmla="*/ 40767 w 45910"/>
                          <a:gd name="connsiteY0" fmla="*/ 47149 h 47148"/>
                          <a:gd name="connsiteX1" fmla="*/ 5239 w 45910"/>
                          <a:gd name="connsiteY1" fmla="*/ 47054 h 47148"/>
                          <a:gd name="connsiteX2" fmla="*/ 95 w 45910"/>
                          <a:gd name="connsiteY2" fmla="*/ 41815 h 47148"/>
                          <a:gd name="connsiteX3" fmla="*/ 0 w 45910"/>
                          <a:gd name="connsiteY3" fmla="*/ 5334 h 47148"/>
                          <a:gd name="connsiteX4" fmla="*/ 5143 w 45910"/>
                          <a:gd name="connsiteY4" fmla="*/ 0 h 47148"/>
                          <a:gd name="connsiteX5" fmla="*/ 40767 w 45910"/>
                          <a:gd name="connsiteY5" fmla="*/ 0 h 47148"/>
                          <a:gd name="connsiteX6" fmla="*/ 45910 w 45910"/>
                          <a:gd name="connsiteY6" fmla="*/ 5239 h 47148"/>
                          <a:gd name="connsiteX7" fmla="*/ 45910 w 45910"/>
                          <a:gd name="connsiteY7" fmla="*/ 41910 h 47148"/>
                          <a:gd name="connsiteX8" fmla="*/ 40767 w 45910"/>
                          <a:gd name="connsiteY8" fmla="*/ 47149 h 47148"/>
                          <a:gd name="connsiteX9" fmla="*/ 40767 w 45910"/>
                          <a:gd name="connsiteY9" fmla="*/ 47149 h 47148"/>
                          <a:gd name="connsiteX10" fmla="*/ 10382 w 45910"/>
                          <a:gd name="connsiteY10" fmla="*/ 36385 h 47148"/>
                          <a:gd name="connsiteX11" fmla="*/ 35719 w 45910"/>
                          <a:gd name="connsiteY11" fmla="*/ 36481 h 47148"/>
                          <a:gd name="connsiteX12" fmla="*/ 35719 w 45910"/>
                          <a:gd name="connsiteY12" fmla="*/ 10477 h 47148"/>
                          <a:gd name="connsiteX13" fmla="*/ 10382 w 45910"/>
                          <a:gd name="connsiteY13" fmla="*/ 10477 h 47148"/>
                          <a:gd name="connsiteX14" fmla="*/ 10382 w 45910"/>
                          <a:gd name="connsiteY14" fmla="*/ 36385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40767" y="47149"/>
                            </a:moveTo>
                            <a:lnTo>
                              <a:pt x="5239" y="47054"/>
                            </a:lnTo>
                            <a:cubicBezTo>
                              <a:pt x="2381" y="47054"/>
                              <a:pt x="95" y="44672"/>
                              <a:pt x="95" y="4181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767"/>
                              <a:pt x="43625" y="47149"/>
                              <a:pt x="40767" y="47149"/>
                            </a:cubicBezTo>
                            <a:lnTo>
                              <a:pt x="40767" y="47149"/>
                            </a:lnTo>
                            <a:close/>
                            <a:moveTo>
                              <a:pt x="10382" y="36385"/>
                            </a:moveTo>
                            <a:lnTo>
                              <a:pt x="35719" y="36481"/>
                            </a:lnTo>
                            <a:lnTo>
                              <a:pt x="35719" y="10477"/>
                            </a:lnTo>
                            <a:lnTo>
                              <a:pt x="10382" y="10477"/>
                            </a:lnTo>
                            <a:lnTo>
                              <a:pt x="10382" y="3638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6" name="任意多边形: 形状 605">
                        <a:extLst>
                          <a:ext uri="{FF2B5EF4-FFF2-40B4-BE49-F238E27FC236}">
                            <a16:creationId xmlns:a16="http://schemas.microsoft.com/office/drawing/2014/main" id="{8F36607E-F9C7-EC78-AE39-162C5A528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716" y="2099881"/>
                        <a:ext cx="45910" cy="47243"/>
                      </a:xfrm>
                      <a:custGeom>
                        <a:avLst/>
                        <a:gdLst>
                          <a:gd name="connsiteX0" fmla="*/ 35719 w 45910"/>
                          <a:gd name="connsiteY0" fmla="*/ 36767 h 47243"/>
                          <a:gd name="connsiteX1" fmla="*/ 35623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719 w 45910"/>
                          <a:gd name="connsiteY4" fmla="*/ 36767 h 47243"/>
                          <a:gd name="connsiteX5" fmla="*/ 35719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719" y="36767"/>
                            </a:moveTo>
                            <a:lnTo>
                              <a:pt x="35623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719" y="36767"/>
                            </a:lnTo>
                            <a:lnTo>
                              <a:pt x="35719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7" name="图形 214">
                    <a:extLst>
                      <a:ext uri="{FF2B5EF4-FFF2-40B4-BE49-F238E27FC236}">
                        <a16:creationId xmlns:a16="http://schemas.microsoft.com/office/drawing/2014/main" id="{37A6CDBE-A835-C159-619C-1A55A53AD641}"/>
                      </a:ext>
                    </a:extLst>
                  </p:cNvPr>
                  <p:cNvGrpSpPr/>
                  <p:nvPr/>
                </p:nvGrpSpPr>
                <p:grpSpPr>
                  <a:xfrm>
                    <a:off x="1458182" y="805529"/>
                    <a:ext cx="203644" cy="213360"/>
                    <a:chOff x="1458182" y="805529"/>
                    <a:chExt cx="203644" cy="213360"/>
                  </a:xfrm>
                  <a:solidFill>
                    <a:srgbClr val="731602"/>
                  </a:solidFill>
                </p:grpSpPr>
                <p:sp>
                  <p:nvSpPr>
                    <p:cNvPr id="595" name="任意多边形: 形状 594">
                      <a:extLst>
                        <a:ext uri="{FF2B5EF4-FFF2-40B4-BE49-F238E27FC236}">
                          <a16:creationId xmlns:a16="http://schemas.microsoft.com/office/drawing/2014/main" id="{90F7F367-AD3B-5C30-6646-BFD40AAAF1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182" y="805529"/>
                      <a:ext cx="203644" cy="213360"/>
                    </a:xfrm>
                    <a:custGeom>
                      <a:avLst/>
                      <a:gdLst>
                        <a:gd name="connsiteX0" fmla="*/ 198501 w 203644"/>
                        <a:gd name="connsiteY0" fmla="*/ 95 h 213360"/>
                        <a:gd name="connsiteX1" fmla="*/ 203645 w 203644"/>
                        <a:gd name="connsiteY1" fmla="*/ 5429 h 213360"/>
                        <a:gd name="connsiteX2" fmla="*/ 198501 w 203644"/>
                        <a:gd name="connsiteY2" fmla="*/ 10763 h 213360"/>
                        <a:gd name="connsiteX3" fmla="*/ 100870 w 203644"/>
                        <a:gd name="connsiteY3" fmla="*/ 10763 h 213360"/>
                        <a:gd name="connsiteX4" fmla="*/ 101060 w 203644"/>
                        <a:gd name="connsiteY4" fmla="*/ 62294 h 213360"/>
                        <a:gd name="connsiteX5" fmla="*/ 95917 w 203644"/>
                        <a:gd name="connsiteY5" fmla="*/ 67532 h 213360"/>
                        <a:gd name="connsiteX6" fmla="*/ 95917 w 203644"/>
                        <a:gd name="connsiteY6" fmla="*/ 67532 h 213360"/>
                        <a:gd name="connsiteX7" fmla="*/ 65723 w 203644"/>
                        <a:gd name="connsiteY7" fmla="*/ 67532 h 213360"/>
                        <a:gd name="connsiteX8" fmla="*/ 65818 w 203644"/>
                        <a:gd name="connsiteY8" fmla="*/ 98393 h 213360"/>
                        <a:gd name="connsiteX9" fmla="*/ 60674 w 203644"/>
                        <a:gd name="connsiteY9" fmla="*/ 103727 h 213360"/>
                        <a:gd name="connsiteX10" fmla="*/ 10287 w 203644"/>
                        <a:gd name="connsiteY10" fmla="*/ 103727 h 213360"/>
                        <a:gd name="connsiteX11" fmla="*/ 10287 w 203644"/>
                        <a:gd name="connsiteY11" fmla="*/ 208026 h 213360"/>
                        <a:gd name="connsiteX12" fmla="*/ 5144 w 203644"/>
                        <a:gd name="connsiteY12" fmla="*/ 213360 h 213360"/>
                        <a:gd name="connsiteX13" fmla="*/ 0 w 203644"/>
                        <a:gd name="connsiteY13" fmla="*/ 208026 h 213360"/>
                        <a:gd name="connsiteX14" fmla="*/ 0 w 203644"/>
                        <a:gd name="connsiteY14" fmla="*/ 98393 h 213360"/>
                        <a:gd name="connsiteX15" fmla="*/ 0 w 203644"/>
                        <a:gd name="connsiteY15" fmla="*/ 98393 h 213360"/>
                        <a:gd name="connsiteX16" fmla="*/ 5144 w 203644"/>
                        <a:gd name="connsiteY16" fmla="*/ 93059 h 213360"/>
                        <a:gd name="connsiteX17" fmla="*/ 55436 w 203644"/>
                        <a:gd name="connsiteY17" fmla="*/ 93059 h 213360"/>
                        <a:gd name="connsiteX18" fmla="*/ 55340 w 203644"/>
                        <a:gd name="connsiteY18" fmla="*/ 62675 h 213360"/>
                        <a:gd name="connsiteX19" fmla="*/ 55340 w 203644"/>
                        <a:gd name="connsiteY19" fmla="*/ 62198 h 213360"/>
                        <a:gd name="connsiteX20" fmla="*/ 60484 w 203644"/>
                        <a:gd name="connsiteY20" fmla="*/ 56864 h 213360"/>
                        <a:gd name="connsiteX21" fmla="*/ 90678 w 203644"/>
                        <a:gd name="connsiteY21" fmla="*/ 56864 h 213360"/>
                        <a:gd name="connsiteX22" fmla="*/ 90488 w 203644"/>
                        <a:gd name="connsiteY22" fmla="*/ 5810 h 213360"/>
                        <a:gd name="connsiteX23" fmla="*/ 90488 w 203644"/>
                        <a:gd name="connsiteY23" fmla="*/ 5334 h 213360"/>
                        <a:gd name="connsiteX24" fmla="*/ 95631 w 203644"/>
                        <a:gd name="connsiteY24" fmla="*/ 0 h 213360"/>
                        <a:gd name="connsiteX25" fmla="*/ 198501 w 203644"/>
                        <a:gd name="connsiteY25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360">
                          <a:moveTo>
                            <a:pt x="198501" y="95"/>
                          </a:moveTo>
                          <a:cubicBezTo>
                            <a:pt x="201359" y="95"/>
                            <a:pt x="203645" y="2477"/>
                            <a:pt x="203645" y="5429"/>
                          </a:cubicBezTo>
                          <a:cubicBezTo>
                            <a:pt x="203645" y="8382"/>
                            <a:pt x="201359" y="10763"/>
                            <a:pt x="198501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3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6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4" y="0"/>
                            <a:pt x="95631" y="0"/>
                          </a:cubicBezTo>
                          <a:lnTo>
                            <a:pt x="19850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6" name="任意多边形: 形状 595">
                      <a:extLst>
                        <a:ext uri="{FF2B5EF4-FFF2-40B4-BE49-F238E27FC236}">
                          <a16:creationId xmlns:a16="http://schemas.microsoft.com/office/drawing/2014/main" id="{7230C0F8-9EE0-4584-93C6-05BB36011A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660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1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624 w 46005"/>
                        <a:gd name="connsiteY12" fmla="*/ 10858 h 47434"/>
                        <a:gd name="connsiteX13" fmla="*/ 10287 w 46005"/>
                        <a:gd name="connsiteY13" fmla="*/ 10763 h 47434"/>
                        <a:gd name="connsiteX14" fmla="*/ 10287 w 46005"/>
                        <a:gd name="connsiteY14" fmla="*/ 36862 h 47434"/>
                        <a:gd name="connsiteX15" fmla="*/ 35719 w 46005"/>
                        <a:gd name="connsiteY15" fmla="*/ 36862 h 47434"/>
                        <a:gd name="connsiteX16" fmla="*/ 35624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1" y="2667"/>
                            <a:pt x="45911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624" y="10858"/>
                          </a:move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35719" y="36862"/>
                          </a:lnTo>
                          <a:lnTo>
                            <a:pt x="35624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7" name="任意多边形: 形状 596">
                      <a:extLst>
                        <a:ext uri="{FF2B5EF4-FFF2-40B4-BE49-F238E27FC236}">
                          <a16:creationId xmlns:a16="http://schemas.microsoft.com/office/drawing/2014/main" id="{F1AF9516-354D-E7E6-B940-89EEDED0F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1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192 w 45910"/>
                        <a:gd name="connsiteY12" fmla="*/ 10573 h 47243"/>
                        <a:gd name="connsiteX13" fmla="*/ 10192 w 45910"/>
                        <a:gd name="connsiteY13" fmla="*/ 36576 h 47243"/>
                        <a:gd name="connsiteX14" fmla="*/ 35528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1" y="41910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192" y="10573"/>
                          </a:lnTo>
                          <a:lnTo>
                            <a:pt x="10192" y="36576"/>
                          </a:lnTo>
                          <a:lnTo>
                            <a:pt x="35528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8" name="图形 214">
                      <a:extLst>
                        <a:ext uri="{FF2B5EF4-FFF2-40B4-BE49-F238E27FC236}">
                          <a16:creationId xmlns:a16="http://schemas.microsoft.com/office/drawing/2014/main" id="{CC5DB775-547B-0DD1-434F-622E388B9B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862583"/>
                      <a:ext cx="81248" cy="83724"/>
                      <a:chOff x="1513998" y="862583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9" name="任意多边形: 形状 598">
                        <a:extLst>
                          <a:ext uri="{FF2B5EF4-FFF2-40B4-BE49-F238E27FC236}">
                            <a16:creationId xmlns:a16="http://schemas.microsoft.com/office/drawing/2014/main" id="{2253D2EB-6372-AF84-C893-8ED85CA5ED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1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624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624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624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624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0" name="任意多边形: 形状 599">
                        <a:extLst>
                          <a:ext uri="{FF2B5EF4-FFF2-40B4-BE49-F238E27FC236}">
                            <a16:creationId xmlns:a16="http://schemas.microsoft.com/office/drawing/2014/main" id="{69E63D52-ECAA-54A9-0010-A71F0446F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336" y="862583"/>
                        <a:ext cx="45910" cy="47243"/>
                      </a:xfrm>
                      <a:custGeom>
                        <a:avLst/>
                        <a:gdLst>
                          <a:gd name="connsiteX0" fmla="*/ 10382 w 45910"/>
                          <a:gd name="connsiteY0" fmla="*/ 10668 h 47243"/>
                          <a:gd name="connsiteX1" fmla="*/ 10477 w 45910"/>
                          <a:gd name="connsiteY1" fmla="*/ 36671 h 47243"/>
                          <a:gd name="connsiteX2" fmla="*/ 35719 w 45910"/>
                          <a:gd name="connsiteY2" fmla="*/ 36767 h 47243"/>
                          <a:gd name="connsiteX3" fmla="*/ 35719 w 45910"/>
                          <a:gd name="connsiteY3" fmla="*/ 10668 h 47243"/>
                          <a:gd name="connsiteX4" fmla="*/ 10382 w 45910"/>
                          <a:gd name="connsiteY4" fmla="*/ 10668 h 47243"/>
                          <a:gd name="connsiteX5" fmla="*/ 10382 w 45910"/>
                          <a:gd name="connsiteY5" fmla="*/ 10668 h 47243"/>
                          <a:gd name="connsiteX6" fmla="*/ 190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3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190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382" y="10668"/>
                            </a:moveTo>
                            <a:lnTo>
                              <a:pt x="10477" y="36671"/>
                            </a:lnTo>
                            <a:lnTo>
                              <a:pt x="35719" y="36767"/>
                            </a:lnTo>
                            <a:lnTo>
                              <a:pt x="35719" y="10668"/>
                            </a:lnTo>
                            <a:lnTo>
                              <a:pt x="10382" y="10668"/>
                            </a:lnTo>
                            <a:lnTo>
                              <a:pt x="10382" y="10668"/>
                            </a:lnTo>
                            <a:close/>
                            <a:moveTo>
                              <a:pt x="190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476" y="47149"/>
                              <a:pt x="190" y="44768"/>
                              <a:pt x="190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8" name="图形 214">
                    <a:extLst>
                      <a:ext uri="{FF2B5EF4-FFF2-40B4-BE49-F238E27FC236}">
                        <a16:creationId xmlns:a16="http://schemas.microsoft.com/office/drawing/2014/main" id="{4BD81215-3C1B-FDFC-FD73-5251DE628ED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805624"/>
                    <a:ext cx="203549" cy="213264"/>
                    <a:chOff x="1852231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589" name="任意多边形: 形状 588">
                      <a:extLst>
                        <a:ext uri="{FF2B5EF4-FFF2-40B4-BE49-F238E27FC236}">
                          <a16:creationId xmlns:a16="http://schemas.microsoft.com/office/drawing/2014/main" id="{DDDF6ACB-92A1-3F66-19A5-413283CC79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805624"/>
                      <a:ext cx="203549" cy="213264"/>
                    </a:xfrm>
                    <a:custGeom>
                      <a:avLst/>
                      <a:gdLst>
                        <a:gd name="connsiteX0" fmla="*/ 5143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3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5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1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2 w 203549"/>
                        <a:gd name="connsiteY21" fmla="*/ 67437 h 213264"/>
                        <a:gd name="connsiteX22" fmla="*/ 107632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3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3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5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1" y="101251"/>
                            <a:pt x="137731" y="98298"/>
                          </a:cubicBezTo>
                          <a:lnTo>
                            <a:pt x="137827" y="67437"/>
                          </a:lnTo>
                          <a:lnTo>
                            <a:pt x="107632" y="67437"/>
                          </a:lnTo>
                          <a:lnTo>
                            <a:pt x="107632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3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0" name="任意多边形: 形状 589">
                      <a:extLst>
                        <a:ext uri="{FF2B5EF4-FFF2-40B4-BE49-F238E27FC236}">
                          <a16:creationId xmlns:a16="http://schemas.microsoft.com/office/drawing/2014/main" id="{F9A8EA2B-C8DB-52B2-E4E6-2F30126BDB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3 w 46005"/>
                        <a:gd name="connsiteY12" fmla="*/ 47435 h 47434"/>
                        <a:gd name="connsiteX13" fmla="*/ 5143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3" y="47435"/>
                          </a:lnTo>
                          <a:lnTo>
                            <a:pt x="5143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1" name="任意多边形: 形状 590">
                      <a:extLst>
                        <a:ext uri="{FF2B5EF4-FFF2-40B4-BE49-F238E27FC236}">
                          <a16:creationId xmlns:a16="http://schemas.microsoft.com/office/drawing/2014/main" id="{C96CCBE2-0A75-37F7-CA2C-EB62263592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862298"/>
                      <a:ext cx="45910" cy="47339"/>
                    </a:xfrm>
                    <a:custGeom>
                      <a:avLst/>
                      <a:gdLst>
                        <a:gd name="connsiteX0" fmla="*/ 35719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719 w 45910"/>
                        <a:gd name="connsiteY4" fmla="*/ 10573 h 47339"/>
                        <a:gd name="connsiteX5" fmla="*/ 35719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1 w 45910"/>
                        <a:gd name="connsiteY8" fmla="*/ 5334 h 47339"/>
                        <a:gd name="connsiteX9" fmla="*/ 45911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005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95" y="5525"/>
                          </a:lnTo>
                          <a:cubicBezTo>
                            <a:pt x="191" y="2572"/>
                            <a:pt x="2477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2" name="图形 214">
                      <a:extLst>
                        <a:ext uri="{FF2B5EF4-FFF2-40B4-BE49-F238E27FC236}">
                          <a16:creationId xmlns:a16="http://schemas.microsoft.com/office/drawing/2014/main" id="{C2157925-C537-931A-258D-4FA43992B6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811" y="862488"/>
                      <a:ext cx="81248" cy="83724"/>
                      <a:chOff x="1918811" y="862488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3" name="任意多边形: 形状 592">
                        <a:extLst>
                          <a:ext uri="{FF2B5EF4-FFF2-40B4-BE49-F238E27FC236}">
                            <a16:creationId xmlns:a16="http://schemas.microsoft.com/office/drawing/2014/main" id="{53EB6D57-5F6A-3AA0-2DBB-C1706B51A8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898969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10668 h 47243"/>
                          <a:gd name="connsiteX1" fmla="*/ 10287 w 45910"/>
                          <a:gd name="connsiteY1" fmla="*/ 10763 h 47243"/>
                          <a:gd name="connsiteX2" fmla="*/ 10192 w 45910"/>
                          <a:gd name="connsiteY2" fmla="*/ 36767 h 47243"/>
                          <a:gd name="connsiteX3" fmla="*/ 35528 w 45910"/>
                          <a:gd name="connsiteY3" fmla="*/ 36767 h 47243"/>
                          <a:gd name="connsiteX4" fmla="*/ 35623 w 45910"/>
                          <a:gd name="connsiteY4" fmla="*/ 10668 h 47243"/>
                          <a:gd name="connsiteX5" fmla="*/ 35623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239 h 47243"/>
                          <a:gd name="connsiteX9" fmla="*/ 45910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3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10668"/>
                            </a:moveTo>
                            <a:lnTo>
                              <a:pt x="10287" y="10763"/>
                            </a:lnTo>
                            <a:lnTo>
                              <a:pt x="10192" y="36767"/>
                            </a:lnTo>
                            <a:lnTo>
                              <a:pt x="35528" y="36767"/>
                            </a:lnTo>
                            <a:lnTo>
                              <a:pt x="35623" y="10668"/>
                            </a:lnTo>
                            <a:lnTo>
                              <a:pt x="35623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190" y="2572"/>
                              <a:pt x="2476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594" name="任意多边形: 形状 593">
                        <a:extLst>
                          <a:ext uri="{FF2B5EF4-FFF2-40B4-BE49-F238E27FC236}">
                            <a16:creationId xmlns:a16="http://schemas.microsoft.com/office/drawing/2014/main" id="{5B307086-6CB3-4491-E676-2FBFB45D4B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811" y="862488"/>
                        <a:ext cx="45910" cy="47243"/>
                      </a:xfrm>
                      <a:custGeom>
                        <a:avLst/>
                        <a:gdLst>
                          <a:gd name="connsiteX0" fmla="*/ 45911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4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4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429 h 47243"/>
                          <a:gd name="connsiteX9" fmla="*/ 45911 w 45910"/>
                          <a:gd name="connsiteY9" fmla="*/ 5429 h 47243"/>
                          <a:gd name="connsiteX10" fmla="*/ 45911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4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1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529" y="190"/>
                              <a:pt x="45911" y="2572"/>
                              <a:pt x="45911" y="5429"/>
                            </a:cubicBezTo>
                            <a:lnTo>
                              <a:pt x="45911" y="5429"/>
                            </a:lnTo>
                            <a:lnTo>
                              <a:pt x="45911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4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7FF18ECA-58B5-81E7-BE65-2046A7DFA54C}"/>
                  </a:ext>
                </a:extLst>
              </p:cNvPr>
              <p:cNvSpPr/>
              <p:nvPr/>
            </p:nvSpPr>
            <p:spPr>
              <a:xfrm>
                <a:off x="1370171" y="717899"/>
                <a:ext cx="15430" cy="1570101"/>
              </a:xfrm>
              <a:custGeom>
                <a:avLst/>
                <a:gdLst>
                  <a:gd name="connsiteX0" fmla="*/ 0 w 15430"/>
                  <a:gd name="connsiteY0" fmla="*/ 7715 h 1570101"/>
                  <a:gd name="connsiteX1" fmla="*/ 7715 w 15430"/>
                  <a:gd name="connsiteY1" fmla="*/ 0 h 1570101"/>
                  <a:gd name="connsiteX2" fmla="*/ 15430 w 15430"/>
                  <a:gd name="connsiteY2" fmla="*/ 7715 h 1570101"/>
                  <a:gd name="connsiteX3" fmla="*/ 15430 w 15430"/>
                  <a:gd name="connsiteY3" fmla="*/ 1562386 h 1570101"/>
                  <a:gd name="connsiteX4" fmla="*/ 7715 w 15430"/>
                  <a:gd name="connsiteY4" fmla="*/ 1570101 h 1570101"/>
                  <a:gd name="connsiteX5" fmla="*/ 0 w 15430"/>
                  <a:gd name="connsiteY5" fmla="*/ 1562386 h 1570101"/>
                  <a:gd name="connsiteX6" fmla="*/ 0 w 15430"/>
                  <a:gd name="connsiteY6" fmla="*/ 7715 h 157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30" h="1570101">
                    <a:moveTo>
                      <a:pt x="0" y="7715"/>
                    </a:moveTo>
                    <a:cubicBezTo>
                      <a:pt x="0" y="3429"/>
                      <a:pt x="3429" y="0"/>
                      <a:pt x="7715" y="0"/>
                    </a:cubicBezTo>
                    <a:cubicBezTo>
                      <a:pt x="12001" y="0"/>
                      <a:pt x="15430" y="3429"/>
                      <a:pt x="15430" y="7715"/>
                    </a:cubicBezTo>
                    <a:lnTo>
                      <a:pt x="15430" y="1562386"/>
                    </a:lnTo>
                    <a:cubicBezTo>
                      <a:pt x="15430" y="1566672"/>
                      <a:pt x="12001" y="1570101"/>
                      <a:pt x="7715" y="1570101"/>
                    </a:cubicBezTo>
                    <a:cubicBezTo>
                      <a:pt x="3429" y="1570101"/>
                      <a:pt x="0" y="1566672"/>
                      <a:pt x="0" y="1562386"/>
                    </a:cubicBezTo>
                    <a:lnTo>
                      <a:pt x="0" y="7715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79A7B30-3D0F-7937-C2ED-62E665E85161}"/>
                </a:ext>
              </a:extLst>
            </p:cNvPr>
            <p:cNvSpPr/>
            <p:nvPr/>
          </p:nvSpPr>
          <p:spPr>
            <a:xfrm>
              <a:off x="3760844" y="1784364"/>
              <a:ext cx="1785937" cy="77152"/>
            </a:xfrm>
            <a:custGeom>
              <a:avLst/>
              <a:gdLst>
                <a:gd name="connsiteX0" fmla="*/ 0 w 1785937"/>
                <a:gd name="connsiteY0" fmla="*/ 0 h 77152"/>
                <a:gd name="connsiteX1" fmla="*/ 1785938 w 1785937"/>
                <a:gd name="connsiteY1" fmla="*/ 0 h 77152"/>
                <a:gd name="connsiteX2" fmla="*/ 1785938 w 1785937"/>
                <a:gd name="connsiteY2" fmla="*/ 38576 h 77152"/>
                <a:gd name="connsiteX3" fmla="*/ 1747361 w 1785937"/>
                <a:gd name="connsiteY3" fmla="*/ 77152 h 77152"/>
                <a:gd name="connsiteX4" fmla="*/ 38576 w 1785937"/>
                <a:gd name="connsiteY4" fmla="*/ 77152 h 77152"/>
                <a:gd name="connsiteX5" fmla="*/ 0 w 1785937"/>
                <a:gd name="connsiteY5" fmla="*/ 38576 h 77152"/>
                <a:gd name="connsiteX6" fmla="*/ 0 w 1785937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937" h="77152">
                  <a:moveTo>
                    <a:pt x="0" y="0"/>
                  </a:moveTo>
                  <a:lnTo>
                    <a:pt x="1785938" y="0"/>
                  </a:lnTo>
                  <a:lnTo>
                    <a:pt x="1785938" y="38576"/>
                  </a:lnTo>
                  <a:cubicBezTo>
                    <a:pt x="1785938" y="59817"/>
                    <a:pt x="1768602" y="77152"/>
                    <a:pt x="1747361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C2CE7151-4AD8-1839-DC29-E88ED84B0344}"/>
                </a:ext>
              </a:extLst>
            </p:cNvPr>
            <p:cNvSpPr/>
            <p:nvPr/>
          </p:nvSpPr>
          <p:spPr>
            <a:xfrm>
              <a:off x="3718744" y="1733786"/>
              <a:ext cx="1870233" cy="77152"/>
            </a:xfrm>
            <a:custGeom>
              <a:avLst/>
              <a:gdLst>
                <a:gd name="connsiteX0" fmla="*/ 0 w 1870233"/>
                <a:gd name="connsiteY0" fmla="*/ 0 h 77152"/>
                <a:gd name="connsiteX1" fmla="*/ 1870234 w 1870233"/>
                <a:gd name="connsiteY1" fmla="*/ 0 h 77152"/>
                <a:gd name="connsiteX2" fmla="*/ 1870234 w 1870233"/>
                <a:gd name="connsiteY2" fmla="*/ 38576 h 77152"/>
                <a:gd name="connsiteX3" fmla="*/ 1831657 w 1870233"/>
                <a:gd name="connsiteY3" fmla="*/ 77152 h 77152"/>
                <a:gd name="connsiteX4" fmla="*/ 38576 w 1870233"/>
                <a:gd name="connsiteY4" fmla="*/ 77152 h 77152"/>
                <a:gd name="connsiteX5" fmla="*/ 0 w 1870233"/>
                <a:gd name="connsiteY5" fmla="*/ 38576 h 77152"/>
                <a:gd name="connsiteX6" fmla="*/ 0 w 1870233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0233" h="77152">
                  <a:moveTo>
                    <a:pt x="0" y="0"/>
                  </a:moveTo>
                  <a:lnTo>
                    <a:pt x="1870234" y="0"/>
                  </a:lnTo>
                  <a:lnTo>
                    <a:pt x="1870234" y="38576"/>
                  </a:lnTo>
                  <a:cubicBezTo>
                    <a:pt x="1870234" y="59817"/>
                    <a:pt x="1852898" y="77152"/>
                    <a:pt x="1831657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2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3" name="图形 214">
              <a:extLst>
                <a:ext uri="{FF2B5EF4-FFF2-40B4-BE49-F238E27FC236}">
                  <a16:creationId xmlns:a16="http://schemas.microsoft.com/office/drawing/2014/main" id="{A913AD9B-2D47-0160-728D-6FD90F7B7360}"/>
                </a:ext>
              </a:extLst>
            </p:cNvPr>
            <p:cNvGrpSpPr/>
            <p:nvPr/>
          </p:nvGrpSpPr>
          <p:grpSpPr>
            <a:xfrm>
              <a:off x="3275856" y="1131590"/>
              <a:ext cx="2755780" cy="646869"/>
              <a:chOff x="-71" y="-26"/>
              <a:chExt cx="2755780" cy="646869"/>
            </a:xfrm>
          </p:grpSpPr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79599532-D306-BCA3-4148-87CBE0D486F5}"/>
                  </a:ext>
                </a:extLst>
              </p:cNvPr>
              <p:cNvSpPr/>
              <p:nvPr/>
            </p:nvSpPr>
            <p:spPr>
              <a:xfrm>
                <a:off x="1559242" y="-26"/>
                <a:ext cx="445480" cy="167569"/>
              </a:xfrm>
              <a:custGeom>
                <a:avLst/>
                <a:gdLst>
                  <a:gd name="connsiteX0" fmla="*/ 15431 w 445480"/>
                  <a:gd name="connsiteY0" fmla="*/ 165762 h 167569"/>
                  <a:gd name="connsiteX1" fmla="*/ 0 w 445480"/>
                  <a:gd name="connsiteY1" fmla="*/ 150331 h 167569"/>
                  <a:gd name="connsiteX2" fmla="*/ 15431 w 445480"/>
                  <a:gd name="connsiteY2" fmla="*/ 134901 h 167569"/>
                  <a:gd name="connsiteX3" fmla="*/ 125063 w 445480"/>
                  <a:gd name="connsiteY3" fmla="*/ 135853 h 167569"/>
                  <a:gd name="connsiteX4" fmla="*/ 369761 w 445480"/>
                  <a:gd name="connsiteY4" fmla="*/ 118899 h 167569"/>
                  <a:gd name="connsiteX5" fmla="*/ 414528 w 445480"/>
                  <a:gd name="connsiteY5" fmla="*/ 70798 h 167569"/>
                  <a:gd name="connsiteX6" fmla="*/ 409480 w 445480"/>
                  <a:gd name="connsiteY6" fmla="*/ 47747 h 167569"/>
                  <a:gd name="connsiteX7" fmla="*/ 394907 w 445480"/>
                  <a:gd name="connsiteY7" fmla="*/ 33269 h 167569"/>
                  <a:gd name="connsiteX8" fmla="*/ 364808 w 445480"/>
                  <a:gd name="connsiteY8" fmla="*/ 39746 h 167569"/>
                  <a:gd name="connsiteX9" fmla="*/ 361855 w 445480"/>
                  <a:gd name="connsiteY9" fmla="*/ 47366 h 167569"/>
                  <a:gd name="connsiteX10" fmla="*/ 363855 w 445480"/>
                  <a:gd name="connsiteY10" fmla="*/ 50509 h 167569"/>
                  <a:gd name="connsiteX11" fmla="*/ 367094 w 445480"/>
                  <a:gd name="connsiteY11" fmla="*/ 52891 h 167569"/>
                  <a:gd name="connsiteX12" fmla="*/ 372142 w 445480"/>
                  <a:gd name="connsiteY12" fmla="*/ 52414 h 167569"/>
                  <a:gd name="connsiteX13" fmla="*/ 393954 w 445480"/>
                  <a:gd name="connsiteY13" fmla="*/ 52700 h 167569"/>
                  <a:gd name="connsiteX14" fmla="*/ 393668 w 445480"/>
                  <a:gd name="connsiteY14" fmla="*/ 74512 h 167569"/>
                  <a:gd name="connsiteX15" fmla="*/ 353949 w 445480"/>
                  <a:gd name="connsiteY15" fmla="*/ 80799 h 167569"/>
                  <a:gd name="connsiteX16" fmla="*/ 341281 w 445480"/>
                  <a:gd name="connsiteY16" fmla="*/ 71560 h 167569"/>
                  <a:gd name="connsiteX17" fmla="*/ 332899 w 445480"/>
                  <a:gd name="connsiteY17" fmla="*/ 57939 h 167569"/>
                  <a:gd name="connsiteX18" fmla="*/ 344234 w 445480"/>
                  <a:gd name="connsiteY18" fmla="*/ 16886 h 167569"/>
                  <a:gd name="connsiteX19" fmla="*/ 408146 w 445480"/>
                  <a:gd name="connsiteY19" fmla="*/ 5551 h 167569"/>
                  <a:gd name="connsiteX20" fmla="*/ 436436 w 445480"/>
                  <a:gd name="connsiteY20" fmla="*/ 32793 h 167569"/>
                  <a:gd name="connsiteX21" fmla="*/ 445294 w 445480"/>
                  <a:gd name="connsiteY21" fmla="*/ 72988 h 167569"/>
                  <a:gd name="connsiteX22" fmla="*/ 380905 w 445480"/>
                  <a:gd name="connsiteY22" fmla="*/ 147664 h 167569"/>
                  <a:gd name="connsiteX23" fmla="*/ 124587 w 445480"/>
                  <a:gd name="connsiteY23" fmla="*/ 166714 h 167569"/>
                  <a:gd name="connsiteX24" fmla="*/ 15431 w 445480"/>
                  <a:gd name="connsiteY24" fmla="*/ 165762 h 16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480" h="167569">
                    <a:moveTo>
                      <a:pt x="15431" y="165762"/>
                    </a:moveTo>
                    <a:cubicBezTo>
                      <a:pt x="6953" y="165762"/>
                      <a:pt x="0" y="158904"/>
                      <a:pt x="0" y="150331"/>
                    </a:cubicBezTo>
                    <a:cubicBezTo>
                      <a:pt x="0" y="141854"/>
                      <a:pt x="6858" y="134901"/>
                      <a:pt x="15431" y="134901"/>
                    </a:cubicBezTo>
                    <a:cubicBezTo>
                      <a:pt x="53626" y="134806"/>
                      <a:pt x="90297" y="135377"/>
                      <a:pt x="125063" y="135853"/>
                    </a:cubicBezTo>
                    <a:cubicBezTo>
                      <a:pt x="231458" y="137473"/>
                      <a:pt x="319088" y="138901"/>
                      <a:pt x="369761" y="118899"/>
                    </a:cubicBezTo>
                    <a:cubicBezTo>
                      <a:pt x="400717" y="106707"/>
                      <a:pt x="413290" y="87943"/>
                      <a:pt x="414528" y="70798"/>
                    </a:cubicBezTo>
                    <a:cubicBezTo>
                      <a:pt x="415100" y="62416"/>
                      <a:pt x="413195" y="54415"/>
                      <a:pt x="409480" y="47747"/>
                    </a:cubicBezTo>
                    <a:cubicBezTo>
                      <a:pt x="405860" y="41270"/>
                      <a:pt x="400717" y="36127"/>
                      <a:pt x="394907" y="33269"/>
                    </a:cubicBezTo>
                    <a:cubicBezTo>
                      <a:pt x="386334" y="29173"/>
                      <a:pt x="375475" y="30221"/>
                      <a:pt x="364808" y="39746"/>
                    </a:cubicBezTo>
                    <a:cubicBezTo>
                      <a:pt x="361759" y="42508"/>
                      <a:pt x="361093" y="45271"/>
                      <a:pt x="361855" y="47366"/>
                    </a:cubicBezTo>
                    <a:cubicBezTo>
                      <a:pt x="362236" y="48509"/>
                      <a:pt x="362998" y="49557"/>
                      <a:pt x="363855" y="50509"/>
                    </a:cubicBezTo>
                    <a:cubicBezTo>
                      <a:pt x="364808" y="51557"/>
                      <a:pt x="365855" y="52319"/>
                      <a:pt x="367094" y="52891"/>
                    </a:cubicBezTo>
                    <a:cubicBezTo>
                      <a:pt x="368808" y="53653"/>
                      <a:pt x="370713" y="53748"/>
                      <a:pt x="372142" y="52414"/>
                    </a:cubicBezTo>
                    <a:cubicBezTo>
                      <a:pt x="378238" y="46509"/>
                      <a:pt x="388049" y="46604"/>
                      <a:pt x="393954" y="52700"/>
                    </a:cubicBezTo>
                    <a:cubicBezTo>
                      <a:pt x="399859" y="58796"/>
                      <a:pt x="399764" y="68607"/>
                      <a:pt x="393668" y="74512"/>
                    </a:cubicBezTo>
                    <a:cubicBezTo>
                      <a:pt x="381571" y="86228"/>
                      <a:pt x="366522" y="86704"/>
                      <a:pt x="353949" y="80799"/>
                    </a:cubicBezTo>
                    <a:cubicBezTo>
                      <a:pt x="349187" y="78608"/>
                      <a:pt x="344900" y="75370"/>
                      <a:pt x="341281" y="71560"/>
                    </a:cubicBezTo>
                    <a:cubicBezTo>
                      <a:pt x="337661" y="67654"/>
                      <a:pt x="334709" y="62987"/>
                      <a:pt x="332899" y="57939"/>
                    </a:cubicBezTo>
                    <a:cubicBezTo>
                      <a:pt x="328136" y="44890"/>
                      <a:pt x="330137" y="29554"/>
                      <a:pt x="344234" y="16886"/>
                    </a:cubicBezTo>
                    <a:cubicBezTo>
                      <a:pt x="365665" y="-2354"/>
                      <a:pt x="389001" y="-3688"/>
                      <a:pt x="408146" y="5551"/>
                    </a:cubicBezTo>
                    <a:cubicBezTo>
                      <a:pt x="419862" y="11171"/>
                      <a:pt x="429768" y="20887"/>
                      <a:pt x="436436" y="32793"/>
                    </a:cubicBezTo>
                    <a:cubicBezTo>
                      <a:pt x="442913" y="44509"/>
                      <a:pt x="446342" y="58510"/>
                      <a:pt x="445294" y="72988"/>
                    </a:cubicBezTo>
                    <a:cubicBezTo>
                      <a:pt x="443294" y="100801"/>
                      <a:pt x="425101" y="130234"/>
                      <a:pt x="380905" y="147664"/>
                    </a:cubicBezTo>
                    <a:cubicBezTo>
                      <a:pt x="324803" y="169762"/>
                      <a:pt x="234315" y="168429"/>
                      <a:pt x="124587" y="166714"/>
                    </a:cubicBezTo>
                    <a:cubicBezTo>
                      <a:pt x="90011" y="166238"/>
                      <a:pt x="53340" y="165667"/>
                      <a:pt x="15431" y="1657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542797B9-7261-4A3D-9E04-F71505432ED1}"/>
                  </a:ext>
                </a:extLst>
              </p:cNvPr>
              <p:cNvSpPr/>
              <p:nvPr/>
            </p:nvSpPr>
            <p:spPr>
              <a:xfrm>
                <a:off x="748859" y="-26"/>
                <a:ext cx="445575" cy="167583"/>
              </a:xfrm>
              <a:custGeom>
                <a:avLst/>
                <a:gdLst>
                  <a:gd name="connsiteX0" fmla="*/ 430145 w 445575"/>
                  <a:gd name="connsiteY0" fmla="*/ 134901 h 167583"/>
                  <a:gd name="connsiteX1" fmla="*/ 445575 w 445575"/>
                  <a:gd name="connsiteY1" fmla="*/ 150331 h 167583"/>
                  <a:gd name="connsiteX2" fmla="*/ 430145 w 445575"/>
                  <a:gd name="connsiteY2" fmla="*/ 165762 h 167583"/>
                  <a:gd name="connsiteX3" fmla="*/ 320893 w 445575"/>
                  <a:gd name="connsiteY3" fmla="*/ 166714 h 167583"/>
                  <a:gd name="connsiteX4" fmla="*/ 64575 w 445575"/>
                  <a:gd name="connsiteY4" fmla="*/ 147664 h 167583"/>
                  <a:gd name="connsiteX5" fmla="*/ 186 w 445575"/>
                  <a:gd name="connsiteY5" fmla="*/ 72988 h 167583"/>
                  <a:gd name="connsiteX6" fmla="*/ 9045 w 445575"/>
                  <a:gd name="connsiteY6" fmla="*/ 32793 h 167583"/>
                  <a:gd name="connsiteX7" fmla="*/ 37334 w 445575"/>
                  <a:gd name="connsiteY7" fmla="*/ 5551 h 167583"/>
                  <a:gd name="connsiteX8" fmla="*/ 101247 w 445575"/>
                  <a:gd name="connsiteY8" fmla="*/ 16886 h 167583"/>
                  <a:gd name="connsiteX9" fmla="*/ 112581 w 445575"/>
                  <a:gd name="connsiteY9" fmla="*/ 57939 h 167583"/>
                  <a:gd name="connsiteX10" fmla="*/ 104199 w 445575"/>
                  <a:gd name="connsiteY10" fmla="*/ 71560 h 167583"/>
                  <a:gd name="connsiteX11" fmla="*/ 91531 w 445575"/>
                  <a:gd name="connsiteY11" fmla="*/ 80799 h 167583"/>
                  <a:gd name="connsiteX12" fmla="*/ 51812 w 445575"/>
                  <a:gd name="connsiteY12" fmla="*/ 74512 h 167583"/>
                  <a:gd name="connsiteX13" fmla="*/ 51526 w 445575"/>
                  <a:gd name="connsiteY13" fmla="*/ 52700 h 167583"/>
                  <a:gd name="connsiteX14" fmla="*/ 73338 w 445575"/>
                  <a:gd name="connsiteY14" fmla="*/ 52414 h 167583"/>
                  <a:gd name="connsiteX15" fmla="*/ 78387 w 445575"/>
                  <a:gd name="connsiteY15" fmla="*/ 52891 h 167583"/>
                  <a:gd name="connsiteX16" fmla="*/ 81625 w 445575"/>
                  <a:gd name="connsiteY16" fmla="*/ 50509 h 167583"/>
                  <a:gd name="connsiteX17" fmla="*/ 83625 w 445575"/>
                  <a:gd name="connsiteY17" fmla="*/ 47366 h 167583"/>
                  <a:gd name="connsiteX18" fmla="*/ 80672 w 445575"/>
                  <a:gd name="connsiteY18" fmla="*/ 39746 h 167583"/>
                  <a:gd name="connsiteX19" fmla="*/ 50574 w 445575"/>
                  <a:gd name="connsiteY19" fmla="*/ 33269 h 167583"/>
                  <a:gd name="connsiteX20" fmla="*/ 36000 w 445575"/>
                  <a:gd name="connsiteY20" fmla="*/ 47747 h 167583"/>
                  <a:gd name="connsiteX21" fmla="*/ 30952 w 445575"/>
                  <a:gd name="connsiteY21" fmla="*/ 70798 h 167583"/>
                  <a:gd name="connsiteX22" fmla="*/ 75720 w 445575"/>
                  <a:gd name="connsiteY22" fmla="*/ 118899 h 167583"/>
                  <a:gd name="connsiteX23" fmla="*/ 320417 w 445575"/>
                  <a:gd name="connsiteY23" fmla="*/ 135853 h 167583"/>
                  <a:gd name="connsiteX24" fmla="*/ 430145 w 445575"/>
                  <a:gd name="connsiteY24" fmla="*/ 134901 h 1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575" h="167583">
                    <a:moveTo>
                      <a:pt x="430145" y="134901"/>
                    </a:moveTo>
                    <a:cubicBezTo>
                      <a:pt x="438622" y="134901"/>
                      <a:pt x="445575" y="141759"/>
                      <a:pt x="445575" y="150331"/>
                    </a:cubicBezTo>
                    <a:cubicBezTo>
                      <a:pt x="445575" y="158809"/>
                      <a:pt x="438717" y="165762"/>
                      <a:pt x="430145" y="165762"/>
                    </a:cubicBezTo>
                    <a:cubicBezTo>
                      <a:pt x="392235" y="165667"/>
                      <a:pt x="355564" y="166238"/>
                      <a:pt x="320893" y="166714"/>
                    </a:cubicBezTo>
                    <a:cubicBezTo>
                      <a:pt x="211165" y="168429"/>
                      <a:pt x="120678" y="169858"/>
                      <a:pt x="64575" y="147664"/>
                    </a:cubicBezTo>
                    <a:cubicBezTo>
                      <a:pt x="20379" y="130234"/>
                      <a:pt x="2187" y="100801"/>
                      <a:pt x="186" y="72988"/>
                    </a:cubicBezTo>
                    <a:cubicBezTo>
                      <a:pt x="-861" y="58510"/>
                      <a:pt x="2568" y="44604"/>
                      <a:pt x="9045" y="32793"/>
                    </a:cubicBezTo>
                    <a:cubicBezTo>
                      <a:pt x="15617" y="20887"/>
                      <a:pt x="25523" y="11171"/>
                      <a:pt x="37334" y="5551"/>
                    </a:cubicBezTo>
                    <a:cubicBezTo>
                      <a:pt x="56479" y="-3688"/>
                      <a:pt x="79815" y="-2354"/>
                      <a:pt x="101247" y="16886"/>
                    </a:cubicBezTo>
                    <a:cubicBezTo>
                      <a:pt x="115439" y="29554"/>
                      <a:pt x="117344" y="44890"/>
                      <a:pt x="112581" y="57939"/>
                    </a:cubicBezTo>
                    <a:cubicBezTo>
                      <a:pt x="110772" y="63082"/>
                      <a:pt x="107819" y="67654"/>
                      <a:pt x="104199" y="71560"/>
                    </a:cubicBezTo>
                    <a:cubicBezTo>
                      <a:pt x="100580" y="75370"/>
                      <a:pt x="96294" y="78608"/>
                      <a:pt x="91531" y="80799"/>
                    </a:cubicBezTo>
                    <a:cubicBezTo>
                      <a:pt x="78958" y="86704"/>
                      <a:pt x="63909" y="86228"/>
                      <a:pt x="51812" y="74512"/>
                    </a:cubicBezTo>
                    <a:cubicBezTo>
                      <a:pt x="45716" y="68607"/>
                      <a:pt x="45525" y="58796"/>
                      <a:pt x="51526" y="52700"/>
                    </a:cubicBezTo>
                    <a:cubicBezTo>
                      <a:pt x="57432" y="46604"/>
                      <a:pt x="67242" y="46509"/>
                      <a:pt x="73338" y="52414"/>
                    </a:cubicBezTo>
                    <a:cubicBezTo>
                      <a:pt x="74672" y="53748"/>
                      <a:pt x="76672" y="53748"/>
                      <a:pt x="78387" y="52891"/>
                    </a:cubicBezTo>
                    <a:cubicBezTo>
                      <a:pt x="79530" y="52319"/>
                      <a:pt x="80672" y="51557"/>
                      <a:pt x="81625" y="50509"/>
                    </a:cubicBezTo>
                    <a:cubicBezTo>
                      <a:pt x="82482" y="49557"/>
                      <a:pt x="83244" y="48509"/>
                      <a:pt x="83625" y="47366"/>
                    </a:cubicBezTo>
                    <a:cubicBezTo>
                      <a:pt x="84387" y="45271"/>
                      <a:pt x="83721" y="42508"/>
                      <a:pt x="80672" y="39746"/>
                    </a:cubicBezTo>
                    <a:cubicBezTo>
                      <a:pt x="70005" y="30221"/>
                      <a:pt x="59146" y="29173"/>
                      <a:pt x="50574" y="33269"/>
                    </a:cubicBezTo>
                    <a:cubicBezTo>
                      <a:pt x="44668" y="36127"/>
                      <a:pt x="39524" y="41270"/>
                      <a:pt x="36000" y="47747"/>
                    </a:cubicBezTo>
                    <a:cubicBezTo>
                      <a:pt x="32286" y="54415"/>
                      <a:pt x="30381" y="62416"/>
                      <a:pt x="30952" y="70798"/>
                    </a:cubicBezTo>
                    <a:cubicBezTo>
                      <a:pt x="32190" y="88038"/>
                      <a:pt x="44763" y="106707"/>
                      <a:pt x="75720" y="118899"/>
                    </a:cubicBezTo>
                    <a:cubicBezTo>
                      <a:pt x="126393" y="138901"/>
                      <a:pt x="214023" y="137473"/>
                      <a:pt x="320417" y="135853"/>
                    </a:cubicBezTo>
                    <a:cubicBezTo>
                      <a:pt x="355278" y="135377"/>
                      <a:pt x="391950" y="134806"/>
                      <a:pt x="430145" y="1349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569" name="图形 214">
                <a:extLst>
                  <a:ext uri="{FF2B5EF4-FFF2-40B4-BE49-F238E27FC236}">
                    <a16:creationId xmlns:a16="http://schemas.microsoft.com/office/drawing/2014/main" id="{C417A4BF-7993-5D1D-C521-691707FCBA1B}"/>
                  </a:ext>
                </a:extLst>
              </p:cNvPr>
              <p:cNvGrpSpPr/>
              <p:nvPr/>
            </p:nvGrpSpPr>
            <p:grpSpPr>
              <a:xfrm>
                <a:off x="178879" y="148769"/>
                <a:ext cx="2431923" cy="498073"/>
                <a:chOff x="178879" y="148769"/>
                <a:chExt cx="2431923" cy="498073"/>
              </a:xfrm>
            </p:grpSpPr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96BB6308-6314-2F89-E55D-62DB3FB7662F}"/>
                    </a:ext>
                  </a:extLst>
                </p:cNvPr>
                <p:cNvSpPr/>
                <p:nvPr/>
              </p:nvSpPr>
              <p:spPr>
                <a:xfrm>
                  <a:off x="178879" y="148769"/>
                  <a:ext cx="2431923" cy="498073"/>
                </a:xfrm>
                <a:custGeom>
                  <a:avLst/>
                  <a:gdLst>
                    <a:gd name="connsiteX0" fmla="*/ 0 w 2431923"/>
                    <a:gd name="connsiteY0" fmla="*/ 456068 h 498073"/>
                    <a:gd name="connsiteX1" fmla="*/ 100965 w 2431923"/>
                    <a:gd name="connsiteY1" fmla="*/ 456068 h 498073"/>
                    <a:gd name="connsiteX2" fmla="*/ 274987 w 2431923"/>
                    <a:gd name="connsiteY2" fmla="*/ 498073 h 498073"/>
                    <a:gd name="connsiteX3" fmla="*/ 448723 w 2431923"/>
                    <a:gd name="connsiteY3" fmla="*/ 456354 h 498073"/>
                    <a:gd name="connsiteX4" fmla="*/ 622459 w 2431923"/>
                    <a:gd name="connsiteY4" fmla="*/ 498073 h 498073"/>
                    <a:gd name="connsiteX5" fmla="*/ 795052 w 2431923"/>
                    <a:gd name="connsiteY5" fmla="*/ 457402 h 498073"/>
                    <a:gd name="connsiteX6" fmla="*/ 938975 w 2431923"/>
                    <a:gd name="connsiteY6" fmla="*/ 498073 h 498073"/>
                    <a:gd name="connsiteX7" fmla="*/ 1080516 w 2431923"/>
                    <a:gd name="connsiteY7" fmla="*/ 459688 h 498073"/>
                    <a:gd name="connsiteX8" fmla="*/ 1215962 w 2431923"/>
                    <a:gd name="connsiteY8" fmla="*/ 498073 h 498073"/>
                    <a:gd name="connsiteX9" fmla="*/ 1354741 w 2431923"/>
                    <a:gd name="connsiteY9" fmla="*/ 456259 h 498073"/>
                    <a:gd name="connsiteX10" fmla="*/ 1493520 w 2431923"/>
                    <a:gd name="connsiteY10" fmla="*/ 498073 h 498073"/>
                    <a:gd name="connsiteX11" fmla="*/ 1630775 w 2431923"/>
                    <a:gd name="connsiteY11" fmla="*/ 457878 h 498073"/>
                    <a:gd name="connsiteX12" fmla="*/ 1795844 w 2431923"/>
                    <a:gd name="connsiteY12" fmla="*/ 498073 h 498073"/>
                    <a:gd name="connsiteX13" fmla="*/ 1962912 w 2431923"/>
                    <a:gd name="connsiteY13" fmla="*/ 456068 h 498073"/>
                    <a:gd name="connsiteX14" fmla="*/ 1974533 w 2431923"/>
                    <a:gd name="connsiteY14" fmla="*/ 456068 h 498073"/>
                    <a:gd name="connsiteX15" fmla="*/ 2141601 w 2431923"/>
                    <a:gd name="connsiteY15" fmla="*/ 498073 h 498073"/>
                    <a:gd name="connsiteX16" fmla="*/ 2308670 w 2431923"/>
                    <a:gd name="connsiteY16" fmla="*/ 456068 h 498073"/>
                    <a:gd name="connsiteX17" fmla="*/ 2431923 w 2431923"/>
                    <a:gd name="connsiteY17" fmla="*/ 456068 h 498073"/>
                    <a:gd name="connsiteX18" fmla="*/ 1763840 w 2431923"/>
                    <a:gd name="connsiteY18" fmla="*/ 1154 h 498073"/>
                    <a:gd name="connsiteX19" fmla="*/ 639890 w 2431923"/>
                    <a:gd name="connsiteY19" fmla="*/ 7441 h 498073"/>
                    <a:gd name="connsiteX20" fmla="*/ 0 w 2431923"/>
                    <a:gd name="connsiteY20" fmla="*/ 456068 h 49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31923" h="498073">
                      <a:moveTo>
                        <a:pt x="0" y="456068"/>
                      </a:moveTo>
                      <a:lnTo>
                        <a:pt x="100965" y="456068"/>
                      </a:lnTo>
                      <a:cubicBezTo>
                        <a:pt x="127635" y="480643"/>
                        <a:pt x="195548" y="498073"/>
                        <a:pt x="274987" y="498073"/>
                      </a:cubicBezTo>
                      <a:cubicBezTo>
                        <a:pt x="354140" y="498073"/>
                        <a:pt x="421672" y="480738"/>
                        <a:pt x="448723" y="456354"/>
                      </a:cubicBezTo>
                      <a:cubicBezTo>
                        <a:pt x="475679" y="480738"/>
                        <a:pt x="543306" y="498073"/>
                        <a:pt x="622459" y="498073"/>
                      </a:cubicBezTo>
                      <a:cubicBezTo>
                        <a:pt x="700469" y="498073"/>
                        <a:pt x="767334" y="481214"/>
                        <a:pt x="795052" y="457402"/>
                      </a:cubicBezTo>
                      <a:cubicBezTo>
                        <a:pt x="818102" y="481309"/>
                        <a:pt x="873919" y="498073"/>
                        <a:pt x="938975" y="498073"/>
                      </a:cubicBezTo>
                      <a:cubicBezTo>
                        <a:pt x="1001935" y="498073"/>
                        <a:pt x="1056037" y="482357"/>
                        <a:pt x="1080516" y="459688"/>
                      </a:cubicBezTo>
                      <a:cubicBezTo>
                        <a:pt x="1103852" y="482262"/>
                        <a:pt x="1155764" y="498073"/>
                        <a:pt x="1215962" y="498073"/>
                      </a:cubicBezTo>
                      <a:cubicBezTo>
                        <a:pt x="1279208" y="498073"/>
                        <a:pt x="1333310" y="480738"/>
                        <a:pt x="1354741" y="456259"/>
                      </a:cubicBezTo>
                      <a:cubicBezTo>
                        <a:pt x="1376172" y="480738"/>
                        <a:pt x="1430179" y="498073"/>
                        <a:pt x="1493520" y="498073"/>
                      </a:cubicBezTo>
                      <a:cubicBezTo>
                        <a:pt x="1555337" y="498073"/>
                        <a:pt x="1608392" y="481500"/>
                        <a:pt x="1630775" y="457878"/>
                      </a:cubicBezTo>
                      <a:cubicBezTo>
                        <a:pt x="1657731" y="481500"/>
                        <a:pt x="1721453" y="498073"/>
                        <a:pt x="1795844" y="498073"/>
                      </a:cubicBezTo>
                      <a:cubicBezTo>
                        <a:pt x="1872139" y="498073"/>
                        <a:pt x="1937195" y="480643"/>
                        <a:pt x="1962912" y="456068"/>
                      </a:cubicBezTo>
                      <a:lnTo>
                        <a:pt x="1974533" y="456068"/>
                      </a:lnTo>
                      <a:cubicBezTo>
                        <a:pt x="2000155" y="480643"/>
                        <a:pt x="2065306" y="498073"/>
                        <a:pt x="2141601" y="498073"/>
                      </a:cubicBezTo>
                      <a:cubicBezTo>
                        <a:pt x="2217896" y="498073"/>
                        <a:pt x="2282952" y="480643"/>
                        <a:pt x="2308670" y="456068"/>
                      </a:cubicBezTo>
                      <a:lnTo>
                        <a:pt x="2431923" y="456068"/>
                      </a:lnTo>
                      <a:cubicBezTo>
                        <a:pt x="2201228" y="415682"/>
                        <a:pt x="1850612" y="172985"/>
                        <a:pt x="1763840" y="1154"/>
                      </a:cubicBezTo>
                      <a:cubicBezTo>
                        <a:pt x="1669066" y="1154"/>
                        <a:pt x="646462" y="-3989"/>
                        <a:pt x="639890" y="7441"/>
                      </a:cubicBezTo>
                      <a:cubicBezTo>
                        <a:pt x="586073" y="99928"/>
                        <a:pt x="239458" y="430636"/>
                        <a:pt x="0" y="456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573" name="图形 214">
                  <a:extLst>
                    <a:ext uri="{FF2B5EF4-FFF2-40B4-BE49-F238E27FC236}">
                      <a16:creationId xmlns:a16="http://schemas.microsoft.com/office/drawing/2014/main" id="{1175EE88-4754-1F43-02CA-DD8546122630}"/>
                    </a:ext>
                  </a:extLst>
                </p:cNvPr>
                <p:cNvGrpSpPr/>
                <p:nvPr/>
              </p:nvGrpSpPr>
              <p:grpSpPr>
                <a:xfrm>
                  <a:off x="575405" y="149828"/>
                  <a:ext cx="1624012" cy="482060"/>
                  <a:chOff x="575405" y="149828"/>
                  <a:chExt cx="1624012" cy="482060"/>
                </a:xfrm>
                <a:solidFill>
                  <a:srgbClr val="A52414"/>
                </a:solidFill>
              </p:grpSpPr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05344E61-6CD5-07F3-C496-8BABF431F155}"/>
                      </a:ext>
                    </a:extLst>
                  </p:cNvPr>
                  <p:cNvSpPr/>
                  <p:nvPr/>
                </p:nvSpPr>
                <p:spPr>
                  <a:xfrm>
                    <a:off x="575405" y="149923"/>
                    <a:ext cx="409955" cy="481107"/>
                  </a:xfrm>
                  <a:custGeom>
                    <a:avLst/>
                    <a:gdLst>
                      <a:gd name="connsiteX0" fmla="*/ 0 w 409955"/>
                      <a:gd name="connsiteY0" fmla="*/ 481108 h 481107"/>
                      <a:gd name="connsiteX1" fmla="*/ 52102 w 409955"/>
                      <a:gd name="connsiteY1" fmla="*/ 455200 h 481107"/>
                      <a:gd name="connsiteX2" fmla="*/ 73247 w 409955"/>
                      <a:gd name="connsiteY2" fmla="*/ 469106 h 481107"/>
                      <a:gd name="connsiteX3" fmla="*/ 409956 w 409955"/>
                      <a:gd name="connsiteY3" fmla="*/ 0 h 481107"/>
                      <a:gd name="connsiteX4" fmla="*/ 367284 w 409955"/>
                      <a:gd name="connsiteY4" fmla="*/ 0 h 481107"/>
                      <a:gd name="connsiteX5" fmla="*/ 0 w 409955"/>
                      <a:gd name="connsiteY5" fmla="*/ 481108 h 48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955" h="481107">
                        <a:moveTo>
                          <a:pt x="0" y="481108"/>
                        </a:moveTo>
                        <a:cubicBezTo>
                          <a:pt x="22955" y="474154"/>
                          <a:pt x="40957" y="465296"/>
                          <a:pt x="52102" y="455200"/>
                        </a:cubicBezTo>
                        <a:cubicBezTo>
                          <a:pt x="57531" y="460153"/>
                          <a:pt x="64675" y="464820"/>
                          <a:pt x="73247" y="469106"/>
                        </a:cubicBezTo>
                        <a:cubicBezTo>
                          <a:pt x="265081" y="302990"/>
                          <a:pt x="364903" y="109633"/>
                          <a:pt x="409956" y="0"/>
                        </a:cubicBezTo>
                        <a:lnTo>
                          <a:pt x="367284" y="0"/>
                        </a:lnTo>
                        <a:cubicBezTo>
                          <a:pt x="318040" y="116586"/>
                          <a:pt x="209360" y="317754"/>
                          <a:pt x="0" y="4811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F7220F54-0F4E-B3EE-2014-36AAC4123CA3}"/>
                      </a:ext>
                    </a:extLst>
                  </p:cNvPr>
                  <p:cNvSpPr/>
                  <p:nvPr/>
                </p:nvSpPr>
                <p:spPr>
                  <a:xfrm>
                    <a:off x="919829" y="149828"/>
                    <a:ext cx="229933" cy="482060"/>
                  </a:xfrm>
                  <a:custGeom>
                    <a:avLst/>
                    <a:gdLst>
                      <a:gd name="connsiteX0" fmla="*/ 0 w 229933"/>
                      <a:gd name="connsiteY0" fmla="*/ 482060 h 482060"/>
                      <a:gd name="connsiteX1" fmla="*/ 54007 w 229933"/>
                      <a:gd name="connsiteY1" fmla="*/ 456248 h 482060"/>
                      <a:gd name="connsiteX2" fmla="*/ 58388 w 229933"/>
                      <a:gd name="connsiteY2" fmla="*/ 460343 h 482060"/>
                      <a:gd name="connsiteX3" fmla="*/ 229934 w 229933"/>
                      <a:gd name="connsiteY3" fmla="*/ 0 h 482060"/>
                      <a:gd name="connsiteX4" fmla="*/ 188786 w 229933"/>
                      <a:gd name="connsiteY4" fmla="*/ 0 h 482060"/>
                      <a:gd name="connsiteX5" fmla="*/ 0 w 229933"/>
                      <a:gd name="connsiteY5" fmla="*/ 482060 h 482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933" h="482060">
                        <a:moveTo>
                          <a:pt x="0" y="482060"/>
                        </a:moveTo>
                        <a:cubicBezTo>
                          <a:pt x="23622" y="475202"/>
                          <a:pt x="42291" y="466344"/>
                          <a:pt x="54007" y="456248"/>
                        </a:cubicBezTo>
                        <a:cubicBezTo>
                          <a:pt x="55340" y="457676"/>
                          <a:pt x="56864" y="459010"/>
                          <a:pt x="58388" y="460343"/>
                        </a:cubicBezTo>
                        <a:cubicBezTo>
                          <a:pt x="145923" y="307181"/>
                          <a:pt x="202311" y="111728"/>
                          <a:pt x="229934" y="0"/>
                        </a:cubicBezTo>
                        <a:lnTo>
                          <a:pt x="188786" y="0"/>
                        </a:lnTo>
                        <a:cubicBezTo>
                          <a:pt x="158591" y="121063"/>
                          <a:pt x="96298" y="332327"/>
                          <a:pt x="0" y="48206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6" name="任意多边形: 形状 575">
                    <a:extLst>
                      <a:ext uri="{FF2B5EF4-FFF2-40B4-BE49-F238E27FC236}">
                        <a16:creationId xmlns:a16="http://schemas.microsoft.com/office/drawing/2014/main" id="{68B9D881-118B-B2E4-54F1-274BB2FC517C}"/>
                      </a:ext>
                    </a:extLst>
                  </p:cNvPr>
                  <p:cNvSpPr/>
                  <p:nvPr/>
                </p:nvSpPr>
                <p:spPr>
                  <a:xfrm>
                    <a:off x="1228915" y="149828"/>
                    <a:ext cx="107918" cy="477297"/>
                  </a:xfrm>
                  <a:custGeom>
                    <a:avLst/>
                    <a:gdLst>
                      <a:gd name="connsiteX0" fmla="*/ 0 w 107918"/>
                      <a:gd name="connsiteY0" fmla="*/ 477298 h 477297"/>
                      <a:gd name="connsiteX1" fmla="*/ 30385 w 107918"/>
                      <a:gd name="connsiteY1" fmla="*/ 458629 h 477297"/>
                      <a:gd name="connsiteX2" fmla="*/ 43625 w 107918"/>
                      <a:gd name="connsiteY2" fmla="*/ 468820 h 477297"/>
                      <a:gd name="connsiteX3" fmla="*/ 107918 w 107918"/>
                      <a:gd name="connsiteY3" fmla="*/ 0 h 477297"/>
                      <a:gd name="connsiteX4" fmla="*/ 67723 w 107918"/>
                      <a:gd name="connsiteY4" fmla="*/ 0 h 477297"/>
                      <a:gd name="connsiteX5" fmla="*/ 0 w 107918"/>
                      <a:gd name="connsiteY5" fmla="*/ 477298 h 477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918" h="477297">
                        <a:moveTo>
                          <a:pt x="0" y="477298"/>
                        </a:moveTo>
                        <a:cubicBezTo>
                          <a:pt x="12478" y="471868"/>
                          <a:pt x="22860" y="465582"/>
                          <a:pt x="30385" y="458629"/>
                        </a:cubicBezTo>
                        <a:cubicBezTo>
                          <a:pt x="34100" y="462248"/>
                          <a:pt x="38481" y="465677"/>
                          <a:pt x="43625" y="468820"/>
                        </a:cubicBezTo>
                        <a:cubicBezTo>
                          <a:pt x="84677" y="327279"/>
                          <a:pt x="101346" y="120777"/>
                          <a:pt x="107918" y="0"/>
                        </a:cubicBezTo>
                        <a:lnTo>
                          <a:pt x="67723" y="0"/>
                        </a:lnTo>
                        <a:cubicBezTo>
                          <a:pt x="60960" y="125444"/>
                          <a:pt x="43434" y="341852"/>
                          <a:pt x="0" y="477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7" name="任意多边形: 形状 576">
                    <a:extLst>
                      <a:ext uri="{FF2B5EF4-FFF2-40B4-BE49-F238E27FC236}">
                        <a16:creationId xmlns:a16="http://schemas.microsoft.com/office/drawing/2014/main" id="{3F23AD4C-20FA-3E12-3CB0-79A721906482}"/>
                      </a:ext>
                    </a:extLst>
                  </p:cNvPr>
                  <p:cNvSpPr/>
                  <p:nvPr/>
                </p:nvSpPr>
                <p:spPr>
                  <a:xfrm>
                    <a:off x="1791080" y="149828"/>
                    <a:ext cx="408336" cy="479774"/>
                  </a:xfrm>
                  <a:custGeom>
                    <a:avLst/>
                    <a:gdLst>
                      <a:gd name="connsiteX0" fmla="*/ 334042 w 408336"/>
                      <a:gd name="connsiteY0" fmla="*/ 466820 h 479774"/>
                      <a:gd name="connsiteX1" fmla="*/ 350425 w 408336"/>
                      <a:gd name="connsiteY1" fmla="*/ 454914 h 479774"/>
                      <a:gd name="connsiteX2" fmla="*/ 362045 w 408336"/>
                      <a:gd name="connsiteY2" fmla="*/ 454914 h 479774"/>
                      <a:gd name="connsiteX3" fmla="*/ 408337 w 408336"/>
                      <a:gd name="connsiteY3" fmla="*/ 479774 h 479774"/>
                      <a:gd name="connsiteX4" fmla="*/ 42672 w 408336"/>
                      <a:gd name="connsiteY4" fmla="*/ 0 h 479774"/>
                      <a:gd name="connsiteX5" fmla="*/ 0 w 408336"/>
                      <a:gd name="connsiteY5" fmla="*/ 0 h 479774"/>
                      <a:gd name="connsiteX6" fmla="*/ 334042 w 408336"/>
                      <a:gd name="connsiteY6" fmla="*/ 466820 h 479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336" h="479774">
                        <a:moveTo>
                          <a:pt x="334042" y="466820"/>
                        </a:moveTo>
                        <a:cubicBezTo>
                          <a:pt x="340519" y="463106"/>
                          <a:pt x="346043" y="459105"/>
                          <a:pt x="350425" y="454914"/>
                        </a:cubicBezTo>
                        <a:lnTo>
                          <a:pt x="362045" y="454914"/>
                        </a:lnTo>
                        <a:cubicBezTo>
                          <a:pt x="372047" y="464534"/>
                          <a:pt x="388049" y="473012"/>
                          <a:pt x="408337" y="479774"/>
                        </a:cubicBezTo>
                        <a:cubicBezTo>
                          <a:pt x="200120" y="316706"/>
                          <a:pt x="91916" y="116300"/>
                          <a:pt x="42672" y="0"/>
                        </a:cubicBezTo>
                        <a:lnTo>
                          <a:pt x="0" y="0"/>
                        </a:lnTo>
                        <a:cubicBezTo>
                          <a:pt x="44863" y="109252"/>
                          <a:pt x="144018" y="301181"/>
                          <a:pt x="334042" y="46682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8" name="任意多边形: 形状 577">
                    <a:extLst>
                      <a:ext uri="{FF2B5EF4-FFF2-40B4-BE49-F238E27FC236}">
                        <a16:creationId xmlns:a16="http://schemas.microsoft.com/office/drawing/2014/main" id="{382D06AA-8694-955E-B4F7-E94E0653CD3D}"/>
                      </a:ext>
                    </a:extLst>
                  </p:cNvPr>
                  <p:cNvSpPr/>
                  <p:nvPr/>
                </p:nvSpPr>
                <p:spPr>
                  <a:xfrm>
                    <a:off x="1626774" y="149923"/>
                    <a:ext cx="228981" cy="480441"/>
                  </a:xfrm>
                  <a:custGeom>
                    <a:avLst/>
                    <a:gdLst>
                      <a:gd name="connsiteX0" fmla="*/ 173927 w 228981"/>
                      <a:gd name="connsiteY0" fmla="*/ 464439 h 480441"/>
                      <a:gd name="connsiteX1" fmla="*/ 182690 w 228981"/>
                      <a:gd name="connsiteY1" fmla="*/ 456724 h 480441"/>
                      <a:gd name="connsiteX2" fmla="*/ 228981 w 228981"/>
                      <a:gd name="connsiteY2" fmla="*/ 480441 h 480441"/>
                      <a:gd name="connsiteX3" fmla="*/ 41148 w 228981"/>
                      <a:gd name="connsiteY3" fmla="*/ 0 h 480441"/>
                      <a:gd name="connsiteX4" fmla="*/ 0 w 228981"/>
                      <a:gd name="connsiteY4" fmla="*/ 0 h 480441"/>
                      <a:gd name="connsiteX5" fmla="*/ 173927 w 228981"/>
                      <a:gd name="connsiteY5" fmla="*/ 464439 h 480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981" h="480441">
                        <a:moveTo>
                          <a:pt x="173927" y="464439"/>
                        </a:moveTo>
                        <a:cubicBezTo>
                          <a:pt x="177260" y="461962"/>
                          <a:pt x="180118" y="459391"/>
                          <a:pt x="182690" y="456724"/>
                        </a:cubicBezTo>
                        <a:cubicBezTo>
                          <a:pt x="193072" y="465868"/>
                          <a:pt x="209074" y="473964"/>
                          <a:pt x="228981" y="480441"/>
                        </a:cubicBezTo>
                        <a:cubicBezTo>
                          <a:pt x="133160" y="330708"/>
                          <a:pt x="71247" y="120587"/>
                          <a:pt x="41148" y="0"/>
                        </a:cubicBezTo>
                        <a:lnTo>
                          <a:pt x="0" y="0"/>
                        </a:lnTo>
                        <a:cubicBezTo>
                          <a:pt x="27908" y="112681"/>
                          <a:pt x="85058" y="310610"/>
                          <a:pt x="173927" y="46443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9" name="任意多边形: 形状 578">
                    <a:extLst>
                      <a:ext uri="{FF2B5EF4-FFF2-40B4-BE49-F238E27FC236}">
                        <a16:creationId xmlns:a16="http://schemas.microsoft.com/office/drawing/2014/main" id="{1B7DDB22-C582-32AB-32CE-847B2580AC85}"/>
                      </a:ext>
                    </a:extLst>
                  </p:cNvPr>
                  <p:cNvSpPr/>
                  <p:nvPr/>
                </p:nvSpPr>
                <p:spPr>
                  <a:xfrm>
                    <a:off x="1439703" y="149923"/>
                    <a:ext cx="104013" cy="474916"/>
                  </a:xfrm>
                  <a:custGeom>
                    <a:avLst/>
                    <a:gdLst>
                      <a:gd name="connsiteX0" fmla="*/ 66199 w 104013"/>
                      <a:gd name="connsiteY0" fmla="*/ 474917 h 474916"/>
                      <a:gd name="connsiteX1" fmla="*/ 93726 w 104013"/>
                      <a:gd name="connsiteY1" fmla="*/ 455105 h 474916"/>
                      <a:gd name="connsiteX2" fmla="*/ 104013 w 104013"/>
                      <a:gd name="connsiteY2" fmla="*/ 464534 h 474916"/>
                      <a:gd name="connsiteX3" fmla="*/ 40196 w 104013"/>
                      <a:gd name="connsiteY3" fmla="*/ 0 h 474916"/>
                      <a:gd name="connsiteX4" fmla="*/ 0 w 104013"/>
                      <a:gd name="connsiteY4" fmla="*/ 0 h 474916"/>
                      <a:gd name="connsiteX5" fmla="*/ 66199 w 104013"/>
                      <a:gd name="connsiteY5" fmla="*/ 474917 h 47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013" h="474916">
                        <a:moveTo>
                          <a:pt x="66199" y="474917"/>
                        </a:moveTo>
                        <a:cubicBezTo>
                          <a:pt x="77915" y="469106"/>
                          <a:pt x="87249" y="462439"/>
                          <a:pt x="93726" y="455105"/>
                        </a:cubicBezTo>
                        <a:cubicBezTo>
                          <a:pt x="96583" y="458343"/>
                          <a:pt x="100013" y="461486"/>
                          <a:pt x="104013" y="464534"/>
                        </a:cubicBezTo>
                        <a:cubicBezTo>
                          <a:pt x="63437" y="328517"/>
                          <a:pt x="46768" y="121539"/>
                          <a:pt x="40196" y="0"/>
                        </a:cubicBezTo>
                        <a:lnTo>
                          <a:pt x="0" y="0"/>
                        </a:lnTo>
                        <a:cubicBezTo>
                          <a:pt x="6763" y="122492"/>
                          <a:pt x="23908" y="333280"/>
                          <a:pt x="66199" y="47491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0438C1CF-A070-3CB3-A1EC-3FD34F61ABDF}"/>
                  </a:ext>
                </a:extLst>
              </p:cNvPr>
              <p:cNvSpPr/>
              <p:nvPr/>
            </p:nvSpPr>
            <p:spPr>
              <a:xfrm>
                <a:off x="-71" y="128968"/>
                <a:ext cx="1948886" cy="506051"/>
              </a:xfrm>
              <a:custGeom>
                <a:avLst/>
                <a:gdLst>
                  <a:gd name="connsiteX0" fmla="*/ 821984 w 1948886"/>
                  <a:gd name="connsiteY0" fmla="*/ 41529 h 506051"/>
                  <a:gd name="connsiteX1" fmla="*/ 734354 w 1948886"/>
                  <a:gd name="connsiteY1" fmla="*/ 151162 h 506051"/>
                  <a:gd name="connsiteX2" fmla="*/ 389644 w 1948886"/>
                  <a:gd name="connsiteY2" fmla="*/ 416719 h 506051"/>
                  <a:gd name="connsiteX3" fmla="*/ 53792 w 1948886"/>
                  <a:gd name="connsiteY3" fmla="*/ 490157 h 506051"/>
                  <a:gd name="connsiteX4" fmla="*/ 25217 w 1948886"/>
                  <a:gd name="connsiteY4" fmla="*/ 469773 h 506051"/>
                  <a:gd name="connsiteX5" fmla="*/ 1024 w 1948886"/>
                  <a:gd name="connsiteY5" fmla="*/ 426339 h 506051"/>
                  <a:gd name="connsiteX6" fmla="*/ 8358 w 1948886"/>
                  <a:gd name="connsiteY6" fmla="*/ 381762 h 506051"/>
                  <a:gd name="connsiteX7" fmla="*/ 38838 w 1948886"/>
                  <a:gd name="connsiteY7" fmla="*/ 349472 h 506051"/>
                  <a:gd name="connsiteX8" fmla="*/ 96464 w 1948886"/>
                  <a:gd name="connsiteY8" fmla="*/ 336233 h 506051"/>
                  <a:gd name="connsiteX9" fmla="*/ 155424 w 1948886"/>
                  <a:gd name="connsiteY9" fmla="*/ 376523 h 506051"/>
                  <a:gd name="connsiteX10" fmla="*/ 159234 w 1948886"/>
                  <a:gd name="connsiteY10" fmla="*/ 399574 h 506051"/>
                  <a:gd name="connsiteX11" fmla="*/ 152376 w 1948886"/>
                  <a:gd name="connsiteY11" fmla="*/ 422148 h 506051"/>
                  <a:gd name="connsiteX12" fmla="*/ 102846 w 1948886"/>
                  <a:gd name="connsiteY12" fmla="*/ 443865 h 506051"/>
                  <a:gd name="connsiteX13" fmla="*/ 84844 w 1948886"/>
                  <a:gd name="connsiteY13" fmla="*/ 420910 h 506051"/>
                  <a:gd name="connsiteX14" fmla="*/ 107799 w 1948886"/>
                  <a:gd name="connsiteY14" fmla="*/ 402908 h 506051"/>
                  <a:gd name="connsiteX15" fmla="*/ 117229 w 1948886"/>
                  <a:gd name="connsiteY15" fmla="*/ 400907 h 506051"/>
                  <a:gd name="connsiteX16" fmla="*/ 118086 w 1948886"/>
                  <a:gd name="connsiteY16" fmla="*/ 397478 h 506051"/>
                  <a:gd name="connsiteX17" fmla="*/ 117038 w 1948886"/>
                  <a:gd name="connsiteY17" fmla="*/ 391668 h 506051"/>
                  <a:gd name="connsiteX18" fmla="*/ 92750 w 1948886"/>
                  <a:gd name="connsiteY18" fmla="*/ 377095 h 506051"/>
                  <a:gd name="connsiteX19" fmla="*/ 60365 w 1948886"/>
                  <a:gd name="connsiteY19" fmla="*/ 384524 h 506051"/>
                  <a:gd name="connsiteX20" fmla="*/ 44648 w 1948886"/>
                  <a:gd name="connsiteY20" fmla="*/ 400717 h 506051"/>
                  <a:gd name="connsiteX21" fmla="*/ 41505 w 1948886"/>
                  <a:gd name="connsiteY21" fmla="*/ 419291 h 506051"/>
                  <a:gd name="connsiteX22" fmla="*/ 53602 w 1948886"/>
                  <a:gd name="connsiteY22" fmla="*/ 439960 h 506051"/>
                  <a:gd name="connsiteX23" fmla="*/ 72461 w 1948886"/>
                  <a:gd name="connsiteY23" fmla="*/ 453390 h 506051"/>
                  <a:gd name="connsiteX24" fmla="*/ 369356 w 1948886"/>
                  <a:gd name="connsiteY24" fmla="*/ 380714 h 506051"/>
                  <a:gd name="connsiteX25" fmla="*/ 704540 w 1948886"/>
                  <a:gd name="connsiteY25" fmla="*/ 122396 h 506051"/>
                  <a:gd name="connsiteX26" fmla="*/ 790742 w 1948886"/>
                  <a:gd name="connsiteY26" fmla="*/ 12478 h 506051"/>
                  <a:gd name="connsiteX27" fmla="*/ 809696 w 1948886"/>
                  <a:gd name="connsiteY27" fmla="*/ 0 h 506051"/>
                  <a:gd name="connsiteX28" fmla="*/ 1928313 w 1948886"/>
                  <a:gd name="connsiteY28" fmla="*/ 0 h 506051"/>
                  <a:gd name="connsiteX29" fmla="*/ 1948887 w 1948886"/>
                  <a:gd name="connsiteY29" fmla="*/ 20574 h 506051"/>
                  <a:gd name="connsiteX30" fmla="*/ 1928313 w 1948886"/>
                  <a:gd name="connsiteY30" fmla="*/ 41148 h 506051"/>
                  <a:gd name="connsiteX31" fmla="*/ 821984 w 1948886"/>
                  <a:gd name="connsiteY31" fmla="*/ 41148 h 5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48886" h="506051">
                    <a:moveTo>
                      <a:pt x="821984" y="41529"/>
                    </a:moveTo>
                    <a:cubicBezTo>
                      <a:pt x="803315" y="73533"/>
                      <a:pt x="772835" y="111252"/>
                      <a:pt x="734354" y="151162"/>
                    </a:cubicBezTo>
                    <a:cubicBezTo>
                      <a:pt x="646819" y="241840"/>
                      <a:pt x="516326" y="345186"/>
                      <a:pt x="389644" y="416719"/>
                    </a:cubicBezTo>
                    <a:cubicBezTo>
                      <a:pt x="259342" y="490347"/>
                      <a:pt x="131612" y="530257"/>
                      <a:pt x="53792" y="490157"/>
                    </a:cubicBezTo>
                    <a:cubicBezTo>
                      <a:pt x="43315" y="484823"/>
                      <a:pt x="33790" y="477965"/>
                      <a:pt x="25217" y="469773"/>
                    </a:cubicBezTo>
                    <a:cubicBezTo>
                      <a:pt x="11311" y="456343"/>
                      <a:pt x="3596" y="441389"/>
                      <a:pt x="1024" y="426339"/>
                    </a:cubicBezTo>
                    <a:cubicBezTo>
                      <a:pt x="-1738" y="410718"/>
                      <a:pt x="1214" y="395383"/>
                      <a:pt x="8358" y="381762"/>
                    </a:cubicBezTo>
                    <a:cubicBezTo>
                      <a:pt x="15216" y="368713"/>
                      <a:pt x="25789" y="357473"/>
                      <a:pt x="38838" y="349472"/>
                    </a:cubicBezTo>
                    <a:cubicBezTo>
                      <a:pt x="54935" y="339566"/>
                      <a:pt x="75033" y="334232"/>
                      <a:pt x="96464" y="336233"/>
                    </a:cubicBezTo>
                    <a:cubicBezTo>
                      <a:pt x="128087" y="339090"/>
                      <a:pt x="147614" y="356807"/>
                      <a:pt x="155424" y="376523"/>
                    </a:cubicBezTo>
                    <a:cubicBezTo>
                      <a:pt x="158377" y="384048"/>
                      <a:pt x="159615" y="391954"/>
                      <a:pt x="159234" y="399574"/>
                    </a:cubicBezTo>
                    <a:cubicBezTo>
                      <a:pt x="158853" y="407575"/>
                      <a:pt x="156472" y="415385"/>
                      <a:pt x="152376" y="422148"/>
                    </a:cubicBezTo>
                    <a:cubicBezTo>
                      <a:pt x="143327" y="437102"/>
                      <a:pt x="126468" y="446723"/>
                      <a:pt x="102846" y="443865"/>
                    </a:cubicBezTo>
                    <a:cubicBezTo>
                      <a:pt x="91511" y="442436"/>
                      <a:pt x="83510" y="432244"/>
                      <a:pt x="84844" y="420910"/>
                    </a:cubicBezTo>
                    <a:cubicBezTo>
                      <a:pt x="86177" y="409575"/>
                      <a:pt x="96464" y="401574"/>
                      <a:pt x="107799" y="402908"/>
                    </a:cubicBezTo>
                    <a:cubicBezTo>
                      <a:pt x="113133" y="403574"/>
                      <a:pt x="116181" y="402622"/>
                      <a:pt x="117229" y="400907"/>
                    </a:cubicBezTo>
                    <a:cubicBezTo>
                      <a:pt x="117705" y="400050"/>
                      <a:pt x="118086" y="398907"/>
                      <a:pt x="118086" y="397478"/>
                    </a:cubicBezTo>
                    <a:cubicBezTo>
                      <a:pt x="118181" y="395764"/>
                      <a:pt x="117800" y="393764"/>
                      <a:pt x="117038" y="391668"/>
                    </a:cubicBezTo>
                    <a:cubicBezTo>
                      <a:pt x="114276" y="384715"/>
                      <a:pt x="106370" y="378333"/>
                      <a:pt x="92750" y="377095"/>
                    </a:cubicBezTo>
                    <a:cubicBezTo>
                      <a:pt x="80748" y="376047"/>
                      <a:pt x="69413" y="379000"/>
                      <a:pt x="60365" y="384524"/>
                    </a:cubicBezTo>
                    <a:cubicBezTo>
                      <a:pt x="53411" y="388811"/>
                      <a:pt x="47982" y="394430"/>
                      <a:pt x="44648" y="400717"/>
                    </a:cubicBezTo>
                    <a:cubicBezTo>
                      <a:pt x="41696" y="406432"/>
                      <a:pt x="40457" y="412814"/>
                      <a:pt x="41505" y="419291"/>
                    </a:cubicBezTo>
                    <a:cubicBezTo>
                      <a:pt x="42648" y="425958"/>
                      <a:pt x="46458" y="433102"/>
                      <a:pt x="53602" y="439960"/>
                    </a:cubicBezTo>
                    <a:cubicBezTo>
                      <a:pt x="59222" y="445389"/>
                      <a:pt x="65508" y="449866"/>
                      <a:pt x="72461" y="453390"/>
                    </a:cubicBezTo>
                    <a:cubicBezTo>
                      <a:pt x="135993" y="486156"/>
                      <a:pt x="250103" y="448056"/>
                      <a:pt x="369356" y="380714"/>
                    </a:cubicBezTo>
                    <a:cubicBezTo>
                      <a:pt x="492419" y="311277"/>
                      <a:pt x="619292" y="210693"/>
                      <a:pt x="704540" y="122396"/>
                    </a:cubicBezTo>
                    <a:cubicBezTo>
                      <a:pt x="744355" y="81153"/>
                      <a:pt x="774740" y="42958"/>
                      <a:pt x="790742" y="12478"/>
                    </a:cubicBezTo>
                    <a:cubicBezTo>
                      <a:pt x="793885" y="5143"/>
                      <a:pt x="801219" y="0"/>
                      <a:pt x="809696" y="0"/>
                    </a:cubicBezTo>
                    <a:lnTo>
                      <a:pt x="1928313" y="0"/>
                    </a:lnTo>
                    <a:cubicBezTo>
                      <a:pt x="1939742" y="0"/>
                      <a:pt x="1948887" y="9239"/>
                      <a:pt x="1948887" y="20574"/>
                    </a:cubicBezTo>
                    <a:cubicBezTo>
                      <a:pt x="1948887" y="32004"/>
                      <a:pt x="1939647" y="41148"/>
                      <a:pt x="1928313" y="41148"/>
                    </a:cubicBezTo>
                    <a:lnTo>
                      <a:pt x="821984" y="41148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C31A930-2BA4-A856-6BFB-2B428BA0498D}"/>
                  </a:ext>
                </a:extLst>
              </p:cNvPr>
              <p:cNvSpPr/>
              <p:nvPr/>
            </p:nvSpPr>
            <p:spPr>
              <a:xfrm>
                <a:off x="1925459" y="129330"/>
                <a:ext cx="830249" cy="505958"/>
              </a:xfrm>
              <a:custGeom>
                <a:avLst/>
                <a:gdLst>
                  <a:gd name="connsiteX0" fmla="*/ 2305 w 830249"/>
                  <a:gd name="connsiteY0" fmla="*/ 30023 h 505958"/>
                  <a:gd name="connsiteX1" fmla="*/ 11164 w 830249"/>
                  <a:gd name="connsiteY1" fmla="*/ 2305 h 505958"/>
                  <a:gd name="connsiteX2" fmla="*/ 38881 w 830249"/>
                  <a:gd name="connsiteY2" fmla="*/ 11163 h 505958"/>
                  <a:gd name="connsiteX3" fmla="*/ 125654 w 830249"/>
                  <a:gd name="connsiteY3" fmla="*/ 122320 h 505958"/>
                  <a:gd name="connsiteX4" fmla="*/ 460839 w 830249"/>
                  <a:gd name="connsiteY4" fmla="*/ 380638 h 505958"/>
                  <a:gd name="connsiteX5" fmla="*/ 757733 w 830249"/>
                  <a:gd name="connsiteY5" fmla="*/ 453314 h 505958"/>
                  <a:gd name="connsiteX6" fmla="*/ 776592 w 830249"/>
                  <a:gd name="connsiteY6" fmla="*/ 439884 h 505958"/>
                  <a:gd name="connsiteX7" fmla="*/ 788689 w 830249"/>
                  <a:gd name="connsiteY7" fmla="*/ 419214 h 505958"/>
                  <a:gd name="connsiteX8" fmla="*/ 785546 w 830249"/>
                  <a:gd name="connsiteY8" fmla="*/ 400641 h 505958"/>
                  <a:gd name="connsiteX9" fmla="*/ 769830 w 830249"/>
                  <a:gd name="connsiteY9" fmla="*/ 384448 h 505958"/>
                  <a:gd name="connsiteX10" fmla="*/ 737445 w 830249"/>
                  <a:gd name="connsiteY10" fmla="*/ 377019 h 505958"/>
                  <a:gd name="connsiteX11" fmla="*/ 713156 w 830249"/>
                  <a:gd name="connsiteY11" fmla="*/ 391592 h 505958"/>
                  <a:gd name="connsiteX12" fmla="*/ 712108 w 830249"/>
                  <a:gd name="connsiteY12" fmla="*/ 397402 h 505958"/>
                  <a:gd name="connsiteX13" fmla="*/ 712965 w 830249"/>
                  <a:gd name="connsiteY13" fmla="*/ 400831 h 505958"/>
                  <a:gd name="connsiteX14" fmla="*/ 722395 w 830249"/>
                  <a:gd name="connsiteY14" fmla="*/ 402831 h 505958"/>
                  <a:gd name="connsiteX15" fmla="*/ 745350 w 830249"/>
                  <a:gd name="connsiteY15" fmla="*/ 420834 h 505958"/>
                  <a:gd name="connsiteX16" fmla="*/ 727443 w 830249"/>
                  <a:gd name="connsiteY16" fmla="*/ 443789 h 505958"/>
                  <a:gd name="connsiteX17" fmla="*/ 677914 w 830249"/>
                  <a:gd name="connsiteY17" fmla="*/ 422072 h 505958"/>
                  <a:gd name="connsiteX18" fmla="*/ 671056 w 830249"/>
                  <a:gd name="connsiteY18" fmla="*/ 399498 h 505958"/>
                  <a:gd name="connsiteX19" fmla="*/ 674865 w 830249"/>
                  <a:gd name="connsiteY19" fmla="*/ 376447 h 505958"/>
                  <a:gd name="connsiteX20" fmla="*/ 733825 w 830249"/>
                  <a:gd name="connsiteY20" fmla="*/ 336156 h 505958"/>
                  <a:gd name="connsiteX21" fmla="*/ 791451 w 830249"/>
                  <a:gd name="connsiteY21" fmla="*/ 349396 h 505958"/>
                  <a:gd name="connsiteX22" fmla="*/ 821932 w 830249"/>
                  <a:gd name="connsiteY22" fmla="*/ 381686 h 505958"/>
                  <a:gd name="connsiteX23" fmla="*/ 829266 w 830249"/>
                  <a:gd name="connsiteY23" fmla="*/ 426263 h 505958"/>
                  <a:gd name="connsiteX24" fmla="*/ 805072 w 830249"/>
                  <a:gd name="connsiteY24" fmla="*/ 469697 h 505958"/>
                  <a:gd name="connsiteX25" fmla="*/ 776497 w 830249"/>
                  <a:gd name="connsiteY25" fmla="*/ 490080 h 505958"/>
                  <a:gd name="connsiteX26" fmla="*/ 440646 w 830249"/>
                  <a:gd name="connsiteY26" fmla="*/ 416547 h 505958"/>
                  <a:gd name="connsiteX27" fmla="*/ 95936 w 830249"/>
                  <a:gd name="connsiteY27" fmla="*/ 150990 h 505958"/>
                  <a:gd name="connsiteX28" fmla="*/ 2305 w 830249"/>
                  <a:gd name="connsiteY28" fmla="*/ 30023 h 50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0249" h="505958">
                    <a:moveTo>
                      <a:pt x="2305" y="30023"/>
                    </a:moveTo>
                    <a:cubicBezTo>
                      <a:pt x="-2934" y="19926"/>
                      <a:pt x="1067" y="7544"/>
                      <a:pt x="11164" y="2305"/>
                    </a:cubicBezTo>
                    <a:cubicBezTo>
                      <a:pt x="21260" y="-2934"/>
                      <a:pt x="33642" y="1067"/>
                      <a:pt x="38881" y="11163"/>
                    </a:cubicBezTo>
                    <a:cubicBezTo>
                      <a:pt x="54693" y="41834"/>
                      <a:pt x="85268" y="80410"/>
                      <a:pt x="125654" y="122320"/>
                    </a:cubicBezTo>
                    <a:cubicBezTo>
                      <a:pt x="210807" y="210617"/>
                      <a:pt x="337776" y="311106"/>
                      <a:pt x="460839" y="380638"/>
                    </a:cubicBezTo>
                    <a:cubicBezTo>
                      <a:pt x="580092" y="447980"/>
                      <a:pt x="694201" y="486080"/>
                      <a:pt x="757733" y="453314"/>
                    </a:cubicBezTo>
                    <a:cubicBezTo>
                      <a:pt x="764686" y="449694"/>
                      <a:pt x="770973" y="445313"/>
                      <a:pt x="776592" y="439884"/>
                    </a:cubicBezTo>
                    <a:cubicBezTo>
                      <a:pt x="783736" y="433026"/>
                      <a:pt x="787546" y="425882"/>
                      <a:pt x="788689" y="419214"/>
                    </a:cubicBezTo>
                    <a:cubicBezTo>
                      <a:pt x="789832" y="412737"/>
                      <a:pt x="788594" y="406356"/>
                      <a:pt x="785546" y="400641"/>
                    </a:cubicBezTo>
                    <a:cubicBezTo>
                      <a:pt x="782212" y="394354"/>
                      <a:pt x="776783" y="388734"/>
                      <a:pt x="769830" y="384448"/>
                    </a:cubicBezTo>
                    <a:cubicBezTo>
                      <a:pt x="760781" y="378924"/>
                      <a:pt x="749541" y="375876"/>
                      <a:pt x="737445" y="377019"/>
                    </a:cubicBezTo>
                    <a:cubicBezTo>
                      <a:pt x="723824" y="378257"/>
                      <a:pt x="715918" y="384639"/>
                      <a:pt x="713156" y="391592"/>
                    </a:cubicBezTo>
                    <a:cubicBezTo>
                      <a:pt x="712299" y="393687"/>
                      <a:pt x="712013" y="395688"/>
                      <a:pt x="712108" y="397402"/>
                    </a:cubicBezTo>
                    <a:cubicBezTo>
                      <a:pt x="712204" y="398736"/>
                      <a:pt x="712489" y="399974"/>
                      <a:pt x="712965" y="400831"/>
                    </a:cubicBezTo>
                    <a:cubicBezTo>
                      <a:pt x="714013" y="402546"/>
                      <a:pt x="717061" y="403498"/>
                      <a:pt x="722395" y="402831"/>
                    </a:cubicBezTo>
                    <a:cubicBezTo>
                      <a:pt x="733730" y="401498"/>
                      <a:pt x="743922" y="409499"/>
                      <a:pt x="745350" y="420834"/>
                    </a:cubicBezTo>
                    <a:cubicBezTo>
                      <a:pt x="746684" y="432168"/>
                      <a:pt x="738683" y="442455"/>
                      <a:pt x="727443" y="443789"/>
                    </a:cubicBezTo>
                    <a:cubicBezTo>
                      <a:pt x="703726" y="446742"/>
                      <a:pt x="686962" y="437026"/>
                      <a:pt x="677914" y="422072"/>
                    </a:cubicBezTo>
                    <a:cubicBezTo>
                      <a:pt x="673818" y="415309"/>
                      <a:pt x="671437" y="407499"/>
                      <a:pt x="671056" y="399498"/>
                    </a:cubicBezTo>
                    <a:cubicBezTo>
                      <a:pt x="670674" y="391878"/>
                      <a:pt x="671913" y="383972"/>
                      <a:pt x="674865" y="376447"/>
                    </a:cubicBezTo>
                    <a:cubicBezTo>
                      <a:pt x="682676" y="356730"/>
                      <a:pt x="702202" y="339014"/>
                      <a:pt x="733825" y="336156"/>
                    </a:cubicBezTo>
                    <a:cubicBezTo>
                      <a:pt x="755257" y="334251"/>
                      <a:pt x="775354" y="339490"/>
                      <a:pt x="791451" y="349396"/>
                    </a:cubicBezTo>
                    <a:cubicBezTo>
                      <a:pt x="804501" y="357397"/>
                      <a:pt x="815169" y="368637"/>
                      <a:pt x="821932" y="381686"/>
                    </a:cubicBezTo>
                    <a:cubicBezTo>
                      <a:pt x="829075" y="395307"/>
                      <a:pt x="831933" y="410642"/>
                      <a:pt x="829266" y="426263"/>
                    </a:cubicBezTo>
                    <a:cubicBezTo>
                      <a:pt x="826694" y="441217"/>
                      <a:pt x="818979" y="456171"/>
                      <a:pt x="805072" y="469697"/>
                    </a:cubicBezTo>
                    <a:cubicBezTo>
                      <a:pt x="796500" y="477984"/>
                      <a:pt x="786975" y="484746"/>
                      <a:pt x="776497" y="490080"/>
                    </a:cubicBezTo>
                    <a:cubicBezTo>
                      <a:pt x="698678" y="530181"/>
                      <a:pt x="570948" y="490176"/>
                      <a:pt x="440646" y="416547"/>
                    </a:cubicBezTo>
                    <a:cubicBezTo>
                      <a:pt x="314058" y="345015"/>
                      <a:pt x="183471" y="241668"/>
                      <a:pt x="95936" y="150990"/>
                    </a:cubicBezTo>
                    <a:cubicBezTo>
                      <a:pt x="52978" y="106223"/>
                      <a:pt x="19927" y="64218"/>
                      <a:pt x="2305" y="30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54" name="图形 214">
              <a:extLst>
                <a:ext uri="{FF2B5EF4-FFF2-40B4-BE49-F238E27FC236}">
                  <a16:creationId xmlns:a16="http://schemas.microsoft.com/office/drawing/2014/main" id="{A11FC4DA-C78B-24C1-94FA-24EA59AB7602}"/>
                </a:ext>
              </a:extLst>
            </p:cNvPr>
            <p:cNvGrpSpPr/>
            <p:nvPr/>
          </p:nvGrpSpPr>
          <p:grpSpPr>
            <a:xfrm>
              <a:off x="4440643" y="2580940"/>
              <a:ext cx="120205" cy="187356"/>
              <a:chOff x="1164716" y="1449324"/>
              <a:chExt cx="120205" cy="187356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8A86F30-8115-771D-A2C3-A747942E58BF}"/>
                  </a:ext>
                </a:extLst>
              </p:cNvPr>
              <p:cNvSpPr/>
              <p:nvPr/>
            </p:nvSpPr>
            <p:spPr>
              <a:xfrm>
                <a:off x="1165764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575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28A26BE-9663-633E-FC78-7A52FEA3836F}"/>
                  </a:ext>
                </a:extLst>
              </p:cNvPr>
              <p:cNvSpPr/>
              <p:nvPr/>
            </p:nvSpPr>
            <p:spPr>
              <a:xfrm>
                <a:off x="1164716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244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1057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632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30953322-703C-F56D-5D4C-E552E056C0B8}"/>
                  </a:ext>
                </a:extLst>
              </p:cNvPr>
              <p:cNvSpPr/>
              <p:nvPr/>
            </p:nvSpPr>
            <p:spPr>
              <a:xfrm rot="-555871">
                <a:off x="1199601" y="1499149"/>
                <a:ext cx="50484" cy="50484"/>
              </a:xfrm>
              <a:custGeom>
                <a:avLst/>
                <a:gdLst>
                  <a:gd name="connsiteX0" fmla="*/ 50485 w 50484"/>
                  <a:gd name="connsiteY0" fmla="*/ 25242 h 50484"/>
                  <a:gd name="connsiteX1" fmla="*/ 25242 w 50484"/>
                  <a:gd name="connsiteY1" fmla="*/ 50485 h 50484"/>
                  <a:gd name="connsiteX2" fmla="*/ 0 w 50484"/>
                  <a:gd name="connsiteY2" fmla="*/ 25242 h 50484"/>
                  <a:gd name="connsiteX3" fmla="*/ 25242 w 50484"/>
                  <a:gd name="connsiteY3" fmla="*/ 0 h 50484"/>
                  <a:gd name="connsiteX4" fmla="*/ 50485 w 50484"/>
                  <a:gd name="connsiteY4" fmla="*/ 25242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4" h="50484">
                    <a:moveTo>
                      <a:pt x="50485" y="25242"/>
                    </a:moveTo>
                    <a:cubicBezTo>
                      <a:pt x="50485" y="39183"/>
                      <a:pt x="39183" y="50485"/>
                      <a:pt x="25242" y="50485"/>
                    </a:cubicBezTo>
                    <a:cubicBezTo>
                      <a:pt x="11302" y="50485"/>
                      <a:pt x="0" y="39183"/>
                      <a:pt x="0" y="25242"/>
                    </a:cubicBezTo>
                    <a:cubicBezTo>
                      <a:pt x="0" y="11301"/>
                      <a:pt x="11302" y="0"/>
                      <a:pt x="25242" y="0"/>
                    </a:cubicBezTo>
                    <a:cubicBezTo>
                      <a:pt x="39184" y="0"/>
                      <a:pt x="50485" y="11301"/>
                      <a:pt x="50485" y="2524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14">
              <a:extLst>
                <a:ext uri="{FF2B5EF4-FFF2-40B4-BE49-F238E27FC236}">
                  <a16:creationId xmlns:a16="http://schemas.microsoft.com/office/drawing/2014/main" id="{3376B86B-23F1-7CC6-EBE1-60F0029CA58F}"/>
                </a:ext>
              </a:extLst>
            </p:cNvPr>
            <p:cNvGrpSpPr/>
            <p:nvPr/>
          </p:nvGrpSpPr>
          <p:grpSpPr>
            <a:xfrm>
              <a:off x="4746777" y="2580940"/>
              <a:ext cx="120205" cy="187356"/>
              <a:chOff x="1470850" y="1449324"/>
              <a:chExt cx="120205" cy="187356"/>
            </a:xfrm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CC5F9485-FC18-CA84-C72F-B343BF83C23F}"/>
                  </a:ext>
                </a:extLst>
              </p:cNvPr>
              <p:cNvSpPr/>
              <p:nvPr/>
            </p:nvSpPr>
            <p:spPr>
              <a:xfrm>
                <a:off x="1471898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479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B8D5C9B-67FF-953A-F92D-A9ED05341EA9}"/>
                  </a:ext>
                </a:extLst>
              </p:cNvPr>
              <p:cNvSpPr/>
              <p:nvPr/>
            </p:nvSpPr>
            <p:spPr>
              <a:xfrm>
                <a:off x="1470850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149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0961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536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51E97844-4734-11D2-E740-61FA26EFB405}"/>
                  </a:ext>
                </a:extLst>
              </p:cNvPr>
              <p:cNvSpPr/>
              <p:nvPr/>
            </p:nvSpPr>
            <p:spPr>
              <a:xfrm>
                <a:off x="1505711" y="1499044"/>
                <a:ext cx="50482" cy="50482"/>
              </a:xfrm>
              <a:custGeom>
                <a:avLst/>
                <a:gdLst>
                  <a:gd name="connsiteX0" fmla="*/ 50483 w 50482"/>
                  <a:gd name="connsiteY0" fmla="*/ 25241 h 50482"/>
                  <a:gd name="connsiteX1" fmla="*/ 25241 w 50482"/>
                  <a:gd name="connsiteY1" fmla="*/ 50482 h 50482"/>
                  <a:gd name="connsiteX2" fmla="*/ 0 w 50482"/>
                  <a:gd name="connsiteY2" fmla="*/ 25241 h 50482"/>
                  <a:gd name="connsiteX3" fmla="*/ 25241 w 50482"/>
                  <a:gd name="connsiteY3" fmla="*/ 0 h 50482"/>
                  <a:gd name="connsiteX4" fmla="*/ 50483 w 50482"/>
                  <a:gd name="connsiteY4" fmla="*/ 25241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" h="50482">
                    <a:moveTo>
                      <a:pt x="50483" y="25241"/>
                    </a:moveTo>
                    <a:cubicBezTo>
                      <a:pt x="50483" y="39182"/>
                      <a:pt x="39182" y="50482"/>
                      <a:pt x="25241" y="50482"/>
                    </a:cubicBezTo>
                    <a:cubicBezTo>
                      <a:pt x="11301" y="50482"/>
                      <a:pt x="0" y="39182"/>
                      <a:pt x="0" y="25241"/>
                    </a:cubicBezTo>
                    <a:cubicBezTo>
                      <a:pt x="0" y="11301"/>
                      <a:pt x="11301" y="0"/>
                      <a:pt x="25241" y="0"/>
                    </a:cubicBezTo>
                    <a:cubicBezTo>
                      <a:pt x="39182" y="0"/>
                      <a:pt x="50483" y="11301"/>
                      <a:pt x="50483" y="25241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14">
              <a:extLst>
                <a:ext uri="{FF2B5EF4-FFF2-40B4-BE49-F238E27FC236}">
                  <a16:creationId xmlns:a16="http://schemas.microsoft.com/office/drawing/2014/main" id="{97EBE1CF-97E1-5609-8623-30D207DAA45A}"/>
                </a:ext>
              </a:extLst>
            </p:cNvPr>
            <p:cNvGrpSpPr/>
            <p:nvPr/>
          </p:nvGrpSpPr>
          <p:grpSpPr>
            <a:xfrm>
              <a:off x="3613016" y="3406948"/>
              <a:ext cx="2081593" cy="246316"/>
              <a:chOff x="337089" y="2275332"/>
              <a:chExt cx="2081593" cy="246316"/>
            </a:xfrm>
          </p:grpSpPr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3209707-D3DA-800B-8261-54BF2C70AECC}"/>
                  </a:ext>
                </a:extLst>
              </p:cNvPr>
              <p:cNvSpPr/>
              <p:nvPr/>
            </p:nvSpPr>
            <p:spPr>
              <a:xfrm>
                <a:off x="484917" y="2275332"/>
                <a:ext cx="1785937" cy="77152"/>
              </a:xfrm>
              <a:custGeom>
                <a:avLst/>
                <a:gdLst>
                  <a:gd name="connsiteX0" fmla="*/ 0 w 1785937"/>
                  <a:gd name="connsiteY0" fmla="*/ 77152 h 77152"/>
                  <a:gd name="connsiteX1" fmla="*/ 1785938 w 1785937"/>
                  <a:gd name="connsiteY1" fmla="*/ 77152 h 77152"/>
                  <a:gd name="connsiteX2" fmla="*/ 1785938 w 1785937"/>
                  <a:gd name="connsiteY2" fmla="*/ 38576 h 77152"/>
                  <a:gd name="connsiteX3" fmla="*/ 1747361 w 1785937"/>
                  <a:gd name="connsiteY3" fmla="*/ 0 h 77152"/>
                  <a:gd name="connsiteX4" fmla="*/ 38576 w 1785937"/>
                  <a:gd name="connsiteY4" fmla="*/ 0 h 77152"/>
                  <a:gd name="connsiteX5" fmla="*/ 0 w 1785937"/>
                  <a:gd name="connsiteY5" fmla="*/ 38576 h 77152"/>
                  <a:gd name="connsiteX6" fmla="*/ 0 w 1785937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5937" h="77152">
                    <a:moveTo>
                      <a:pt x="0" y="77152"/>
                    </a:moveTo>
                    <a:lnTo>
                      <a:pt x="1785938" y="77152"/>
                    </a:lnTo>
                    <a:lnTo>
                      <a:pt x="1785938" y="38576"/>
                    </a:lnTo>
                    <a:cubicBezTo>
                      <a:pt x="1785938" y="17335"/>
                      <a:pt x="1768602" y="0"/>
                      <a:pt x="1747361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ED3817C-63E4-8342-9CC4-26388DA2EAE6}"/>
                  </a:ext>
                </a:extLst>
              </p:cNvPr>
              <p:cNvSpPr/>
              <p:nvPr/>
            </p:nvSpPr>
            <p:spPr>
              <a:xfrm>
                <a:off x="442817" y="2325909"/>
                <a:ext cx="1870233" cy="77152"/>
              </a:xfrm>
              <a:custGeom>
                <a:avLst/>
                <a:gdLst>
                  <a:gd name="connsiteX0" fmla="*/ 0 w 1870233"/>
                  <a:gd name="connsiteY0" fmla="*/ 77152 h 77152"/>
                  <a:gd name="connsiteX1" fmla="*/ 1870234 w 1870233"/>
                  <a:gd name="connsiteY1" fmla="*/ 77152 h 77152"/>
                  <a:gd name="connsiteX2" fmla="*/ 1870234 w 1870233"/>
                  <a:gd name="connsiteY2" fmla="*/ 38576 h 77152"/>
                  <a:gd name="connsiteX3" fmla="*/ 1831657 w 1870233"/>
                  <a:gd name="connsiteY3" fmla="*/ 0 h 77152"/>
                  <a:gd name="connsiteX4" fmla="*/ 38576 w 1870233"/>
                  <a:gd name="connsiteY4" fmla="*/ 0 h 77152"/>
                  <a:gd name="connsiteX5" fmla="*/ 0 w 1870233"/>
                  <a:gd name="connsiteY5" fmla="*/ 38576 h 77152"/>
                  <a:gd name="connsiteX6" fmla="*/ 0 w 1870233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0233" h="77152">
                    <a:moveTo>
                      <a:pt x="0" y="77152"/>
                    </a:moveTo>
                    <a:lnTo>
                      <a:pt x="1870234" y="77152"/>
                    </a:lnTo>
                    <a:lnTo>
                      <a:pt x="1870234" y="38576"/>
                    </a:lnTo>
                    <a:cubicBezTo>
                      <a:pt x="1870234" y="17335"/>
                      <a:pt x="1852898" y="0"/>
                      <a:pt x="1831657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0BE19DC8-A56C-4337-F3BF-B491AA31AD31}"/>
                  </a:ext>
                </a:extLst>
              </p:cNvPr>
              <p:cNvSpPr/>
              <p:nvPr/>
            </p:nvSpPr>
            <p:spPr>
              <a:xfrm>
                <a:off x="337089" y="2402966"/>
                <a:ext cx="2081593" cy="118681"/>
              </a:xfrm>
              <a:custGeom>
                <a:avLst/>
                <a:gdLst>
                  <a:gd name="connsiteX0" fmla="*/ 95 w 2081593"/>
                  <a:gd name="connsiteY0" fmla="*/ 118681 h 118681"/>
                  <a:gd name="connsiteX1" fmla="*/ 2081593 w 2081593"/>
                  <a:gd name="connsiteY1" fmla="*/ 118681 h 118681"/>
                  <a:gd name="connsiteX2" fmla="*/ 2081593 w 2081593"/>
                  <a:gd name="connsiteY2" fmla="*/ 59341 h 118681"/>
                  <a:gd name="connsiteX3" fmla="*/ 2022253 w 2081593"/>
                  <a:gd name="connsiteY3" fmla="*/ 0 h 118681"/>
                  <a:gd name="connsiteX4" fmla="*/ 59341 w 2081593"/>
                  <a:gd name="connsiteY4" fmla="*/ 0 h 118681"/>
                  <a:gd name="connsiteX5" fmla="*/ 0 w 2081593"/>
                  <a:gd name="connsiteY5" fmla="*/ 59341 h 118681"/>
                  <a:gd name="connsiteX6" fmla="*/ 0 w 2081593"/>
                  <a:gd name="connsiteY6" fmla="*/ 1186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1593" h="118681">
                    <a:moveTo>
                      <a:pt x="95" y="118681"/>
                    </a:moveTo>
                    <a:lnTo>
                      <a:pt x="2081593" y="118681"/>
                    </a:lnTo>
                    <a:lnTo>
                      <a:pt x="2081593" y="59341"/>
                    </a:lnTo>
                    <a:cubicBezTo>
                      <a:pt x="2081593" y="26765"/>
                      <a:pt x="2054924" y="0"/>
                      <a:pt x="2022253" y="0"/>
                    </a:cubicBezTo>
                    <a:lnTo>
                      <a:pt x="59341" y="0"/>
                    </a:lnTo>
                    <a:cubicBezTo>
                      <a:pt x="26765" y="0"/>
                      <a:pt x="0" y="26670"/>
                      <a:pt x="0" y="59341"/>
                    </a:cubicBezTo>
                    <a:lnTo>
                      <a:pt x="0" y="118681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76BD49F-1E00-BED6-D8E8-EB21951C7E8B}"/>
                  </a:ext>
                </a:extLst>
              </p:cNvPr>
              <p:cNvSpPr/>
              <p:nvPr/>
            </p:nvSpPr>
            <p:spPr>
              <a:xfrm>
                <a:off x="440150" y="2395537"/>
                <a:ext cx="1875567" cy="15430"/>
              </a:xfrm>
              <a:custGeom>
                <a:avLst/>
                <a:gdLst>
                  <a:gd name="connsiteX0" fmla="*/ 0 w 1875567"/>
                  <a:gd name="connsiteY0" fmla="*/ 0 h 15430"/>
                  <a:gd name="connsiteX1" fmla="*/ 1875568 w 1875567"/>
                  <a:gd name="connsiteY1" fmla="*/ 0 h 15430"/>
                  <a:gd name="connsiteX2" fmla="*/ 1875568 w 1875567"/>
                  <a:gd name="connsiteY2" fmla="*/ 15430 h 15430"/>
                  <a:gd name="connsiteX3" fmla="*/ 0 w 1875567"/>
                  <a:gd name="connsiteY3" fmla="*/ 15430 h 1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567" h="15430">
                    <a:moveTo>
                      <a:pt x="0" y="0"/>
                    </a:moveTo>
                    <a:lnTo>
                      <a:pt x="1875568" y="0"/>
                    </a:lnTo>
                    <a:lnTo>
                      <a:pt x="1875568" y="15430"/>
                    </a:lnTo>
                    <a:lnTo>
                      <a:pt x="0" y="15430"/>
                    </a:lnTo>
                    <a:close/>
                  </a:path>
                </a:pathLst>
              </a:custGeom>
              <a:solidFill>
                <a:srgbClr val="7316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14" name="图形 130">
            <a:extLst>
              <a:ext uri="{FF2B5EF4-FFF2-40B4-BE49-F238E27FC236}">
                <a16:creationId xmlns:a16="http://schemas.microsoft.com/office/drawing/2014/main" id="{BF6763E6-A327-C089-0FD5-EE27C4554996}"/>
              </a:ext>
            </a:extLst>
          </p:cNvPr>
          <p:cNvGrpSpPr/>
          <p:nvPr/>
        </p:nvGrpSpPr>
        <p:grpSpPr>
          <a:xfrm>
            <a:off x="853553" y="4016312"/>
            <a:ext cx="3708032" cy="1721561"/>
            <a:chOff x="9741431" y="3031756"/>
            <a:chExt cx="495351" cy="229981"/>
          </a:xfrm>
        </p:grpSpPr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BC1796-E148-9384-255B-7CCA46B781D1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6" name="图形 130">
              <a:extLst>
                <a:ext uri="{FF2B5EF4-FFF2-40B4-BE49-F238E27FC236}">
                  <a16:creationId xmlns:a16="http://schemas.microsoft.com/office/drawing/2014/main" id="{F3E120F4-F7A0-48DB-052D-53C672DECEB6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06E69BC2-533C-4D41-1338-699A6AD9E02C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A457AF57-346F-DFC3-8A6C-B6A2056D284F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1" name="图形 130">
            <a:extLst>
              <a:ext uri="{FF2B5EF4-FFF2-40B4-BE49-F238E27FC236}">
                <a16:creationId xmlns:a16="http://schemas.microsoft.com/office/drawing/2014/main" id="{EAE768AE-DDF1-E99B-0A6A-B42008AFE77B}"/>
              </a:ext>
            </a:extLst>
          </p:cNvPr>
          <p:cNvGrpSpPr/>
          <p:nvPr/>
        </p:nvGrpSpPr>
        <p:grpSpPr>
          <a:xfrm flipH="1">
            <a:off x="4595290" y="3998966"/>
            <a:ext cx="3798266" cy="1721561"/>
            <a:chOff x="9741431" y="3031756"/>
            <a:chExt cx="495351" cy="229981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869C0FA-4EF8-1E3D-C802-E52ACEF161E6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33" name="图形 130">
              <a:extLst>
                <a:ext uri="{FF2B5EF4-FFF2-40B4-BE49-F238E27FC236}">
                  <a16:creationId xmlns:a16="http://schemas.microsoft.com/office/drawing/2014/main" id="{6B69A1B7-3B1B-8AE6-12AB-CDBD4B3CA5DB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7BE7CD4-6754-0F98-6601-030AC166F1B0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8EF484D-B7BA-162B-19AB-77CF460D0189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20" name="图形 130">
            <a:extLst>
              <a:ext uri="{FF2B5EF4-FFF2-40B4-BE49-F238E27FC236}">
                <a16:creationId xmlns:a16="http://schemas.microsoft.com/office/drawing/2014/main" id="{C32101CB-1DD1-557F-01E7-D6B3CC02E8EB}"/>
              </a:ext>
            </a:extLst>
          </p:cNvPr>
          <p:cNvGrpSpPr/>
          <p:nvPr/>
        </p:nvGrpSpPr>
        <p:grpSpPr>
          <a:xfrm>
            <a:off x="-1394565" y="4500890"/>
            <a:ext cx="3707965" cy="1721561"/>
            <a:chOff x="9583437" y="2919908"/>
            <a:chExt cx="495342" cy="229981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273652A-E834-EAD4-B64D-9CF84DF4D036}"/>
                </a:ext>
              </a:extLst>
            </p:cNvPr>
            <p:cNvSpPr/>
            <p:nvPr/>
          </p:nvSpPr>
          <p:spPr>
            <a:xfrm>
              <a:off x="9586565" y="2923034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3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3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31"/>
                    <a:pt x="46505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2" name="图形 130">
              <a:extLst>
                <a:ext uri="{FF2B5EF4-FFF2-40B4-BE49-F238E27FC236}">
                  <a16:creationId xmlns:a16="http://schemas.microsoft.com/office/drawing/2014/main" id="{6CBF5A19-ED99-6890-865B-BB4D445E5D0B}"/>
                </a:ext>
              </a:extLst>
            </p:cNvPr>
            <p:cNvGrpSpPr/>
            <p:nvPr/>
          </p:nvGrpSpPr>
          <p:grpSpPr>
            <a:xfrm>
              <a:off x="9583437" y="2919908"/>
              <a:ext cx="495342" cy="229981"/>
              <a:chOff x="9583437" y="2919908"/>
              <a:chExt cx="495342" cy="229981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2C1C381-E343-C607-16B9-CAB5CFFFAE69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D88A555-1F8B-8CBE-C038-6748C7AC7CD6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02" name="图形 130">
            <a:extLst>
              <a:ext uri="{FF2B5EF4-FFF2-40B4-BE49-F238E27FC236}">
                <a16:creationId xmlns:a16="http://schemas.microsoft.com/office/drawing/2014/main" id="{912DF3EF-E254-F22A-ECA1-45A8C3502E67}"/>
              </a:ext>
            </a:extLst>
          </p:cNvPr>
          <p:cNvGrpSpPr/>
          <p:nvPr/>
        </p:nvGrpSpPr>
        <p:grpSpPr>
          <a:xfrm>
            <a:off x="7277388" y="4532356"/>
            <a:ext cx="3002485" cy="1394228"/>
            <a:chOff x="10884381" y="3096952"/>
            <a:chExt cx="401098" cy="186253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50B56F8-B38C-3ED1-715A-C9527021A502}"/>
                </a:ext>
              </a:extLst>
            </p:cNvPr>
            <p:cNvSpPr/>
            <p:nvPr/>
          </p:nvSpPr>
          <p:spPr>
            <a:xfrm>
              <a:off x="10886881" y="3099505"/>
              <a:ext cx="396085" cy="181184"/>
            </a:xfrm>
            <a:custGeom>
              <a:avLst/>
              <a:gdLst>
                <a:gd name="connsiteX0" fmla="*/ 343567 w 396085"/>
                <a:gd name="connsiteY0" fmla="*/ 84536 h 181184"/>
                <a:gd name="connsiteX1" fmla="*/ 326672 w 396085"/>
                <a:gd name="connsiteY1" fmla="*/ 95606 h 181184"/>
                <a:gd name="connsiteX2" fmla="*/ 300569 w 396085"/>
                <a:gd name="connsiteY2" fmla="*/ 87714 h 181184"/>
                <a:gd name="connsiteX3" fmla="*/ 281842 w 396085"/>
                <a:gd name="connsiteY3" fmla="*/ 66278 h 181184"/>
                <a:gd name="connsiteX4" fmla="*/ 199588 w 396085"/>
                <a:gd name="connsiteY4" fmla="*/ 42963 h 181184"/>
                <a:gd name="connsiteX5" fmla="*/ 199259 w 396085"/>
                <a:gd name="connsiteY5" fmla="*/ 42978 h 181184"/>
                <a:gd name="connsiteX6" fmla="*/ 172718 w 396085"/>
                <a:gd name="connsiteY6" fmla="*/ 6400 h 181184"/>
                <a:gd name="connsiteX7" fmla="*/ 124991 w 396085"/>
                <a:gd name="connsiteY7" fmla="*/ 4192 h 181184"/>
                <a:gd name="connsiteX8" fmla="*/ 90856 w 396085"/>
                <a:gd name="connsiteY8" fmla="*/ 38234 h 181184"/>
                <a:gd name="connsiteX9" fmla="*/ 90762 w 396085"/>
                <a:gd name="connsiteY9" fmla="*/ 38296 h 181184"/>
                <a:gd name="connsiteX10" fmla="*/ 68057 w 396085"/>
                <a:gd name="connsiteY10" fmla="*/ 25018 h 181184"/>
                <a:gd name="connsiteX11" fmla="*/ 30634 w 396085"/>
                <a:gd name="connsiteY11" fmla="*/ 45609 h 181184"/>
                <a:gd name="connsiteX12" fmla="*/ 42518 w 396085"/>
                <a:gd name="connsiteY12" fmla="*/ 86258 h 181184"/>
                <a:gd name="connsiteX13" fmla="*/ 1759 w 396085"/>
                <a:gd name="connsiteY13" fmla="*/ 112376 h 181184"/>
                <a:gd name="connsiteX14" fmla="*/ 16431 w 396085"/>
                <a:gd name="connsiteY14" fmla="*/ 159273 h 181184"/>
                <a:gd name="connsiteX15" fmla="*/ 65458 w 396085"/>
                <a:gd name="connsiteY15" fmla="*/ 170156 h 181184"/>
                <a:gd name="connsiteX16" fmla="*/ 90183 w 396085"/>
                <a:gd name="connsiteY16" fmla="*/ 157003 h 181184"/>
                <a:gd name="connsiteX17" fmla="*/ 98137 w 396085"/>
                <a:gd name="connsiteY17" fmla="*/ 144711 h 181184"/>
                <a:gd name="connsiteX18" fmla="*/ 98153 w 396085"/>
                <a:gd name="connsiteY18" fmla="*/ 144711 h 181184"/>
                <a:gd name="connsiteX19" fmla="*/ 98168 w 396085"/>
                <a:gd name="connsiteY19" fmla="*/ 144711 h 181184"/>
                <a:gd name="connsiteX20" fmla="*/ 132679 w 396085"/>
                <a:gd name="connsiteY20" fmla="*/ 179645 h 181184"/>
                <a:gd name="connsiteX21" fmla="*/ 181142 w 396085"/>
                <a:gd name="connsiteY21" fmla="*/ 165255 h 181184"/>
                <a:gd name="connsiteX22" fmla="*/ 230670 w 396085"/>
                <a:gd name="connsiteY22" fmla="*/ 171174 h 181184"/>
                <a:gd name="connsiteX23" fmla="*/ 264257 w 396085"/>
                <a:gd name="connsiteY23" fmla="*/ 134533 h 181184"/>
                <a:gd name="connsiteX24" fmla="*/ 265729 w 396085"/>
                <a:gd name="connsiteY24" fmla="*/ 124543 h 181184"/>
                <a:gd name="connsiteX25" fmla="*/ 266559 w 396085"/>
                <a:gd name="connsiteY25" fmla="*/ 125561 h 181184"/>
                <a:gd name="connsiteX26" fmla="*/ 296310 w 396085"/>
                <a:gd name="connsiteY26" fmla="*/ 138369 h 181184"/>
                <a:gd name="connsiteX27" fmla="*/ 327799 w 396085"/>
                <a:gd name="connsiteY27" fmla="*/ 131840 h 181184"/>
                <a:gd name="connsiteX28" fmla="*/ 348828 w 396085"/>
                <a:gd name="connsiteY28" fmla="*/ 110356 h 181184"/>
                <a:gd name="connsiteX29" fmla="*/ 368307 w 396085"/>
                <a:gd name="connsiteY29" fmla="*/ 87307 h 181184"/>
                <a:gd name="connsiteX30" fmla="*/ 396085 w 396085"/>
                <a:gd name="connsiteY30" fmla="*/ 77818 h 181184"/>
                <a:gd name="connsiteX31" fmla="*/ 343567 w 396085"/>
                <a:gd name="connsiteY31" fmla="*/ 84536 h 18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085" h="181184">
                  <a:moveTo>
                    <a:pt x="343567" y="84536"/>
                  </a:moveTo>
                  <a:cubicBezTo>
                    <a:pt x="338102" y="88529"/>
                    <a:pt x="333154" y="93649"/>
                    <a:pt x="326672" y="95606"/>
                  </a:cubicBezTo>
                  <a:cubicBezTo>
                    <a:pt x="317574" y="98331"/>
                    <a:pt x="307678" y="94009"/>
                    <a:pt x="300569" y="87714"/>
                  </a:cubicBezTo>
                  <a:cubicBezTo>
                    <a:pt x="293460" y="81420"/>
                    <a:pt x="288261" y="73277"/>
                    <a:pt x="281842" y="66278"/>
                  </a:cubicBezTo>
                  <a:cubicBezTo>
                    <a:pt x="261580" y="44137"/>
                    <a:pt x="228446" y="34758"/>
                    <a:pt x="199588" y="42963"/>
                  </a:cubicBezTo>
                  <a:lnTo>
                    <a:pt x="199259" y="42978"/>
                  </a:lnTo>
                  <a:cubicBezTo>
                    <a:pt x="196644" y="27602"/>
                    <a:pt x="186435" y="13775"/>
                    <a:pt x="172718" y="6400"/>
                  </a:cubicBezTo>
                  <a:cubicBezTo>
                    <a:pt x="158218" y="-1398"/>
                    <a:pt x="140242" y="-1993"/>
                    <a:pt x="124991" y="4192"/>
                  </a:cubicBezTo>
                  <a:cubicBezTo>
                    <a:pt x="109740" y="10377"/>
                    <a:pt x="97354" y="23061"/>
                    <a:pt x="90856" y="38234"/>
                  </a:cubicBezTo>
                  <a:lnTo>
                    <a:pt x="90762" y="38296"/>
                  </a:lnTo>
                  <a:cubicBezTo>
                    <a:pt x="85047" y="31360"/>
                    <a:pt x="76951" y="26349"/>
                    <a:pt x="68057" y="25018"/>
                  </a:cubicBezTo>
                  <a:cubicBezTo>
                    <a:pt x="52900" y="22748"/>
                    <a:pt x="36646" y="31516"/>
                    <a:pt x="30634" y="45609"/>
                  </a:cubicBezTo>
                  <a:cubicBezTo>
                    <a:pt x="24621" y="59702"/>
                    <a:pt x="29757" y="77787"/>
                    <a:pt x="42518" y="86258"/>
                  </a:cubicBezTo>
                  <a:cubicBezTo>
                    <a:pt x="25341" y="83784"/>
                    <a:pt x="6927" y="95810"/>
                    <a:pt x="1759" y="112376"/>
                  </a:cubicBezTo>
                  <a:cubicBezTo>
                    <a:pt x="-3408" y="128943"/>
                    <a:pt x="3200" y="148062"/>
                    <a:pt x="16431" y="159273"/>
                  </a:cubicBezTo>
                  <a:cubicBezTo>
                    <a:pt x="29663" y="170500"/>
                    <a:pt x="48531" y="174039"/>
                    <a:pt x="65458" y="170156"/>
                  </a:cubicBezTo>
                  <a:cubicBezTo>
                    <a:pt x="74681" y="168042"/>
                    <a:pt x="83559" y="163767"/>
                    <a:pt x="90183" y="157003"/>
                  </a:cubicBezTo>
                  <a:cubicBezTo>
                    <a:pt x="93612" y="153495"/>
                    <a:pt x="96352" y="149268"/>
                    <a:pt x="98137" y="144711"/>
                  </a:cubicBezTo>
                  <a:lnTo>
                    <a:pt x="98153" y="144711"/>
                  </a:lnTo>
                  <a:lnTo>
                    <a:pt x="98168" y="144711"/>
                  </a:lnTo>
                  <a:cubicBezTo>
                    <a:pt x="102443" y="161325"/>
                    <a:pt x="116081" y="175245"/>
                    <a:pt x="132679" y="179645"/>
                  </a:cubicBezTo>
                  <a:cubicBezTo>
                    <a:pt x="149810" y="184202"/>
                    <a:pt x="169273" y="178424"/>
                    <a:pt x="181142" y="165255"/>
                  </a:cubicBezTo>
                  <a:cubicBezTo>
                    <a:pt x="195313" y="175026"/>
                    <a:pt x="214510" y="177108"/>
                    <a:pt x="230670" y="171174"/>
                  </a:cubicBezTo>
                  <a:cubicBezTo>
                    <a:pt x="246829" y="165239"/>
                    <a:pt x="259747" y="151147"/>
                    <a:pt x="264257" y="134533"/>
                  </a:cubicBezTo>
                  <a:cubicBezTo>
                    <a:pt x="265134" y="131292"/>
                    <a:pt x="265666" y="127910"/>
                    <a:pt x="265729" y="124543"/>
                  </a:cubicBezTo>
                  <a:lnTo>
                    <a:pt x="266559" y="125561"/>
                  </a:lnTo>
                  <a:cubicBezTo>
                    <a:pt x="275140" y="132325"/>
                    <a:pt x="285459" y="137023"/>
                    <a:pt x="296310" y="138369"/>
                  </a:cubicBezTo>
                  <a:cubicBezTo>
                    <a:pt x="307161" y="139716"/>
                    <a:pt x="318513" y="137586"/>
                    <a:pt x="327799" y="131840"/>
                  </a:cubicBezTo>
                  <a:cubicBezTo>
                    <a:pt x="336380" y="126532"/>
                    <a:pt x="342847" y="118468"/>
                    <a:pt x="348828" y="110356"/>
                  </a:cubicBezTo>
                  <a:cubicBezTo>
                    <a:pt x="354825" y="102245"/>
                    <a:pt x="360603" y="93806"/>
                    <a:pt x="368307" y="87307"/>
                  </a:cubicBezTo>
                  <a:cubicBezTo>
                    <a:pt x="376011" y="80793"/>
                    <a:pt x="386111" y="76346"/>
                    <a:pt x="396085" y="77818"/>
                  </a:cubicBezTo>
                  <a:cubicBezTo>
                    <a:pt x="378939" y="71038"/>
                    <a:pt x="358427" y="73669"/>
                    <a:pt x="343567" y="84536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04" name="图形 130">
              <a:extLst>
                <a:ext uri="{FF2B5EF4-FFF2-40B4-BE49-F238E27FC236}">
                  <a16:creationId xmlns:a16="http://schemas.microsoft.com/office/drawing/2014/main" id="{83597C4B-062E-7EA6-BE9D-FF5099544048}"/>
                </a:ext>
              </a:extLst>
            </p:cNvPr>
            <p:cNvGrpSpPr/>
            <p:nvPr/>
          </p:nvGrpSpPr>
          <p:grpSpPr>
            <a:xfrm>
              <a:off x="10884381" y="3096952"/>
              <a:ext cx="401098" cy="186253"/>
              <a:chOff x="10884381" y="3096952"/>
              <a:chExt cx="401098" cy="186253"/>
            </a:xfrm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756E305C-1D70-8CAA-DDE2-57EC3367A45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533636B5-20E7-9533-456C-DC0D4C4DBB4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067DD167-366B-622A-8F52-1EAF3E53EAD8}"/>
              </a:ext>
            </a:extLst>
          </p:cNvPr>
          <p:cNvGrpSpPr/>
          <p:nvPr/>
        </p:nvGrpSpPr>
        <p:grpSpPr>
          <a:xfrm>
            <a:off x="604526" y="2189289"/>
            <a:ext cx="2173844" cy="2413484"/>
            <a:chOff x="223792" y="2327644"/>
            <a:chExt cx="2173844" cy="2413484"/>
          </a:xfrm>
        </p:grpSpPr>
        <p:grpSp>
          <p:nvGrpSpPr>
            <p:cNvPr id="106" name="图形 6">
              <a:extLst>
                <a:ext uri="{FF2B5EF4-FFF2-40B4-BE49-F238E27FC236}">
                  <a16:creationId xmlns:a16="http://schemas.microsoft.com/office/drawing/2014/main" id="{222A055C-BEB4-6871-490C-7933667A36B0}"/>
                </a:ext>
              </a:extLst>
            </p:cNvPr>
            <p:cNvGrpSpPr/>
            <p:nvPr/>
          </p:nvGrpSpPr>
          <p:grpSpPr>
            <a:xfrm>
              <a:off x="309394" y="3613221"/>
              <a:ext cx="1574544" cy="1127907"/>
              <a:chOff x="69068" y="1037462"/>
              <a:chExt cx="1270676" cy="910234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DC014E8-06F6-FC48-1E89-DA6FAE4ACB93}"/>
                  </a:ext>
                </a:extLst>
              </p:cNvPr>
              <p:cNvSpPr/>
              <p:nvPr/>
            </p:nvSpPr>
            <p:spPr>
              <a:xfrm>
                <a:off x="574929" y="1072419"/>
                <a:ext cx="469402" cy="634936"/>
              </a:xfrm>
              <a:custGeom>
                <a:avLst/>
                <a:gdLst>
                  <a:gd name="connsiteX0" fmla="*/ 468154 w 469402"/>
                  <a:gd name="connsiteY0" fmla="*/ 436626 h 634936"/>
                  <a:gd name="connsiteX1" fmla="*/ 0 w 469402"/>
                  <a:gd name="connsiteY1" fmla="*/ 449485 h 634936"/>
                  <a:gd name="connsiteX2" fmla="*/ 54197 w 469402"/>
                  <a:gd name="connsiteY2" fmla="*/ 16478 h 634936"/>
                  <a:gd name="connsiteX3" fmla="*/ 412337 w 469402"/>
                  <a:gd name="connsiteY3" fmla="*/ 0 h 634936"/>
                  <a:gd name="connsiteX4" fmla="*/ 468154 w 469402"/>
                  <a:gd name="connsiteY4" fmla="*/ 436626 h 634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402" h="634936">
                    <a:moveTo>
                      <a:pt x="468154" y="436626"/>
                    </a:moveTo>
                    <a:cubicBezTo>
                      <a:pt x="496538" y="662273"/>
                      <a:pt x="32099" y="732187"/>
                      <a:pt x="0" y="449485"/>
                    </a:cubicBezTo>
                    <a:lnTo>
                      <a:pt x="54197" y="16478"/>
                    </a:lnTo>
                    <a:lnTo>
                      <a:pt x="412337" y="0"/>
                    </a:lnTo>
                    <a:lnTo>
                      <a:pt x="468154" y="436626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52" name="图形 6">
                <a:extLst>
                  <a:ext uri="{FF2B5EF4-FFF2-40B4-BE49-F238E27FC236}">
                    <a16:creationId xmlns:a16="http://schemas.microsoft.com/office/drawing/2014/main" id="{81478209-0DCB-B6CE-6B6B-E816D55F2CC1}"/>
                  </a:ext>
                </a:extLst>
              </p:cNvPr>
              <p:cNvGrpSpPr/>
              <p:nvPr/>
            </p:nvGrpSpPr>
            <p:grpSpPr>
              <a:xfrm>
                <a:off x="498132" y="1487614"/>
                <a:ext cx="374026" cy="460082"/>
                <a:chOff x="498132" y="1487614"/>
                <a:chExt cx="374026" cy="460082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A907977-729E-D58D-6E49-16B278B1D44D}"/>
                    </a:ext>
                  </a:extLst>
                </p:cNvPr>
                <p:cNvSpPr/>
                <p:nvPr/>
              </p:nvSpPr>
              <p:spPr>
                <a:xfrm>
                  <a:off x="502403" y="1487614"/>
                  <a:ext cx="369755" cy="460082"/>
                </a:xfrm>
                <a:custGeom>
                  <a:avLst/>
                  <a:gdLst>
                    <a:gd name="connsiteX0" fmla="*/ 61191 w 369755"/>
                    <a:gd name="connsiteY0" fmla="*/ 0 h 460082"/>
                    <a:gd name="connsiteX1" fmla="*/ 180920 w 369755"/>
                    <a:gd name="connsiteY1" fmla="*/ 327946 h 460082"/>
                    <a:gd name="connsiteX2" fmla="*/ 10518 w 369755"/>
                    <a:gd name="connsiteY2" fmla="*/ 444532 h 460082"/>
                    <a:gd name="connsiteX3" fmla="*/ 307222 w 369755"/>
                    <a:gd name="connsiteY3" fmla="*/ 381095 h 460082"/>
                    <a:gd name="connsiteX4" fmla="*/ 319223 w 369755"/>
                    <a:gd name="connsiteY4" fmla="*/ 311753 h 460082"/>
                    <a:gd name="connsiteX5" fmla="*/ 344560 w 369755"/>
                    <a:gd name="connsiteY5" fmla="*/ 26480 h 460082"/>
                    <a:gd name="connsiteX6" fmla="*/ 61191 w 369755"/>
                    <a:gd name="connsiteY6" fmla="*/ 0 h 46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755" h="460082">
                      <a:moveTo>
                        <a:pt x="61191" y="0"/>
                      </a:moveTo>
                      <a:cubicBezTo>
                        <a:pt x="61191" y="0"/>
                        <a:pt x="-46727" y="229553"/>
                        <a:pt x="180920" y="327946"/>
                      </a:cubicBezTo>
                      <a:cubicBezTo>
                        <a:pt x="180920" y="327946"/>
                        <a:pt x="-51490" y="357283"/>
                        <a:pt x="10518" y="444532"/>
                      </a:cubicBezTo>
                      <a:cubicBezTo>
                        <a:pt x="41474" y="488156"/>
                        <a:pt x="210067" y="431292"/>
                        <a:pt x="307222" y="381095"/>
                      </a:cubicBezTo>
                      <a:cubicBezTo>
                        <a:pt x="352180" y="357854"/>
                        <a:pt x="332082" y="328898"/>
                        <a:pt x="319223" y="311753"/>
                      </a:cubicBezTo>
                      <a:cubicBezTo>
                        <a:pt x="291696" y="275273"/>
                        <a:pt x="422665" y="135922"/>
                        <a:pt x="344560" y="26480"/>
                      </a:cubicBezTo>
                      <a:lnTo>
                        <a:pt x="6119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9560518-CD1B-5C71-F47A-536414278451}"/>
                    </a:ext>
                  </a:extLst>
                </p:cNvPr>
                <p:cNvSpPr/>
                <p:nvPr/>
              </p:nvSpPr>
              <p:spPr>
                <a:xfrm>
                  <a:off x="498132" y="1874700"/>
                  <a:ext cx="62804" cy="42230"/>
                </a:xfrm>
                <a:custGeom>
                  <a:avLst/>
                  <a:gdLst>
                    <a:gd name="connsiteX0" fmla="*/ 9645 w 62804"/>
                    <a:gd name="connsiteY0" fmla="*/ 39634 h 42230"/>
                    <a:gd name="connsiteX1" fmla="*/ 2597 w 62804"/>
                    <a:gd name="connsiteY1" fmla="*/ 41539 h 42230"/>
                    <a:gd name="connsiteX2" fmla="*/ 692 w 62804"/>
                    <a:gd name="connsiteY2" fmla="*/ 34490 h 42230"/>
                    <a:gd name="connsiteX3" fmla="*/ 16122 w 62804"/>
                    <a:gd name="connsiteY3" fmla="*/ 19155 h 42230"/>
                    <a:gd name="connsiteX4" fmla="*/ 56032 w 62804"/>
                    <a:gd name="connsiteY4" fmla="*/ 296 h 42230"/>
                    <a:gd name="connsiteX5" fmla="*/ 62509 w 62804"/>
                    <a:gd name="connsiteY5" fmla="*/ 3439 h 42230"/>
                    <a:gd name="connsiteX6" fmla="*/ 59366 w 62804"/>
                    <a:gd name="connsiteY6" fmla="*/ 10011 h 42230"/>
                    <a:gd name="connsiteX7" fmla="*/ 21932 w 62804"/>
                    <a:gd name="connsiteY7" fmla="*/ 27632 h 42230"/>
                    <a:gd name="connsiteX8" fmla="*/ 9645 w 62804"/>
                    <a:gd name="connsiteY8" fmla="*/ 39634 h 4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04" h="42230">
                      <a:moveTo>
                        <a:pt x="9645" y="39634"/>
                      </a:moveTo>
                      <a:cubicBezTo>
                        <a:pt x="8216" y="42110"/>
                        <a:pt x="5073" y="42968"/>
                        <a:pt x="2597" y="41539"/>
                      </a:cubicBezTo>
                      <a:cubicBezTo>
                        <a:pt x="120" y="40110"/>
                        <a:pt x="-737" y="36967"/>
                        <a:pt x="692" y="34490"/>
                      </a:cubicBezTo>
                      <a:cubicBezTo>
                        <a:pt x="2882" y="30680"/>
                        <a:pt x="7264" y="25251"/>
                        <a:pt x="16122" y="19155"/>
                      </a:cubicBezTo>
                      <a:cubicBezTo>
                        <a:pt x="24504" y="13345"/>
                        <a:pt x="37077" y="6868"/>
                        <a:pt x="56032" y="296"/>
                      </a:cubicBezTo>
                      <a:cubicBezTo>
                        <a:pt x="58699" y="-657"/>
                        <a:pt x="61652" y="772"/>
                        <a:pt x="62509" y="3439"/>
                      </a:cubicBezTo>
                      <a:cubicBezTo>
                        <a:pt x="63461" y="6106"/>
                        <a:pt x="62033" y="9059"/>
                        <a:pt x="59366" y="10011"/>
                      </a:cubicBezTo>
                      <a:cubicBezTo>
                        <a:pt x="41459" y="16202"/>
                        <a:pt x="29648" y="22298"/>
                        <a:pt x="21932" y="27632"/>
                      </a:cubicBezTo>
                      <a:cubicBezTo>
                        <a:pt x="14693" y="32681"/>
                        <a:pt x="11264" y="36776"/>
                        <a:pt x="9645" y="39634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EFFC917-9766-1719-D883-9DE5C7ABCBE9}"/>
                    </a:ext>
                  </a:extLst>
                </p:cNvPr>
                <p:cNvSpPr/>
                <p:nvPr/>
              </p:nvSpPr>
              <p:spPr>
                <a:xfrm>
                  <a:off x="517087" y="1901069"/>
                  <a:ext cx="59485" cy="44245"/>
                </a:xfrm>
                <a:custGeom>
                  <a:avLst/>
                  <a:gdLst>
                    <a:gd name="connsiteX0" fmla="*/ 9645 w 59485"/>
                    <a:gd name="connsiteY0" fmla="*/ 41649 h 44245"/>
                    <a:gd name="connsiteX1" fmla="*/ 2597 w 59485"/>
                    <a:gd name="connsiteY1" fmla="*/ 43554 h 44245"/>
                    <a:gd name="connsiteX2" fmla="*/ 692 w 59485"/>
                    <a:gd name="connsiteY2" fmla="*/ 36506 h 44245"/>
                    <a:gd name="connsiteX3" fmla="*/ 14217 w 59485"/>
                    <a:gd name="connsiteY3" fmla="*/ 22504 h 44245"/>
                    <a:gd name="connsiteX4" fmla="*/ 52127 w 59485"/>
                    <a:gd name="connsiteY4" fmla="*/ 501 h 44245"/>
                    <a:gd name="connsiteX5" fmla="*/ 58985 w 59485"/>
                    <a:gd name="connsiteY5" fmla="*/ 2978 h 44245"/>
                    <a:gd name="connsiteX6" fmla="*/ 56508 w 59485"/>
                    <a:gd name="connsiteY6" fmla="*/ 9836 h 44245"/>
                    <a:gd name="connsiteX7" fmla="*/ 20504 w 59485"/>
                    <a:gd name="connsiteY7" fmla="*/ 30695 h 44245"/>
                    <a:gd name="connsiteX8" fmla="*/ 9645 w 59485"/>
                    <a:gd name="connsiteY8" fmla="*/ 41649 h 44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485" h="44245">
                      <a:moveTo>
                        <a:pt x="9645" y="41649"/>
                      </a:moveTo>
                      <a:cubicBezTo>
                        <a:pt x="8216" y="44126"/>
                        <a:pt x="5073" y="44983"/>
                        <a:pt x="2597" y="43554"/>
                      </a:cubicBezTo>
                      <a:cubicBezTo>
                        <a:pt x="120" y="42125"/>
                        <a:pt x="-737" y="38982"/>
                        <a:pt x="692" y="36506"/>
                      </a:cubicBezTo>
                      <a:cubicBezTo>
                        <a:pt x="2406" y="33553"/>
                        <a:pt x="6121" y="28695"/>
                        <a:pt x="14217" y="22504"/>
                      </a:cubicBezTo>
                      <a:cubicBezTo>
                        <a:pt x="21837" y="16598"/>
                        <a:pt x="33743" y="9264"/>
                        <a:pt x="52127" y="501"/>
                      </a:cubicBezTo>
                      <a:cubicBezTo>
                        <a:pt x="54698" y="-737"/>
                        <a:pt x="57746" y="406"/>
                        <a:pt x="58985" y="2978"/>
                      </a:cubicBezTo>
                      <a:cubicBezTo>
                        <a:pt x="60223" y="5549"/>
                        <a:pt x="59080" y="8597"/>
                        <a:pt x="56508" y="9836"/>
                      </a:cubicBezTo>
                      <a:cubicBezTo>
                        <a:pt x="38887" y="18218"/>
                        <a:pt x="27647" y="25171"/>
                        <a:pt x="20504" y="30695"/>
                      </a:cubicBezTo>
                      <a:cubicBezTo>
                        <a:pt x="13741" y="35934"/>
                        <a:pt x="10883" y="39554"/>
                        <a:pt x="9645" y="41649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3" name="图形 6">
                <a:extLst>
                  <a:ext uri="{FF2B5EF4-FFF2-40B4-BE49-F238E27FC236}">
                    <a16:creationId xmlns:a16="http://schemas.microsoft.com/office/drawing/2014/main" id="{E1400FF1-1637-3791-B1E3-4B11DAA9F70F}"/>
                  </a:ext>
                </a:extLst>
              </p:cNvPr>
              <p:cNvGrpSpPr/>
              <p:nvPr/>
            </p:nvGrpSpPr>
            <p:grpSpPr>
              <a:xfrm>
                <a:off x="824259" y="1446847"/>
                <a:ext cx="411115" cy="457342"/>
                <a:chOff x="824259" y="1446847"/>
                <a:chExt cx="411115" cy="457342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372518B-D748-999C-0026-2658C06D6B07}"/>
                    </a:ext>
                  </a:extLst>
                </p:cNvPr>
                <p:cNvSpPr/>
                <p:nvPr/>
              </p:nvSpPr>
              <p:spPr>
                <a:xfrm>
                  <a:off x="824259" y="1446847"/>
                  <a:ext cx="406144" cy="457342"/>
                </a:xfrm>
                <a:custGeom>
                  <a:avLst/>
                  <a:gdLst>
                    <a:gd name="connsiteX0" fmla="*/ 294261 w 406144"/>
                    <a:gd name="connsiteY0" fmla="*/ 0 h 457342"/>
                    <a:gd name="connsiteX1" fmla="*/ 215490 w 406144"/>
                    <a:gd name="connsiteY1" fmla="*/ 340043 h 457342"/>
                    <a:gd name="connsiteX2" fmla="*/ 398941 w 406144"/>
                    <a:gd name="connsiteY2" fmla="*/ 434912 h 457342"/>
                    <a:gd name="connsiteX3" fmla="*/ 96713 w 406144"/>
                    <a:gd name="connsiteY3" fmla="*/ 408242 h 457342"/>
                    <a:gd name="connsiteX4" fmla="*/ 76329 w 406144"/>
                    <a:gd name="connsiteY4" fmla="*/ 340900 h 457342"/>
                    <a:gd name="connsiteX5" fmla="*/ 16322 w 406144"/>
                    <a:gd name="connsiteY5" fmla="*/ 60865 h 457342"/>
                    <a:gd name="connsiteX6" fmla="*/ 294261 w 406144"/>
                    <a:gd name="connsiteY6" fmla="*/ 0 h 45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6144" h="457342">
                      <a:moveTo>
                        <a:pt x="294261" y="0"/>
                      </a:moveTo>
                      <a:cubicBezTo>
                        <a:pt x="294261" y="0"/>
                        <a:pt x="429326" y="214598"/>
                        <a:pt x="215490" y="340043"/>
                      </a:cubicBezTo>
                      <a:cubicBezTo>
                        <a:pt x="215490" y="340043"/>
                        <a:pt x="449709" y="340709"/>
                        <a:pt x="398941" y="434912"/>
                      </a:cubicBezTo>
                      <a:cubicBezTo>
                        <a:pt x="373605" y="481965"/>
                        <a:pt x="199297" y="446151"/>
                        <a:pt x="96713" y="408242"/>
                      </a:cubicBezTo>
                      <a:cubicBezTo>
                        <a:pt x="49183" y="390716"/>
                        <a:pt x="65661" y="359474"/>
                        <a:pt x="76329" y="340900"/>
                      </a:cubicBezTo>
                      <a:cubicBezTo>
                        <a:pt x="99189" y="301276"/>
                        <a:pt x="-47781" y="179070"/>
                        <a:pt x="16322" y="60865"/>
                      </a:cubicBezTo>
                      <a:lnTo>
                        <a:pt x="29426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9DAFD0-83DC-3E4D-B27B-B5EC2BE231B1}"/>
                    </a:ext>
                  </a:extLst>
                </p:cNvPr>
                <p:cNvSpPr/>
                <p:nvPr/>
              </p:nvSpPr>
              <p:spPr>
                <a:xfrm>
                  <a:off x="1168993" y="1830123"/>
                  <a:ext cx="66382" cy="35521"/>
                </a:xfrm>
                <a:custGeom>
                  <a:avLst/>
                  <a:gdLst>
                    <a:gd name="connsiteX0" fmla="*/ 65352 w 66382"/>
                    <a:gd name="connsiteY0" fmla="*/ 27252 h 35521"/>
                    <a:gd name="connsiteX1" fmla="*/ 64304 w 66382"/>
                    <a:gd name="connsiteY1" fmla="*/ 34491 h 35521"/>
                    <a:gd name="connsiteX2" fmla="*/ 57065 w 66382"/>
                    <a:gd name="connsiteY2" fmla="*/ 33443 h 35521"/>
                    <a:gd name="connsiteX3" fmla="*/ 38777 w 66382"/>
                    <a:gd name="connsiteY3" fmla="*/ 20870 h 35521"/>
                    <a:gd name="connsiteX4" fmla="*/ 4106 w 66382"/>
                    <a:gd name="connsiteY4" fmla="*/ 10202 h 35521"/>
                    <a:gd name="connsiteX5" fmla="*/ 105 w 66382"/>
                    <a:gd name="connsiteY5" fmla="*/ 4106 h 35521"/>
                    <a:gd name="connsiteX6" fmla="*/ 6201 w 66382"/>
                    <a:gd name="connsiteY6" fmla="*/ 105 h 35521"/>
                    <a:gd name="connsiteX7" fmla="*/ 42968 w 66382"/>
                    <a:gd name="connsiteY7" fmla="*/ 11440 h 35521"/>
                    <a:gd name="connsiteX8" fmla="*/ 65352 w 66382"/>
                    <a:gd name="connsiteY8" fmla="*/ 27252 h 3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382" h="35521">
                      <a:moveTo>
                        <a:pt x="65352" y="27252"/>
                      </a:moveTo>
                      <a:cubicBezTo>
                        <a:pt x="67066" y="29538"/>
                        <a:pt x="66590" y="32776"/>
                        <a:pt x="64304" y="34491"/>
                      </a:cubicBezTo>
                      <a:cubicBezTo>
                        <a:pt x="62018" y="36205"/>
                        <a:pt x="58779" y="35729"/>
                        <a:pt x="57065" y="33443"/>
                      </a:cubicBezTo>
                      <a:cubicBezTo>
                        <a:pt x="54779" y="30395"/>
                        <a:pt x="49731" y="25728"/>
                        <a:pt x="38777" y="20870"/>
                      </a:cubicBezTo>
                      <a:cubicBezTo>
                        <a:pt x="30681" y="17251"/>
                        <a:pt x="19441" y="13536"/>
                        <a:pt x="4106" y="10202"/>
                      </a:cubicBezTo>
                      <a:cubicBezTo>
                        <a:pt x="1344" y="9630"/>
                        <a:pt x="-466" y="6868"/>
                        <a:pt x="105" y="4106"/>
                      </a:cubicBezTo>
                      <a:cubicBezTo>
                        <a:pt x="677" y="1344"/>
                        <a:pt x="3439" y="-466"/>
                        <a:pt x="6201" y="105"/>
                      </a:cubicBezTo>
                      <a:cubicBezTo>
                        <a:pt x="22394" y="3534"/>
                        <a:pt x="34300" y="7535"/>
                        <a:pt x="42968" y="11440"/>
                      </a:cubicBezTo>
                      <a:cubicBezTo>
                        <a:pt x="56017" y="17251"/>
                        <a:pt x="62304" y="23156"/>
                        <a:pt x="65352" y="27252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12F1974-AD14-06D6-15B6-FB4A98427E58}"/>
                    </a:ext>
                  </a:extLst>
                </p:cNvPr>
                <p:cNvSpPr/>
                <p:nvPr/>
              </p:nvSpPr>
              <p:spPr>
                <a:xfrm>
                  <a:off x="1156907" y="1858232"/>
                  <a:ext cx="63132" cy="37891"/>
                </a:xfrm>
                <a:custGeom>
                  <a:avLst/>
                  <a:gdLst>
                    <a:gd name="connsiteX0" fmla="*/ 62102 w 63132"/>
                    <a:gd name="connsiteY0" fmla="*/ 29717 h 37891"/>
                    <a:gd name="connsiteX1" fmla="*/ 61055 w 63132"/>
                    <a:gd name="connsiteY1" fmla="*/ 36861 h 37891"/>
                    <a:gd name="connsiteX2" fmla="*/ 53911 w 63132"/>
                    <a:gd name="connsiteY2" fmla="*/ 35813 h 37891"/>
                    <a:gd name="connsiteX3" fmla="*/ 41814 w 63132"/>
                    <a:gd name="connsiteY3" fmla="*/ 26288 h 37891"/>
                    <a:gd name="connsiteX4" fmla="*/ 3524 w 63132"/>
                    <a:gd name="connsiteY4" fmla="*/ 10001 h 37891"/>
                    <a:gd name="connsiteX5" fmla="*/ 285 w 63132"/>
                    <a:gd name="connsiteY5" fmla="*/ 3524 h 37891"/>
                    <a:gd name="connsiteX6" fmla="*/ 6762 w 63132"/>
                    <a:gd name="connsiteY6" fmla="*/ 285 h 37891"/>
                    <a:gd name="connsiteX7" fmla="*/ 47053 w 63132"/>
                    <a:gd name="connsiteY7" fmla="*/ 17525 h 37891"/>
                    <a:gd name="connsiteX8" fmla="*/ 62102 w 63132"/>
                    <a:gd name="connsiteY8" fmla="*/ 29717 h 3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132" h="37891">
                      <a:moveTo>
                        <a:pt x="62102" y="29717"/>
                      </a:moveTo>
                      <a:cubicBezTo>
                        <a:pt x="63817" y="32003"/>
                        <a:pt x="63341" y="35242"/>
                        <a:pt x="61055" y="36861"/>
                      </a:cubicBezTo>
                      <a:cubicBezTo>
                        <a:pt x="58769" y="38576"/>
                        <a:pt x="55530" y="38099"/>
                        <a:pt x="53911" y="35813"/>
                      </a:cubicBezTo>
                      <a:cubicBezTo>
                        <a:pt x="52482" y="33813"/>
                        <a:pt x="49148" y="30575"/>
                        <a:pt x="41814" y="26288"/>
                      </a:cubicBezTo>
                      <a:cubicBezTo>
                        <a:pt x="34004" y="21716"/>
                        <a:pt x="22002" y="16097"/>
                        <a:pt x="3524" y="10001"/>
                      </a:cubicBezTo>
                      <a:cubicBezTo>
                        <a:pt x="857" y="9143"/>
                        <a:pt x="-667" y="6191"/>
                        <a:pt x="285" y="3524"/>
                      </a:cubicBezTo>
                      <a:cubicBezTo>
                        <a:pt x="1142" y="857"/>
                        <a:pt x="4095" y="-667"/>
                        <a:pt x="6762" y="285"/>
                      </a:cubicBezTo>
                      <a:cubicBezTo>
                        <a:pt x="26098" y="6667"/>
                        <a:pt x="38766" y="12572"/>
                        <a:pt x="47053" y="17525"/>
                      </a:cubicBezTo>
                      <a:cubicBezTo>
                        <a:pt x="55721" y="22669"/>
                        <a:pt x="60007" y="26955"/>
                        <a:pt x="62102" y="2971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79658F8-1626-B4C9-5CC3-C5BBE9F32ABB}"/>
                  </a:ext>
                </a:extLst>
              </p:cNvPr>
              <p:cNvSpPr/>
              <p:nvPr/>
            </p:nvSpPr>
            <p:spPr>
              <a:xfrm>
                <a:off x="494245" y="1092898"/>
                <a:ext cx="694699" cy="645302"/>
              </a:xfrm>
              <a:custGeom>
                <a:avLst/>
                <a:gdLst>
                  <a:gd name="connsiteX0" fmla="*/ 413678 w 694699"/>
                  <a:gd name="connsiteY0" fmla="*/ 0 h 645302"/>
                  <a:gd name="connsiteX1" fmla="*/ 627419 w 694699"/>
                  <a:gd name="connsiteY1" fmla="*/ 344043 h 645302"/>
                  <a:gd name="connsiteX2" fmla="*/ 694094 w 694699"/>
                  <a:gd name="connsiteY2" fmla="*/ 500825 h 645302"/>
                  <a:gd name="connsiteX3" fmla="*/ 65063 w 694699"/>
                  <a:gd name="connsiteY3" fmla="*/ 633984 h 645302"/>
                  <a:gd name="connsiteX4" fmla="*/ 7 w 694699"/>
                  <a:gd name="connsiteY4" fmla="*/ 573691 h 645302"/>
                  <a:gd name="connsiteX5" fmla="*/ 38583 w 694699"/>
                  <a:gd name="connsiteY5" fmla="*/ 461867 h 645302"/>
                  <a:gd name="connsiteX6" fmla="*/ 126594 w 694699"/>
                  <a:gd name="connsiteY6" fmla="*/ 15621 h 645302"/>
                  <a:gd name="connsiteX7" fmla="*/ 413678 w 694699"/>
                  <a:gd name="connsiteY7" fmla="*/ 0 h 64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699" h="645302">
                    <a:moveTo>
                      <a:pt x="413678" y="0"/>
                    </a:moveTo>
                    <a:cubicBezTo>
                      <a:pt x="429775" y="7525"/>
                      <a:pt x="545790" y="195834"/>
                      <a:pt x="627419" y="344043"/>
                    </a:cubicBezTo>
                    <a:cubicBezTo>
                      <a:pt x="653232" y="390906"/>
                      <a:pt x="685998" y="463772"/>
                      <a:pt x="694094" y="500825"/>
                    </a:cubicBezTo>
                    <a:cubicBezTo>
                      <a:pt x="715335" y="599218"/>
                      <a:pt x="171171" y="674846"/>
                      <a:pt x="65063" y="633984"/>
                    </a:cubicBezTo>
                    <a:cubicBezTo>
                      <a:pt x="24010" y="618173"/>
                      <a:pt x="674" y="600647"/>
                      <a:pt x="7" y="573691"/>
                    </a:cubicBezTo>
                    <a:cubicBezTo>
                      <a:pt x="-564" y="546545"/>
                      <a:pt x="33154" y="513493"/>
                      <a:pt x="38583" y="461867"/>
                    </a:cubicBezTo>
                    <a:cubicBezTo>
                      <a:pt x="56014" y="295465"/>
                      <a:pt x="77922" y="83249"/>
                      <a:pt x="126594" y="15621"/>
                    </a:cubicBezTo>
                    <a:lnTo>
                      <a:pt x="41367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A31305F-351A-D450-CEFC-B38B3B54F8DD}"/>
                  </a:ext>
                </a:extLst>
              </p:cNvPr>
              <p:cNvSpPr/>
              <p:nvPr/>
            </p:nvSpPr>
            <p:spPr>
              <a:xfrm>
                <a:off x="891444" y="1059369"/>
                <a:ext cx="443103" cy="381191"/>
              </a:xfrm>
              <a:custGeom>
                <a:avLst/>
                <a:gdLst>
                  <a:gd name="connsiteX0" fmla="*/ 0 w 443103"/>
                  <a:gd name="connsiteY0" fmla="*/ 5239 h 381191"/>
                  <a:gd name="connsiteX1" fmla="*/ 443103 w 443103"/>
                  <a:gd name="connsiteY1" fmla="*/ 54769 h 381191"/>
                  <a:gd name="connsiteX2" fmla="*/ 387477 w 443103"/>
                  <a:gd name="connsiteY2" fmla="*/ 381191 h 381191"/>
                  <a:gd name="connsiteX3" fmla="*/ 10668 w 443103"/>
                  <a:gd name="connsiteY3" fmla="*/ 133255 h 381191"/>
                  <a:gd name="connsiteX4" fmla="*/ 0 w 443103"/>
                  <a:gd name="connsiteY4" fmla="*/ 5239 h 38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103" h="381191">
                    <a:moveTo>
                      <a:pt x="0" y="5239"/>
                    </a:moveTo>
                    <a:cubicBezTo>
                      <a:pt x="97441" y="-18764"/>
                      <a:pt x="227838" y="47054"/>
                      <a:pt x="443103" y="54769"/>
                    </a:cubicBezTo>
                    <a:cubicBezTo>
                      <a:pt x="443103" y="54769"/>
                      <a:pt x="438817" y="286322"/>
                      <a:pt x="387477" y="381191"/>
                    </a:cubicBezTo>
                    <a:cubicBezTo>
                      <a:pt x="206978" y="360617"/>
                      <a:pt x="65723" y="228315"/>
                      <a:pt x="10668" y="133255"/>
                    </a:cubicBezTo>
                    <a:lnTo>
                      <a:pt x="0" y="5239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BBFEBBA4-D5D4-2223-9297-E614B0EEB517}"/>
                  </a:ext>
                </a:extLst>
              </p:cNvPr>
              <p:cNvSpPr/>
              <p:nvPr/>
            </p:nvSpPr>
            <p:spPr>
              <a:xfrm>
                <a:off x="1164519" y="1102233"/>
                <a:ext cx="170028" cy="338423"/>
              </a:xfrm>
              <a:custGeom>
                <a:avLst/>
                <a:gdLst>
                  <a:gd name="connsiteX0" fmla="*/ 39822 w 170028"/>
                  <a:gd name="connsiteY0" fmla="*/ 0 h 338423"/>
                  <a:gd name="connsiteX1" fmla="*/ 170028 w 170028"/>
                  <a:gd name="connsiteY1" fmla="*/ 12002 h 338423"/>
                  <a:gd name="connsiteX2" fmla="*/ 114402 w 170028"/>
                  <a:gd name="connsiteY2" fmla="*/ 338423 h 338423"/>
                  <a:gd name="connsiteX3" fmla="*/ 21057 w 170028"/>
                  <a:gd name="connsiteY3" fmla="*/ 317373 h 338423"/>
                  <a:gd name="connsiteX4" fmla="*/ 39822 w 170028"/>
                  <a:gd name="connsiteY4" fmla="*/ 0 h 33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28" h="338423">
                    <a:moveTo>
                      <a:pt x="39822" y="0"/>
                    </a:moveTo>
                    <a:cubicBezTo>
                      <a:pt x="79541" y="5715"/>
                      <a:pt x="122689" y="10287"/>
                      <a:pt x="170028" y="12002"/>
                    </a:cubicBezTo>
                    <a:cubicBezTo>
                      <a:pt x="170028" y="12002"/>
                      <a:pt x="165742" y="243554"/>
                      <a:pt x="114402" y="338423"/>
                    </a:cubicBezTo>
                    <a:cubicBezTo>
                      <a:pt x="81922" y="334709"/>
                      <a:pt x="50680" y="327374"/>
                      <a:pt x="21057" y="317373"/>
                    </a:cubicBezTo>
                    <a:cubicBezTo>
                      <a:pt x="-4755" y="234220"/>
                      <a:pt x="-15328" y="125921"/>
                      <a:pt x="398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56CAF2A-222E-8117-1AEB-2DF1AFDA60CE}"/>
                  </a:ext>
                </a:extLst>
              </p:cNvPr>
              <p:cNvSpPr/>
              <p:nvPr/>
            </p:nvSpPr>
            <p:spPr>
              <a:xfrm>
                <a:off x="69068" y="1072398"/>
                <a:ext cx="475736" cy="217123"/>
              </a:xfrm>
              <a:custGeom>
                <a:avLst/>
                <a:gdLst>
                  <a:gd name="connsiteX0" fmla="*/ 5512 w 475736"/>
                  <a:gd name="connsiteY0" fmla="*/ 110607 h 217123"/>
                  <a:gd name="connsiteX1" fmla="*/ 96857 w 475736"/>
                  <a:gd name="connsiteY1" fmla="*/ 35931 h 217123"/>
                  <a:gd name="connsiteX2" fmla="*/ 96476 w 475736"/>
                  <a:gd name="connsiteY2" fmla="*/ 32787 h 217123"/>
                  <a:gd name="connsiteX3" fmla="*/ 148006 w 475736"/>
                  <a:gd name="connsiteY3" fmla="*/ 52218 h 217123"/>
                  <a:gd name="connsiteX4" fmla="*/ 149244 w 475736"/>
                  <a:gd name="connsiteY4" fmla="*/ 52790 h 217123"/>
                  <a:gd name="connsiteX5" fmla="*/ 468617 w 475736"/>
                  <a:gd name="connsiteY5" fmla="*/ 110321 h 217123"/>
                  <a:gd name="connsiteX6" fmla="*/ 5512 w 475736"/>
                  <a:gd name="connsiteY6" fmla="*/ 110607 h 21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36" h="217123">
                    <a:moveTo>
                      <a:pt x="5512" y="110607"/>
                    </a:moveTo>
                    <a:cubicBezTo>
                      <a:pt x="-11443" y="66982"/>
                      <a:pt x="8465" y="11928"/>
                      <a:pt x="96857" y="35931"/>
                    </a:cubicBezTo>
                    <a:lnTo>
                      <a:pt x="96476" y="32787"/>
                    </a:lnTo>
                    <a:cubicBezTo>
                      <a:pt x="89713" y="-24458"/>
                      <a:pt x="120860" y="498"/>
                      <a:pt x="148006" y="52218"/>
                    </a:cubicBezTo>
                    <a:cubicBezTo>
                      <a:pt x="148387" y="52409"/>
                      <a:pt x="148863" y="52599"/>
                      <a:pt x="149244" y="52790"/>
                    </a:cubicBezTo>
                    <a:cubicBezTo>
                      <a:pt x="179153" y="66506"/>
                      <a:pt x="446519" y="54790"/>
                      <a:pt x="468617" y="110321"/>
                    </a:cubicBezTo>
                    <a:cubicBezTo>
                      <a:pt x="540626" y="291296"/>
                      <a:pt x="43517" y="208143"/>
                      <a:pt x="5512" y="110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B8DF41C-7031-A4F3-DFD2-AD829B703F63}"/>
                  </a:ext>
                </a:extLst>
              </p:cNvPr>
              <p:cNvSpPr/>
              <p:nvPr/>
            </p:nvSpPr>
            <p:spPr>
              <a:xfrm>
                <a:off x="219494" y="1110519"/>
                <a:ext cx="394105" cy="336137"/>
              </a:xfrm>
              <a:custGeom>
                <a:avLst/>
                <a:gdLst>
                  <a:gd name="connsiteX0" fmla="*/ 394106 w 394105"/>
                  <a:gd name="connsiteY0" fmla="*/ 0 h 336137"/>
                  <a:gd name="connsiteX1" fmla="*/ 3390 w 394105"/>
                  <a:gd name="connsiteY1" fmla="*/ 11335 h 336137"/>
                  <a:gd name="connsiteX2" fmla="*/ 59588 w 394105"/>
                  <a:gd name="connsiteY2" fmla="*/ 336137 h 336137"/>
                  <a:gd name="connsiteX3" fmla="*/ 386295 w 394105"/>
                  <a:gd name="connsiteY3" fmla="*/ 228219 h 336137"/>
                  <a:gd name="connsiteX4" fmla="*/ 394106 w 394105"/>
                  <a:gd name="connsiteY4" fmla="*/ 0 h 3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105" h="336137">
                    <a:moveTo>
                      <a:pt x="394106" y="0"/>
                    </a:moveTo>
                    <a:cubicBezTo>
                      <a:pt x="394106" y="0"/>
                      <a:pt x="225514" y="27432"/>
                      <a:pt x="3390" y="11335"/>
                    </a:cubicBezTo>
                    <a:cubicBezTo>
                      <a:pt x="3390" y="11335"/>
                      <a:pt x="-20708" y="199739"/>
                      <a:pt x="59588" y="336137"/>
                    </a:cubicBezTo>
                    <a:cubicBezTo>
                      <a:pt x="173983" y="325660"/>
                      <a:pt x="312763" y="265081"/>
                      <a:pt x="386295" y="228219"/>
                    </a:cubicBezTo>
                    <a:lnTo>
                      <a:pt x="394106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698AE76-A1E9-11F8-6BC6-AE42FAE42D2C}"/>
                  </a:ext>
                </a:extLst>
              </p:cNvPr>
              <p:cNvSpPr/>
              <p:nvPr/>
            </p:nvSpPr>
            <p:spPr>
              <a:xfrm>
                <a:off x="505956" y="1062704"/>
                <a:ext cx="671656" cy="572052"/>
              </a:xfrm>
              <a:custGeom>
                <a:avLst/>
                <a:gdLst>
                  <a:gd name="connsiteX0" fmla="*/ 62876 w 671656"/>
                  <a:gd name="connsiteY0" fmla="*/ 56293 h 572052"/>
                  <a:gd name="connsiteX1" fmla="*/ 19728 w 671656"/>
                  <a:gd name="connsiteY1" fmla="*/ 344329 h 572052"/>
                  <a:gd name="connsiteX2" fmla="*/ 107 w 671656"/>
                  <a:gd name="connsiteY2" fmla="*/ 555307 h 572052"/>
                  <a:gd name="connsiteX3" fmla="*/ 669714 w 671656"/>
                  <a:gd name="connsiteY3" fmla="*/ 463677 h 572052"/>
                  <a:gd name="connsiteX4" fmla="*/ 586370 w 671656"/>
                  <a:gd name="connsiteY4" fmla="*/ 259270 h 572052"/>
                  <a:gd name="connsiteX5" fmla="*/ 416063 w 671656"/>
                  <a:gd name="connsiteY5" fmla="*/ 0 h 572052"/>
                  <a:gd name="connsiteX6" fmla="*/ 62876 w 671656"/>
                  <a:gd name="connsiteY6" fmla="*/ 56293 h 57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656" h="572052">
                    <a:moveTo>
                      <a:pt x="62876" y="56293"/>
                    </a:moveTo>
                    <a:cubicBezTo>
                      <a:pt x="50398" y="64770"/>
                      <a:pt x="29920" y="214313"/>
                      <a:pt x="19728" y="344329"/>
                    </a:cubicBezTo>
                    <a:cubicBezTo>
                      <a:pt x="17918" y="367665"/>
                      <a:pt x="-1608" y="555022"/>
                      <a:pt x="107" y="555307"/>
                    </a:cubicBezTo>
                    <a:cubicBezTo>
                      <a:pt x="132218" y="584073"/>
                      <a:pt x="471689" y="588359"/>
                      <a:pt x="669714" y="463677"/>
                    </a:cubicBezTo>
                    <a:cubicBezTo>
                      <a:pt x="685335" y="453866"/>
                      <a:pt x="602087" y="291941"/>
                      <a:pt x="586370" y="259270"/>
                    </a:cubicBezTo>
                    <a:cubicBezTo>
                      <a:pt x="535126" y="152781"/>
                      <a:pt x="464927" y="30766"/>
                      <a:pt x="416063" y="0"/>
                    </a:cubicBezTo>
                    <a:lnTo>
                      <a:pt x="62876" y="56293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9EF1641-8E93-829E-8150-4BC45BED2B39}"/>
                  </a:ext>
                </a:extLst>
              </p:cNvPr>
              <p:cNvSpPr/>
              <p:nvPr/>
            </p:nvSpPr>
            <p:spPr>
              <a:xfrm>
                <a:off x="525970" y="1273111"/>
                <a:ext cx="558450" cy="132525"/>
              </a:xfrm>
              <a:custGeom>
                <a:avLst/>
                <a:gdLst>
                  <a:gd name="connsiteX0" fmla="*/ 541973 w 558450"/>
                  <a:gd name="connsiteY0" fmla="*/ 0 h 132525"/>
                  <a:gd name="connsiteX1" fmla="*/ 3239 w 558450"/>
                  <a:gd name="connsiteY1" fmla="*/ 92869 h 132525"/>
                  <a:gd name="connsiteX2" fmla="*/ 0 w 558450"/>
                  <a:gd name="connsiteY2" fmla="*/ 130969 h 132525"/>
                  <a:gd name="connsiteX3" fmla="*/ 558451 w 558450"/>
                  <a:gd name="connsiteY3" fmla="*/ 32671 h 132525"/>
                  <a:gd name="connsiteX4" fmla="*/ 541973 w 558450"/>
                  <a:gd name="connsiteY4" fmla="*/ 0 h 13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450" h="132525">
                    <a:moveTo>
                      <a:pt x="541973" y="0"/>
                    </a:moveTo>
                    <a:cubicBezTo>
                      <a:pt x="404050" y="58483"/>
                      <a:pt x="237268" y="100870"/>
                      <a:pt x="3239" y="92869"/>
                    </a:cubicBezTo>
                    <a:cubicBezTo>
                      <a:pt x="2095" y="105632"/>
                      <a:pt x="952" y="118396"/>
                      <a:pt x="0" y="130969"/>
                    </a:cubicBezTo>
                    <a:cubicBezTo>
                      <a:pt x="255461" y="140589"/>
                      <a:pt x="392430" y="105346"/>
                      <a:pt x="558451" y="32671"/>
                    </a:cubicBezTo>
                    <a:cubicBezTo>
                      <a:pt x="553117" y="21812"/>
                      <a:pt x="547592" y="10858"/>
                      <a:pt x="541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35E6A423-6010-93B6-FA30-FD53678446B4}"/>
                  </a:ext>
                </a:extLst>
              </p:cNvPr>
              <p:cNvSpPr/>
              <p:nvPr/>
            </p:nvSpPr>
            <p:spPr>
              <a:xfrm>
                <a:off x="588740" y="1037462"/>
                <a:ext cx="334588" cy="232314"/>
              </a:xfrm>
              <a:custGeom>
                <a:avLst/>
                <a:gdLst>
                  <a:gd name="connsiteX0" fmla="*/ 0 w 334588"/>
                  <a:gd name="connsiteY0" fmla="*/ 67247 h 232314"/>
                  <a:gd name="connsiteX1" fmla="*/ 94202 w 334588"/>
                  <a:gd name="connsiteY1" fmla="*/ 125730 h 232314"/>
                  <a:gd name="connsiteX2" fmla="*/ 167926 w 334588"/>
                  <a:gd name="connsiteY2" fmla="*/ 128873 h 232314"/>
                  <a:gd name="connsiteX3" fmla="*/ 200311 w 334588"/>
                  <a:gd name="connsiteY3" fmla="*/ 200406 h 232314"/>
                  <a:gd name="connsiteX4" fmla="*/ 251936 w 334588"/>
                  <a:gd name="connsiteY4" fmla="*/ 232315 h 232314"/>
                  <a:gd name="connsiteX5" fmla="*/ 268224 w 334588"/>
                  <a:gd name="connsiteY5" fmla="*/ 186690 h 232314"/>
                  <a:gd name="connsiteX6" fmla="*/ 238601 w 334588"/>
                  <a:gd name="connsiteY6" fmla="*/ 115157 h 232314"/>
                  <a:gd name="connsiteX7" fmla="*/ 298228 w 334588"/>
                  <a:gd name="connsiteY7" fmla="*/ 84487 h 232314"/>
                  <a:gd name="connsiteX8" fmla="*/ 332422 w 334588"/>
                  <a:gd name="connsiteY8" fmla="*/ 0 h 232314"/>
                  <a:gd name="connsiteX9" fmla="*/ 172593 w 334588"/>
                  <a:gd name="connsiteY9" fmla="*/ 48863 h 232314"/>
                  <a:gd name="connsiteX10" fmla="*/ 0 w 334588"/>
                  <a:gd name="connsiteY10" fmla="*/ 67247 h 2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588" h="232314">
                    <a:moveTo>
                      <a:pt x="0" y="67247"/>
                    </a:moveTo>
                    <a:cubicBezTo>
                      <a:pt x="0" y="67247"/>
                      <a:pt x="7429" y="123920"/>
                      <a:pt x="94202" y="125730"/>
                    </a:cubicBezTo>
                    <a:cubicBezTo>
                      <a:pt x="126492" y="126397"/>
                      <a:pt x="150495" y="127635"/>
                      <a:pt x="167926" y="128873"/>
                    </a:cubicBezTo>
                    <a:lnTo>
                      <a:pt x="200311" y="200406"/>
                    </a:lnTo>
                    <a:lnTo>
                      <a:pt x="251936" y="232315"/>
                    </a:lnTo>
                    <a:lnTo>
                      <a:pt x="268224" y="186690"/>
                    </a:lnTo>
                    <a:lnTo>
                      <a:pt x="238601" y="115157"/>
                    </a:lnTo>
                    <a:cubicBezTo>
                      <a:pt x="252317" y="107633"/>
                      <a:pt x="248888" y="107728"/>
                      <a:pt x="298228" y="84487"/>
                    </a:cubicBezTo>
                    <a:cubicBezTo>
                      <a:pt x="347472" y="61246"/>
                      <a:pt x="332422" y="0"/>
                      <a:pt x="332422" y="0"/>
                    </a:cubicBezTo>
                    <a:lnTo>
                      <a:pt x="172593" y="48863"/>
                    </a:lnTo>
                    <a:lnTo>
                      <a:pt x="0" y="672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A38A307-06C6-F1FE-27B3-123BE4C863B3}"/>
                  </a:ext>
                </a:extLst>
              </p:cNvPr>
              <p:cNvSpPr/>
              <p:nvPr/>
            </p:nvSpPr>
            <p:spPr>
              <a:xfrm>
                <a:off x="1233655" y="1108309"/>
                <a:ext cx="106090" cy="333604"/>
              </a:xfrm>
              <a:custGeom>
                <a:avLst/>
                <a:gdLst>
                  <a:gd name="connsiteX0" fmla="*/ 60602 w 106090"/>
                  <a:gd name="connsiteY0" fmla="*/ 1448 h 333604"/>
                  <a:gd name="connsiteX1" fmla="*/ 8500 w 106090"/>
                  <a:gd name="connsiteY1" fmla="*/ 279197 h 333604"/>
                  <a:gd name="connsiteX2" fmla="*/ 104893 w 106090"/>
                  <a:gd name="connsiteY2" fmla="*/ 166421 h 333604"/>
                  <a:gd name="connsiteX3" fmla="*/ 60602 w 106090"/>
                  <a:gd name="connsiteY3" fmla="*/ 1448 h 3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90" h="333604">
                    <a:moveTo>
                      <a:pt x="60602" y="1448"/>
                    </a:moveTo>
                    <a:cubicBezTo>
                      <a:pt x="24121" y="23165"/>
                      <a:pt x="-18456" y="160230"/>
                      <a:pt x="8500" y="279197"/>
                    </a:cubicBezTo>
                    <a:cubicBezTo>
                      <a:pt x="35456" y="398164"/>
                      <a:pt x="97273" y="304533"/>
                      <a:pt x="104893" y="166421"/>
                    </a:cubicBezTo>
                    <a:cubicBezTo>
                      <a:pt x="112418" y="28308"/>
                      <a:pt x="82890" y="-8172"/>
                      <a:pt x="60602" y="1448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24EF8F8-ABAC-912F-B8C8-C6C2BADC43CC}"/>
                  </a:ext>
                </a:extLst>
              </p:cNvPr>
              <p:cNvSpPr/>
              <p:nvPr/>
            </p:nvSpPr>
            <p:spPr>
              <a:xfrm>
                <a:off x="219291" y="1121854"/>
                <a:ext cx="136086" cy="324897"/>
              </a:xfrm>
              <a:custGeom>
                <a:avLst/>
                <a:gdLst>
                  <a:gd name="connsiteX0" fmla="*/ 136087 w 136086"/>
                  <a:gd name="connsiteY0" fmla="*/ 311849 h 324897"/>
                  <a:gd name="connsiteX1" fmla="*/ 98653 w 136086"/>
                  <a:gd name="connsiteY1" fmla="*/ 160020 h 324897"/>
                  <a:gd name="connsiteX2" fmla="*/ 87700 w 136086"/>
                  <a:gd name="connsiteY2" fmla="*/ 13525 h 324897"/>
                  <a:gd name="connsiteX3" fmla="*/ 87890 w 136086"/>
                  <a:gd name="connsiteY3" fmla="*/ 4191 h 324897"/>
                  <a:gd name="connsiteX4" fmla="*/ 3403 w 136086"/>
                  <a:gd name="connsiteY4" fmla="*/ 0 h 324897"/>
                  <a:gd name="connsiteX5" fmla="*/ 2641 w 136086"/>
                  <a:gd name="connsiteY5" fmla="*/ 7144 h 324897"/>
                  <a:gd name="connsiteX6" fmla="*/ 3975 w 136086"/>
                  <a:gd name="connsiteY6" fmla="*/ 142018 h 324897"/>
                  <a:gd name="connsiteX7" fmla="*/ 59506 w 136086"/>
                  <a:gd name="connsiteY7" fmla="*/ 324898 h 324897"/>
                  <a:gd name="connsiteX8" fmla="*/ 136087 w 136086"/>
                  <a:gd name="connsiteY8" fmla="*/ 311849 h 32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86" h="324897">
                    <a:moveTo>
                      <a:pt x="136087" y="311849"/>
                    </a:moveTo>
                    <a:cubicBezTo>
                      <a:pt x="121704" y="269748"/>
                      <a:pt x="107893" y="217456"/>
                      <a:pt x="98653" y="160020"/>
                    </a:cubicBezTo>
                    <a:cubicBezTo>
                      <a:pt x="91224" y="113538"/>
                      <a:pt x="86842" y="63818"/>
                      <a:pt x="87700" y="13525"/>
                    </a:cubicBezTo>
                    <a:cubicBezTo>
                      <a:pt x="87795" y="10382"/>
                      <a:pt x="87795" y="7334"/>
                      <a:pt x="87890" y="4191"/>
                    </a:cubicBezTo>
                    <a:cubicBezTo>
                      <a:pt x="60839" y="3429"/>
                      <a:pt x="32550" y="2096"/>
                      <a:pt x="3403" y="0"/>
                    </a:cubicBezTo>
                    <a:cubicBezTo>
                      <a:pt x="3403" y="0"/>
                      <a:pt x="3118" y="2477"/>
                      <a:pt x="2641" y="7144"/>
                    </a:cubicBezTo>
                    <a:cubicBezTo>
                      <a:pt x="832" y="25718"/>
                      <a:pt x="-2883" y="78486"/>
                      <a:pt x="3975" y="142018"/>
                    </a:cubicBezTo>
                    <a:cubicBezTo>
                      <a:pt x="10261" y="200120"/>
                      <a:pt x="25597" y="267176"/>
                      <a:pt x="59506" y="324898"/>
                    </a:cubicBezTo>
                    <a:cubicBezTo>
                      <a:pt x="84366" y="322612"/>
                      <a:pt x="110179" y="318040"/>
                      <a:pt x="136087" y="31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B4A3342-EFC6-C9F7-3288-EA35247E954F}"/>
                  </a:ext>
                </a:extLst>
              </p:cNvPr>
              <p:cNvSpPr/>
              <p:nvPr/>
            </p:nvSpPr>
            <p:spPr>
              <a:xfrm>
                <a:off x="132738" y="1114683"/>
                <a:ext cx="35500" cy="95857"/>
              </a:xfrm>
              <a:custGeom>
                <a:avLst/>
                <a:gdLst>
                  <a:gd name="connsiteX0" fmla="*/ 26901 w 35500"/>
                  <a:gd name="connsiteY0" fmla="*/ 1361 h 95857"/>
                  <a:gd name="connsiteX1" fmla="*/ 34140 w 35500"/>
                  <a:gd name="connsiteY1" fmla="*/ 1646 h 95857"/>
                  <a:gd name="connsiteX2" fmla="*/ 33854 w 35500"/>
                  <a:gd name="connsiteY2" fmla="*/ 8885 h 95857"/>
                  <a:gd name="connsiteX3" fmla="*/ 12994 w 35500"/>
                  <a:gd name="connsiteY3" fmla="*/ 46604 h 95857"/>
                  <a:gd name="connsiteX4" fmla="*/ 13756 w 35500"/>
                  <a:gd name="connsiteY4" fmla="*/ 88991 h 95857"/>
                  <a:gd name="connsiteX5" fmla="*/ 10518 w 35500"/>
                  <a:gd name="connsiteY5" fmla="*/ 95563 h 95857"/>
                  <a:gd name="connsiteX6" fmla="*/ 3945 w 35500"/>
                  <a:gd name="connsiteY6" fmla="*/ 92324 h 95857"/>
                  <a:gd name="connsiteX7" fmla="*/ 2993 w 35500"/>
                  <a:gd name="connsiteY7" fmla="*/ 44128 h 95857"/>
                  <a:gd name="connsiteX8" fmla="*/ 26901 w 35500"/>
                  <a:gd name="connsiteY8" fmla="*/ 1361 h 9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00" h="95857">
                    <a:moveTo>
                      <a:pt x="26901" y="1361"/>
                    </a:moveTo>
                    <a:cubicBezTo>
                      <a:pt x="28996" y="-544"/>
                      <a:pt x="32235" y="-449"/>
                      <a:pt x="34140" y="1646"/>
                    </a:cubicBezTo>
                    <a:cubicBezTo>
                      <a:pt x="36045" y="3742"/>
                      <a:pt x="35949" y="6980"/>
                      <a:pt x="33854" y="8885"/>
                    </a:cubicBezTo>
                    <a:cubicBezTo>
                      <a:pt x="24424" y="17553"/>
                      <a:pt x="16804" y="31364"/>
                      <a:pt x="12994" y="46604"/>
                    </a:cubicBezTo>
                    <a:cubicBezTo>
                      <a:pt x="9470" y="60701"/>
                      <a:pt x="9184" y="75846"/>
                      <a:pt x="13756" y="88991"/>
                    </a:cubicBezTo>
                    <a:cubicBezTo>
                      <a:pt x="14709" y="91658"/>
                      <a:pt x="13280" y="94610"/>
                      <a:pt x="10518" y="95563"/>
                    </a:cubicBezTo>
                    <a:cubicBezTo>
                      <a:pt x="7851" y="96515"/>
                      <a:pt x="4898" y="95087"/>
                      <a:pt x="3945" y="92324"/>
                    </a:cubicBezTo>
                    <a:cubicBezTo>
                      <a:pt x="-1293" y="77180"/>
                      <a:pt x="-1008" y="59939"/>
                      <a:pt x="2993" y="44128"/>
                    </a:cubicBezTo>
                    <a:cubicBezTo>
                      <a:pt x="7279" y="27078"/>
                      <a:pt x="15947" y="11362"/>
                      <a:pt x="26901" y="1361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F55849E-CAD8-5863-86E8-047B69BF6B6A}"/>
                  </a:ext>
                </a:extLst>
              </p:cNvPr>
              <p:cNvSpPr/>
              <p:nvPr/>
            </p:nvSpPr>
            <p:spPr>
              <a:xfrm>
                <a:off x="976190" y="1130971"/>
                <a:ext cx="156616" cy="275297"/>
              </a:xfrm>
              <a:custGeom>
                <a:avLst/>
                <a:gdLst>
                  <a:gd name="connsiteX0" fmla="*/ 1361 w 156616"/>
                  <a:gd name="connsiteY0" fmla="*/ 8600 h 275297"/>
                  <a:gd name="connsiteX1" fmla="*/ 1646 w 156616"/>
                  <a:gd name="connsiteY1" fmla="*/ 1361 h 275297"/>
                  <a:gd name="connsiteX2" fmla="*/ 8885 w 156616"/>
                  <a:gd name="connsiteY2" fmla="*/ 1646 h 275297"/>
                  <a:gd name="connsiteX3" fmla="*/ 90515 w 156616"/>
                  <a:gd name="connsiteY3" fmla="*/ 121852 h 275297"/>
                  <a:gd name="connsiteX4" fmla="*/ 156428 w 156616"/>
                  <a:gd name="connsiteY4" fmla="*/ 268823 h 275297"/>
                  <a:gd name="connsiteX5" fmla="*/ 152808 w 156616"/>
                  <a:gd name="connsiteY5" fmla="*/ 275109 h 275297"/>
                  <a:gd name="connsiteX6" fmla="*/ 146522 w 156616"/>
                  <a:gd name="connsiteY6" fmla="*/ 271490 h 275297"/>
                  <a:gd name="connsiteX7" fmla="*/ 81561 w 156616"/>
                  <a:gd name="connsiteY7" fmla="*/ 126710 h 275297"/>
                  <a:gd name="connsiteX8" fmla="*/ 1361 w 156616"/>
                  <a:gd name="connsiteY8" fmla="*/ 8600 h 27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616" h="275297">
                    <a:moveTo>
                      <a:pt x="1361" y="8600"/>
                    </a:moveTo>
                    <a:cubicBezTo>
                      <a:pt x="-544" y="6504"/>
                      <a:pt x="-449" y="3266"/>
                      <a:pt x="1646" y="1361"/>
                    </a:cubicBezTo>
                    <a:cubicBezTo>
                      <a:pt x="3742" y="-544"/>
                      <a:pt x="6980" y="-449"/>
                      <a:pt x="8885" y="1646"/>
                    </a:cubicBezTo>
                    <a:cubicBezTo>
                      <a:pt x="36508" y="31650"/>
                      <a:pt x="65464" y="76513"/>
                      <a:pt x="90515" y="121852"/>
                    </a:cubicBezTo>
                    <a:cubicBezTo>
                      <a:pt x="122519" y="179859"/>
                      <a:pt x="148236" y="238914"/>
                      <a:pt x="156428" y="268823"/>
                    </a:cubicBezTo>
                    <a:cubicBezTo>
                      <a:pt x="157190" y="271585"/>
                      <a:pt x="155570" y="274347"/>
                      <a:pt x="152808" y="275109"/>
                    </a:cubicBezTo>
                    <a:cubicBezTo>
                      <a:pt x="150046" y="275871"/>
                      <a:pt x="147284" y="274252"/>
                      <a:pt x="146522" y="271490"/>
                    </a:cubicBezTo>
                    <a:cubicBezTo>
                      <a:pt x="138521" y="242248"/>
                      <a:pt x="113184" y="184146"/>
                      <a:pt x="81561" y="126710"/>
                    </a:cubicBezTo>
                    <a:cubicBezTo>
                      <a:pt x="56796" y="82037"/>
                      <a:pt x="28316" y="37937"/>
                      <a:pt x="1361" y="8600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29F223A-C724-BC2B-2428-3A13F13D0B3D}"/>
                  </a:ext>
                </a:extLst>
              </p:cNvPr>
              <p:cNvSpPr/>
              <p:nvPr/>
            </p:nvSpPr>
            <p:spPr>
              <a:xfrm>
                <a:off x="521435" y="1212329"/>
                <a:ext cx="29502" cy="168889"/>
              </a:xfrm>
              <a:custGeom>
                <a:avLst/>
                <a:gdLst>
                  <a:gd name="connsiteX0" fmla="*/ 9964 w 29502"/>
                  <a:gd name="connsiteY0" fmla="*/ 165366 h 168889"/>
                  <a:gd name="connsiteX1" fmla="*/ 3487 w 29502"/>
                  <a:gd name="connsiteY1" fmla="*/ 168604 h 168889"/>
                  <a:gd name="connsiteX2" fmla="*/ 248 w 29502"/>
                  <a:gd name="connsiteY2" fmla="*/ 162128 h 168889"/>
                  <a:gd name="connsiteX3" fmla="*/ 18156 w 29502"/>
                  <a:gd name="connsiteY3" fmla="*/ 23825 h 168889"/>
                  <a:gd name="connsiteX4" fmla="*/ 19298 w 29502"/>
                  <a:gd name="connsiteY4" fmla="*/ 4775 h 168889"/>
                  <a:gd name="connsiteX5" fmla="*/ 24728 w 29502"/>
                  <a:gd name="connsiteY5" fmla="*/ 12 h 168889"/>
                  <a:gd name="connsiteX6" fmla="*/ 29490 w 29502"/>
                  <a:gd name="connsiteY6" fmla="*/ 5441 h 168889"/>
                  <a:gd name="connsiteX7" fmla="*/ 28347 w 29502"/>
                  <a:gd name="connsiteY7" fmla="*/ 24396 h 168889"/>
                  <a:gd name="connsiteX8" fmla="*/ 9964 w 29502"/>
                  <a:gd name="connsiteY8" fmla="*/ 165366 h 16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2" h="168889">
                    <a:moveTo>
                      <a:pt x="9964" y="165366"/>
                    </a:moveTo>
                    <a:cubicBezTo>
                      <a:pt x="9107" y="168033"/>
                      <a:pt x="6154" y="169557"/>
                      <a:pt x="3487" y="168604"/>
                    </a:cubicBezTo>
                    <a:cubicBezTo>
                      <a:pt x="820" y="167747"/>
                      <a:pt x="-609" y="164795"/>
                      <a:pt x="248" y="162128"/>
                    </a:cubicBezTo>
                    <a:cubicBezTo>
                      <a:pt x="12345" y="126123"/>
                      <a:pt x="15679" y="67735"/>
                      <a:pt x="18156" y="23825"/>
                    </a:cubicBezTo>
                    <a:cubicBezTo>
                      <a:pt x="18536" y="16871"/>
                      <a:pt x="18917" y="10299"/>
                      <a:pt x="19298" y="4775"/>
                    </a:cubicBezTo>
                    <a:cubicBezTo>
                      <a:pt x="19489" y="1917"/>
                      <a:pt x="21965" y="-178"/>
                      <a:pt x="24728" y="12"/>
                    </a:cubicBezTo>
                    <a:cubicBezTo>
                      <a:pt x="27585" y="203"/>
                      <a:pt x="29681" y="2679"/>
                      <a:pt x="29490" y="5441"/>
                    </a:cubicBezTo>
                    <a:cubicBezTo>
                      <a:pt x="29109" y="11728"/>
                      <a:pt x="28728" y="17919"/>
                      <a:pt x="28347" y="24396"/>
                    </a:cubicBezTo>
                    <a:cubicBezTo>
                      <a:pt x="25871" y="68973"/>
                      <a:pt x="22537" y="128123"/>
                      <a:pt x="9964" y="165366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07" name="图形 6">
              <a:extLst>
                <a:ext uri="{FF2B5EF4-FFF2-40B4-BE49-F238E27FC236}">
                  <a16:creationId xmlns:a16="http://schemas.microsoft.com/office/drawing/2014/main" id="{9137CB98-52CD-2C9F-3235-8E125EC731C6}"/>
                </a:ext>
              </a:extLst>
            </p:cNvPr>
            <p:cNvGrpSpPr/>
            <p:nvPr/>
          </p:nvGrpSpPr>
          <p:grpSpPr>
            <a:xfrm>
              <a:off x="1706976" y="3389967"/>
              <a:ext cx="690660" cy="1000056"/>
              <a:chOff x="1196934" y="857293"/>
              <a:chExt cx="557371" cy="807057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14B86E7-89CD-376C-306E-6CD0ECBA8D91}"/>
                  </a:ext>
                </a:extLst>
              </p:cNvPr>
              <p:cNvSpPr/>
              <p:nvPr/>
            </p:nvSpPr>
            <p:spPr>
              <a:xfrm>
                <a:off x="1196934" y="879196"/>
                <a:ext cx="215679" cy="442073"/>
              </a:xfrm>
              <a:custGeom>
                <a:avLst/>
                <a:gdLst>
                  <a:gd name="connsiteX0" fmla="*/ 200954 w 215679"/>
                  <a:gd name="connsiteY0" fmla="*/ 4438 h 442073"/>
                  <a:gd name="connsiteX1" fmla="*/ 211241 w 215679"/>
                  <a:gd name="connsiteY1" fmla="*/ 723 h 442073"/>
                  <a:gd name="connsiteX2" fmla="*/ 214956 w 215679"/>
                  <a:gd name="connsiteY2" fmla="*/ 11010 h 442073"/>
                  <a:gd name="connsiteX3" fmla="*/ 14741 w 215679"/>
                  <a:gd name="connsiteY3" fmla="*/ 437635 h 442073"/>
                  <a:gd name="connsiteX4" fmla="*/ 4454 w 215679"/>
                  <a:gd name="connsiteY4" fmla="*/ 441350 h 442073"/>
                  <a:gd name="connsiteX5" fmla="*/ 739 w 215679"/>
                  <a:gd name="connsiteY5" fmla="*/ 431063 h 442073"/>
                  <a:gd name="connsiteX6" fmla="*/ 200954 w 215679"/>
                  <a:gd name="connsiteY6" fmla="*/ 4438 h 44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79" h="442073">
                    <a:moveTo>
                      <a:pt x="200954" y="4438"/>
                    </a:moveTo>
                    <a:cubicBezTo>
                      <a:pt x="202764" y="628"/>
                      <a:pt x="207336" y="-1086"/>
                      <a:pt x="211241" y="723"/>
                    </a:cubicBezTo>
                    <a:cubicBezTo>
                      <a:pt x="215051" y="2533"/>
                      <a:pt x="216766" y="7105"/>
                      <a:pt x="214956" y="11010"/>
                    </a:cubicBezTo>
                    <a:lnTo>
                      <a:pt x="14741" y="437635"/>
                    </a:lnTo>
                    <a:cubicBezTo>
                      <a:pt x="12931" y="441445"/>
                      <a:pt x="8359" y="443160"/>
                      <a:pt x="4454" y="441350"/>
                    </a:cubicBezTo>
                    <a:cubicBezTo>
                      <a:pt x="548" y="439540"/>
                      <a:pt x="-1071" y="434968"/>
                      <a:pt x="739" y="431063"/>
                    </a:cubicBezTo>
                    <a:lnTo>
                      <a:pt x="200954" y="4438"/>
                    </a:ln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3C03140-D238-E1C1-116D-9B36639BD179}"/>
                  </a:ext>
                </a:extLst>
              </p:cNvPr>
              <p:cNvSpPr/>
              <p:nvPr/>
            </p:nvSpPr>
            <p:spPr>
              <a:xfrm>
                <a:off x="1391162" y="906283"/>
                <a:ext cx="156635" cy="291500"/>
              </a:xfrm>
              <a:custGeom>
                <a:avLst/>
                <a:gdLst>
                  <a:gd name="connsiteX0" fmla="*/ 2535 w 156635"/>
                  <a:gd name="connsiteY0" fmla="*/ 7450 h 291500"/>
                  <a:gd name="connsiteX1" fmla="*/ 249 w 156635"/>
                  <a:gd name="connsiteY1" fmla="*/ 2497 h 291500"/>
                  <a:gd name="connsiteX2" fmla="*/ 5202 w 156635"/>
                  <a:gd name="connsiteY2" fmla="*/ 211 h 291500"/>
                  <a:gd name="connsiteX3" fmla="*/ 67591 w 156635"/>
                  <a:gd name="connsiteY3" fmla="*/ 125179 h 291500"/>
                  <a:gd name="connsiteX4" fmla="*/ 70544 w 156635"/>
                  <a:gd name="connsiteY4" fmla="*/ 171185 h 291500"/>
                  <a:gd name="connsiteX5" fmla="*/ 89403 w 156635"/>
                  <a:gd name="connsiteY5" fmla="*/ 181948 h 291500"/>
                  <a:gd name="connsiteX6" fmla="*/ 156174 w 156635"/>
                  <a:gd name="connsiteY6" fmla="*/ 287961 h 291500"/>
                  <a:gd name="connsiteX7" fmla="*/ 152078 w 156635"/>
                  <a:gd name="connsiteY7" fmla="*/ 291486 h 291500"/>
                  <a:gd name="connsiteX8" fmla="*/ 148553 w 156635"/>
                  <a:gd name="connsiteY8" fmla="*/ 287390 h 291500"/>
                  <a:gd name="connsiteX9" fmla="*/ 85879 w 156635"/>
                  <a:gd name="connsiteY9" fmla="*/ 188806 h 291500"/>
                  <a:gd name="connsiteX10" fmla="*/ 66257 w 156635"/>
                  <a:gd name="connsiteY10" fmla="*/ 177567 h 291500"/>
                  <a:gd name="connsiteX11" fmla="*/ 61305 w 156635"/>
                  <a:gd name="connsiteY11" fmla="*/ 120893 h 291500"/>
                  <a:gd name="connsiteX12" fmla="*/ 2535 w 156635"/>
                  <a:gd name="connsiteY12" fmla="*/ 7450 h 29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635" h="291500">
                    <a:moveTo>
                      <a:pt x="2535" y="7450"/>
                    </a:moveTo>
                    <a:cubicBezTo>
                      <a:pt x="535" y="6688"/>
                      <a:pt x="-513" y="4497"/>
                      <a:pt x="249" y="2497"/>
                    </a:cubicBezTo>
                    <a:cubicBezTo>
                      <a:pt x="1011" y="497"/>
                      <a:pt x="3202" y="-456"/>
                      <a:pt x="5202" y="211"/>
                    </a:cubicBezTo>
                    <a:cubicBezTo>
                      <a:pt x="5583" y="306"/>
                      <a:pt x="123407" y="43264"/>
                      <a:pt x="67591" y="125179"/>
                    </a:cubicBezTo>
                    <a:cubicBezTo>
                      <a:pt x="50732" y="149944"/>
                      <a:pt x="56447" y="161565"/>
                      <a:pt x="70544" y="171185"/>
                    </a:cubicBezTo>
                    <a:cubicBezTo>
                      <a:pt x="75878" y="174804"/>
                      <a:pt x="82450" y="178329"/>
                      <a:pt x="89403" y="181948"/>
                    </a:cubicBezTo>
                    <a:cubicBezTo>
                      <a:pt x="121026" y="198617"/>
                      <a:pt x="161412" y="219953"/>
                      <a:pt x="156174" y="287961"/>
                    </a:cubicBezTo>
                    <a:cubicBezTo>
                      <a:pt x="155983" y="290057"/>
                      <a:pt x="154173" y="291676"/>
                      <a:pt x="152078" y="291486"/>
                    </a:cubicBezTo>
                    <a:cubicBezTo>
                      <a:pt x="149982" y="291295"/>
                      <a:pt x="148363" y="289485"/>
                      <a:pt x="148553" y="287390"/>
                    </a:cubicBezTo>
                    <a:cubicBezTo>
                      <a:pt x="153411" y="224430"/>
                      <a:pt x="115502" y="204427"/>
                      <a:pt x="85879" y="188806"/>
                    </a:cubicBezTo>
                    <a:cubicBezTo>
                      <a:pt x="78735" y="184996"/>
                      <a:pt x="71973" y="181472"/>
                      <a:pt x="66257" y="177567"/>
                    </a:cubicBezTo>
                    <a:cubicBezTo>
                      <a:pt x="48351" y="165375"/>
                      <a:pt x="40826" y="150897"/>
                      <a:pt x="61305" y="120893"/>
                    </a:cubicBezTo>
                    <a:cubicBezTo>
                      <a:pt x="111501" y="47169"/>
                      <a:pt x="2821" y="7545"/>
                      <a:pt x="2535" y="7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8E2F384-3FEE-C30B-1EF8-3CCAB48EDFAC}"/>
                  </a:ext>
                </a:extLst>
              </p:cNvPr>
              <p:cNvSpPr/>
              <p:nvPr/>
            </p:nvSpPr>
            <p:spPr>
              <a:xfrm>
                <a:off x="1329442" y="857293"/>
                <a:ext cx="68779" cy="81053"/>
              </a:xfrm>
              <a:custGeom>
                <a:avLst/>
                <a:gdLst>
                  <a:gd name="connsiteX0" fmla="*/ 66065 w 68779"/>
                  <a:gd name="connsiteY0" fmla="*/ 49486 h 81053"/>
                  <a:gd name="connsiteX1" fmla="*/ 66542 w 68779"/>
                  <a:gd name="connsiteY1" fmla="*/ 52248 h 81053"/>
                  <a:gd name="connsiteX2" fmla="*/ 68161 w 68779"/>
                  <a:gd name="connsiteY2" fmla="*/ 53677 h 81053"/>
                  <a:gd name="connsiteX3" fmla="*/ 67018 w 68779"/>
                  <a:gd name="connsiteY3" fmla="*/ 59011 h 81053"/>
                  <a:gd name="connsiteX4" fmla="*/ 152 w 68779"/>
                  <a:gd name="connsiteY4" fmla="*/ 69012 h 81053"/>
                  <a:gd name="connsiteX5" fmla="*/ 35776 w 68779"/>
                  <a:gd name="connsiteY5" fmla="*/ 48057 h 81053"/>
                  <a:gd name="connsiteX6" fmla="*/ 5963 w 68779"/>
                  <a:gd name="connsiteY6" fmla="*/ 6814 h 81053"/>
                  <a:gd name="connsiteX7" fmla="*/ 66065 w 68779"/>
                  <a:gd name="connsiteY7" fmla="*/ 49486 h 81053"/>
                  <a:gd name="connsiteX8" fmla="*/ 66065 w 68779"/>
                  <a:gd name="connsiteY8" fmla="*/ 49486 h 81053"/>
                  <a:gd name="connsiteX9" fmla="*/ 56445 w 68779"/>
                  <a:gd name="connsiteY9" fmla="*/ 48438 h 81053"/>
                  <a:gd name="connsiteX10" fmla="*/ 12344 w 68779"/>
                  <a:gd name="connsiteY10" fmla="*/ 11005 h 81053"/>
                  <a:gd name="connsiteX11" fmla="*/ 56445 w 68779"/>
                  <a:gd name="connsiteY11" fmla="*/ 48438 h 81053"/>
                  <a:gd name="connsiteX12" fmla="*/ 56445 w 68779"/>
                  <a:gd name="connsiteY12" fmla="*/ 48438 h 81053"/>
                  <a:gd name="connsiteX13" fmla="*/ 55397 w 68779"/>
                  <a:gd name="connsiteY13" fmla="*/ 57106 h 81053"/>
                  <a:gd name="connsiteX14" fmla="*/ 7868 w 68779"/>
                  <a:gd name="connsiteY14" fmla="*/ 67965 h 81053"/>
                  <a:gd name="connsiteX15" fmla="*/ 55397 w 68779"/>
                  <a:gd name="connsiteY15" fmla="*/ 57106 h 8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8779" h="81053">
                    <a:moveTo>
                      <a:pt x="66065" y="49486"/>
                    </a:moveTo>
                    <a:cubicBezTo>
                      <a:pt x="66542" y="50343"/>
                      <a:pt x="66732" y="51296"/>
                      <a:pt x="66542" y="52248"/>
                    </a:cubicBezTo>
                    <a:cubicBezTo>
                      <a:pt x="67208" y="52534"/>
                      <a:pt x="67780" y="53010"/>
                      <a:pt x="68161" y="53677"/>
                    </a:cubicBezTo>
                    <a:cubicBezTo>
                      <a:pt x="69304" y="55487"/>
                      <a:pt x="68828" y="57868"/>
                      <a:pt x="67018" y="59011"/>
                    </a:cubicBezTo>
                    <a:cubicBezTo>
                      <a:pt x="66827" y="59106"/>
                      <a:pt x="4058" y="101016"/>
                      <a:pt x="152" y="69012"/>
                    </a:cubicBezTo>
                    <a:cubicBezTo>
                      <a:pt x="-1943" y="51486"/>
                      <a:pt x="17964" y="47867"/>
                      <a:pt x="35776" y="48057"/>
                    </a:cubicBezTo>
                    <a:cubicBezTo>
                      <a:pt x="16631" y="38628"/>
                      <a:pt x="-5277" y="23578"/>
                      <a:pt x="5963" y="6814"/>
                    </a:cubicBezTo>
                    <a:cubicBezTo>
                      <a:pt x="25203" y="-21856"/>
                      <a:pt x="65970" y="49200"/>
                      <a:pt x="66065" y="49486"/>
                    </a:cubicBezTo>
                    <a:lnTo>
                      <a:pt x="66065" y="49486"/>
                    </a:lnTo>
                    <a:close/>
                    <a:moveTo>
                      <a:pt x="56445" y="48438"/>
                    </a:moveTo>
                    <a:cubicBezTo>
                      <a:pt x="47777" y="34437"/>
                      <a:pt x="22441" y="-4044"/>
                      <a:pt x="12344" y="11005"/>
                    </a:cubicBezTo>
                    <a:cubicBezTo>
                      <a:pt x="1962" y="26531"/>
                      <a:pt x="41110" y="42723"/>
                      <a:pt x="56445" y="48438"/>
                    </a:cubicBezTo>
                    <a:lnTo>
                      <a:pt x="56445" y="48438"/>
                    </a:lnTo>
                    <a:close/>
                    <a:moveTo>
                      <a:pt x="55397" y="57106"/>
                    </a:moveTo>
                    <a:cubicBezTo>
                      <a:pt x="41777" y="55106"/>
                      <a:pt x="5867" y="51391"/>
                      <a:pt x="7868" y="67965"/>
                    </a:cubicBezTo>
                    <a:cubicBezTo>
                      <a:pt x="9677" y="82824"/>
                      <a:pt x="40824" y="65964"/>
                      <a:pt x="55397" y="57106"/>
                    </a:cubicBezTo>
                    <a:close/>
                  </a:path>
                </a:pathLst>
              </a:custGeom>
              <a:solidFill>
                <a:srgbClr val="D793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11" name="图形 6">
                <a:extLst>
                  <a:ext uri="{FF2B5EF4-FFF2-40B4-BE49-F238E27FC236}">
                    <a16:creationId xmlns:a16="http://schemas.microsoft.com/office/drawing/2014/main" id="{978DAFC2-EED6-70EC-DD7B-E5C7F9E33D07}"/>
                  </a:ext>
                </a:extLst>
              </p:cNvPr>
              <p:cNvGrpSpPr/>
              <p:nvPr/>
            </p:nvGrpSpPr>
            <p:grpSpPr>
              <a:xfrm>
                <a:off x="1220697" y="1087040"/>
                <a:ext cx="138996" cy="181498"/>
                <a:chOff x="1220697" y="1087040"/>
                <a:chExt cx="138996" cy="181498"/>
              </a:xfrm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D4B672B3-831D-3F28-B840-5BED654D1F58}"/>
                    </a:ext>
                  </a:extLst>
                </p:cNvPr>
                <p:cNvSpPr/>
                <p:nvPr/>
              </p:nvSpPr>
              <p:spPr>
                <a:xfrm>
                  <a:off x="1225920" y="1087040"/>
                  <a:ext cx="133773" cy="181498"/>
                </a:xfrm>
                <a:custGeom>
                  <a:avLst/>
                  <a:gdLst>
                    <a:gd name="connsiteX0" fmla="*/ 2423 w 133773"/>
                    <a:gd name="connsiteY0" fmla="*/ 139494 h 181498"/>
                    <a:gd name="connsiteX1" fmla="*/ 133773 w 133773"/>
                    <a:gd name="connsiteY1" fmla="*/ 61960 h 181498"/>
                    <a:gd name="connsiteX2" fmla="*/ 83195 w 133773"/>
                    <a:gd name="connsiteY2" fmla="*/ 48 h 181498"/>
                    <a:gd name="connsiteX3" fmla="*/ 2423 w 133773"/>
                    <a:gd name="connsiteY3" fmla="*/ 139494 h 1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73" h="181498">
                      <a:moveTo>
                        <a:pt x="2423" y="139494"/>
                      </a:moveTo>
                      <a:cubicBezTo>
                        <a:pt x="19092" y="216170"/>
                        <a:pt x="133963" y="186452"/>
                        <a:pt x="133773" y="61960"/>
                      </a:cubicBezTo>
                      <a:cubicBezTo>
                        <a:pt x="133678" y="22146"/>
                        <a:pt x="108151" y="1096"/>
                        <a:pt x="83195" y="48"/>
                      </a:cubicBezTo>
                      <a:cubicBezTo>
                        <a:pt x="23283" y="-2333"/>
                        <a:pt x="-9483" y="84820"/>
                        <a:pt x="2423" y="1394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47" name="图形 6">
                  <a:extLst>
                    <a:ext uri="{FF2B5EF4-FFF2-40B4-BE49-F238E27FC236}">
                      <a16:creationId xmlns:a16="http://schemas.microsoft.com/office/drawing/2014/main" id="{5DC19441-D890-3CE9-33A6-12F03E7D7496}"/>
                    </a:ext>
                  </a:extLst>
                </p:cNvPr>
                <p:cNvGrpSpPr/>
                <p:nvPr/>
              </p:nvGrpSpPr>
              <p:grpSpPr>
                <a:xfrm>
                  <a:off x="1220697" y="1113603"/>
                  <a:ext cx="92955" cy="98697"/>
                  <a:chOff x="1220697" y="1113603"/>
                  <a:chExt cx="92955" cy="98697"/>
                </a:xfrm>
                <a:solidFill>
                  <a:srgbClr val="DBC2AA"/>
                </a:solidFill>
              </p:grpSpPr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44CF45B5-4606-1DF8-6314-4EEAA1A6D3B4}"/>
                      </a:ext>
                    </a:extLst>
                  </p:cNvPr>
                  <p:cNvSpPr/>
                  <p:nvPr/>
                </p:nvSpPr>
                <p:spPr>
                  <a:xfrm>
                    <a:off x="1228013" y="1150957"/>
                    <a:ext cx="71034" cy="25599"/>
                  </a:xfrm>
                  <a:custGeom>
                    <a:avLst/>
                    <a:gdLst>
                      <a:gd name="connsiteX0" fmla="*/ 69196 w 71034"/>
                      <a:gd name="connsiteY0" fmla="*/ 16522 h 25599"/>
                      <a:gd name="connsiteX1" fmla="*/ 69768 w 71034"/>
                      <a:gd name="connsiteY1" fmla="*/ 23761 h 25599"/>
                      <a:gd name="connsiteX2" fmla="*/ 62529 w 71034"/>
                      <a:gd name="connsiteY2" fmla="*/ 24332 h 25599"/>
                      <a:gd name="connsiteX3" fmla="*/ 37097 w 71034"/>
                      <a:gd name="connsiteY3" fmla="*/ 12617 h 25599"/>
                      <a:gd name="connsiteX4" fmla="*/ 5760 w 71034"/>
                      <a:gd name="connsiteY4" fmla="*/ 10902 h 25599"/>
                      <a:gd name="connsiteX5" fmla="*/ 45 w 71034"/>
                      <a:gd name="connsiteY5" fmla="*/ 6425 h 25599"/>
                      <a:gd name="connsiteX6" fmla="*/ 4522 w 71034"/>
                      <a:gd name="connsiteY6" fmla="*/ 710 h 25599"/>
                      <a:gd name="connsiteX7" fmla="*/ 39574 w 71034"/>
                      <a:gd name="connsiteY7" fmla="*/ 2711 h 25599"/>
                      <a:gd name="connsiteX8" fmla="*/ 69196 w 71034"/>
                      <a:gd name="connsiteY8" fmla="*/ 16522 h 2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034" h="25599">
                        <a:moveTo>
                          <a:pt x="69196" y="16522"/>
                        </a:moveTo>
                        <a:cubicBezTo>
                          <a:pt x="71387" y="18332"/>
                          <a:pt x="71673" y="21570"/>
                          <a:pt x="69768" y="23761"/>
                        </a:cubicBezTo>
                        <a:cubicBezTo>
                          <a:pt x="67958" y="25952"/>
                          <a:pt x="64720" y="26237"/>
                          <a:pt x="62529" y="24332"/>
                        </a:cubicBezTo>
                        <a:cubicBezTo>
                          <a:pt x="57385" y="19951"/>
                          <a:pt x="48432" y="15284"/>
                          <a:pt x="37097" y="12617"/>
                        </a:cubicBezTo>
                        <a:cubicBezTo>
                          <a:pt x="27953" y="10426"/>
                          <a:pt x="17285" y="9473"/>
                          <a:pt x="5760" y="10902"/>
                        </a:cubicBezTo>
                        <a:cubicBezTo>
                          <a:pt x="2902" y="11283"/>
                          <a:pt x="331" y="9188"/>
                          <a:pt x="45" y="6425"/>
                        </a:cubicBezTo>
                        <a:cubicBezTo>
                          <a:pt x="-336" y="3568"/>
                          <a:pt x="1759" y="996"/>
                          <a:pt x="4522" y="710"/>
                        </a:cubicBezTo>
                        <a:cubicBezTo>
                          <a:pt x="17380" y="-814"/>
                          <a:pt x="29287" y="234"/>
                          <a:pt x="39574" y="2711"/>
                        </a:cubicBezTo>
                        <a:cubicBezTo>
                          <a:pt x="52623" y="5759"/>
                          <a:pt x="63005" y="11188"/>
                          <a:pt x="69196" y="16522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E3AA2C64-EBB8-1AF9-C334-9EFDF30DCEE6}"/>
                      </a:ext>
                    </a:extLst>
                  </p:cNvPr>
                  <p:cNvSpPr/>
                  <p:nvPr/>
                </p:nvSpPr>
                <p:spPr>
                  <a:xfrm>
                    <a:off x="1220697" y="1192357"/>
                    <a:ext cx="62469" cy="19944"/>
                  </a:xfrm>
                  <a:custGeom>
                    <a:avLst/>
                    <a:gdLst>
                      <a:gd name="connsiteX0" fmla="*/ 60129 w 62469"/>
                      <a:gd name="connsiteY0" fmla="*/ 10460 h 19944"/>
                      <a:gd name="connsiteX1" fmla="*/ 61653 w 62469"/>
                      <a:gd name="connsiteY1" fmla="*/ 17604 h 19944"/>
                      <a:gd name="connsiteX2" fmla="*/ 54509 w 62469"/>
                      <a:gd name="connsiteY2" fmla="*/ 19128 h 19944"/>
                      <a:gd name="connsiteX3" fmla="*/ 32506 w 62469"/>
                      <a:gd name="connsiteY3" fmla="*/ 11793 h 19944"/>
                      <a:gd name="connsiteX4" fmla="*/ 5646 w 62469"/>
                      <a:gd name="connsiteY4" fmla="*/ 10841 h 19944"/>
                      <a:gd name="connsiteX5" fmla="*/ 26 w 62469"/>
                      <a:gd name="connsiteY5" fmla="*/ 6174 h 19944"/>
                      <a:gd name="connsiteX6" fmla="*/ 4693 w 62469"/>
                      <a:gd name="connsiteY6" fmla="*/ 554 h 19944"/>
                      <a:gd name="connsiteX7" fmla="*/ 34221 w 62469"/>
                      <a:gd name="connsiteY7" fmla="*/ 1602 h 19944"/>
                      <a:gd name="connsiteX8" fmla="*/ 60129 w 62469"/>
                      <a:gd name="connsiteY8" fmla="*/ 10460 h 1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469" h="19944">
                        <a:moveTo>
                          <a:pt x="60129" y="10460"/>
                        </a:moveTo>
                        <a:cubicBezTo>
                          <a:pt x="62510" y="11984"/>
                          <a:pt x="63177" y="15222"/>
                          <a:pt x="61653" y="17604"/>
                        </a:cubicBezTo>
                        <a:cubicBezTo>
                          <a:pt x="60129" y="19985"/>
                          <a:pt x="56890" y="20652"/>
                          <a:pt x="54509" y="19128"/>
                        </a:cubicBezTo>
                        <a:cubicBezTo>
                          <a:pt x="52223" y="17699"/>
                          <a:pt x="44603" y="13889"/>
                          <a:pt x="32506" y="11793"/>
                        </a:cubicBezTo>
                        <a:cubicBezTo>
                          <a:pt x="25077" y="10460"/>
                          <a:pt x="16028" y="9888"/>
                          <a:pt x="5646" y="10841"/>
                        </a:cubicBezTo>
                        <a:cubicBezTo>
                          <a:pt x="2788" y="11127"/>
                          <a:pt x="312" y="9031"/>
                          <a:pt x="26" y="6174"/>
                        </a:cubicBezTo>
                        <a:cubicBezTo>
                          <a:pt x="-260" y="3316"/>
                          <a:pt x="1836" y="840"/>
                          <a:pt x="4693" y="554"/>
                        </a:cubicBezTo>
                        <a:cubicBezTo>
                          <a:pt x="16028" y="-589"/>
                          <a:pt x="26029" y="173"/>
                          <a:pt x="34221" y="1602"/>
                        </a:cubicBezTo>
                        <a:cubicBezTo>
                          <a:pt x="48127" y="4078"/>
                          <a:pt x="57366" y="8650"/>
                          <a:pt x="60129" y="10460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6595D8F2-C171-65EE-9671-1A18085373E8}"/>
                      </a:ext>
                    </a:extLst>
                  </p:cNvPr>
                  <p:cNvSpPr/>
                  <p:nvPr/>
                </p:nvSpPr>
                <p:spPr>
                  <a:xfrm>
                    <a:off x="1246429" y="1113603"/>
                    <a:ext cx="67223" cy="24218"/>
                  </a:xfrm>
                  <a:custGeom>
                    <a:avLst/>
                    <a:gdLst>
                      <a:gd name="connsiteX0" fmla="*/ 64972 w 67223"/>
                      <a:gd name="connsiteY0" fmla="*/ 14823 h 24218"/>
                      <a:gd name="connsiteX1" fmla="*/ 66306 w 67223"/>
                      <a:gd name="connsiteY1" fmla="*/ 21967 h 24218"/>
                      <a:gd name="connsiteX2" fmla="*/ 59162 w 67223"/>
                      <a:gd name="connsiteY2" fmla="*/ 23300 h 24218"/>
                      <a:gd name="connsiteX3" fmla="*/ 41255 w 67223"/>
                      <a:gd name="connsiteY3" fmla="*/ 14632 h 24218"/>
                      <a:gd name="connsiteX4" fmla="*/ 5441 w 67223"/>
                      <a:gd name="connsiteY4" fmla="*/ 10537 h 24218"/>
                      <a:gd name="connsiteX5" fmla="*/ 12 w 67223"/>
                      <a:gd name="connsiteY5" fmla="*/ 5679 h 24218"/>
                      <a:gd name="connsiteX6" fmla="*/ 4869 w 67223"/>
                      <a:gd name="connsiteY6" fmla="*/ 250 h 24218"/>
                      <a:gd name="connsiteX7" fmla="*/ 44493 w 67223"/>
                      <a:gd name="connsiteY7" fmla="*/ 4917 h 24218"/>
                      <a:gd name="connsiteX8" fmla="*/ 64972 w 67223"/>
                      <a:gd name="connsiteY8" fmla="*/ 14823 h 24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223" h="24218">
                        <a:moveTo>
                          <a:pt x="64972" y="14823"/>
                        </a:moveTo>
                        <a:cubicBezTo>
                          <a:pt x="67353" y="16442"/>
                          <a:pt x="67925" y="19586"/>
                          <a:pt x="66306" y="21967"/>
                        </a:cubicBezTo>
                        <a:cubicBezTo>
                          <a:pt x="64686" y="24348"/>
                          <a:pt x="61543" y="24919"/>
                          <a:pt x="59162" y="23300"/>
                        </a:cubicBezTo>
                        <a:cubicBezTo>
                          <a:pt x="56019" y="21109"/>
                          <a:pt x="50113" y="17585"/>
                          <a:pt x="41255" y="14632"/>
                        </a:cubicBezTo>
                        <a:cubicBezTo>
                          <a:pt x="32301" y="11680"/>
                          <a:pt x="20490" y="9584"/>
                          <a:pt x="5441" y="10537"/>
                        </a:cubicBezTo>
                        <a:cubicBezTo>
                          <a:pt x="2583" y="10727"/>
                          <a:pt x="202" y="8536"/>
                          <a:pt x="12" y="5679"/>
                        </a:cubicBezTo>
                        <a:cubicBezTo>
                          <a:pt x="-179" y="2821"/>
                          <a:pt x="2012" y="440"/>
                          <a:pt x="4869" y="250"/>
                        </a:cubicBezTo>
                        <a:cubicBezTo>
                          <a:pt x="21348" y="-798"/>
                          <a:pt x="34492" y="1583"/>
                          <a:pt x="44493" y="4917"/>
                        </a:cubicBezTo>
                        <a:cubicBezTo>
                          <a:pt x="54495" y="8155"/>
                          <a:pt x="61353" y="12251"/>
                          <a:pt x="64972" y="14823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112" name="图形 6">
                <a:extLst>
                  <a:ext uri="{FF2B5EF4-FFF2-40B4-BE49-F238E27FC236}">
                    <a16:creationId xmlns:a16="http://schemas.microsoft.com/office/drawing/2014/main" id="{E6650733-6F2B-B6D3-5F69-EC54F4743129}"/>
                  </a:ext>
                </a:extLst>
              </p:cNvPr>
              <p:cNvGrpSpPr/>
              <p:nvPr/>
            </p:nvGrpSpPr>
            <p:grpSpPr>
              <a:xfrm>
                <a:off x="1360836" y="1170021"/>
                <a:ext cx="393469" cy="494330"/>
                <a:chOff x="1360836" y="1170021"/>
                <a:chExt cx="393469" cy="494330"/>
              </a:xfrm>
            </p:grpSpPr>
            <p:grpSp>
              <p:nvGrpSpPr>
                <p:cNvPr id="113" name="图形 6">
                  <a:extLst>
                    <a:ext uri="{FF2B5EF4-FFF2-40B4-BE49-F238E27FC236}">
                      <a16:creationId xmlns:a16="http://schemas.microsoft.com/office/drawing/2014/main" id="{6114BCAD-454B-FC85-5309-ABE85CE76D6B}"/>
                    </a:ext>
                  </a:extLst>
                </p:cNvPr>
                <p:cNvGrpSpPr/>
                <p:nvPr/>
              </p:nvGrpSpPr>
              <p:grpSpPr>
                <a:xfrm>
                  <a:off x="1504616" y="1548476"/>
                  <a:ext cx="114289" cy="115875"/>
                  <a:chOff x="1504616" y="1548476"/>
                  <a:chExt cx="114289" cy="115875"/>
                </a:xfrm>
                <a:solidFill>
                  <a:srgbClr val="C02817"/>
                </a:solidFill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7F39C64A-C1A0-9048-6AEF-5FE4547FFDEF}"/>
                      </a:ext>
                    </a:extLst>
                  </p:cNvPr>
                  <p:cNvSpPr/>
                  <p:nvPr/>
                </p:nvSpPr>
                <p:spPr>
                  <a:xfrm>
                    <a:off x="1504616" y="1554667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107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C72A62A0-FF3C-28E3-6957-709FFF95EA1E}"/>
                      </a:ext>
                    </a:extLst>
                  </p:cNvPr>
                  <p:cNvSpPr/>
                  <p:nvPr/>
                </p:nvSpPr>
                <p:spPr>
                  <a:xfrm>
                    <a:off x="1520618" y="1553619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EF8DA143-5B70-F653-3F26-C7BCD8D257B9}"/>
                      </a:ext>
                    </a:extLst>
                  </p:cNvPr>
                  <p:cNvSpPr/>
                  <p:nvPr/>
                </p:nvSpPr>
                <p:spPr>
                  <a:xfrm>
                    <a:off x="1536620" y="1552572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AF981CA1-C774-EC76-0BA4-2AC6190F19F2}"/>
                      </a:ext>
                    </a:extLst>
                  </p:cNvPr>
                  <p:cNvSpPr/>
                  <p:nvPr/>
                </p:nvSpPr>
                <p:spPr>
                  <a:xfrm>
                    <a:off x="1552622" y="1551524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D45D5C4D-DB3F-8944-E7F3-D215388CE98B}"/>
                      </a:ext>
                    </a:extLst>
                  </p:cNvPr>
                  <p:cNvSpPr/>
                  <p:nvPr/>
                </p:nvSpPr>
                <p:spPr>
                  <a:xfrm>
                    <a:off x="1568624" y="1550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4085E14A-ABE8-B9B3-EACA-A33B18713E26}"/>
                      </a:ext>
                    </a:extLst>
                  </p:cNvPr>
                  <p:cNvSpPr/>
                  <p:nvPr/>
                </p:nvSpPr>
                <p:spPr>
                  <a:xfrm>
                    <a:off x="1584626" y="1549523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80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192" y="108779"/>
                          <a:pt x="6335" y="110303"/>
                          <a:pt x="3668" y="109445"/>
                        </a:cubicBezTo>
                        <a:cubicBezTo>
                          <a:pt x="905" y="108588"/>
                          <a:pt x="-619" y="105731"/>
                          <a:pt x="239" y="103064"/>
                        </a:cubicBezTo>
                        <a:cubicBezTo>
                          <a:pt x="10621" y="68107"/>
                          <a:pt x="7573" y="5432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7586A998-9243-CC71-E6ED-B9287A695DD2}"/>
                      </a:ext>
                    </a:extLst>
                  </p:cNvPr>
                  <p:cNvSpPr/>
                  <p:nvPr/>
                </p:nvSpPr>
                <p:spPr>
                  <a:xfrm>
                    <a:off x="1600628" y="1548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5"/>
                          <a:pt x="10049" y="106016"/>
                        </a:cubicBezTo>
                        <a:cubicBezTo>
                          <a:pt x="9287" y="108778"/>
                          <a:pt x="6335" y="110302"/>
                          <a:pt x="3668" y="109445"/>
                        </a:cubicBezTo>
                        <a:cubicBezTo>
                          <a:pt x="905" y="108588"/>
                          <a:pt x="-619" y="105730"/>
                          <a:pt x="239" y="103063"/>
                        </a:cubicBezTo>
                        <a:cubicBezTo>
                          <a:pt x="10621" y="68107"/>
                          <a:pt x="7573" y="5527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28B4453-9370-414A-CBCB-8ED2AF6BBA73}"/>
                    </a:ext>
                  </a:extLst>
                </p:cNvPr>
                <p:cNvSpPr/>
                <p:nvPr/>
              </p:nvSpPr>
              <p:spPr>
                <a:xfrm>
                  <a:off x="1360844" y="1195448"/>
                  <a:ext cx="393461" cy="347349"/>
                </a:xfrm>
                <a:custGeom>
                  <a:avLst/>
                  <a:gdLst>
                    <a:gd name="connsiteX0" fmla="*/ 186301 w 393461"/>
                    <a:gd name="connsiteY0" fmla="*/ 415 h 347349"/>
                    <a:gd name="connsiteX1" fmla="*/ 393184 w 393461"/>
                    <a:gd name="connsiteY1" fmla="*/ 161864 h 347349"/>
                    <a:gd name="connsiteX2" fmla="*/ 207161 w 393461"/>
                    <a:gd name="connsiteY2" fmla="*/ 346934 h 347349"/>
                    <a:gd name="connsiteX3" fmla="*/ 277 w 393461"/>
                    <a:gd name="connsiteY3" fmla="*/ 185486 h 347349"/>
                    <a:gd name="connsiteX4" fmla="*/ 186301 w 393461"/>
                    <a:gd name="connsiteY4" fmla="*/ 415 h 34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461" h="347349">
                      <a:moveTo>
                        <a:pt x="186301" y="415"/>
                      </a:moveTo>
                      <a:cubicBezTo>
                        <a:pt x="294791" y="-6157"/>
                        <a:pt x="387373" y="66137"/>
                        <a:pt x="393184" y="161864"/>
                      </a:cubicBezTo>
                      <a:cubicBezTo>
                        <a:pt x="398899" y="257590"/>
                        <a:pt x="315650" y="340457"/>
                        <a:pt x="207161" y="346934"/>
                      </a:cubicBezTo>
                      <a:cubicBezTo>
                        <a:pt x="98671" y="353507"/>
                        <a:pt x="6088" y="281212"/>
                        <a:pt x="277" y="185486"/>
                      </a:cubicBezTo>
                      <a:cubicBezTo>
                        <a:pt x="-5437" y="89855"/>
                        <a:pt x="77811" y="6987"/>
                        <a:pt x="186301" y="41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840BBA9-9258-9D86-4970-89210D694054}"/>
                    </a:ext>
                  </a:extLst>
                </p:cNvPr>
                <p:cNvSpPr/>
                <p:nvPr/>
              </p:nvSpPr>
              <p:spPr>
                <a:xfrm>
                  <a:off x="1441672" y="1195456"/>
                  <a:ext cx="231425" cy="347438"/>
                </a:xfrm>
                <a:custGeom>
                  <a:avLst/>
                  <a:gdLst>
                    <a:gd name="connsiteX0" fmla="*/ 105473 w 231425"/>
                    <a:gd name="connsiteY0" fmla="*/ 408 h 347438"/>
                    <a:gd name="connsiteX1" fmla="*/ 136144 w 231425"/>
                    <a:gd name="connsiteY1" fmla="*/ 693 h 347438"/>
                    <a:gd name="connsiteX2" fmla="*/ 190055 w 231425"/>
                    <a:gd name="connsiteY2" fmla="*/ 44032 h 347438"/>
                    <a:gd name="connsiteX3" fmla="*/ 230918 w 231425"/>
                    <a:gd name="connsiteY3" fmla="*/ 167762 h 347438"/>
                    <a:gd name="connsiteX4" fmla="*/ 205200 w 231425"/>
                    <a:gd name="connsiteY4" fmla="*/ 295492 h 347438"/>
                    <a:gd name="connsiteX5" fmla="*/ 162623 w 231425"/>
                    <a:gd name="connsiteY5" fmla="*/ 341879 h 347438"/>
                    <a:gd name="connsiteX6" fmla="*/ 126333 w 231425"/>
                    <a:gd name="connsiteY6" fmla="*/ 347022 h 347438"/>
                    <a:gd name="connsiteX7" fmla="*/ 88995 w 231425"/>
                    <a:gd name="connsiteY7" fmla="*/ 346165 h 347438"/>
                    <a:gd name="connsiteX8" fmla="*/ 41370 w 231425"/>
                    <a:gd name="connsiteY8" fmla="*/ 305303 h 347438"/>
                    <a:gd name="connsiteX9" fmla="*/ 508 w 231425"/>
                    <a:gd name="connsiteY9" fmla="*/ 181573 h 347438"/>
                    <a:gd name="connsiteX10" fmla="*/ 26225 w 231425"/>
                    <a:gd name="connsiteY10" fmla="*/ 53843 h 347438"/>
                    <a:gd name="connsiteX11" fmla="*/ 74327 w 231425"/>
                    <a:gd name="connsiteY11" fmla="*/ 4408 h 347438"/>
                    <a:gd name="connsiteX12" fmla="*/ 105473 w 231425"/>
                    <a:gd name="connsiteY12" fmla="*/ 408 h 347438"/>
                    <a:gd name="connsiteX13" fmla="*/ 105473 w 231425"/>
                    <a:gd name="connsiteY13" fmla="*/ 408 h 347438"/>
                    <a:gd name="connsiteX14" fmla="*/ 184817 w 231425"/>
                    <a:gd name="connsiteY14" fmla="*/ 47842 h 347438"/>
                    <a:gd name="connsiteX15" fmla="*/ 105378 w 231425"/>
                    <a:gd name="connsiteY15" fmla="*/ 2598 h 347438"/>
                    <a:gd name="connsiteX16" fmla="*/ 31940 w 231425"/>
                    <a:gd name="connsiteY16" fmla="*/ 56986 h 347438"/>
                    <a:gd name="connsiteX17" fmla="*/ 6985 w 231425"/>
                    <a:gd name="connsiteY17" fmla="*/ 181192 h 347438"/>
                    <a:gd name="connsiteX18" fmla="*/ 46609 w 231425"/>
                    <a:gd name="connsiteY18" fmla="*/ 301493 h 347438"/>
                    <a:gd name="connsiteX19" fmla="*/ 126047 w 231425"/>
                    <a:gd name="connsiteY19" fmla="*/ 346737 h 347438"/>
                    <a:gd name="connsiteX20" fmla="*/ 199485 w 231425"/>
                    <a:gd name="connsiteY20" fmla="*/ 292349 h 347438"/>
                    <a:gd name="connsiteX21" fmla="*/ 224441 w 231425"/>
                    <a:gd name="connsiteY21" fmla="*/ 168143 h 347438"/>
                    <a:gd name="connsiteX22" fmla="*/ 184817 w 231425"/>
                    <a:gd name="connsiteY22" fmla="*/ 47842 h 34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425" h="347438">
                      <a:moveTo>
                        <a:pt x="105473" y="408"/>
                      </a:moveTo>
                      <a:cubicBezTo>
                        <a:pt x="115856" y="-259"/>
                        <a:pt x="126143" y="-69"/>
                        <a:pt x="136144" y="693"/>
                      </a:cubicBezTo>
                      <a:cubicBezTo>
                        <a:pt x="156337" y="7932"/>
                        <a:pt x="174815" y="23077"/>
                        <a:pt x="190055" y="44032"/>
                      </a:cubicBezTo>
                      <a:cubicBezTo>
                        <a:pt x="212534" y="74988"/>
                        <a:pt x="227965" y="118708"/>
                        <a:pt x="230918" y="167762"/>
                      </a:cubicBezTo>
                      <a:cubicBezTo>
                        <a:pt x="233870" y="216816"/>
                        <a:pt x="223774" y="261964"/>
                        <a:pt x="205200" y="295492"/>
                      </a:cubicBezTo>
                      <a:cubicBezTo>
                        <a:pt x="193865" y="315780"/>
                        <a:pt x="179387" y="331878"/>
                        <a:pt x="162623" y="341879"/>
                      </a:cubicBezTo>
                      <a:cubicBezTo>
                        <a:pt x="150908" y="344546"/>
                        <a:pt x="138811" y="346356"/>
                        <a:pt x="126333" y="347022"/>
                      </a:cubicBezTo>
                      <a:cubicBezTo>
                        <a:pt x="113665" y="347784"/>
                        <a:pt x="101187" y="347499"/>
                        <a:pt x="88995" y="346165"/>
                      </a:cubicBezTo>
                      <a:cubicBezTo>
                        <a:pt x="71279" y="338259"/>
                        <a:pt x="55086" y="324067"/>
                        <a:pt x="41370" y="305303"/>
                      </a:cubicBezTo>
                      <a:cubicBezTo>
                        <a:pt x="18891" y="274347"/>
                        <a:pt x="3461" y="230627"/>
                        <a:pt x="508" y="181573"/>
                      </a:cubicBezTo>
                      <a:cubicBezTo>
                        <a:pt x="-2445" y="132519"/>
                        <a:pt x="7652" y="87371"/>
                        <a:pt x="26225" y="53843"/>
                      </a:cubicBezTo>
                      <a:cubicBezTo>
                        <a:pt x="38798" y="31269"/>
                        <a:pt x="55277" y="14028"/>
                        <a:pt x="74327" y="4408"/>
                      </a:cubicBezTo>
                      <a:cubicBezTo>
                        <a:pt x="84518" y="2408"/>
                        <a:pt x="94901" y="1074"/>
                        <a:pt x="105473" y="408"/>
                      </a:cubicBezTo>
                      <a:lnTo>
                        <a:pt x="105473" y="408"/>
                      </a:lnTo>
                      <a:close/>
                      <a:moveTo>
                        <a:pt x="184817" y="47842"/>
                      </a:moveTo>
                      <a:cubicBezTo>
                        <a:pt x="163290" y="18219"/>
                        <a:pt x="135096" y="789"/>
                        <a:pt x="105378" y="2598"/>
                      </a:cubicBezTo>
                      <a:cubicBezTo>
                        <a:pt x="75660" y="4408"/>
                        <a:pt x="49752" y="25077"/>
                        <a:pt x="31940" y="56986"/>
                      </a:cubicBezTo>
                      <a:cubicBezTo>
                        <a:pt x="13843" y="89371"/>
                        <a:pt x="4127" y="133377"/>
                        <a:pt x="6985" y="181192"/>
                      </a:cubicBezTo>
                      <a:cubicBezTo>
                        <a:pt x="9842" y="229008"/>
                        <a:pt x="24797" y="271489"/>
                        <a:pt x="46609" y="301493"/>
                      </a:cubicBezTo>
                      <a:cubicBezTo>
                        <a:pt x="68135" y="331116"/>
                        <a:pt x="96329" y="348546"/>
                        <a:pt x="126047" y="346737"/>
                      </a:cubicBezTo>
                      <a:cubicBezTo>
                        <a:pt x="155765" y="344927"/>
                        <a:pt x="181673" y="324258"/>
                        <a:pt x="199485" y="292349"/>
                      </a:cubicBezTo>
                      <a:cubicBezTo>
                        <a:pt x="217583" y="259964"/>
                        <a:pt x="227298" y="215958"/>
                        <a:pt x="224441" y="168143"/>
                      </a:cubicBezTo>
                      <a:cubicBezTo>
                        <a:pt x="221583" y="120327"/>
                        <a:pt x="206724" y="77846"/>
                        <a:pt x="184817" y="47842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E128CF8-3855-84ED-71CA-92E704F5162C}"/>
                    </a:ext>
                  </a:extLst>
                </p:cNvPr>
                <p:cNvSpPr/>
                <p:nvPr/>
              </p:nvSpPr>
              <p:spPr>
                <a:xfrm>
                  <a:off x="1448276" y="1214818"/>
                  <a:ext cx="211550" cy="14705"/>
                </a:xfrm>
                <a:custGeom>
                  <a:avLst/>
                  <a:gdLst>
                    <a:gd name="connsiteX0" fmla="*/ 202216 w 211550"/>
                    <a:gd name="connsiteY0" fmla="*/ 0 h 14705"/>
                    <a:gd name="connsiteX1" fmla="*/ 211550 w 211550"/>
                    <a:gd name="connsiteY1" fmla="*/ 4572 h 14705"/>
                    <a:gd name="connsiteX2" fmla="*/ 209931 w 211550"/>
                    <a:gd name="connsiteY2" fmla="*/ 5334 h 14705"/>
                    <a:gd name="connsiteX3" fmla="*/ 101727 w 211550"/>
                    <a:gd name="connsiteY3" fmla="*/ 14478 h 14705"/>
                    <a:gd name="connsiteX4" fmla="*/ 1619 w 211550"/>
                    <a:gd name="connsiteY4" fmla="*/ 12002 h 14705"/>
                    <a:gd name="connsiteX5" fmla="*/ 0 w 211550"/>
                    <a:gd name="connsiteY5" fmla="*/ 11430 h 14705"/>
                    <a:gd name="connsiteX6" fmla="*/ 9525 w 211550"/>
                    <a:gd name="connsiteY6" fmla="*/ 6001 h 14705"/>
                    <a:gd name="connsiteX7" fmla="*/ 101632 w 211550"/>
                    <a:gd name="connsiteY7" fmla="*/ 8001 h 14705"/>
                    <a:gd name="connsiteX8" fmla="*/ 202216 w 211550"/>
                    <a:gd name="connsiteY8" fmla="*/ 0 h 14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550" h="14705">
                      <a:moveTo>
                        <a:pt x="202216" y="0"/>
                      </a:moveTo>
                      <a:cubicBezTo>
                        <a:pt x="205359" y="1429"/>
                        <a:pt x="208502" y="2953"/>
                        <a:pt x="211550" y="4572"/>
                      </a:cubicBezTo>
                      <a:cubicBezTo>
                        <a:pt x="211074" y="4953"/>
                        <a:pt x="210502" y="5239"/>
                        <a:pt x="209931" y="5334"/>
                      </a:cubicBezTo>
                      <a:cubicBezTo>
                        <a:pt x="174308" y="11049"/>
                        <a:pt x="137350" y="13716"/>
                        <a:pt x="101727" y="14478"/>
                      </a:cubicBezTo>
                      <a:cubicBezTo>
                        <a:pt x="66199" y="15240"/>
                        <a:pt x="31909" y="14002"/>
                        <a:pt x="1619" y="12002"/>
                      </a:cubicBezTo>
                      <a:cubicBezTo>
                        <a:pt x="1048" y="12002"/>
                        <a:pt x="476" y="11716"/>
                        <a:pt x="0" y="11430"/>
                      </a:cubicBezTo>
                      <a:cubicBezTo>
                        <a:pt x="3143" y="9525"/>
                        <a:pt x="6287" y="7715"/>
                        <a:pt x="9525" y="6001"/>
                      </a:cubicBezTo>
                      <a:cubicBezTo>
                        <a:pt x="37719" y="7715"/>
                        <a:pt x="69151" y="8668"/>
                        <a:pt x="101632" y="8001"/>
                      </a:cubicBezTo>
                      <a:cubicBezTo>
                        <a:pt x="134684" y="7334"/>
                        <a:pt x="168973" y="4953"/>
                        <a:pt x="20221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B7C88A4-A669-5FDF-D4BA-5E94EF7940F7}"/>
                    </a:ext>
                  </a:extLst>
                </p:cNvPr>
                <p:cNvSpPr/>
                <p:nvPr/>
              </p:nvSpPr>
              <p:spPr>
                <a:xfrm>
                  <a:off x="1405413" y="1244631"/>
                  <a:ext cx="297179" cy="23134"/>
                </a:xfrm>
                <a:custGeom>
                  <a:avLst/>
                  <a:gdLst>
                    <a:gd name="connsiteX0" fmla="*/ 291370 w 297179"/>
                    <a:gd name="connsiteY0" fmla="*/ 0 h 23134"/>
                    <a:gd name="connsiteX1" fmla="*/ 297180 w 297179"/>
                    <a:gd name="connsiteY1" fmla="*/ 5239 h 23134"/>
                    <a:gd name="connsiteX2" fmla="*/ 296704 w 297179"/>
                    <a:gd name="connsiteY2" fmla="*/ 5429 h 23134"/>
                    <a:gd name="connsiteX3" fmla="*/ 138303 w 297179"/>
                    <a:gd name="connsiteY3" fmla="*/ 23050 h 23134"/>
                    <a:gd name="connsiteX4" fmla="*/ 381 w 297179"/>
                    <a:gd name="connsiteY4" fmla="*/ 16669 h 23134"/>
                    <a:gd name="connsiteX5" fmla="*/ 0 w 297179"/>
                    <a:gd name="connsiteY5" fmla="*/ 16574 h 23134"/>
                    <a:gd name="connsiteX6" fmla="*/ 5715 w 297179"/>
                    <a:gd name="connsiteY6" fmla="*/ 10668 h 23134"/>
                    <a:gd name="connsiteX7" fmla="*/ 138303 w 297179"/>
                    <a:gd name="connsiteY7" fmla="*/ 16574 h 23134"/>
                    <a:gd name="connsiteX8" fmla="*/ 291370 w 297179"/>
                    <a:gd name="connsiteY8" fmla="*/ 0 h 23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7179" h="23134">
                      <a:moveTo>
                        <a:pt x="291370" y="0"/>
                      </a:moveTo>
                      <a:cubicBezTo>
                        <a:pt x="293370" y="1715"/>
                        <a:pt x="295275" y="3429"/>
                        <a:pt x="297180" y="5239"/>
                      </a:cubicBezTo>
                      <a:cubicBezTo>
                        <a:pt x="296989" y="5334"/>
                        <a:pt x="296894" y="5334"/>
                        <a:pt x="296704" y="5429"/>
                      </a:cubicBezTo>
                      <a:cubicBezTo>
                        <a:pt x="246317" y="17717"/>
                        <a:pt x="190595" y="22384"/>
                        <a:pt x="138303" y="23050"/>
                      </a:cubicBezTo>
                      <a:cubicBezTo>
                        <a:pt x="86106" y="23717"/>
                        <a:pt x="37243" y="20288"/>
                        <a:pt x="381" y="16669"/>
                      </a:cubicBezTo>
                      <a:cubicBezTo>
                        <a:pt x="286" y="16669"/>
                        <a:pt x="95" y="16669"/>
                        <a:pt x="0" y="16574"/>
                      </a:cubicBezTo>
                      <a:cubicBezTo>
                        <a:pt x="1810" y="14573"/>
                        <a:pt x="3715" y="12573"/>
                        <a:pt x="5715" y="10668"/>
                      </a:cubicBezTo>
                      <a:cubicBezTo>
                        <a:pt x="41815" y="14192"/>
                        <a:pt x="88487" y="17145"/>
                        <a:pt x="138303" y="16574"/>
                      </a:cubicBezTo>
                      <a:cubicBezTo>
                        <a:pt x="188881" y="15907"/>
                        <a:pt x="242506" y="11525"/>
                        <a:pt x="29137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9B6BA18-97D4-CC6D-0867-8415E1DA2312}"/>
                    </a:ext>
                  </a:extLst>
                </p:cNvPr>
                <p:cNvSpPr/>
                <p:nvPr/>
              </p:nvSpPr>
              <p:spPr>
                <a:xfrm>
                  <a:off x="1380172" y="1275778"/>
                  <a:ext cx="348710" cy="30103"/>
                </a:xfrm>
                <a:custGeom>
                  <a:avLst/>
                  <a:gdLst>
                    <a:gd name="connsiteX0" fmla="*/ 344900 w 348710"/>
                    <a:gd name="connsiteY0" fmla="*/ 0 h 30103"/>
                    <a:gd name="connsiteX1" fmla="*/ 348710 w 348710"/>
                    <a:gd name="connsiteY1" fmla="*/ 5620 h 30103"/>
                    <a:gd name="connsiteX2" fmla="*/ 156591 w 348710"/>
                    <a:gd name="connsiteY2" fmla="*/ 30099 h 30103"/>
                    <a:gd name="connsiteX3" fmla="*/ 0 w 348710"/>
                    <a:gd name="connsiteY3" fmla="*/ 20574 h 30103"/>
                    <a:gd name="connsiteX4" fmla="*/ 3429 w 348710"/>
                    <a:gd name="connsiteY4" fmla="*/ 14478 h 30103"/>
                    <a:gd name="connsiteX5" fmla="*/ 156496 w 348710"/>
                    <a:gd name="connsiteY5" fmla="*/ 23622 h 30103"/>
                    <a:gd name="connsiteX6" fmla="*/ 344900 w 348710"/>
                    <a:gd name="connsiteY6" fmla="*/ 0 h 30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8710" h="30103">
                      <a:moveTo>
                        <a:pt x="344900" y="0"/>
                      </a:moveTo>
                      <a:cubicBezTo>
                        <a:pt x="346234" y="1810"/>
                        <a:pt x="347472" y="3715"/>
                        <a:pt x="348710" y="5620"/>
                      </a:cubicBezTo>
                      <a:cubicBezTo>
                        <a:pt x="289465" y="23908"/>
                        <a:pt x="220123" y="29813"/>
                        <a:pt x="156591" y="30099"/>
                      </a:cubicBezTo>
                      <a:cubicBezTo>
                        <a:pt x="93440" y="30289"/>
                        <a:pt x="36004" y="24955"/>
                        <a:pt x="0" y="20574"/>
                      </a:cubicBezTo>
                      <a:cubicBezTo>
                        <a:pt x="1143" y="18479"/>
                        <a:pt x="2286" y="16478"/>
                        <a:pt x="3429" y="14478"/>
                      </a:cubicBezTo>
                      <a:cubicBezTo>
                        <a:pt x="39338" y="18764"/>
                        <a:pt x="95155" y="23908"/>
                        <a:pt x="156496" y="23622"/>
                      </a:cubicBezTo>
                      <a:cubicBezTo>
                        <a:pt x="218885" y="23431"/>
                        <a:pt x="286798" y="17717"/>
                        <a:pt x="34490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FB59CD1-DC36-020B-E9E3-EE6F1C97707E}"/>
                    </a:ext>
                  </a:extLst>
                </p:cNvPr>
                <p:cNvSpPr/>
                <p:nvPr/>
              </p:nvSpPr>
              <p:spPr>
                <a:xfrm>
                  <a:off x="1365980" y="1308830"/>
                  <a:ext cx="379475" cy="35258"/>
                </a:xfrm>
                <a:custGeom>
                  <a:avLst/>
                  <a:gdLst>
                    <a:gd name="connsiteX0" fmla="*/ 377190 w 379475"/>
                    <a:gd name="connsiteY0" fmla="*/ 0 h 35258"/>
                    <a:gd name="connsiteX1" fmla="*/ 379476 w 379475"/>
                    <a:gd name="connsiteY1" fmla="*/ 6096 h 35258"/>
                    <a:gd name="connsiteX2" fmla="*/ 163735 w 379475"/>
                    <a:gd name="connsiteY2" fmla="*/ 35242 h 35258"/>
                    <a:gd name="connsiteX3" fmla="*/ 0 w 379475"/>
                    <a:gd name="connsiteY3" fmla="*/ 23527 h 35258"/>
                    <a:gd name="connsiteX4" fmla="*/ 1810 w 379475"/>
                    <a:gd name="connsiteY4" fmla="*/ 17240 h 35258"/>
                    <a:gd name="connsiteX5" fmla="*/ 163735 w 379475"/>
                    <a:gd name="connsiteY5" fmla="*/ 28765 h 35258"/>
                    <a:gd name="connsiteX6" fmla="*/ 377190 w 379475"/>
                    <a:gd name="connsiteY6" fmla="*/ 0 h 35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9475" h="35258">
                      <a:moveTo>
                        <a:pt x="377190" y="0"/>
                      </a:moveTo>
                      <a:cubicBezTo>
                        <a:pt x="377952" y="2000"/>
                        <a:pt x="378714" y="4000"/>
                        <a:pt x="379476" y="6096"/>
                      </a:cubicBezTo>
                      <a:cubicBezTo>
                        <a:pt x="314420" y="29146"/>
                        <a:pt x="234887" y="35623"/>
                        <a:pt x="163735" y="35242"/>
                      </a:cubicBezTo>
                      <a:cubicBezTo>
                        <a:pt x="93440" y="34862"/>
                        <a:pt x="31433" y="27813"/>
                        <a:pt x="0" y="23527"/>
                      </a:cubicBezTo>
                      <a:cubicBezTo>
                        <a:pt x="571" y="21431"/>
                        <a:pt x="1143" y="19336"/>
                        <a:pt x="1810" y="17240"/>
                      </a:cubicBezTo>
                      <a:cubicBezTo>
                        <a:pt x="33433" y="21526"/>
                        <a:pt x="94583" y="28384"/>
                        <a:pt x="163735" y="28765"/>
                      </a:cubicBezTo>
                      <a:cubicBezTo>
                        <a:pt x="234220" y="29146"/>
                        <a:pt x="312896" y="22765"/>
                        <a:pt x="37719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4874AF4-D3D5-EFB4-7705-9BA975183864}"/>
                    </a:ext>
                  </a:extLst>
                </p:cNvPr>
                <p:cNvSpPr/>
                <p:nvPr/>
              </p:nvSpPr>
              <p:spPr>
                <a:xfrm>
                  <a:off x="1360836" y="1344358"/>
                  <a:ext cx="392620" cy="37887"/>
                </a:xfrm>
                <a:custGeom>
                  <a:avLst/>
                  <a:gdLst>
                    <a:gd name="connsiteX0" fmla="*/ 391859 w 392620"/>
                    <a:gd name="connsiteY0" fmla="*/ 0 h 37887"/>
                    <a:gd name="connsiteX1" fmla="*/ 392621 w 392620"/>
                    <a:gd name="connsiteY1" fmla="*/ 6667 h 37887"/>
                    <a:gd name="connsiteX2" fmla="*/ 164021 w 392620"/>
                    <a:gd name="connsiteY2" fmla="*/ 37814 h 37887"/>
                    <a:gd name="connsiteX3" fmla="*/ 0 w 392620"/>
                    <a:gd name="connsiteY3" fmla="*/ 25146 h 37887"/>
                    <a:gd name="connsiteX4" fmla="*/ 191 w 392620"/>
                    <a:gd name="connsiteY4" fmla="*/ 18669 h 37887"/>
                    <a:gd name="connsiteX5" fmla="*/ 164116 w 392620"/>
                    <a:gd name="connsiteY5" fmla="*/ 31337 h 37887"/>
                    <a:gd name="connsiteX6" fmla="*/ 391859 w 392620"/>
                    <a:gd name="connsiteY6" fmla="*/ 0 h 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620" h="37887">
                      <a:moveTo>
                        <a:pt x="391859" y="0"/>
                      </a:moveTo>
                      <a:cubicBezTo>
                        <a:pt x="392144" y="2191"/>
                        <a:pt x="392430" y="4382"/>
                        <a:pt x="392621" y="6667"/>
                      </a:cubicBezTo>
                      <a:cubicBezTo>
                        <a:pt x="324421" y="32195"/>
                        <a:pt x="238982" y="38671"/>
                        <a:pt x="164021" y="37814"/>
                      </a:cubicBezTo>
                      <a:cubicBezTo>
                        <a:pt x="90869" y="36957"/>
                        <a:pt x="27527" y="29146"/>
                        <a:pt x="0" y="25146"/>
                      </a:cubicBezTo>
                      <a:cubicBezTo>
                        <a:pt x="0" y="22955"/>
                        <a:pt x="95" y="20765"/>
                        <a:pt x="191" y="18669"/>
                      </a:cubicBezTo>
                      <a:cubicBezTo>
                        <a:pt x="27146" y="22574"/>
                        <a:pt x="90583" y="30480"/>
                        <a:pt x="164116" y="31337"/>
                      </a:cubicBezTo>
                      <a:cubicBezTo>
                        <a:pt x="238982" y="32195"/>
                        <a:pt x="324231" y="25717"/>
                        <a:pt x="39185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628D5989-9F65-B995-62E2-61B52F0E9377}"/>
                    </a:ext>
                  </a:extLst>
                </p:cNvPr>
                <p:cNvSpPr/>
                <p:nvPr/>
              </p:nvSpPr>
              <p:spPr>
                <a:xfrm>
                  <a:off x="1363789" y="1383220"/>
                  <a:ext cx="389667" cy="37223"/>
                </a:xfrm>
                <a:custGeom>
                  <a:avLst/>
                  <a:gdLst>
                    <a:gd name="connsiteX0" fmla="*/ 389668 w 389667"/>
                    <a:gd name="connsiteY0" fmla="*/ 0 h 37223"/>
                    <a:gd name="connsiteX1" fmla="*/ 388715 w 389667"/>
                    <a:gd name="connsiteY1" fmla="*/ 7239 h 37223"/>
                    <a:gd name="connsiteX2" fmla="*/ 163449 w 389667"/>
                    <a:gd name="connsiteY2" fmla="*/ 37147 h 37223"/>
                    <a:gd name="connsiteX3" fmla="*/ 1429 w 389667"/>
                    <a:gd name="connsiteY3" fmla="*/ 24765 h 37223"/>
                    <a:gd name="connsiteX4" fmla="*/ 0 w 389667"/>
                    <a:gd name="connsiteY4" fmla="*/ 18002 h 37223"/>
                    <a:gd name="connsiteX5" fmla="*/ 163544 w 389667"/>
                    <a:gd name="connsiteY5" fmla="*/ 30671 h 37223"/>
                    <a:gd name="connsiteX6" fmla="*/ 389668 w 389667"/>
                    <a:gd name="connsiteY6" fmla="*/ 0 h 3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667" h="37223">
                      <a:moveTo>
                        <a:pt x="389668" y="0"/>
                      </a:moveTo>
                      <a:cubicBezTo>
                        <a:pt x="389382" y="2476"/>
                        <a:pt x="389096" y="4858"/>
                        <a:pt x="388715" y="7239"/>
                      </a:cubicBezTo>
                      <a:cubicBezTo>
                        <a:pt x="320993" y="31813"/>
                        <a:pt x="237173" y="38005"/>
                        <a:pt x="163449" y="37147"/>
                      </a:cubicBezTo>
                      <a:cubicBezTo>
                        <a:pt x="92012" y="36290"/>
                        <a:pt x="29909" y="28766"/>
                        <a:pt x="1429" y="24765"/>
                      </a:cubicBezTo>
                      <a:cubicBezTo>
                        <a:pt x="857" y="22574"/>
                        <a:pt x="381" y="20288"/>
                        <a:pt x="0" y="18002"/>
                      </a:cubicBezTo>
                      <a:cubicBezTo>
                        <a:pt x="27146" y="21908"/>
                        <a:pt x="90297" y="29813"/>
                        <a:pt x="163544" y="30671"/>
                      </a:cubicBezTo>
                      <a:cubicBezTo>
                        <a:pt x="237744" y="31528"/>
                        <a:pt x="322326" y="25146"/>
                        <a:pt x="389668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86F08A3-4DAA-AD4D-8B54-AAAA132C3888}"/>
                    </a:ext>
                  </a:extLst>
                </p:cNvPr>
                <p:cNvSpPr/>
                <p:nvPr/>
              </p:nvSpPr>
              <p:spPr>
                <a:xfrm>
                  <a:off x="1377219" y="1425987"/>
                  <a:ext cx="365379" cy="32681"/>
                </a:xfrm>
                <a:custGeom>
                  <a:avLst/>
                  <a:gdLst>
                    <a:gd name="connsiteX0" fmla="*/ 365379 w 365379"/>
                    <a:gd name="connsiteY0" fmla="*/ 0 h 32681"/>
                    <a:gd name="connsiteX1" fmla="*/ 361855 w 365379"/>
                    <a:gd name="connsiteY1" fmla="*/ 7906 h 32681"/>
                    <a:gd name="connsiteX2" fmla="*/ 159067 w 365379"/>
                    <a:gd name="connsiteY2" fmla="*/ 32671 h 32681"/>
                    <a:gd name="connsiteX3" fmla="*/ 3715 w 365379"/>
                    <a:gd name="connsiteY3" fmla="*/ 22098 h 32681"/>
                    <a:gd name="connsiteX4" fmla="*/ 0 w 365379"/>
                    <a:gd name="connsiteY4" fmla="*/ 15049 h 32681"/>
                    <a:gd name="connsiteX5" fmla="*/ 159067 w 365379"/>
                    <a:gd name="connsiteY5" fmla="*/ 26194 h 32681"/>
                    <a:gd name="connsiteX6" fmla="*/ 365379 w 365379"/>
                    <a:gd name="connsiteY6" fmla="*/ 0 h 3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5379" h="32681">
                      <a:moveTo>
                        <a:pt x="365379" y="0"/>
                      </a:moveTo>
                      <a:cubicBezTo>
                        <a:pt x="364236" y="2667"/>
                        <a:pt x="363093" y="5334"/>
                        <a:pt x="361855" y="7906"/>
                      </a:cubicBezTo>
                      <a:cubicBezTo>
                        <a:pt x="299275" y="27432"/>
                        <a:pt x="225457" y="32956"/>
                        <a:pt x="159067" y="32671"/>
                      </a:cubicBezTo>
                      <a:cubicBezTo>
                        <a:pt x="94488" y="32290"/>
                        <a:pt x="37052" y="26384"/>
                        <a:pt x="3715" y="22098"/>
                      </a:cubicBezTo>
                      <a:cubicBezTo>
                        <a:pt x="2381" y="19812"/>
                        <a:pt x="1143" y="17431"/>
                        <a:pt x="0" y="15049"/>
                      </a:cubicBezTo>
                      <a:cubicBezTo>
                        <a:pt x="32290" y="19336"/>
                        <a:pt x="91821" y="25813"/>
                        <a:pt x="159067" y="26194"/>
                      </a:cubicBezTo>
                      <a:cubicBezTo>
                        <a:pt x="226886" y="26479"/>
                        <a:pt x="302419" y="20669"/>
                        <a:pt x="36537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0FE5B0E-BB04-41F4-2400-2453A0AE0C90}"/>
                    </a:ext>
                  </a:extLst>
                </p:cNvPr>
                <p:cNvSpPr/>
                <p:nvPr/>
              </p:nvSpPr>
              <p:spPr>
                <a:xfrm>
                  <a:off x="1406556" y="1473041"/>
                  <a:ext cx="306895" cy="23808"/>
                </a:xfrm>
                <a:custGeom>
                  <a:avLst/>
                  <a:gdLst>
                    <a:gd name="connsiteX0" fmla="*/ 306896 w 306895"/>
                    <a:gd name="connsiteY0" fmla="*/ 0 h 23808"/>
                    <a:gd name="connsiteX1" fmla="*/ 299085 w 306895"/>
                    <a:gd name="connsiteY1" fmla="*/ 8477 h 23808"/>
                    <a:gd name="connsiteX2" fmla="*/ 169164 w 306895"/>
                    <a:gd name="connsiteY2" fmla="*/ 23336 h 23808"/>
                    <a:gd name="connsiteX3" fmla="*/ 7429 w 306895"/>
                    <a:gd name="connsiteY3" fmla="*/ 16764 h 23808"/>
                    <a:gd name="connsiteX4" fmla="*/ 0 w 306895"/>
                    <a:gd name="connsiteY4" fmla="*/ 9430 h 23808"/>
                    <a:gd name="connsiteX5" fmla="*/ 168974 w 306895"/>
                    <a:gd name="connsiteY5" fmla="*/ 16859 h 23808"/>
                    <a:gd name="connsiteX6" fmla="*/ 306896 w 306895"/>
                    <a:gd name="connsiteY6" fmla="*/ 0 h 2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95" h="23808">
                      <a:moveTo>
                        <a:pt x="306896" y="0"/>
                      </a:moveTo>
                      <a:cubicBezTo>
                        <a:pt x="304419" y="2858"/>
                        <a:pt x="301847" y="5715"/>
                        <a:pt x="299085" y="8477"/>
                      </a:cubicBezTo>
                      <a:cubicBezTo>
                        <a:pt x="257366" y="17717"/>
                        <a:pt x="212408" y="22003"/>
                        <a:pt x="169164" y="23336"/>
                      </a:cubicBezTo>
                      <a:cubicBezTo>
                        <a:pt x="107442" y="25241"/>
                        <a:pt x="48958" y="21050"/>
                        <a:pt x="7429" y="16764"/>
                      </a:cubicBezTo>
                      <a:cubicBezTo>
                        <a:pt x="4858" y="14383"/>
                        <a:pt x="2381" y="11906"/>
                        <a:pt x="0" y="9430"/>
                      </a:cubicBezTo>
                      <a:cubicBezTo>
                        <a:pt x="41624" y="14002"/>
                        <a:pt x="103537" y="18860"/>
                        <a:pt x="168974" y="16859"/>
                      </a:cubicBezTo>
                      <a:cubicBezTo>
                        <a:pt x="215075" y="15431"/>
                        <a:pt x="262985" y="10668"/>
                        <a:pt x="30689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481FE8F-D433-EC32-C0BB-E299DFEF3006}"/>
                    </a:ext>
                  </a:extLst>
                </p:cNvPr>
                <p:cNvSpPr/>
                <p:nvPr/>
              </p:nvSpPr>
              <p:spPr>
                <a:xfrm>
                  <a:off x="1526866" y="1195768"/>
                  <a:ext cx="42757" cy="346900"/>
                </a:xfrm>
                <a:custGeom>
                  <a:avLst/>
                  <a:gdLst>
                    <a:gd name="connsiteX0" fmla="*/ 20279 w 42757"/>
                    <a:gd name="connsiteY0" fmla="*/ 95 h 346900"/>
                    <a:gd name="connsiteX1" fmla="*/ 23041 w 42757"/>
                    <a:gd name="connsiteY1" fmla="*/ 0 h 346900"/>
                    <a:gd name="connsiteX2" fmla="*/ 7706 w 42757"/>
                    <a:gd name="connsiteY2" fmla="*/ 176308 h 346900"/>
                    <a:gd name="connsiteX3" fmla="*/ 42758 w 42757"/>
                    <a:gd name="connsiteY3" fmla="*/ 346519 h 346900"/>
                    <a:gd name="connsiteX4" fmla="*/ 41234 w 42757"/>
                    <a:gd name="connsiteY4" fmla="*/ 346615 h 346900"/>
                    <a:gd name="connsiteX5" fmla="*/ 35900 w 42757"/>
                    <a:gd name="connsiteY5" fmla="*/ 346901 h 346900"/>
                    <a:gd name="connsiteX6" fmla="*/ 1229 w 42757"/>
                    <a:gd name="connsiteY6" fmla="*/ 176689 h 346900"/>
                    <a:gd name="connsiteX7" fmla="*/ 16278 w 42757"/>
                    <a:gd name="connsiteY7" fmla="*/ 381 h 346900"/>
                    <a:gd name="connsiteX8" fmla="*/ 20279 w 42757"/>
                    <a:gd name="connsiteY8" fmla="*/ 95 h 34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757" h="346900">
                      <a:moveTo>
                        <a:pt x="20279" y="95"/>
                      </a:moveTo>
                      <a:cubicBezTo>
                        <a:pt x="21231" y="0"/>
                        <a:pt x="22088" y="0"/>
                        <a:pt x="23041" y="0"/>
                      </a:cubicBezTo>
                      <a:cubicBezTo>
                        <a:pt x="8277" y="52387"/>
                        <a:pt x="3991" y="115348"/>
                        <a:pt x="7706" y="176308"/>
                      </a:cubicBezTo>
                      <a:cubicBezTo>
                        <a:pt x="11516" y="240316"/>
                        <a:pt x="24184" y="301943"/>
                        <a:pt x="42758" y="346519"/>
                      </a:cubicBezTo>
                      <a:cubicBezTo>
                        <a:pt x="42282" y="346519"/>
                        <a:pt x="41710" y="346615"/>
                        <a:pt x="41234" y="346615"/>
                      </a:cubicBezTo>
                      <a:cubicBezTo>
                        <a:pt x="39424" y="346710"/>
                        <a:pt x="37709" y="346805"/>
                        <a:pt x="35900" y="346901"/>
                      </a:cubicBezTo>
                      <a:cubicBezTo>
                        <a:pt x="17517" y="301752"/>
                        <a:pt x="5039" y="240316"/>
                        <a:pt x="1229" y="176689"/>
                      </a:cubicBezTo>
                      <a:cubicBezTo>
                        <a:pt x="-2391" y="115919"/>
                        <a:pt x="1800" y="53054"/>
                        <a:pt x="16278" y="381"/>
                      </a:cubicBezTo>
                      <a:cubicBezTo>
                        <a:pt x="17612" y="286"/>
                        <a:pt x="18945" y="190"/>
                        <a:pt x="20279" y="95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095F123-A4AE-3C72-9655-A7903FE87BE7}"/>
                    </a:ext>
                  </a:extLst>
                </p:cNvPr>
                <p:cNvSpPr/>
                <p:nvPr/>
              </p:nvSpPr>
              <p:spPr>
                <a:xfrm>
                  <a:off x="1428782" y="1199197"/>
                  <a:ext cx="241686" cy="74699"/>
                </a:xfrm>
                <a:custGeom>
                  <a:avLst/>
                  <a:gdLst>
                    <a:gd name="connsiteX0" fmla="*/ 52165 w 241686"/>
                    <a:gd name="connsiteY0" fmla="*/ 8382 h 74699"/>
                    <a:gd name="connsiteX1" fmla="*/ 8731 w 241686"/>
                    <a:gd name="connsiteY1" fmla="*/ 27051 h 74699"/>
                    <a:gd name="connsiteX2" fmla="*/ 68262 w 241686"/>
                    <a:gd name="connsiteY2" fmla="*/ 27908 h 74699"/>
                    <a:gd name="connsiteX3" fmla="*/ 79882 w 241686"/>
                    <a:gd name="connsiteY3" fmla="*/ 73914 h 74699"/>
                    <a:gd name="connsiteX4" fmla="*/ 120554 w 241686"/>
                    <a:gd name="connsiteY4" fmla="*/ 27146 h 74699"/>
                    <a:gd name="connsiteX5" fmla="*/ 173894 w 241686"/>
                    <a:gd name="connsiteY5" fmla="*/ 73628 h 74699"/>
                    <a:gd name="connsiteX6" fmla="*/ 170275 w 241686"/>
                    <a:gd name="connsiteY6" fmla="*/ 18574 h 74699"/>
                    <a:gd name="connsiteX7" fmla="*/ 191992 w 241686"/>
                    <a:gd name="connsiteY7" fmla="*/ 30290 h 74699"/>
                    <a:gd name="connsiteX8" fmla="*/ 222662 w 241686"/>
                    <a:gd name="connsiteY8" fmla="*/ 37814 h 74699"/>
                    <a:gd name="connsiteX9" fmla="*/ 239521 w 241686"/>
                    <a:gd name="connsiteY9" fmla="*/ 22860 h 74699"/>
                    <a:gd name="connsiteX10" fmla="*/ 185991 w 241686"/>
                    <a:gd name="connsiteY10" fmla="*/ 0 h 74699"/>
                    <a:gd name="connsiteX11" fmla="*/ 52165 w 241686"/>
                    <a:gd name="connsiteY11" fmla="*/ 8382 h 74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686" h="74699">
                      <a:moveTo>
                        <a:pt x="52165" y="8382"/>
                      </a:moveTo>
                      <a:cubicBezTo>
                        <a:pt x="52165" y="8382"/>
                        <a:pt x="23304" y="17335"/>
                        <a:pt x="8731" y="27051"/>
                      </a:cubicBezTo>
                      <a:cubicBezTo>
                        <a:pt x="-19654" y="46006"/>
                        <a:pt x="26733" y="51721"/>
                        <a:pt x="68262" y="27908"/>
                      </a:cubicBezTo>
                      <a:cubicBezTo>
                        <a:pt x="68262" y="27908"/>
                        <a:pt x="43116" y="75628"/>
                        <a:pt x="79882" y="73914"/>
                      </a:cubicBezTo>
                      <a:cubicBezTo>
                        <a:pt x="116649" y="72295"/>
                        <a:pt x="120554" y="27146"/>
                        <a:pt x="120554" y="27146"/>
                      </a:cubicBezTo>
                      <a:cubicBezTo>
                        <a:pt x="120554" y="27146"/>
                        <a:pt x="140366" y="83058"/>
                        <a:pt x="173894" y="73628"/>
                      </a:cubicBezTo>
                      <a:cubicBezTo>
                        <a:pt x="207422" y="64198"/>
                        <a:pt x="170275" y="18574"/>
                        <a:pt x="170275" y="18574"/>
                      </a:cubicBezTo>
                      <a:cubicBezTo>
                        <a:pt x="170275" y="18574"/>
                        <a:pt x="177704" y="25622"/>
                        <a:pt x="191992" y="30290"/>
                      </a:cubicBezTo>
                      <a:cubicBezTo>
                        <a:pt x="196087" y="31623"/>
                        <a:pt x="209708" y="37148"/>
                        <a:pt x="222662" y="37814"/>
                      </a:cubicBezTo>
                      <a:cubicBezTo>
                        <a:pt x="234854" y="38386"/>
                        <a:pt x="246665" y="34481"/>
                        <a:pt x="239521" y="22860"/>
                      </a:cubicBezTo>
                      <a:cubicBezTo>
                        <a:pt x="234854" y="15240"/>
                        <a:pt x="220186" y="7239"/>
                        <a:pt x="185991" y="0"/>
                      </a:cubicBezTo>
                      <a:lnTo>
                        <a:pt x="52165" y="838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8920B6B-13DC-BE55-CD41-A7BB327E9241}"/>
                    </a:ext>
                  </a:extLst>
                </p:cNvPr>
                <p:cNvSpPr/>
                <p:nvPr/>
              </p:nvSpPr>
              <p:spPr>
                <a:xfrm>
                  <a:off x="1561147" y="1211484"/>
                  <a:ext cx="44504" cy="50206"/>
                </a:xfrm>
                <a:custGeom>
                  <a:avLst/>
                  <a:gdLst>
                    <a:gd name="connsiteX0" fmla="*/ 40386 w 44504"/>
                    <a:gd name="connsiteY0" fmla="*/ 49339 h 50206"/>
                    <a:gd name="connsiteX1" fmla="*/ 0 w 44504"/>
                    <a:gd name="connsiteY1" fmla="*/ 0 h 50206"/>
                    <a:gd name="connsiteX2" fmla="*/ 40386 w 44504"/>
                    <a:gd name="connsiteY2" fmla="*/ 49339 h 5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504" h="50206">
                      <a:moveTo>
                        <a:pt x="40386" y="49339"/>
                      </a:moveTo>
                      <a:cubicBezTo>
                        <a:pt x="53912" y="43339"/>
                        <a:pt x="32480" y="9334"/>
                        <a:pt x="0" y="0"/>
                      </a:cubicBezTo>
                      <a:cubicBezTo>
                        <a:pt x="3715" y="29242"/>
                        <a:pt x="26861" y="55340"/>
                        <a:pt x="40386" y="4933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9CB6D45-4F72-F563-9BB9-D4BCE1060A2C}"/>
                    </a:ext>
                  </a:extLst>
                </p:cNvPr>
                <p:cNvSpPr/>
                <p:nvPr/>
              </p:nvSpPr>
              <p:spPr>
                <a:xfrm>
                  <a:off x="1601342" y="1207173"/>
                  <a:ext cx="56853" cy="19754"/>
                </a:xfrm>
                <a:custGeom>
                  <a:avLst/>
                  <a:gdLst>
                    <a:gd name="connsiteX0" fmla="*/ 56674 w 56853"/>
                    <a:gd name="connsiteY0" fmla="*/ 18217 h 19754"/>
                    <a:gd name="connsiteX1" fmla="*/ 0 w 56853"/>
                    <a:gd name="connsiteY1" fmla="*/ 787 h 19754"/>
                    <a:gd name="connsiteX2" fmla="*/ 56674 w 56853"/>
                    <a:gd name="connsiteY2" fmla="*/ 18217 h 1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853" h="19754">
                      <a:moveTo>
                        <a:pt x="56674" y="18217"/>
                      </a:moveTo>
                      <a:cubicBezTo>
                        <a:pt x="59722" y="13550"/>
                        <a:pt x="23241" y="-3881"/>
                        <a:pt x="0" y="787"/>
                      </a:cubicBezTo>
                      <a:cubicBezTo>
                        <a:pt x="16193" y="16884"/>
                        <a:pt x="53626" y="22885"/>
                        <a:pt x="56674" y="18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63F834A7-9CAC-97DB-CC80-EEA5C6ED5FE3}"/>
                    </a:ext>
                  </a:extLst>
                </p:cNvPr>
                <p:cNvSpPr/>
                <p:nvPr/>
              </p:nvSpPr>
              <p:spPr>
                <a:xfrm>
                  <a:off x="1502663" y="1210151"/>
                  <a:ext cx="31454" cy="54505"/>
                </a:xfrm>
                <a:custGeom>
                  <a:avLst/>
                  <a:gdLst>
                    <a:gd name="connsiteX0" fmla="*/ 3620 w 31454"/>
                    <a:gd name="connsiteY0" fmla="*/ 53816 h 54505"/>
                    <a:gd name="connsiteX1" fmla="*/ 31147 w 31454"/>
                    <a:gd name="connsiteY1" fmla="*/ 0 h 54505"/>
                    <a:gd name="connsiteX2" fmla="*/ 3620 w 31454"/>
                    <a:gd name="connsiteY2" fmla="*/ 53816 h 5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54" h="54505">
                      <a:moveTo>
                        <a:pt x="3620" y="53816"/>
                      </a:moveTo>
                      <a:cubicBezTo>
                        <a:pt x="-6571" y="48673"/>
                        <a:pt x="5430" y="13621"/>
                        <a:pt x="31147" y="0"/>
                      </a:cubicBezTo>
                      <a:cubicBezTo>
                        <a:pt x="34196" y="34766"/>
                        <a:pt x="13812" y="58960"/>
                        <a:pt x="3620" y="5381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93B8533C-0CE6-CB3E-911E-5281776C049D}"/>
                    </a:ext>
                  </a:extLst>
                </p:cNvPr>
                <p:cNvSpPr/>
                <p:nvPr/>
              </p:nvSpPr>
              <p:spPr>
                <a:xfrm>
                  <a:off x="1442715" y="1213480"/>
                  <a:ext cx="54709" cy="21171"/>
                </a:xfrm>
                <a:custGeom>
                  <a:avLst/>
                  <a:gdLst>
                    <a:gd name="connsiteX0" fmla="*/ 131 w 54709"/>
                    <a:gd name="connsiteY0" fmla="*/ 18769 h 21171"/>
                    <a:gd name="connsiteX1" fmla="*/ 54709 w 54709"/>
                    <a:gd name="connsiteY1" fmla="*/ 195 h 21171"/>
                    <a:gd name="connsiteX2" fmla="*/ 131 w 54709"/>
                    <a:gd name="connsiteY2" fmla="*/ 18769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709" h="21171">
                      <a:moveTo>
                        <a:pt x="131" y="18769"/>
                      </a:moveTo>
                      <a:cubicBezTo>
                        <a:pt x="-2345" y="13435"/>
                        <a:pt x="30802" y="-1900"/>
                        <a:pt x="54709" y="195"/>
                      </a:cubicBezTo>
                      <a:cubicBezTo>
                        <a:pt x="27754" y="19055"/>
                        <a:pt x="2989" y="25056"/>
                        <a:pt x="131" y="1876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F90B30E-025D-F462-CB9E-B11757CC554A}"/>
                    </a:ext>
                  </a:extLst>
                </p:cNvPr>
                <p:cNvSpPr/>
                <p:nvPr/>
              </p:nvSpPr>
              <p:spPr>
                <a:xfrm>
                  <a:off x="1478535" y="1170021"/>
                  <a:ext cx="137299" cy="43658"/>
                </a:xfrm>
                <a:custGeom>
                  <a:avLst/>
                  <a:gdLst>
                    <a:gd name="connsiteX0" fmla="*/ 5269 w 137299"/>
                    <a:gd name="connsiteY0" fmla="*/ 43654 h 43658"/>
                    <a:gd name="connsiteX1" fmla="*/ 133475 w 137299"/>
                    <a:gd name="connsiteY1" fmla="*/ 35653 h 43658"/>
                    <a:gd name="connsiteX2" fmla="*/ 137285 w 137299"/>
                    <a:gd name="connsiteY2" fmla="*/ 31367 h 43658"/>
                    <a:gd name="connsiteX3" fmla="*/ 136428 w 137299"/>
                    <a:gd name="connsiteY3" fmla="*/ 17175 h 43658"/>
                    <a:gd name="connsiteX4" fmla="*/ 117092 w 137299"/>
                    <a:gd name="connsiteY4" fmla="*/ 30 h 43658"/>
                    <a:gd name="connsiteX5" fmla="*/ 17175 w 137299"/>
                    <a:gd name="connsiteY5" fmla="*/ 6221 h 43658"/>
                    <a:gd name="connsiteX6" fmla="*/ 30 w 137299"/>
                    <a:gd name="connsiteY6" fmla="*/ 25557 h 43658"/>
                    <a:gd name="connsiteX7" fmla="*/ 887 w 137299"/>
                    <a:gd name="connsiteY7" fmla="*/ 39749 h 43658"/>
                    <a:gd name="connsiteX8" fmla="*/ 5269 w 137299"/>
                    <a:gd name="connsiteY8" fmla="*/ 43654 h 43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299" h="43658">
                      <a:moveTo>
                        <a:pt x="5269" y="43654"/>
                      </a:moveTo>
                      <a:lnTo>
                        <a:pt x="133475" y="35653"/>
                      </a:lnTo>
                      <a:cubicBezTo>
                        <a:pt x="135761" y="35558"/>
                        <a:pt x="137476" y="33558"/>
                        <a:pt x="137285" y="31367"/>
                      </a:cubicBezTo>
                      <a:lnTo>
                        <a:pt x="136428" y="17175"/>
                      </a:lnTo>
                      <a:cubicBezTo>
                        <a:pt x="135856" y="7174"/>
                        <a:pt x="127189" y="-542"/>
                        <a:pt x="117092" y="30"/>
                      </a:cubicBezTo>
                      <a:lnTo>
                        <a:pt x="17175" y="6221"/>
                      </a:lnTo>
                      <a:cubicBezTo>
                        <a:pt x="7174" y="6888"/>
                        <a:pt x="-542" y="15556"/>
                        <a:pt x="30" y="25557"/>
                      </a:cubicBezTo>
                      <a:lnTo>
                        <a:pt x="887" y="39749"/>
                      </a:lnTo>
                      <a:cubicBezTo>
                        <a:pt x="1078" y="42130"/>
                        <a:pt x="3078" y="43750"/>
                        <a:pt x="5269" y="436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31" name="图形 6">
                  <a:extLst>
                    <a:ext uri="{FF2B5EF4-FFF2-40B4-BE49-F238E27FC236}">
                      <a16:creationId xmlns:a16="http://schemas.microsoft.com/office/drawing/2014/main" id="{E370651A-6AC0-450A-9332-EACBBE9C437B}"/>
                    </a:ext>
                  </a:extLst>
                </p:cNvPr>
                <p:cNvGrpSpPr/>
                <p:nvPr/>
              </p:nvGrpSpPr>
              <p:grpSpPr>
                <a:xfrm>
                  <a:off x="1442099" y="1457812"/>
                  <a:ext cx="241498" cy="106872"/>
                  <a:chOff x="1442099" y="1457812"/>
                  <a:chExt cx="241498" cy="106872"/>
                </a:xfrm>
              </p:grpSpPr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CE424263-107B-6183-6E9C-FAC8579E14B0}"/>
                      </a:ext>
                    </a:extLst>
                  </p:cNvPr>
                  <p:cNvSpPr/>
                  <p:nvPr/>
                </p:nvSpPr>
                <p:spPr>
                  <a:xfrm>
                    <a:off x="1462373" y="1504144"/>
                    <a:ext cx="211359" cy="20046"/>
                  </a:xfrm>
                  <a:custGeom>
                    <a:avLst/>
                    <a:gdLst>
                      <a:gd name="connsiteX0" fmla="*/ 202501 w 211359"/>
                      <a:gd name="connsiteY0" fmla="*/ 7282 h 20046"/>
                      <a:gd name="connsiteX1" fmla="*/ 211360 w 211359"/>
                      <a:gd name="connsiteY1" fmla="*/ 1853 h 20046"/>
                      <a:gd name="connsiteX2" fmla="*/ 209645 w 211359"/>
                      <a:gd name="connsiteY2" fmla="*/ 1282 h 20046"/>
                      <a:gd name="connsiteX3" fmla="*/ 101060 w 211359"/>
                      <a:gd name="connsiteY3" fmla="*/ 2711 h 20046"/>
                      <a:gd name="connsiteX4" fmla="*/ 1619 w 211359"/>
                      <a:gd name="connsiteY4" fmla="*/ 14807 h 20046"/>
                      <a:gd name="connsiteX5" fmla="*/ 0 w 211359"/>
                      <a:gd name="connsiteY5" fmla="*/ 15569 h 20046"/>
                      <a:gd name="connsiteX6" fmla="*/ 10001 w 211359"/>
                      <a:gd name="connsiteY6" fmla="*/ 20046 h 20046"/>
                      <a:gd name="connsiteX7" fmla="*/ 101537 w 211359"/>
                      <a:gd name="connsiteY7" fmla="*/ 9188 h 20046"/>
                      <a:gd name="connsiteX8" fmla="*/ 202501 w 211359"/>
                      <a:gd name="connsiteY8" fmla="*/ 7282 h 20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359" h="20046">
                        <a:moveTo>
                          <a:pt x="202501" y="7282"/>
                        </a:moveTo>
                        <a:cubicBezTo>
                          <a:pt x="205550" y="5568"/>
                          <a:pt x="208407" y="3663"/>
                          <a:pt x="211360" y="1853"/>
                        </a:cubicBezTo>
                        <a:cubicBezTo>
                          <a:pt x="210884" y="1472"/>
                          <a:pt x="210312" y="1282"/>
                          <a:pt x="209645" y="1282"/>
                        </a:cubicBezTo>
                        <a:cubicBezTo>
                          <a:pt x="173641" y="-1004"/>
                          <a:pt x="136588" y="-52"/>
                          <a:pt x="101060" y="2711"/>
                        </a:cubicBezTo>
                        <a:cubicBezTo>
                          <a:pt x="65627" y="5473"/>
                          <a:pt x="31623" y="9950"/>
                          <a:pt x="1619" y="14807"/>
                        </a:cubicBezTo>
                        <a:cubicBezTo>
                          <a:pt x="1048" y="14902"/>
                          <a:pt x="476" y="15188"/>
                          <a:pt x="0" y="15569"/>
                        </a:cubicBezTo>
                        <a:cubicBezTo>
                          <a:pt x="3238" y="17093"/>
                          <a:pt x="6572" y="18617"/>
                          <a:pt x="10001" y="20046"/>
                        </a:cubicBezTo>
                        <a:cubicBezTo>
                          <a:pt x="37909" y="15665"/>
                          <a:pt x="69056" y="11664"/>
                          <a:pt x="101537" y="9188"/>
                        </a:cubicBezTo>
                        <a:cubicBezTo>
                          <a:pt x="134588" y="6521"/>
                          <a:pt x="168974" y="5568"/>
                          <a:pt x="202501" y="7282"/>
                        </a:cubicBezTo>
                        <a:close/>
                      </a:path>
                    </a:pathLst>
                  </a:custGeom>
                  <a:solidFill>
                    <a:srgbClr val="C3211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C0D7D316-C1E9-D02E-D36A-85D0791848A7}"/>
                      </a:ext>
                    </a:extLst>
                  </p:cNvPr>
                  <p:cNvSpPr/>
                  <p:nvPr/>
                </p:nvSpPr>
                <p:spPr>
                  <a:xfrm>
                    <a:off x="1442099" y="1457812"/>
                    <a:ext cx="241498" cy="77236"/>
                  </a:xfrm>
                  <a:custGeom>
                    <a:avLst/>
                    <a:gdLst>
                      <a:gd name="connsiteX0" fmla="*/ 54754 w 241498"/>
                      <a:gd name="connsiteY0" fmla="*/ 77237 h 77236"/>
                      <a:gd name="connsiteX1" fmla="*/ 9701 w 241498"/>
                      <a:gd name="connsiteY1" fmla="*/ 62854 h 77236"/>
                      <a:gd name="connsiteX2" fmla="*/ 68946 w 241498"/>
                      <a:gd name="connsiteY2" fmla="*/ 56282 h 77236"/>
                      <a:gd name="connsiteX3" fmla="*/ 76090 w 241498"/>
                      <a:gd name="connsiteY3" fmla="*/ 9324 h 77236"/>
                      <a:gd name="connsiteX4" fmla="*/ 121048 w 241498"/>
                      <a:gd name="connsiteY4" fmla="*/ 51900 h 77236"/>
                      <a:gd name="connsiteX5" fmla="*/ 169625 w 241498"/>
                      <a:gd name="connsiteY5" fmla="*/ 465 h 77236"/>
                      <a:gd name="connsiteX6" fmla="*/ 171340 w 241498"/>
                      <a:gd name="connsiteY6" fmla="*/ 55615 h 77236"/>
                      <a:gd name="connsiteX7" fmla="*/ 191819 w 241498"/>
                      <a:gd name="connsiteY7" fmla="*/ 41899 h 77236"/>
                      <a:gd name="connsiteX8" fmla="*/ 221632 w 241498"/>
                      <a:gd name="connsiteY8" fmla="*/ 31422 h 77236"/>
                      <a:gd name="connsiteX9" fmla="*/ 239920 w 241498"/>
                      <a:gd name="connsiteY9" fmla="*/ 44661 h 77236"/>
                      <a:gd name="connsiteX10" fmla="*/ 188771 w 241498"/>
                      <a:gd name="connsiteY10" fmla="*/ 72570 h 77236"/>
                      <a:gd name="connsiteX11" fmla="*/ 54754 w 241498"/>
                      <a:gd name="connsiteY11" fmla="*/ 77237 h 77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1498" h="77236">
                        <a:moveTo>
                          <a:pt x="54754" y="77237"/>
                        </a:moveTo>
                        <a:cubicBezTo>
                          <a:pt x="54754" y="77237"/>
                          <a:pt x="25131" y="71141"/>
                          <a:pt x="9701" y="62854"/>
                        </a:cubicBezTo>
                        <a:cubicBezTo>
                          <a:pt x="-20398" y="46757"/>
                          <a:pt x="25226" y="36660"/>
                          <a:pt x="68946" y="56282"/>
                        </a:cubicBezTo>
                        <a:cubicBezTo>
                          <a:pt x="68946" y="56282"/>
                          <a:pt x="39323" y="11229"/>
                          <a:pt x="76090" y="9324"/>
                        </a:cubicBezTo>
                        <a:cubicBezTo>
                          <a:pt x="112856" y="7419"/>
                          <a:pt x="121048" y="51900"/>
                          <a:pt x="121048" y="51900"/>
                        </a:cubicBezTo>
                        <a:cubicBezTo>
                          <a:pt x="121048" y="51900"/>
                          <a:pt x="135335" y="-5726"/>
                          <a:pt x="169625" y="465"/>
                        </a:cubicBezTo>
                        <a:cubicBezTo>
                          <a:pt x="203915" y="6561"/>
                          <a:pt x="171340" y="55615"/>
                          <a:pt x="171340" y="55615"/>
                        </a:cubicBezTo>
                        <a:cubicBezTo>
                          <a:pt x="171340" y="55615"/>
                          <a:pt x="178007" y="47900"/>
                          <a:pt x="191819" y="41899"/>
                        </a:cubicBezTo>
                        <a:cubicBezTo>
                          <a:pt x="195724" y="40185"/>
                          <a:pt x="208773" y="33327"/>
                          <a:pt x="221632" y="31422"/>
                        </a:cubicBezTo>
                        <a:cubicBezTo>
                          <a:pt x="233729" y="29707"/>
                          <a:pt x="245921" y="32469"/>
                          <a:pt x="239920" y="44661"/>
                        </a:cubicBezTo>
                        <a:cubicBezTo>
                          <a:pt x="236015" y="52662"/>
                          <a:pt x="222203" y="62092"/>
                          <a:pt x="188771" y="72570"/>
                        </a:cubicBezTo>
                        <a:lnTo>
                          <a:pt x="54754" y="7723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8B1CAFFE-0051-E93F-3045-7C007FAD5178}"/>
                      </a:ext>
                    </a:extLst>
                  </p:cNvPr>
                  <p:cNvSpPr/>
                  <p:nvPr/>
                </p:nvSpPr>
                <p:spPr>
                  <a:xfrm>
                    <a:off x="1576387" y="1469865"/>
                    <a:ext cx="40188" cy="53563"/>
                  </a:xfrm>
                  <a:custGeom>
                    <a:avLst/>
                    <a:gdLst>
                      <a:gd name="connsiteX0" fmla="*/ 35338 w 40188"/>
                      <a:gd name="connsiteY0" fmla="*/ 509 h 53563"/>
                      <a:gd name="connsiteX1" fmla="*/ 0 w 40188"/>
                      <a:gd name="connsiteY1" fmla="*/ 53563 h 53563"/>
                      <a:gd name="connsiteX2" fmla="*/ 35338 w 40188"/>
                      <a:gd name="connsiteY2" fmla="*/ 509 h 53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188" h="53563">
                        <a:moveTo>
                          <a:pt x="35338" y="509"/>
                        </a:moveTo>
                        <a:cubicBezTo>
                          <a:pt x="49435" y="5176"/>
                          <a:pt x="31337" y="41086"/>
                          <a:pt x="0" y="53563"/>
                        </a:cubicBezTo>
                        <a:cubicBezTo>
                          <a:pt x="762" y="24036"/>
                          <a:pt x="21241" y="-4158"/>
                          <a:pt x="35338" y="5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E7D5EA77-39E8-78DA-307B-E7E0CB88A1F6}"/>
                      </a:ext>
                    </a:extLst>
                  </p:cNvPr>
                  <p:cNvSpPr/>
                  <p:nvPr/>
                </p:nvSpPr>
                <p:spPr>
                  <a:xfrm>
                    <a:off x="1616583" y="1499167"/>
                    <a:ext cx="55017" cy="24068"/>
                  </a:xfrm>
                  <a:custGeom>
                    <a:avLst/>
                    <a:gdLst>
                      <a:gd name="connsiteX0" fmla="*/ 54769 w 55017"/>
                      <a:gd name="connsiteY0" fmla="*/ 1020 h 24068"/>
                      <a:gd name="connsiteX1" fmla="*/ 0 w 55017"/>
                      <a:gd name="connsiteY1" fmla="*/ 23880 h 24068"/>
                      <a:gd name="connsiteX2" fmla="*/ 54769 w 55017"/>
                      <a:gd name="connsiteY2" fmla="*/ 1020 h 2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5017" h="24068">
                        <a:moveTo>
                          <a:pt x="54769" y="1020"/>
                        </a:moveTo>
                        <a:cubicBezTo>
                          <a:pt x="58293" y="5402"/>
                          <a:pt x="23622" y="26261"/>
                          <a:pt x="0" y="23880"/>
                        </a:cubicBezTo>
                        <a:cubicBezTo>
                          <a:pt x="14668" y="6259"/>
                          <a:pt x="51340" y="-3266"/>
                          <a:pt x="54769" y="1020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7DD9F10B-C256-89EE-B720-3D76A1B3DB35}"/>
                      </a:ext>
                    </a:extLst>
                  </p:cNvPr>
                  <p:cNvSpPr/>
                  <p:nvPr/>
                </p:nvSpPr>
                <p:spPr>
                  <a:xfrm>
                    <a:off x="1513684" y="1475461"/>
                    <a:ext cx="35461" cy="51872"/>
                  </a:xfrm>
                  <a:custGeom>
                    <a:avLst/>
                    <a:gdLst>
                      <a:gd name="connsiteX0" fmla="*/ 2886 w 35461"/>
                      <a:gd name="connsiteY0" fmla="*/ 1009 h 51872"/>
                      <a:gd name="connsiteX1" fmla="*/ 35461 w 35461"/>
                      <a:gd name="connsiteY1" fmla="*/ 51873 h 51872"/>
                      <a:gd name="connsiteX2" fmla="*/ 2886 w 35461"/>
                      <a:gd name="connsiteY2" fmla="*/ 1009 h 51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1" h="51872">
                        <a:moveTo>
                          <a:pt x="2886" y="1009"/>
                        </a:moveTo>
                        <a:cubicBezTo>
                          <a:pt x="-6734" y="7010"/>
                          <a:pt x="8601" y="40824"/>
                          <a:pt x="35461" y="51873"/>
                        </a:cubicBezTo>
                        <a:cubicBezTo>
                          <a:pt x="35176" y="17011"/>
                          <a:pt x="12601" y="-5087"/>
                          <a:pt x="2886" y="10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EBFB1FF7-0F0B-317B-0B17-EB8E0EEAC5D9}"/>
                      </a:ext>
                    </a:extLst>
                  </p:cNvPr>
                  <p:cNvSpPr/>
                  <p:nvPr/>
                </p:nvSpPr>
                <p:spPr>
                  <a:xfrm>
                    <a:off x="1456392" y="1511086"/>
                    <a:ext cx="56177" cy="17254"/>
                  </a:xfrm>
                  <a:custGeom>
                    <a:avLst/>
                    <a:gdLst>
                      <a:gd name="connsiteX0" fmla="*/ 76 w 56177"/>
                      <a:gd name="connsiteY0" fmla="*/ 3103 h 17254"/>
                      <a:gd name="connsiteX1" fmla="*/ 56178 w 56177"/>
                      <a:gd name="connsiteY1" fmla="*/ 16343 h 17254"/>
                      <a:gd name="connsiteX2" fmla="*/ 76 w 56177"/>
                      <a:gd name="connsiteY2" fmla="*/ 3103 h 17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177" h="17254">
                        <a:moveTo>
                          <a:pt x="76" y="3103"/>
                        </a:moveTo>
                        <a:cubicBezTo>
                          <a:pt x="-1829" y="8723"/>
                          <a:pt x="32651" y="20629"/>
                          <a:pt x="56178" y="16343"/>
                        </a:cubicBezTo>
                        <a:cubicBezTo>
                          <a:pt x="27603" y="150"/>
                          <a:pt x="2362" y="-3469"/>
                          <a:pt x="76" y="3103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7F3754E2-8970-A320-619D-8F5BE68E19A4}"/>
                      </a:ext>
                    </a:extLst>
                  </p:cNvPr>
                  <p:cNvSpPr/>
                  <p:nvPr/>
                </p:nvSpPr>
                <p:spPr>
                  <a:xfrm>
                    <a:off x="1495230" y="1524186"/>
                    <a:ext cx="137081" cy="40498"/>
                  </a:xfrm>
                  <a:custGeom>
                    <a:avLst/>
                    <a:gdLst>
                      <a:gd name="connsiteX0" fmla="*/ 3909 w 137081"/>
                      <a:gd name="connsiteY0" fmla="*/ 4480 h 40498"/>
                      <a:gd name="connsiteX1" fmla="*/ 132306 w 137081"/>
                      <a:gd name="connsiteY1" fmla="*/ 4 h 40498"/>
                      <a:gd name="connsiteX2" fmla="*/ 136497 w 137081"/>
                      <a:gd name="connsiteY2" fmla="*/ 3909 h 40498"/>
                      <a:gd name="connsiteX3" fmla="*/ 137069 w 137081"/>
                      <a:gd name="connsiteY3" fmla="*/ 18101 h 40498"/>
                      <a:gd name="connsiteX4" fmla="*/ 119543 w 137081"/>
                      <a:gd name="connsiteY4" fmla="*/ 36961 h 40498"/>
                      <a:gd name="connsiteX5" fmla="*/ 19530 w 137081"/>
                      <a:gd name="connsiteY5" fmla="*/ 40485 h 40498"/>
                      <a:gd name="connsiteX6" fmla="*/ 575 w 137081"/>
                      <a:gd name="connsiteY6" fmla="*/ 22864 h 40498"/>
                      <a:gd name="connsiteX7" fmla="*/ 4 w 137081"/>
                      <a:gd name="connsiteY7" fmla="*/ 8671 h 40498"/>
                      <a:gd name="connsiteX8" fmla="*/ 3909 w 137081"/>
                      <a:gd name="connsiteY8" fmla="*/ 4480 h 40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081" h="40498">
                        <a:moveTo>
                          <a:pt x="3909" y="4480"/>
                        </a:moveTo>
                        <a:lnTo>
                          <a:pt x="132306" y="4"/>
                        </a:lnTo>
                        <a:cubicBezTo>
                          <a:pt x="134592" y="-92"/>
                          <a:pt x="136497" y="1718"/>
                          <a:pt x="136497" y="3909"/>
                        </a:cubicBezTo>
                        <a:lnTo>
                          <a:pt x="137069" y="18101"/>
                        </a:lnTo>
                        <a:cubicBezTo>
                          <a:pt x="137450" y="28102"/>
                          <a:pt x="129544" y="36675"/>
                          <a:pt x="119543" y="36961"/>
                        </a:cubicBezTo>
                        <a:lnTo>
                          <a:pt x="19530" y="40485"/>
                        </a:lnTo>
                        <a:cubicBezTo>
                          <a:pt x="9529" y="40866"/>
                          <a:pt x="956" y="32960"/>
                          <a:pt x="575" y="22864"/>
                        </a:cubicBezTo>
                        <a:lnTo>
                          <a:pt x="4" y="8671"/>
                        </a:lnTo>
                        <a:cubicBezTo>
                          <a:pt x="-91" y="6481"/>
                          <a:pt x="1623" y="4576"/>
                          <a:pt x="3909" y="448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86" name="图形 6">
              <a:extLst>
                <a:ext uri="{FF2B5EF4-FFF2-40B4-BE49-F238E27FC236}">
                  <a16:creationId xmlns:a16="http://schemas.microsoft.com/office/drawing/2014/main" id="{52FC77E2-088C-67A3-13D1-186BE341B2B9}"/>
                </a:ext>
              </a:extLst>
            </p:cNvPr>
            <p:cNvGrpSpPr/>
            <p:nvPr/>
          </p:nvGrpSpPr>
          <p:grpSpPr>
            <a:xfrm>
              <a:off x="223792" y="2327644"/>
              <a:ext cx="1315415" cy="1401663"/>
              <a:chOff x="-14" y="-15"/>
              <a:chExt cx="1061556" cy="1131159"/>
            </a:xfrm>
          </p:grpSpPr>
          <p:grpSp>
            <p:nvGrpSpPr>
              <p:cNvPr id="87" name="图形 6">
                <a:extLst>
                  <a:ext uri="{FF2B5EF4-FFF2-40B4-BE49-F238E27FC236}">
                    <a16:creationId xmlns:a16="http://schemas.microsoft.com/office/drawing/2014/main" id="{0904744F-878C-E08C-33C3-4D991307C47F}"/>
                  </a:ext>
                </a:extLst>
              </p:cNvPr>
              <p:cNvGrpSpPr/>
              <p:nvPr/>
            </p:nvGrpSpPr>
            <p:grpSpPr>
              <a:xfrm>
                <a:off x="-14" y="-15"/>
                <a:ext cx="1061556" cy="1131159"/>
                <a:chOff x="-14" y="-15"/>
                <a:chExt cx="1061556" cy="1131159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112E957-5548-955B-4F48-9A28EC40DD87}"/>
                    </a:ext>
                  </a:extLst>
                </p:cNvPr>
                <p:cNvSpPr/>
                <p:nvPr/>
              </p:nvSpPr>
              <p:spPr>
                <a:xfrm>
                  <a:off x="717755" y="-15"/>
                  <a:ext cx="343786" cy="703531"/>
                </a:xfrm>
                <a:custGeom>
                  <a:avLst/>
                  <a:gdLst>
                    <a:gd name="connsiteX0" fmla="*/ 48 w 343786"/>
                    <a:gd name="connsiteY0" fmla="*/ 703532 h 703531"/>
                    <a:gd name="connsiteX1" fmla="*/ 304182 w 343786"/>
                    <a:gd name="connsiteY1" fmla="*/ 3920 h 703531"/>
                    <a:gd name="connsiteX2" fmla="*/ 65866 w 343786"/>
                    <a:gd name="connsiteY2" fmla="*/ 673337 h 703531"/>
                    <a:gd name="connsiteX3" fmla="*/ 48 w 343786"/>
                    <a:gd name="connsiteY3" fmla="*/ 703532 h 70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3786" h="703531">
                      <a:moveTo>
                        <a:pt x="48" y="703532"/>
                      </a:moveTo>
                      <a:cubicBezTo>
                        <a:pt x="-2524" y="491600"/>
                        <a:pt x="97680" y="113172"/>
                        <a:pt x="304182" y="3920"/>
                      </a:cubicBezTo>
                      <a:cubicBezTo>
                        <a:pt x="405623" y="-49705"/>
                        <a:pt x="307230" y="460930"/>
                        <a:pt x="65866" y="673337"/>
                      </a:cubicBezTo>
                      <a:lnTo>
                        <a:pt x="48" y="703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6D9D631-AF65-8C93-BC2F-365A18423F7D}"/>
                    </a:ext>
                  </a:extLst>
                </p:cNvPr>
                <p:cNvSpPr/>
                <p:nvPr/>
              </p:nvSpPr>
              <p:spPr>
                <a:xfrm>
                  <a:off x="768381" y="5619"/>
                  <a:ext cx="293089" cy="627221"/>
                </a:xfrm>
                <a:custGeom>
                  <a:avLst/>
                  <a:gdLst>
                    <a:gd name="connsiteX0" fmla="*/ 28861 w 293089"/>
                    <a:gd name="connsiteY0" fmla="*/ 480822 h 627221"/>
                    <a:gd name="connsiteX1" fmla="*/ 279845 w 293089"/>
                    <a:gd name="connsiteY1" fmla="*/ 0 h 627221"/>
                    <a:gd name="connsiteX2" fmla="*/ 56483 w 293089"/>
                    <a:gd name="connsiteY2" fmla="*/ 627221 h 627221"/>
                    <a:gd name="connsiteX3" fmla="*/ 0 w 293089"/>
                    <a:gd name="connsiteY3" fmla="*/ 607028 h 627221"/>
                    <a:gd name="connsiteX4" fmla="*/ 28861 w 293089"/>
                    <a:gd name="connsiteY4" fmla="*/ 480822 h 627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089" h="627221">
                      <a:moveTo>
                        <a:pt x="28861" y="480822"/>
                      </a:moveTo>
                      <a:cubicBezTo>
                        <a:pt x="66199" y="342995"/>
                        <a:pt x="149066" y="94679"/>
                        <a:pt x="279845" y="0"/>
                      </a:cubicBezTo>
                      <a:cubicBezTo>
                        <a:pt x="328041" y="50197"/>
                        <a:pt x="242697" y="423958"/>
                        <a:pt x="56483" y="627221"/>
                      </a:cubicBezTo>
                      <a:cubicBezTo>
                        <a:pt x="48958" y="592741"/>
                        <a:pt x="17145" y="639889"/>
                        <a:pt x="0" y="607028"/>
                      </a:cubicBezTo>
                      <a:cubicBezTo>
                        <a:pt x="2762" y="593408"/>
                        <a:pt x="25622" y="497015"/>
                        <a:pt x="28861" y="48082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378385-B1A7-2C58-AB4C-5C9A994CEC04}"/>
                    </a:ext>
                  </a:extLst>
                </p:cNvPr>
                <p:cNvSpPr/>
                <p:nvPr/>
              </p:nvSpPr>
              <p:spPr>
                <a:xfrm>
                  <a:off x="-14" y="214701"/>
                  <a:ext cx="623616" cy="510531"/>
                </a:xfrm>
                <a:custGeom>
                  <a:avLst/>
                  <a:gdLst>
                    <a:gd name="connsiteX0" fmla="*/ 623616 w 623616"/>
                    <a:gd name="connsiteY0" fmla="*/ 510532 h 510531"/>
                    <a:gd name="connsiteX1" fmla="*/ 25065 w 623616"/>
                    <a:gd name="connsiteY1" fmla="*/ 87 h 510531"/>
                    <a:gd name="connsiteX2" fmla="*/ 548845 w 623616"/>
                    <a:gd name="connsiteY2" fmla="*/ 510246 h 510531"/>
                    <a:gd name="connsiteX3" fmla="*/ 623616 w 623616"/>
                    <a:gd name="connsiteY3" fmla="*/ 510532 h 510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616" h="510531">
                      <a:moveTo>
                        <a:pt x="623616" y="510532"/>
                      </a:moveTo>
                      <a:cubicBezTo>
                        <a:pt x="530176" y="316889"/>
                        <a:pt x="266143" y="14279"/>
                        <a:pt x="25065" y="87"/>
                      </a:cubicBezTo>
                      <a:cubicBezTo>
                        <a:pt x="-93331" y="-6962"/>
                        <a:pt x="228805" y="416520"/>
                        <a:pt x="548845" y="510246"/>
                      </a:cubicBezTo>
                      <a:lnTo>
                        <a:pt x="623616" y="510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5A0F656-55FD-1D8F-AA49-79DF0E037963}"/>
                    </a:ext>
                  </a:extLst>
                </p:cNvPr>
                <p:cNvSpPr/>
                <p:nvPr/>
              </p:nvSpPr>
              <p:spPr>
                <a:xfrm>
                  <a:off x="-14" y="214608"/>
                  <a:ext cx="564656" cy="510338"/>
                </a:xfrm>
                <a:custGeom>
                  <a:avLst/>
                  <a:gdLst>
                    <a:gd name="connsiteX0" fmla="*/ 36305 w 564656"/>
                    <a:gd name="connsiteY0" fmla="*/ 942 h 510338"/>
                    <a:gd name="connsiteX1" fmla="*/ 564656 w 564656"/>
                    <a:gd name="connsiteY1" fmla="*/ 510339 h 510338"/>
                    <a:gd name="connsiteX2" fmla="*/ 548845 w 564656"/>
                    <a:gd name="connsiteY2" fmla="*/ 510244 h 510338"/>
                    <a:gd name="connsiteX3" fmla="*/ 25065 w 564656"/>
                    <a:gd name="connsiteY3" fmla="*/ 85 h 510338"/>
                    <a:gd name="connsiteX4" fmla="*/ 36305 w 564656"/>
                    <a:gd name="connsiteY4" fmla="*/ 942 h 51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656" h="510338">
                      <a:moveTo>
                        <a:pt x="36305" y="942"/>
                      </a:moveTo>
                      <a:cubicBezTo>
                        <a:pt x="345772" y="158104"/>
                        <a:pt x="518555" y="429853"/>
                        <a:pt x="564656" y="510339"/>
                      </a:cubicBezTo>
                      <a:lnTo>
                        <a:pt x="548845" y="510244"/>
                      </a:lnTo>
                      <a:cubicBezTo>
                        <a:pt x="228805" y="416613"/>
                        <a:pt x="-93331" y="-6869"/>
                        <a:pt x="25065" y="85"/>
                      </a:cubicBezTo>
                      <a:cubicBezTo>
                        <a:pt x="28780" y="275"/>
                        <a:pt x="32590" y="656"/>
                        <a:pt x="36305" y="9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1D21BFC-E887-1781-7AB6-4A3D96FF774F}"/>
                    </a:ext>
                  </a:extLst>
                </p:cNvPr>
                <p:cNvSpPr/>
                <p:nvPr/>
              </p:nvSpPr>
              <p:spPr>
                <a:xfrm>
                  <a:off x="366691" y="579306"/>
                  <a:ext cx="685087" cy="551838"/>
                </a:xfrm>
                <a:custGeom>
                  <a:avLst/>
                  <a:gdLst>
                    <a:gd name="connsiteX0" fmla="*/ 362638 w 685087"/>
                    <a:gd name="connsiteY0" fmla="*/ 544834 h 551838"/>
                    <a:gd name="connsiteX1" fmla="*/ 258339 w 685087"/>
                    <a:gd name="connsiteY1" fmla="*/ 14482 h 551838"/>
                    <a:gd name="connsiteX2" fmla="*/ 362638 w 685087"/>
                    <a:gd name="connsiteY2" fmla="*/ 544834 h 55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5087" h="551838">
                      <a:moveTo>
                        <a:pt x="362638" y="544834"/>
                      </a:moveTo>
                      <a:cubicBezTo>
                        <a:pt x="928518" y="481683"/>
                        <a:pt x="656199" y="-98199"/>
                        <a:pt x="258339" y="14482"/>
                      </a:cubicBezTo>
                      <a:cubicBezTo>
                        <a:pt x="-58176" y="104017"/>
                        <a:pt x="-148759" y="617415"/>
                        <a:pt x="362638" y="5448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29C5159-CD28-EAAD-A06D-E2DF264121D7}"/>
                    </a:ext>
                  </a:extLst>
                </p:cNvPr>
                <p:cNvSpPr/>
                <p:nvPr/>
              </p:nvSpPr>
              <p:spPr>
                <a:xfrm>
                  <a:off x="559429" y="486987"/>
                  <a:ext cx="165578" cy="137852"/>
                </a:xfrm>
                <a:custGeom>
                  <a:avLst/>
                  <a:gdLst>
                    <a:gd name="connsiteX0" fmla="*/ 545 w 165578"/>
                    <a:gd name="connsiteY0" fmla="*/ 137852 h 137852"/>
                    <a:gd name="connsiteX1" fmla="*/ 21691 w 165578"/>
                    <a:gd name="connsiteY1" fmla="*/ 46603 h 137852"/>
                    <a:gd name="connsiteX2" fmla="*/ 42836 w 165578"/>
                    <a:gd name="connsiteY2" fmla="*/ 82607 h 137852"/>
                    <a:gd name="connsiteX3" fmla="*/ 82270 w 165578"/>
                    <a:gd name="connsiteY3" fmla="*/ 407 h 137852"/>
                    <a:gd name="connsiteX4" fmla="*/ 103035 w 165578"/>
                    <a:gd name="connsiteY4" fmla="*/ 61081 h 137852"/>
                    <a:gd name="connsiteX5" fmla="*/ 163233 w 165578"/>
                    <a:gd name="connsiteY5" fmla="*/ 46698 h 137852"/>
                    <a:gd name="connsiteX6" fmla="*/ 114464 w 165578"/>
                    <a:gd name="connsiteY6" fmla="*/ 108611 h 137852"/>
                    <a:gd name="connsiteX7" fmla="*/ 545 w 165578"/>
                    <a:gd name="connsiteY7" fmla="*/ 137852 h 13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578" h="137852">
                      <a:moveTo>
                        <a:pt x="545" y="137852"/>
                      </a:moveTo>
                      <a:cubicBezTo>
                        <a:pt x="545" y="137852"/>
                        <a:pt x="-5360" y="54604"/>
                        <a:pt x="21691" y="46603"/>
                      </a:cubicBezTo>
                      <a:cubicBezTo>
                        <a:pt x="48742" y="38602"/>
                        <a:pt x="42836" y="82607"/>
                        <a:pt x="42836" y="82607"/>
                      </a:cubicBezTo>
                      <a:cubicBezTo>
                        <a:pt x="42836" y="82607"/>
                        <a:pt x="56933" y="-6737"/>
                        <a:pt x="82270" y="407"/>
                      </a:cubicBezTo>
                      <a:cubicBezTo>
                        <a:pt x="107702" y="7550"/>
                        <a:pt x="103035" y="61081"/>
                        <a:pt x="103035" y="61081"/>
                      </a:cubicBezTo>
                      <a:cubicBezTo>
                        <a:pt x="103035" y="61081"/>
                        <a:pt x="147992" y="10408"/>
                        <a:pt x="163233" y="46698"/>
                      </a:cubicBezTo>
                      <a:cubicBezTo>
                        <a:pt x="178472" y="82988"/>
                        <a:pt x="114464" y="108611"/>
                        <a:pt x="114464" y="108611"/>
                      </a:cubicBezTo>
                      <a:lnTo>
                        <a:pt x="545" y="1378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8" name="图形 6">
                <a:extLst>
                  <a:ext uri="{FF2B5EF4-FFF2-40B4-BE49-F238E27FC236}">
                    <a16:creationId xmlns:a16="http://schemas.microsoft.com/office/drawing/2014/main" id="{1E3629AE-7B2A-CAE0-C7F3-5C669009B6D2}"/>
                  </a:ext>
                </a:extLst>
              </p:cNvPr>
              <p:cNvGrpSpPr/>
              <p:nvPr/>
            </p:nvGrpSpPr>
            <p:grpSpPr>
              <a:xfrm>
                <a:off x="498887" y="656626"/>
                <a:ext cx="506604" cy="378056"/>
                <a:chOff x="498887" y="656626"/>
                <a:chExt cx="506604" cy="378056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4BC9224-91C8-AA23-1EB4-BC210D93633A}"/>
                    </a:ext>
                  </a:extLst>
                </p:cNvPr>
                <p:cNvSpPr/>
                <p:nvPr/>
              </p:nvSpPr>
              <p:spPr>
                <a:xfrm>
                  <a:off x="668997" y="884978"/>
                  <a:ext cx="162886" cy="70551"/>
                </a:xfrm>
                <a:custGeom>
                  <a:avLst/>
                  <a:gdLst>
                    <a:gd name="connsiteX0" fmla="*/ 152534 w 162886"/>
                    <a:gd name="connsiteY0" fmla="*/ 6180 h 70551"/>
                    <a:gd name="connsiteX1" fmla="*/ 153772 w 162886"/>
                    <a:gd name="connsiteY1" fmla="*/ 656 h 70551"/>
                    <a:gd name="connsiteX2" fmla="*/ 159297 w 162886"/>
                    <a:gd name="connsiteY2" fmla="*/ 1894 h 70551"/>
                    <a:gd name="connsiteX3" fmla="*/ 162535 w 162886"/>
                    <a:gd name="connsiteY3" fmla="*/ 17801 h 70551"/>
                    <a:gd name="connsiteX4" fmla="*/ 157487 w 162886"/>
                    <a:gd name="connsiteY4" fmla="*/ 28850 h 70551"/>
                    <a:gd name="connsiteX5" fmla="*/ 147867 w 162886"/>
                    <a:gd name="connsiteY5" fmla="*/ 37518 h 70551"/>
                    <a:gd name="connsiteX6" fmla="*/ 114339 w 162886"/>
                    <a:gd name="connsiteY6" fmla="*/ 43709 h 70551"/>
                    <a:gd name="connsiteX7" fmla="*/ 93193 w 162886"/>
                    <a:gd name="connsiteY7" fmla="*/ 32565 h 70551"/>
                    <a:gd name="connsiteX8" fmla="*/ 81668 w 162886"/>
                    <a:gd name="connsiteY8" fmla="*/ 19896 h 70551"/>
                    <a:gd name="connsiteX9" fmla="*/ 80144 w 162886"/>
                    <a:gd name="connsiteY9" fmla="*/ 28278 h 70551"/>
                    <a:gd name="connsiteX10" fmla="*/ 48426 w 162886"/>
                    <a:gd name="connsiteY10" fmla="*/ 68474 h 70551"/>
                    <a:gd name="connsiteX11" fmla="*/ 30804 w 162886"/>
                    <a:gd name="connsiteY11" fmla="*/ 70284 h 70551"/>
                    <a:gd name="connsiteX12" fmla="*/ 14898 w 162886"/>
                    <a:gd name="connsiteY12" fmla="*/ 64759 h 70551"/>
                    <a:gd name="connsiteX13" fmla="*/ 134 w 162886"/>
                    <a:gd name="connsiteY13" fmla="*/ 35613 h 70551"/>
                    <a:gd name="connsiteX14" fmla="*/ 4515 w 162886"/>
                    <a:gd name="connsiteY14" fmla="*/ 31993 h 70551"/>
                    <a:gd name="connsiteX15" fmla="*/ 8135 w 162886"/>
                    <a:gd name="connsiteY15" fmla="*/ 36375 h 70551"/>
                    <a:gd name="connsiteX16" fmla="*/ 19089 w 162886"/>
                    <a:gd name="connsiteY16" fmla="*/ 57996 h 70551"/>
                    <a:gd name="connsiteX17" fmla="*/ 31662 w 162886"/>
                    <a:gd name="connsiteY17" fmla="*/ 62283 h 70551"/>
                    <a:gd name="connsiteX18" fmla="*/ 45759 w 162886"/>
                    <a:gd name="connsiteY18" fmla="*/ 60854 h 70551"/>
                    <a:gd name="connsiteX19" fmla="*/ 72048 w 162886"/>
                    <a:gd name="connsiteY19" fmla="*/ 26659 h 70551"/>
                    <a:gd name="connsiteX20" fmla="*/ 73857 w 162886"/>
                    <a:gd name="connsiteY20" fmla="*/ 15420 h 70551"/>
                    <a:gd name="connsiteX21" fmla="*/ 73191 w 162886"/>
                    <a:gd name="connsiteY21" fmla="*/ 7609 h 70551"/>
                    <a:gd name="connsiteX22" fmla="*/ 74810 w 162886"/>
                    <a:gd name="connsiteY22" fmla="*/ 2751 h 70551"/>
                    <a:gd name="connsiteX23" fmla="*/ 80334 w 162886"/>
                    <a:gd name="connsiteY23" fmla="*/ 4085 h 70551"/>
                    <a:gd name="connsiteX24" fmla="*/ 98337 w 162886"/>
                    <a:gd name="connsiteY24" fmla="*/ 26659 h 70551"/>
                    <a:gd name="connsiteX25" fmla="*/ 115482 w 162886"/>
                    <a:gd name="connsiteY25" fmla="*/ 35898 h 70551"/>
                    <a:gd name="connsiteX26" fmla="*/ 143295 w 162886"/>
                    <a:gd name="connsiteY26" fmla="*/ 30850 h 70551"/>
                    <a:gd name="connsiteX27" fmla="*/ 150819 w 162886"/>
                    <a:gd name="connsiteY27" fmla="*/ 24183 h 70551"/>
                    <a:gd name="connsiteX28" fmla="*/ 154344 w 162886"/>
                    <a:gd name="connsiteY28" fmla="*/ 16563 h 70551"/>
                    <a:gd name="connsiteX29" fmla="*/ 152534 w 162886"/>
                    <a:gd name="connsiteY29" fmla="*/ 6180 h 70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2886" h="70551">
                      <a:moveTo>
                        <a:pt x="152534" y="6180"/>
                      </a:moveTo>
                      <a:cubicBezTo>
                        <a:pt x="151296" y="4275"/>
                        <a:pt x="151867" y="1799"/>
                        <a:pt x="153772" y="656"/>
                      </a:cubicBezTo>
                      <a:cubicBezTo>
                        <a:pt x="155677" y="-582"/>
                        <a:pt x="158154" y="-11"/>
                        <a:pt x="159297" y="1894"/>
                      </a:cubicBezTo>
                      <a:cubicBezTo>
                        <a:pt x="162535" y="7133"/>
                        <a:pt x="163488" y="12562"/>
                        <a:pt x="162535" y="17801"/>
                      </a:cubicBezTo>
                      <a:cubicBezTo>
                        <a:pt x="161773" y="21706"/>
                        <a:pt x="160059" y="25516"/>
                        <a:pt x="157487" y="28850"/>
                      </a:cubicBezTo>
                      <a:cubicBezTo>
                        <a:pt x="155010" y="32088"/>
                        <a:pt x="151677" y="35041"/>
                        <a:pt x="147867" y="37518"/>
                      </a:cubicBezTo>
                      <a:cubicBezTo>
                        <a:pt x="139008" y="43137"/>
                        <a:pt x="126912" y="45995"/>
                        <a:pt x="114339" y="43709"/>
                      </a:cubicBezTo>
                      <a:cubicBezTo>
                        <a:pt x="107671" y="42471"/>
                        <a:pt x="100527" y="39042"/>
                        <a:pt x="93193" y="32565"/>
                      </a:cubicBezTo>
                      <a:cubicBezTo>
                        <a:pt x="89383" y="29231"/>
                        <a:pt x="85573" y="25040"/>
                        <a:pt x="81668" y="19896"/>
                      </a:cubicBezTo>
                      <a:cubicBezTo>
                        <a:pt x="81287" y="22563"/>
                        <a:pt x="80715" y="25326"/>
                        <a:pt x="80144" y="28278"/>
                      </a:cubicBezTo>
                      <a:cubicBezTo>
                        <a:pt x="75191" y="51329"/>
                        <a:pt x="62427" y="63807"/>
                        <a:pt x="48426" y="68474"/>
                      </a:cubicBezTo>
                      <a:cubicBezTo>
                        <a:pt x="42520" y="70379"/>
                        <a:pt x="36519" y="70950"/>
                        <a:pt x="30804" y="70284"/>
                      </a:cubicBezTo>
                      <a:cubicBezTo>
                        <a:pt x="25089" y="69617"/>
                        <a:pt x="19565" y="67712"/>
                        <a:pt x="14898" y="64759"/>
                      </a:cubicBezTo>
                      <a:cubicBezTo>
                        <a:pt x="5277" y="58758"/>
                        <a:pt x="-1009" y="48471"/>
                        <a:pt x="134" y="35613"/>
                      </a:cubicBezTo>
                      <a:cubicBezTo>
                        <a:pt x="324" y="33422"/>
                        <a:pt x="2325" y="31803"/>
                        <a:pt x="4515" y="31993"/>
                      </a:cubicBezTo>
                      <a:cubicBezTo>
                        <a:pt x="6706" y="32184"/>
                        <a:pt x="8325" y="34184"/>
                        <a:pt x="8135" y="36375"/>
                      </a:cubicBezTo>
                      <a:cubicBezTo>
                        <a:pt x="7278" y="45900"/>
                        <a:pt x="11945" y="53520"/>
                        <a:pt x="19089" y="57996"/>
                      </a:cubicBezTo>
                      <a:cubicBezTo>
                        <a:pt x="22708" y="60282"/>
                        <a:pt x="27090" y="61806"/>
                        <a:pt x="31662" y="62283"/>
                      </a:cubicBezTo>
                      <a:cubicBezTo>
                        <a:pt x="36234" y="62854"/>
                        <a:pt x="41091" y="62378"/>
                        <a:pt x="45759" y="60854"/>
                      </a:cubicBezTo>
                      <a:cubicBezTo>
                        <a:pt x="57189" y="57044"/>
                        <a:pt x="67857" y="46376"/>
                        <a:pt x="72048" y="26659"/>
                      </a:cubicBezTo>
                      <a:cubicBezTo>
                        <a:pt x="72905" y="22659"/>
                        <a:pt x="73667" y="18849"/>
                        <a:pt x="73857" y="15420"/>
                      </a:cubicBezTo>
                      <a:cubicBezTo>
                        <a:pt x="74048" y="12372"/>
                        <a:pt x="73953" y="9705"/>
                        <a:pt x="73191" y="7609"/>
                      </a:cubicBezTo>
                      <a:cubicBezTo>
                        <a:pt x="72524" y="5799"/>
                        <a:pt x="73191" y="3799"/>
                        <a:pt x="74810" y="2751"/>
                      </a:cubicBezTo>
                      <a:cubicBezTo>
                        <a:pt x="76715" y="1608"/>
                        <a:pt x="79191" y="2180"/>
                        <a:pt x="80334" y="4085"/>
                      </a:cubicBezTo>
                      <a:cubicBezTo>
                        <a:pt x="86621" y="14181"/>
                        <a:pt x="92622" y="21516"/>
                        <a:pt x="98337" y="26659"/>
                      </a:cubicBezTo>
                      <a:cubicBezTo>
                        <a:pt x="104528" y="32088"/>
                        <a:pt x="110243" y="34946"/>
                        <a:pt x="115482" y="35898"/>
                      </a:cubicBezTo>
                      <a:cubicBezTo>
                        <a:pt x="125864" y="37803"/>
                        <a:pt x="135865" y="35422"/>
                        <a:pt x="143295" y="30850"/>
                      </a:cubicBezTo>
                      <a:cubicBezTo>
                        <a:pt x="146343" y="28945"/>
                        <a:pt x="148914" y="26659"/>
                        <a:pt x="150819" y="24183"/>
                      </a:cubicBezTo>
                      <a:cubicBezTo>
                        <a:pt x="152629" y="21801"/>
                        <a:pt x="153867" y="19230"/>
                        <a:pt x="154344" y="16563"/>
                      </a:cubicBezTo>
                      <a:cubicBezTo>
                        <a:pt x="155201" y="13038"/>
                        <a:pt x="154629" y="9609"/>
                        <a:pt x="152534" y="618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BB2F3B01-F35C-127E-6D2E-095E07C407DC}"/>
                    </a:ext>
                  </a:extLst>
                </p:cNvPr>
                <p:cNvSpPr/>
                <p:nvPr/>
              </p:nvSpPr>
              <p:spPr>
                <a:xfrm>
                  <a:off x="913415" y="801115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370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6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370"/>
                      </a:cubicBezTo>
                      <a:cubicBezTo>
                        <a:pt x="84995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BEF0126A-927F-8060-63BE-95A80FC6665F}"/>
                    </a:ext>
                  </a:extLst>
                </p:cNvPr>
                <p:cNvSpPr/>
                <p:nvPr/>
              </p:nvSpPr>
              <p:spPr>
                <a:xfrm>
                  <a:off x="498887" y="900079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275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7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275"/>
                      </a:cubicBezTo>
                      <a:cubicBezTo>
                        <a:pt x="84900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217EC5C6-DD5D-3ECF-EBA5-C7E940AF5E31}"/>
                    </a:ext>
                  </a:extLst>
                </p:cNvPr>
                <p:cNvSpPr/>
                <p:nvPr/>
              </p:nvSpPr>
              <p:spPr>
                <a:xfrm>
                  <a:off x="525232" y="712954"/>
                  <a:ext cx="75647" cy="51476"/>
                </a:xfrm>
                <a:custGeom>
                  <a:avLst/>
                  <a:gdLst>
                    <a:gd name="connsiteX0" fmla="*/ 19978 w 75647"/>
                    <a:gd name="connsiteY0" fmla="*/ 26281 h 51476"/>
                    <a:gd name="connsiteX1" fmla="*/ 67127 w 75647"/>
                    <a:gd name="connsiteY1" fmla="*/ 563 h 51476"/>
                    <a:gd name="connsiteX2" fmla="*/ 64079 w 75647"/>
                    <a:gd name="connsiteY2" fmla="*/ 31519 h 51476"/>
                    <a:gd name="connsiteX3" fmla="*/ 19978 w 75647"/>
                    <a:gd name="connsiteY3" fmla="*/ 26281 h 5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647" h="51476">
                      <a:moveTo>
                        <a:pt x="19978" y="26281"/>
                      </a:moveTo>
                      <a:cubicBezTo>
                        <a:pt x="36456" y="13041"/>
                        <a:pt x="59126" y="-3247"/>
                        <a:pt x="67127" y="563"/>
                      </a:cubicBezTo>
                      <a:cubicBezTo>
                        <a:pt x="80176" y="6850"/>
                        <a:pt x="77509" y="24185"/>
                        <a:pt x="64079" y="31519"/>
                      </a:cubicBezTo>
                      <a:cubicBezTo>
                        <a:pt x="35980" y="46950"/>
                        <a:pt x="-34219" y="69810"/>
                        <a:pt x="19978" y="2628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8B942F0-4F39-9CFF-FAC0-1EE98222E19F}"/>
                    </a:ext>
                  </a:extLst>
                </p:cNvPr>
                <p:cNvSpPr/>
                <p:nvPr/>
              </p:nvSpPr>
              <p:spPr>
                <a:xfrm>
                  <a:off x="786712" y="656626"/>
                  <a:ext cx="85067" cy="30098"/>
                </a:xfrm>
                <a:custGeom>
                  <a:avLst/>
                  <a:gdLst>
                    <a:gd name="connsiteX0" fmla="*/ 57012 w 85067"/>
                    <a:gd name="connsiteY0" fmla="*/ 5361 h 30098"/>
                    <a:gd name="connsiteX1" fmla="*/ 3291 w 85067"/>
                    <a:gd name="connsiteY1" fmla="*/ 3742 h 30098"/>
                    <a:gd name="connsiteX2" fmla="*/ 19960 w 85067"/>
                    <a:gd name="connsiteY2" fmla="*/ 30031 h 30098"/>
                    <a:gd name="connsiteX3" fmla="*/ 57012 w 85067"/>
                    <a:gd name="connsiteY3" fmla="*/ 5361 h 3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067" h="30098">
                      <a:moveTo>
                        <a:pt x="57012" y="5361"/>
                      </a:moveTo>
                      <a:cubicBezTo>
                        <a:pt x="36343" y="980"/>
                        <a:pt x="8720" y="-3306"/>
                        <a:pt x="3291" y="3742"/>
                      </a:cubicBezTo>
                      <a:cubicBezTo>
                        <a:pt x="-5567" y="15267"/>
                        <a:pt x="4625" y="29460"/>
                        <a:pt x="19960" y="30031"/>
                      </a:cubicBezTo>
                      <a:cubicBezTo>
                        <a:pt x="52059" y="31079"/>
                        <a:pt x="125021" y="19744"/>
                        <a:pt x="57012" y="536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CEE42705-070C-D669-3DBF-B76BAE478CD1}"/>
                    </a:ext>
                  </a:extLst>
                </p:cNvPr>
                <p:cNvSpPr/>
                <p:nvPr/>
              </p:nvSpPr>
              <p:spPr>
                <a:xfrm>
                  <a:off x="570376" y="822396"/>
                  <a:ext cx="82848" cy="43425"/>
                </a:xfrm>
                <a:custGeom>
                  <a:avLst/>
                  <a:gdLst>
                    <a:gd name="connsiteX0" fmla="*/ 1219 w 82848"/>
                    <a:gd name="connsiteY0" fmla="*/ 43426 h 43425"/>
                    <a:gd name="connsiteX1" fmla="*/ 82848 w 82848"/>
                    <a:gd name="connsiteY1" fmla="*/ 11993 h 43425"/>
                    <a:gd name="connsiteX2" fmla="*/ 76 w 82848"/>
                    <a:gd name="connsiteY2" fmla="*/ 41140 h 43425"/>
                    <a:gd name="connsiteX3" fmla="*/ 1219 w 82848"/>
                    <a:gd name="connsiteY3" fmla="*/ 43426 h 43425"/>
                    <a:gd name="connsiteX4" fmla="*/ 1219 w 82848"/>
                    <a:gd name="connsiteY4" fmla="*/ 43426 h 43425"/>
                    <a:gd name="connsiteX5" fmla="*/ 3886 w 82848"/>
                    <a:gd name="connsiteY5" fmla="*/ 39521 h 43425"/>
                    <a:gd name="connsiteX6" fmla="*/ 3886 w 82848"/>
                    <a:gd name="connsiteY6" fmla="*/ 39521 h 43425"/>
                    <a:gd name="connsiteX7" fmla="*/ 3886 w 82848"/>
                    <a:gd name="connsiteY7" fmla="*/ 39521 h 4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48" h="43425">
                      <a:moveTo>
                        <a:pt x="1219" y="43426"/>
                      </a:moveTo>
                      <a:cubicBezTo>
                        <a:pt x="9887" y="34282"/>
                        <a:pt x="82467" y="16184"/>
                        <a:pt x="82848" y="11993"/>
                      </a:cubicBezTo>
                      <a:cubicBezTo>
                        <a:pt x="82943" y="-6676"/>
                        <a:pt x="17221" y="-8104"/>
                        <a:pt x="76" y="41140"/>
                      </a:cubicBezTo>
                      <a:cubicBezTo>
                        <a:pt x="-115" y="42187"/>
                        <a:pt x="-19" y="43235"/>
                        <a:pt x="1219" y="43426"/>
                      </a:cubicBezTo>
                      <a:lnTo>
                        <a:pt x="1219" y="43426"/>
                      </a:lnTo>
                      <a:close/>
                      <a:moveTo>
                        <a:pt x="3886" y="39521"/>
                      </a:moveTo>
                      <a:cubicBezTo>
                        <a:pt x="3886" y="39521"/>
                        <a:pt x="3886" y="39521"/>
                        <a:pt x="3886" y="39521"/>
                      </a:cubicBezTo>
                      <a:lnTo>
                        <a:pt x="3886" y="39521"/>
                      </a:ln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A2050F6-27A9-C461-5B3E-FC74915B55D9}"/>
                    </a:ext>
                  </a:extLst>
                </p:cNvPr>
                <p:cNvSpPr/>
                <p:nvPr/>
              </p:nvSpPr>
              <p:spPr>
                <a:xfrm>
                  <a:off x="789917" y="774915"/>
                  <a:ext cx="93469" cy="30297"/>
                </a:xfrm>
                <a:custGeom>
                  <a:avLst/>
                  <a:gdLst>
                    <a:gd name="connsiteX0" fmla="*/ 1325 w 93469"/>
                    <a:gd name="connsiteY0" fmla="*/ 30233 h 30297"/>
                    <a:gd name="connsiteX1" fmla="*/ 93431 w 93469"/>
                    <a:gd name="connsiteY1" fmla="*/ 12136 h 30297"/>
                    <a:gd name="connsiteX2" fmla="*/ 1325 w 93469"/>
                    <a:gd name="connsiteY2" fmla="*/ 30233 h 3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469" h="30297">
                      <a:moveTo>
                        <a:pt x="1325" y="30233"/>
                      </a:moveTo>
                      <a:cubicBezTo>
                        <a:pt x="-11058" y="6135"/>
                        <a:pt x="66761" y="-13677"/>
                        <a:pt x="93431" y="12136"/>
                      </a:cubicBezTo>
                      <a:cubicBezTo>
                        <a:pt x="95622" y="14517"/>
                        <a:pt x="2087" y="31471"/>
                        <a:pt x="1325" y="30233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0563B51F-DBD7-AE5B-56F2-1E02F23B8822}"/>
                    </a:ext>
                  </a:extLst>
                </p:cNvPr>
                <p:cNvSpPr/>
                <p:nvPr/>
              </p:nvSpPr>
              <p:spPr>
                <a:xfrm>
                  <a:off x="721328" y="896969"/>
                  <a:ext cx="75384" cy="137709"/>
                </a:xfrm>
                <a:custGeom>
                  <a:avLst/>
                  <a:gdLst>
                    <a:gd name="connsiteX0" fmla="*/ 58769 w 75384"/>
                    <a:gd name="connsiteY0" fmla="*/ 137350 h 137709"/>
                    <a:gd name="connsiteX1" fmla="*/ 0 w 75384"/>
                    <a:gd name="connsiteY1" fmla="*/ 51054 h 137709"/>
                    <a:gd name="connsiteX2" fmla="*/ 25432 w 75384"/>
                    <a:gd name="connsiteY2" fmla="*/ 0 h 137709"/>
                    <a:gd name="connsiteX3" fmla="*/ 69913 w 75384"/>
                    <a:gd name="connsiteY3" fmla="*/ 32004 h 137709"/>
                    <a:gd name="connsiteX4" fmla="*/ 58769 w 75384"/>
                    <a:gd name="connsiteY4" fmla="*/ 137350 h 13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84" h="137709">
                      <a:moveTo>
                        <a:pt x="58769" y="137350"/>
                      </a:moveTo>
                      <a:cubicBezTo>
                        <a:pt x="33623" y="143351"/>
                        <a:pt x="8668" y="72485"/>
                        <a:pt x="0" y="51054"/>
                      </a:cubicBezTo>
                      <a:cubicBezTo>
                        <a:pt x="22479" y="41529"/>
                        <a:pt x="28003" y="7906"/>
                        <a:pt x="25432" y="0"/>
                      </a:cubicBezTo>
                      <a:cubicBezTo>
                        <a:pt x="42100" y="24670"/>
                        <a:pt x="57245" y="32385"/>
                        <a:pt x="69913" y="32004"/>
                      </a:cubicBezTo>
                      <a:cubicBezTo>
                        <a:pt x="70866" y="37433"/>
                        <a:pt x="87058" y="130588"/>
                        <a:pt x="58769" y="13735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D2E287FB-19C2-CB5F-7F9C-CAF5862FD3FD}"/>
                    </a:ext>
                  </a:extLst>
                </p:cNvPr>
                <p:cNvSpPr/>
                <p:nvPr/>
              </p:nvSpPr>
              <p:spPr>
                <a:xfrm>
                  <a:off x="746251" y="969111"/>
                  <a:ext cx="50324" cy="65571"/>
                </a:xfrm>
                <a:custGeom>
                  <a:avLst/>
                  <a:gdLst>
                    <a:gd name="connsiteX0" fmla="*/ 33942 w 50324"/>
                    <a:gd name="connsiteY0" fmla="*/ 65209 h 65571"/>
                    <a:gd name="connsiteX1" fmla="*/ 32 w 50324"/>
                    <a:gd name="connsiteY1" fmla="*/ 35395 h 65571"/>
                    <a:gd name="connsiteX2" fmla="*/ 50324 w 50324"/>
                    <a:gd name="connsiteY2" fmla="*/ 26823 h 65571"/>
                    <a:gd name="connsiteX3" fmla="*/ 33942 w 50324"/>
                    <a:gd name="connsiteY3" fmla="*/ 65209 h 6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324" h="65571">
                      <a:moveTo>
                        <a:pt x="33942" y="65209"/>
                      </a:moveTo>
                      <a:cubicBezTo>
                        <a:pt x="22035" y="68066"/>
                        <a:pt x="10224" y="53683"/>
                        <a:pt x="32" y="35395"/>
                      </a:cubicBezTo>
                      <a:cubicBezTo>
                        <a:pt x="-1206" y="-8896"/>
                        <a:pt x="33275" y="-11468"/>
                        <a:pt x="50324" y="26823"/>
                      </a:cubicBezTo>
                      <a:cubicBezTo>
                        <a:pt x="49467" y="45968"/>
                        <a:pt x="45181" y="62446"/>
                        <a:pt x="33942" y="65209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20FB7D8-9CA4-3140-8071-ED03E2DA3D6D}"/>
                    </a:ext>
                  </a:extLst>
                </p:cNvPr>
                <p:cNvSpPr/>
                <p:nvPr/>
              </p:nvSpPr>
              <p:spPr>
                <a:xfrm>
                  <a:off x="704602" y="852141"/>
                  <a:ext cx="79743" cy="52222"/>
                </a:xfrm>
                <a:custGeom>
                  <a:avLst/>
                  <a:gdLst>
                    <a:gd name="connsiteX0" fmla="*/ 34062 w 79743"/>
                    <a:gd name="connsiteY0" fmla="*/ 1775 h 52222"/>
                    <a:gd name="connsiteX1" fmla="*/ 79306 w 79743"/>
                    <a:gd name="connsiteY1" fmla="*/ 16729 h 52222"/>
                    <a:gd name="connsiteX2" fmla="*/ 45682 w 79743"/>
                    <a:gd name="connsiteY2" fmla="*/ 50448 h 52222"/>
                    <a:gd name="connsiteX3" fmla="*/ 438 w 79743"/>
                    <a:gd name="connsiteY3" fmla="*/ 35494 h 52222"/>
                    <a:gd name="connsiteX4" fmla="*/ 34062 w 79743"/>
                    <a:gd name="connsiteY4" fmla="*/ 1775 h 52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43" h="52222">
                      <a:moveTo>
                        <a:pt x="34062" y="1775"/>
                      </a:moveTo>
                      <a:cubicBezTo>
                        <a:pt x="55874" y="-3464"/>
                        <a:pt x="76067" y="3299"/>
                        <a:pt x="79306" y="16729"/>
                      </a:cubicBezTo>
                      <a:cubicBezTo>
                        <a:pt x="82544" y="30159"/>
                        <a:pt x="67494" y="45304"/>
                        <a:pt x="45682" y="50448"/>
                      </a:cubicBezTo>
                      <a:cubicBezTo>
                        <a:pt x="23870" y="55686"/>
                        <a:pt x="3677" y="48924"/>
                        <a:pt x="438" y="35494"/>
                      </a:cubicBezTo>
                      <a:cubicBezTo>
                        <a:pt x="-2800" y="22063"/>
                        <a:pt x="12250" y="7014"/>
                        <a:pt x="34062" y="1775"/>
                      </a:cubicBezTo>
                      <a:close/>
                    </a:path>
                  </a:pathLst>
                </a:custGeom>
                <a:solidFill>
                  <a:srgbClr val="C0281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5797400D-BB21-28FC-E6D9-75FAF52584F9}"/>
                    </a:ext>
                  </a:extLst>
                </p:cNvPr>
                <p:cNvSpPr/>
                <p:nvPr/>
              </p:nvSpPr>
              <p:spPr>
                <a:xfrm>
                  <a:off x="731322" y="856810"/>
                  <a:ext cx="38399" cy="12880"/>
                </a:xfrm>
                <a:custGeom>
                  <a:avLst/>
                  <a:gdLst>
                    <a:gd name="connsiteX0" fmla="*/ 19724 w 38399"/>
                    <a:gd name="connsiteY0" fmla="*/ 59 h 12880"/>
                    <a:gd name="connsiteX1" fmla="*/ 38393 w 38399"/>
                    <a:gd name="connsiteY1" fmla="*/ 5583 h 12880"/>
                    <a:gd name="connsiteX2" fmla="*/ 18676 w 38399"/>
                    <a:gd name="connsiteY2" fmla="*/ 12822 h 12880"/>
                    <a:gd name="connsiteX3" fmla="*/ 7 w 38399"/>
                    <a:gd name="connsiteY3" fmla="*/ 7298 h 12880"/>
                    <a:gd name="connsiteX4" fmla="*/ 19724 w 38399"/>
                    <a:gd name="connsiteY4" fmla="*/ 59 h 1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99" h="12880">
                      <a:moveTo>
                        <a:pt x="19724" y="59"/>
                      </a:moveTo>
                      <a:cubicBezTo>
                        <a:pt x="30297" y="-418"/>
                        <a:pt x="38679" y="2059"/>
                        <a:pt x="38393" y="5583"/>
                      </a:cubicBezTo>
                      <a:cubicBezTo>
                        <a:pt x="38107" y="9107"/>
                        <a:pt x="29249" y="12346"/>
                        <a:pt x="18676" y="12822"/>
                      </a:cubicBezTo>
                      <a:cubicBezTo>
                        <a:pt x="8103" y="13298"/>
                        <a:pt x="-279" y="10822"/>
                        <a:pt x="7" y="7298"/>
                      </a:cubicBezTo>
                      <a:cubicBezTo>
                        <a:pt x="293" y="3773"/>
                        <a:pt x="9151" y="535"/>
                        <a:pt x="19724" y="59"/>
                      </a:cubicBezTo>
                      <a:close/>
                    </a:path>
                  </a:pathLst>
                </a:custGeom>
                <a:solidFill>
                  <a:srgbClr val="CA5A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AB651D5C-20D7-F99A-B167-DB69BA358231}"/>
              </a:ext>
            </a:extLst>
          </p:cNvPr>
          <p:cNvGrpSpPr/>
          <p:nvPr/>
        </p:nvGrpSpPr>
        <p:grpSpPr>
          <a:xfrm>
            <a:off x="6587273" y="2161730"/>
            <a:ext cx="2246408" cy="2448732"/>
            <a:chOff x="6591264" y="2283718"/>
            <a:chExt cx="2246408" cy="2448732"/>
          </a:xfrm>
        </p:grpSpPr>
        <p:grpSp>
          <p:nvGrpSpPr>
            <p:cNvPr id="174" name="图形 98">
              <a:extLst>
                <a:ext uri="{FF2B5EF4-FFF2-40B4-BE49-F238E27FC236}">
                  <a16:creationId xmlns:a16="http://schemas.microsoft.com/office/drawing/2014/main" id="{7B064678-E247-86B4-E5A9-A2F7CA99C74D}"/>
                </a:ext>
              </a:extLst>
            </p:cNvPr>
            <p:cNvGrpSpPr/>
            <p:nvPr/>
          </p:nvGrpSpPr>
          <p:grpSpPr>
            <a:xfrm>
              <a:off x="7057848" y="3233821"/>
              <a:ext cx="1663147" cy="1498629"/>
              <a:chOff x="376509" y="766745"/>
              <a:chExt cx="1342180" cy="120941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11EF2A7-61BA-4066-84B7-F726A5FA5FEE}"/>
                  </a:ext>
                </a:extLst>
              </p:cNvPr>
              <p:cNvSpPr/>
              <p:nvPr/>
            </p:nvSpPr>
            <p:spPr>
              <a:xfrm>
                <a:off x="1085245" y="1485804"/>
                <a:ext cx="347443" cy="487454"/>
              </a:xfrm>
              <a:custGeom>
                <a:avLst/>
                <a:gdLst>
                  <a:gd name="connsiteX0" fmla="*/ 5748 w 347443"/>
                  <a:gd name="connsiteY0" fmla="*/ 34100 h 487454"/>
                  <a:gd name="connsiteX1" fmla="*/ 192248 w 347443"/>
                  <a:gd name="connsiteY1" fmla="*/ 329184 h 487454"/>
                  <a:gd name="connsiteX2" fmla="*/ 50420 w 347443"/>
                  <a:gd name="connsiteY2" fmla="*/ 479298 h 487454"/>
                  <a:gd name="connsiteX3" fmla="*/ 326931 w 347443"/>
                  <a:gd name="connsiteY3" fmla="*/ 354425 h 487454"/>
                  <a:gd name="connsiteX4" fmla="*/ 323978 w 347443"/>
                  <a:gd name="connsiteY4" fmla="*/ 284131 h 487454"/>
                  <a:gd name="connsiteX5" fmla="*/ 288260 w 347443"/>
                  <a:gd name="connsiteY5" fmla="*/ 0 h 487454"/>
                  <a:gd name="connsiteX6" fmla="*/ 5748 w 347443"/>
                  <a:gd name="connsiteY6" fmla="*/ 34100 h 48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443" h="487454">
                    <a:moveTo>
                      <a:pt x="5748" y="34100"/>
                    </a:moveTo>
                    <a:cubicBezTo>
                      <a:pt x="5748" y="34100"/>
                      <a:pt x="-51021" y="281273"/>
                      <a:pt x="192248" y="329184"/>
                    </a:cubicBezTo>
                    <a:cubicBezTo>
                      <a:pt x="192248" y="329184"/>
                      <a:pt x="-28637" y="407098"/>
                      <a:pt x="50420" y="479298"/>
                    </a:cubicBezTo>
                    <a:cubicBezTo>
                      <a:pt x="89854" y="515398"/>
                      <a:pt x="242635" y="424053"/>
                      <a:pt x="326931" y="354425"/>
                    </a:cubicBezTo>
                    <a:cubicBezTo>
                      <a:pt x="365984" y="322231"/>
                      <a:pt x="340171" y="298132"/>
                      <a:pt x="323978" y="284131"/>
                    </a:cubicBezTo>
                    <a:cubicBezTo>
                      <a:pt x="289403" y="254222"/>
                      <a:pt x="387796" y="90392"/>
                      <a:pt x="288260" y="0"/>
                    </a:cubicBezTo>
                    <a:lnTo>
                      <a:pt x="5748" y="34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28D9B59-6E15-CD3F-BB75-87439429B0F7}"/>
                  </a:ext>
                </a:extLst>
              </p:cNvPr>
              <p:cNvSpPr/>
              <p:nvPr/>
            </p:nvSpPr>
            <p:spPr>
              <a:xfrm>
                <a:off x="1116748" y="1899707"/>
                <a:ext cx="54879" cy="52584"/>
              </a:xfrm>
              <a:custGeom>
                <a:avLst/>
                <a:gdLst>
                  <a:gd name="connsiteX0" fmla="*/ 10059 w 54879"/>
                  <a:gd name="connsiteY0" fmla="*/ 49012 h 52584"/>
                  <a:gd name="connsiteX1" fmla="*/ 3582 w 54879"/>
                  <a:gd name="connsiteY1" fmla="*/ 52346 h 52584"/>
                  <a:gd name="connsiteX2" fmla="*/ 248 w 54879"/>
                  <a:gd name="connsiteY2" fmla="*/ 45869 h 52584"/>
                  <a:gd name="connsiteX3" fmla="*/ 12059 w 54879"/>
                  <a:gd name="connsiteY3" fmla="*/ 27581 h 52584"/>
                  <a:gd name="connsiteX4" fmla="*/ 47111 w 54879"/>
                  <a:gd name="connsiteY4" fmla="*/ 720 h 52584"/>
                  <a:gd name="connsiteX5" fmla="*/ 54159 w 54879"/>
                  <a:gd name="connsiteY5" fmla="*/ 2435 h 52584"/>
                  <a:gd name="connsiteX6" fmla="*/ 52445 w 54879"/>
                  <a:gd name="connsiteY6" fmla="*/ 9483 h 52584"/>
                  <a:gd name="connsiteX7" fmla="*/ 19584 w 54879"/>
                  <a:gd name="connsiteY7" fmla="*/ 34629 h 52584"/>
                  <a:gd name="connsiteX8" fmla="*/ 10059 w 54879"/>
                  <a:gd name="connsiteY8" fmla="*/ 49012 h 5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79" h="52584">
                    <a:moveTo>
                      <a:pt x="10059" y="49012"/>
                    </a:moveTo>
                    <a:cubicBezTo>
                      <a:pt x="9201" y="51679"/>
                      <a:pt x="6344" y="53203"/>
                      <a:pt x="3582" y="52346"/>
                    </a:cubicBezTo>
                    <a:cubicBezTo>
                      <a:pt x="819" y="51488"/>
                      <a:pt x="-609" y="48631"/>
                      <a:pt x="248" y="45869"/>
                    </a:cubicBezTo>
                    <a:cubicBezTo>
                      <a:pt x="1581" y="41678"/>
                      <a:pt x="4725" y="35486"/>
                      <a:pt x="12059" y="27581"/>
                    </a:cubicBezTo>
                    <a:cubicBezTo>
                      <a:pt x="19012" y="20151"/>
                      <a:pt x="29966" y="11102"/>
                      <a:pt x="47111" y="720"/>
                    </a:cubicBezTo>
                    <a:cubicBezTo>
                      <a:pt x="49492" y="-709"/>
                      <a:pt x="52635" y="53"/>
                      <a:pt x="54159" y="2435"/>
                    </a:cubicBezTo>
                    <a:cubicBezTo>
                      <a:pt x="55588" y="4816"/>
                      <a:pt x="54826" y="8054"/>
                      <a:pt x="52445" y="9483"/>
                    </a:cubicBezTo>
                    <a:cubicBezTo>
                      <a:pt x="36252" y="19294"/>
                      <a:pt x="26061" y="27771"/>
                      <a:pt x="19584" y="34629"/>
                    </a:cubicBezTo>
                    <a:cubicBezTo>
                      <a:pt x="13488" y="41201"/>
                      <a:pt x="11011" y="45964"/>
                      <a:pt x="10059" y="49012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1F2EC46-EB33-2832-0494-3678731192C1}"/>
                  </a:ext>
                </a:extLst>
              </p:cNvPr>
              <p:cNvSpPr/>
              <p:nvPr/>
            </p:nvSpPr>
            <p:spPr>
              <a:xfrm>
                <a:off x="1141272" y="1922317"/>
                <a:ext cx="51180" cy="53839"/>
              </a:xfrm>
              <a:custGeom>
                <a:avLst/>
                <a:gdLst>
                  <a:gd name="connsiteX0" fmla="*/ 10110 w 51180"/>
                  <a:gd name="connsiteY0" fmla="*/ 50215 h 53839"/>
                  <a:gd name="connsiteX1" fmla="*/ 3633 w 51180"/>
                  <a:gd name="connsiteY1" fmla="*/ 53644 h 53839"/>
                  <a:gd name="connsiteX2" fmla="*/ 204 w 51180"/>
                  <a:gd name="connsiteY2" fmla="*/ 47167 h 53839"/>
                  <a:gd name="connsiteX3" fmla="*/ 10491 w 51180"/>
                  <a:gd name="connsiteY3" fmla="*/ 30593 h 53839"/>
                  <a:gd name="connsiteX4" fmla="*/ 42876 w 51180"/>
                  <a:gd name="connsiteY4" fmla="*/ 1065 h 53839"/>
                  <a:gd name="connsiteX5" fmla="*/ 50115 w 51180"/>
                  <a:gd name="connsiteY5" fmla="*/ 2018 h 53839"/>
                  <a:gd name="connsiteX6" fmla="*/ 49162 w 51180"/>
                  <a:gd name="connsiteY6" fmla="*/ 9257 h 53839"/>
                  <a:gd name="connsiteX7" fmla="*/ 18396 w 51180"/>
                  <a:gd name="connsiteY7" fmla="*/ 37356 h 53839"/>
                  <a:gd name="connsiteX8" fmla="*/ 10110 w 51180"/>
                  <a:gd name="connsiteY8" fmla="*/ 50215 h 5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80" h="53839">
                    <a:moveTo>
                      <a:pt x="10110" y="50215"/>
                    </a:moveTo>
                    <a:cubicBezTo>
                      <a:pt x="9252" y="52881"/>
                      <a:pt x="6395" y="54406"/>
                      <a:pt x="3633" y="53644"/>
                    </a:cubicBezTo>
                    <a:cubicBezTo>
                      <a:pt x="870" y="52786"/>
                      <a:pt x="-558" y="49929"/>
                      <a:pt x="204" y="47167"/>
                    </a:cubicBezTo>
                    <a:cubicBezTo>
                      <a:pt x="1251" y="43928"/>
                      <a:pt x="3823" y="38404"/>
                      <a:pt x="10491" y="30593"/>
                    </a:cubicBezTo>
                    <a:cubicBezTo>
                      <a:pt x="16777" y="23259"/>
                      <a:pt x="26778" y="13448"/>
                      <a:pt x="42876" y="1065"/>
                    </a:cubicBezTo>
                    <a:cubicBezTo>
                      <a:pt x="45162" y="-649"/>
                      <a:pt x="48305" y="-268"/>
                      <a:pt x="50115" y="2018"/>
                    </a:cubicBezTo>
                    <a:cubicBezTo>
                      <a:pt x="51829" y="4304"/>
                      <a:pt x="51448" y="7543"/>
                      <a:pt x="49162" y="9257"/>
                    </a:cubicBezTo>
                    <a:cubicBezTo>
                      <a:pt x="33732" y="21163"/>
                      <a:pt x="24207" y="30402"/>
                      <a:pt x="18396" y="37356"/>
                    </a:cubicBezTo>
                    <a:cubicBezTo>
                      <a:pt x="12967" y="43738"/>
                      <a:pt x="10872" y="47833"/>
                      <a:pt x="10110" y="50215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68" name="图形 98">
                <a:extLst>
                  <a:ext uri="{FF2B5EF4-FFF2-40B4-BE49-F238E27FC236}">
                    <a16:creationId xmlns:a16="http://schemas.microsoft.com/office/drawing/2014/main" id="{2CBBA787-7DBE-883E-328D-9CA179604725}"/>
                  </a:ext>
                </a:extLst>
              </p:cNvPr>
              <p:cNvGrpSpPr/>
              <p:nvPr/>
            </p:nvGrpSpPr>
            <p:grpSpPr>
              <a:xfrm>
                <a:off x="629299" y="1476946"/>
                <a:ext cx="415609" cy="456836"/>
                <a:chOff x="629299" y="1476946"/>
                <a:chExt cx="415609" cy="456836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E286E989-61D0-B3AF-CE0C-89E0A7B70E7C}"/>
                    </a:ext>
                  </a:extLst>
                </p:cNvPr>
                <p:cNvSpPr/>
                <p:nvPr/>
              </p:nvSpPr>
              <p:spPr>
                <a:xfrm>
                  <a:off x="634299" y="1476946"/>
                  <a:ext cx="410609" cy="456836"/>
                </a:xfrm>
                <a:custGeom>
                  <a:avLst/>
                  <a:gdLst>
                    <a:gd name="connsiteX0" fmla="*/ 118366 w 410609"/>
                    <a:gd name="connsiteY0" fmla="*/ 0 h 456836"/>
                    <a:gd name="connsiteX1" fmla="*/ 191709 w 410609"/>
                    <a:gd name="connsiteY1" fmla="*/ 341281 h 456836"/>
                    <a:gd name="connsiteX2" fmla="*/ 6828 w 410609"/>
                    <a:gd name="connsiteY2" fmla="*/ 433292 h 456836"/>
                    <a:gd name="connsiteX3" fmla="*/ 309438 w 410609"/>
                    <a:gd name="connsiteY3" fmla="*/ 411385 h 456836"/>
                    <a:gd name="connsiteX4" fmla="*/ 330869 w 410609"/>
                    <a:gd name="connsiteY4" fmla="*/ 344329 h 456836"/>
                    <a:gd name="connsiteX5" fmla="*/ 395258 w 410609"/>
                    <a:gd name="connsiteY5" fmla="*/ 65246 h 456836"/>
                    <a:gd name="connsiteX6" fmla="*/ 118366 w 410609"/>
                    <a:gd name="connsiteY6" fmla="*/ 0 h 45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609" h="456836">
                      <a:moveTo>
                        <a:pt x="118366" y="0"/>
                      </a:moveTo>
                      <a:cubicBezTo>
                        <a:pt x="118366" y="0"/>
                        <a:pt x="-20127" y="212408"/>
                        <a:pt x="191709" y="341281"/>
                      </a:cubicBezTo>
                      <a:cubicBezTo>
                        <a:pt x="191709" y="341281"/>
                        <a:pt x="-42511" y="338233"/>
                        <a:pt x="6828" y="433292"/>
                      </a:cubicBezTo>
                      <a:cubicBezTo>
                        <a:pt x="31403" y="480727"/>
                        <a:pt x="206282" y="447675"/>
                        <a:pt x="309438" y="411385"/>
                      </a:cubicBezTo>
                      <a:cubicBezTo>
                        <a:pt x="357253" y="394621"/>
                        <a:pt x="341251" y="363188"/>
                        <a:pt x="330869" y="344329"/>
                      </a:cubicBezTo>
                      <a:cubicBezTo>
                        <a:pt x="308676" y="304324"/>
                        <a:pt x="457551" y="184499"/>
                        <a:pt x="395258" y="65246"/>
                      </a:cubicBezTo>
                      <a:lnTo>
                        <a:pt x="1183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A4C8BD90-DC14-6A2F-9D1C-B1DE21AC327E}"/>
                    </a:ext>
                  </a:extLst>
                </p:cNvPr>
                <p:cNvSpPr/>
                <p:nvPr/>
              </p:nvSpPr>
              <p:spPr>
                <a:xfrm>
                  <a:off x="629299" y="1859269"/>
                  <a:ext cx="66702" cy="34698"/>
                </a:xfrm>
                <a:custGeom>
                  <a:avLst/>
                  <a:gdLst>
                    <a:gd name="connsiteX0" fmla="*/ 9257 w 66702"/>
                    <a:gd name="connsiteY0" fmla="*/ 32681 h 34698"/>
                    <a:gd name="connsiteX1" fmla="*/ 2018 w 66702"/>
                    <a:gd name="connsiteY1" fmla="*/ 33633 h 34698"/>
                    <a:gd name="connsiteX2" fmla="*/ 1066 w 66702"/>
                    <a:gd name="connsiteY2" fmla="*/ 26394 h 34698"/>
                    <a:gd name="connsiteX3" fmla="*/ 23640 w 66702"/>
                    <a:gd name="connsiteY3" fmla="*/ 10868 h 34698"/>
                    <a:gd name="connsiteX4" fmla="*/ 60597 w 66702"/>
                    <a:gd name="connsiteY4" fmla="*/ 105 h 34698"/>
                    <a:gd name="connsiteX5" fmla="*/ 66597 w 66702"/>
                    <a:gd name="connsiteY5" fmla="*/ 4201 h 34698"/>
                    <a:gd name="connsiteX6" fmla="*/ 62502 w 66702"/>
                    <a:gd name="connsiteY6" fmla="*/ 10202 h 34698"/>
                    <a:gd name="connsiteX7" fmla="*/ 27640 w 66702"/>
                    <a:gd name="connsiteY7" fmla="*/ 20298 h 34698"/>
                    <a:gd name="connsiteX8" fmla="*/ 9257 w 66702"/>
                    <a:gd name="connsiteY8" fmla="*/ 32681 h 3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702" h="34698">
                      <a:moveTo>
                        <a:pt x="9257" y="32681"/>
                      </a:moveTo>
                      <a:cubicBezTo>
                        <a:pt x="7543" y="34967"/>
                        <a:pt x="4304" y="35348"/>
                        <a:pt x="2018" y="33633"/>
                      </a:cubicBezTo>
                      <a:cubicBezTo>
                        <a:pt x="-268" y="31919"/>
                        <a:pt x="-649" y="28680"/>
                        <a:pt x="1066" y="26394"/>
                      </a:cubicBezTo>
                      <a:cubicBezTo>
                        <a:pt x="4209" y="22298"/>
                        <a:pt x="10591" y="16488"/>
                        <a:pt x="23640" y="10868"/>
                      </a:cubicBezTo>
                      <a:cubicBezTo>
                        <a:pt x="32403" y="7059"/>
                        <a:pt x="44309" y="3344"/>
                        <a:pt x="60597" y="105"/>
                      </a:cubicBezTo>
                      <a:cubicBezTo>
                        <a:pt x="63359" y="-466"/>
                        <a:pt x="66121" y="1343"/>
                        <a:pt x="66597" y="4201"/>
                      </a:cubicBezTo>
                      <a:cubicBezTo>
                        <a:pt x="67169" y="6963"/>
                        <a:pt x="65359" y="9726"/>
                        <a:pt x="62502" y="10202"/>
                      </a:cubicBezTo>
                      <a:cubicBezTo>
                        <a:pt x="47071" y="13250"/>
                        <a:pt x="35832" y="16774"/>
                        <a:pt x="27640" y="20298"/>
                      </a:cubicBezTo>
                      <a:cubicBezTo>
                        <a:pt x="16686" y="25061"/>
                        <a:pt x="11543" y="29633"/>
                        <a:pt x="9257" y="3268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B87DBE74-6222-192C-7621-A3D5A412D980}"/>
                    </a:ext>
                  </a:extLst>
                </p:cNvPr>
                <p:cNvSpPr/>
                <p:nvPr/>
              </p:nvSpPr>
              <p:spPr>
                <a:xfrm>
                  <a:off x="644157" y="1887615"/>
                  <a:ext cx="63693" cy="37118"/>
                </a:xfrm>
                <a:custGeom>
                  <a:avLst/>
                  <a:gdLst>
                    <a:gd name="connsiteX0" fmla="*/ 9257 w 63693"/>
                    <a:gd name="connsiteY0" fmla="*/ 35101 h 37118"/>
                    <a:gd name="connsiteX1" fmla="*/ 2018 w 63693"/>
                    <a:gd name="connsiteY1" fmla="*/ 36053 h 37118"/>
                    <a:gd name="connsiteX2" fmla="*/ 1066 w 63693"/>
                    <a:gd name="connsiteY2" fmla="*/ 28814 h 37118"/>
                    <a:gd name="connsiteX3" fmla="*/ 16401 w 63693"/>
                    <a:gd name="connsiteY3" fmla="*/ 16813 h 37118"/>
                    <a:gd name="connsiteX4" fmla="*/ 56977 w 63693"/>
                    <a:gd name="connsiteY4" fmla="*/ 239 h 37118"/>
                    <a:gd name="connsiteX5" fmla="*/ 63454 w 63693"/>
                    <a:gd name="connsiteY5" fmla="*/ 3573 h 37118"/>
                    <a:gd name="connsiteX6" fmla="*/ 60121 w 63693"/>
                    <a:gd name="connsiteY6" fmla="*/ 10050 h 37118"/>
                    <a:gd name="connsiteX7" fmla="*/ 21544 w 63693"/>
                    <a:gd name="connsiteY7" fmla="*/ 25766 h 37118"/>
                    <a:gd name="connsiteX8" fmla="*/ 9257 w 63693"/>
                    <a:gd name="connsiteY8" fmla="*/ 35101 h 3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93" h="37118">
                      <a:moveTo>
                        <a:pt x="9257" y="35101"/>
                      </a:moveTo>
                      <a:cubicBezTo>
                        <a:pt x="7543" y="37387"/>
                        <a:pt x="4304" y="37768"/>
                        <a:pt x="2018" y="36053"/>
                      </a:cubicBezTo>
                      <a:cubicBezTo>
                        <a:pt x="-268" y="34339"/>
                        <a:pt x="-649" y="31100"/>
                        <a:pt x="1066" y="28814"/>
                      </a:cubicBezTo>
                      <a:cubicBezTo>
                        <a:pt x="3161" y="26052"/>
                        <a:pt x="7543" y="21861"/>
                        <a:pt x="16401" y="16813"/>
                      </a:cubicBezTo>
                      <a:cubicBezTo>
                        <a:pt x="24783" y="12050"/>
                        <a:pt x="37642" y="6335"/>
                        <a:pt x="56977" y="239"/>
                      </a:cubicBezTo>
                      <a:cubicBezTo>
                        <a:pt x="59740" y="-618"/>
                        <a:pt x="62597" y="906"/>
                        <a:pt x="63454" y="3573"/>
                      </a:cubicBezTo>
                      <a:cubicBezTo>
                        <a:pt x="64311" y="6335"/>
                        <a:pt x="62788" y="9193"/>
                        <a:pt x="60121" y="10050"/>
                      </a:cubicBezTo>
                      <a:cubicBezTo>
                        <a:pt x="41452" y="15956"/>
                        <a:pt x="29355" y="21290"/>
                        <a:pt x="21544" y="25766"/>
                      </a:cubicBezTo>
                      <a:cubicBezTo>
                        <a:pt x="14115" y="29957"/>
                        <a:pt x="10781" y="33100"/>
                        <a:pt x="9257" y="3510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760FAFF-F50B-BAC5-CD75-FA429FE1406B}"/>
                  </a:ext>
                </a:extLst>
              </p:cNvPr>
              <p:cNvSpPr/>
              <p:nvPr/>
            </p:nvSpPr>
            <p:spPr>
              <a:xfrm>
                <a:off x="1339786" y="1145666"/>
                <a:ext cx="378903" cy="328112"/>
              </a:xfrm>
              <a:custGeom>
                <a:avLst/>
                <a:gdLst>
                  <a:gd name="connsiteX0" fmla="*/ 183261 w 378903"/>
                  <a:gd name="connsiteY0" fmla="*/ 0 h 328112"/>
                  <a:gd name="connsiteX1" fmla="*/ 351949 w 378903"/>
                  <a:gd name="connsiteY1" fmla="*/ 167259 h 328112"/>
                  <a:gd name="connsiteX2" fmla="*/ 367855 w 378903"/>
                  <a:gd name="connsiteY2" fmla="*/ 285083 h 328112"/>
                  <a:gd name="connsiteX3" fmla="*/ 272225 w 378903"/>
                  <a:gd name="connsiteY3" fmla="*/ 305086 h 328112"/>
                  <a:gd name="connsiteX4" fmla="*/ 264700 w 378903"/>
                  <a:gd name="connsiteY4" fmla="*/ 295942 h 328112"/>
                  <a:gd name="connsiteX5" fmla="*/ 216979 w 378903"/>
                  <a:gd name="connsiteY5" fmla="*/ 252032 h 328112"/>
                  <a:gd name="connsiteX6" fmla="*/ 0 w 378903"/>
                  <a:gd name="connsiteY6" fmla="*/ 92964 h 328112"/>
                  <a:gd name="connsiteX7" fmla="*/ 183261 w 378903"/>
                  <a:gd name="connsiteY7" fmla="*/ 0 h 3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903" h="328112">
                    <a:moveTo>
                      <a:pt x="183261" y="0"/>
                    </a:moveTo>
                    <a:cubicBezTo>
                      <a:pt x="230124" y="34766"/>
                      <a:pt x="303562" y="112681"/>
                      <a:pt x="351949" y="167259"/>
                    </a:cubicBezTo>
                    <a:cubicBezTo>
                      <a:pt x="391001" y="211360"/>
                      <a:pt x="379381" y="258318"/>
                      <a:pt x="367855" y="285083"/>
                    </a:cubicBezTo>
                    <a:cubicBezTo>
                      <a:pt x="348043" y="331375"/>
                      <a:pt x="296037" y="336995"/>
                      <a:pt x="272225" y="305086"/>
                    </a:cubicBezTo>
                    <a:cubicBezTo>
                      <a:pt x="270034" y="302228"/>
                      <a:pt x="267557" y="299085"/>
                      <a:pt x="264700" y="295942"/>
                    </a:cubicBezTo>
                    <a:cubicBezTo>
                      <a:pt x="252793" y="339662"/>
                      <a:pt x="223742" y="350711"/>
                      <a:pt x="216979" y="252032"/>
                    </a:cubicBezTo>
                    <a:cubicBezTo>
                      <a:pt x="142113" y="185642"/>
                      <a:pt x="19336" y="107251"/>
                      <a:pt x="0" y="92964"/>
                    </a:cubicBezTo>
                    <a:lnTo>
                      <a:pt x="1832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D88BE36-69B9-C28F-878A-27BD0295A44E}"/>
                  </a:ext>
                </a:extLst>
              </p:cNvPr>
              <p:cNvSpPr/>
              <p:nvPr/>
            </p:nvSpPr>
            <p:spPr>
              <a:xfrm>
                <a:off x="1239297" y="1009290"/>
                <a:ext cx="408432" cy="396734"/>
              </a:xfrm>
              <a:custGeom>
                <a:avLst/>
                <a:gdLst>
                  <a:gd name="connsiteX0" fmla="*/ 0 w 408432"/>
                  <a:gd name="connsiteY0" fmla="*/ 81322 h 396734"/>
                  <a:gd name="connsiteX1" fmla="*/ 119063 w 408432"/>
                  <a:gd name="connsiteY1" fmla="*/ 393837 h 396734"/>
                  <a:gd name="connsiteX2" fmla="*/ 408432 w 408432"/>
                  <a:gd name="connsiteY2" fmla="*/ 249438 h 396734"/>
                  <a:gd name="connsiteX3" fmla="*/ 0 w 408432"/>
                  <a:gd name="connsiteY3" fmla="*/ 81322 h 39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432" h="396734">
                    <a:moveTo>
                      <a:pt x="0" y="81322"/>
                    </a:moveTo>
                    <a:cubicBezTo>
                      <a:pt x="0" y="81322"/>
                      <a:pt x="63627" y="266392"/>
                      <a:pt x="119063" y="393837"/>
                    </a:cubicBezTo>
                    <a:cubicBezTo>
                      <a:pt x="119063" y="393837"/>
                      <a:pt x="339280" y="429651"/>
                      <a:pt x="408432" y="249438"/>
                    </a:cubicBezTo>
                    <a:cubicBezTo>
                      <a:pt x="296418" y="105039"/>
                      <a:pt x="71438" y="-123085"/>
                      <a:pt x="0" y="81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8491784-1EEA-0CE6-EF0D-86466D57109C}"/>
                  </a:ext>
                </a:extLst>
              </p:cNvPr>
              <p:cNvSpPr/>
              <p:nvPr/>
            </p:nvSpPr>
            <p:spPr>
              <a:xfrm>
                <a:off x="1329499" y="1200245"/>
                <a:ext cx="318230" cy="205779"/>
              </a:xfrm>
              <a:custGeom>
                <a:avLst/>
                <a:gdLst>
                  <a:gd name="connsiteX0" fmla="*/ 0 w 318230"/>
                  <a:gd name="connsiteY0" fmla="*/ 133731 h 205779"/>
                  <a:gd name="connsiteX1" fmla="*/ 270986 w 318230"/>
                  <a:gd name="connsiteY1" fmla="*/ 0 h 205779"/>
                  <a:gd name="connsiteX2" fmla="*/ 318230 w 318230"/>
                  <a:gd name="connsiteY2" fmla="*/ 58483 h 205779"/>
                  <a:gd name="connsiteX3" fmla="*/ 28861 w 318230"/>
                  <a:gd name="connsiteY3" fmla="*/ 202882 h 205779"/>
                  <a:gd name="connsiteX4" fmla="*/ 0 w 318230"/>
                  <a:gd name="connsiteY4" fmla="*/ 133731 h 20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30" h="205779">
                    <a:moveTo>
                      <a:pt x="0" y="133731"/>
                    </a:moveTo>
                    <a:cubicBezTo>
                      <a:pt x="64770" y="129731"/>
                      <a:pt x="197739" y="107823"/>
                      <a:pt x="270986" y="0"/>
                    </a:cubicBezTo>
                    <a:cubicBezTo>
                      <a:pt x="288417" y="20765"/>
                      <a:pt x="304419" y="40672"/>
                      <a:pt x="318230" y="58483"/>
                    </a:cubicBezTo>
                    <a:cubicBezTo>
                      <a:pt x="248984" y="238697"/>
                      <a:pt x="28861" y="202882"/>
                      <a:pt x="28861" y="202882"/>
                    </a:cubicBezTo>
                    <a:cubicBezTo>
                      <a:pt x="19336" y="181070"/>
                      <a:pt x="9620" y="157639"/>
                      <a:pt x="0" y="133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1B683CA5-7B52-FE62-7221-946220A31CFD}"/>
                  </a:ext>
                </a:extLst>
              </p:cNvPr>
              <p:cNvSpPr/>
              <p:nvPr/>
            </p:nvSpPr>
            <p:spPr>
              <a:xfrm>
                <a:off x="376509" y="766745"/>
                <a:ext cx="354344" cy="299292"/>
              </a:xfrm>
              <a:custGeom>
                <a:avLst/>
                <a:gdLst>
                  <a:gd name="connsiteX0" fmla="*/ 354344 w 354344"/>
                  <a:gd name="connsiteY0" fmla="*/ 123652 h 299292"/>
                  <a:gd name="connsiteX1" fmla="*/ 64975 w 354344"/>
                  <a:gd name="connsiteY1" fmla="*/ 1827 h 299292"/>
                  <a:gd name="connsiteX2" fmla="*/ 6396 w 354344"/>
                  <a:gd name="connsiteY2" fmla="*/ 86885 h 299292"/>
                  <a:gd name="connsiteX3" fmla="*/ 344438 w 354344"/>
                  <a:gd name="connsiteY3" fmla="*/ 299293 h 299292"/>
                  <a:gd name="connsiteX4" fmla="*/ 354344 w 354344"/>
                  <a:gd name="connsiteY4" fmla="*/ 123652 h 29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4" h="299292">
                    <a:moveTo>
                      <a:pt x="354344" y="123652"/>
                    </a:moveTo>
                    <a:cubicBezTo>
                      <a:pt x="240235" y="70502"/>
                      <a:pt x="138889" y="15733"/>
                      <a:pt x="64975" y="1827"/>
                    </a:cubicBezTo>
                    <a:cubicBezTo>
                      <a:pt x="586" y="-10270"/>
                      <a:pt x="-8939" y="39927"/>
                      <a:pt x="6396" y="86885"/>
                    </a:cubicBezTo>
                    <a:cubicBezTo>
                      <a:pt x="40019" y="190422"/>
                      <a:pt x="248902" y="250620"/>
                      <a:pt x="344438" y="299293"/>
                    </a:cubicBezTo>
                    <a:lnTo>
                      <a:pt x="354344" y="123652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73" name="图形 98">
                <a:extLst>
                  <a:ext uri="{FF2B5EF4-FFF2-40B4-BE49-F238E27FC236}">
                    <a16:creationId xmlns:a16="http://schemas.microsoft.com/office/drawing/2014/main" id="{DFDDA96A-C5BD-8180-D8D4-14DCEDDA1E51}"/>
                  </a:ext>
                </a:extLst>
              </p:cNvPr>
              <p:cNvGrpSpPr/>
              <p:nvPr/>
            </p:nvGrpSpPr>
            <p:grpSpPr>
              <a:xfrm>
                <a:off x="476975" y="798861"/>
                <a:ext cx="424295" cy="398604"/>
                <a:chOff x="476975" y="798861"/>
                <a:chExt cx="424295" cy="398604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408628DE-1545-73E2-8394-59C0C7D6EA0D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424295" cy="398592"/>
                </a:xfrm>
                <a:custGeom>
                  <a:avLst/>
                  <a:gdLst>
                    <a:gd name="connsiteX0" fmla="*/ 373417 w 424295"/>
                    <a:gd name="connsiteY0" fmla="*/ 129540 h 398592"/>
                    <a:gd name="connsiteX1" fmla="*/ 72617 w 424295"/>
                    <a:gd name="connsiteY1" fmla="*/ 0 h 398592"/>
                    <a:gd name="connsiteX2" fmla="*/ 40423 w 424295"/>
                    <a:gd name="connsiteY2" fmla="*/ 398431 h 398592"/>
                    <a:gd name="connsiteX3" fmla="*/ 373417 w 424295"/>
                    <a:gd name="connsiteY3" fmla="*/ 129540 h 39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295" h="398592">
                      <a:moveTo>
                        <a:pt x="373417" y="129540"/>
                      </a:moveTo>
                      <a:cubicBezTo>
                        <a:pt x="373417" y="129540"/>
                        <a:pt x="199681" y="44767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208729" y="401098"/>
                        <a:pt x="554011" y="373285"/>
                        <a:pt x="373417" y="1295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88D5EE01-C9E0-8A0F-5D34-A1E0F8A67893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156532" cy="398604"/>
                </a:xfrm>
                <a:custGeom>
                  <a:avLst/>
                  <a:gdLst>
                    <a:gd name="connsiteX0" fmla="*/ 97573 w 156532"/>
                    <a:gd name="connsiteY0" fmla="*/ 292989 h 398604"/>
                    <a:gd name="connsiteX1" fmla="*/ 156532 w 156532"/>
                    <a:gd name="connsiteY1" fmla="*/ 31813 h 398604"/>
                    <a:gd name="connsiteX2" fmla="*/ 108717 w 156532"/>
                    <a:gd name="connsiteY2" fmla="*/ 13335 h 398604"/>
                    <a:gd name="connsiteX3" fmla="*/ 72617 w 156532"/>
                    <a:gd name="connsiteY3" fmla="*/ 0 h 398604"/>
                    <a:gd name="connsiteX4" fmla="*/ 40423 w 156532"/>
                    <a:gd name="connsiteY4" fmla="*/ 398431 h 398604"/>
                    <a:gd name="connsiteX5" fmla="*/ 119671 w 156532"/>
                    <a:gd name="connsiteY5" fmla="*/ 397288 h 398604"/>
                    <a:gd name="connsiteX6" fmla="*/ 97573 w 156532"/>
                    <a:gd name="connsiteY6" fmla="*/ 292989 h 398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532" h="398604">
                      <a:moveTo>
                        <a:pt x="97573" y="292989"/>
                      </a:moveTo>
                      <a:cubicBezTo>
                        <a:pt x="86047" y="173926"/>
                        <a:pt x="138054" y="77724"/>
                        <a:pt x="156532" y="31813"/>
                      </a:cubicBezTo>
                      <a:cubicBezTo>
                        <a:pt x="145579" y="27242"/>
                        <a:pt x="118432" y="17050"/>
                        <a:pt x="108717" y="13335"/>
                      </a:cubicBezTo>
                      <a:cubicBezTo>
                        <a:pt x="96430" y="8668"/>
                        <a:pt x="84333" y="4191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64045" y="398812"/>
                        <a:pt x="91096" y="398621"/>
                        <a:pt x="119671" y="397288"/>
                      </a:cubicBezTo>
                      <a:cubicBezTo>
                        <a:pt x="107764" y="361855"/>
                        <a:pt x="100811" y="326707"/>
                        <a:pt x="97573" y="2929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74" name="图形 98">
                <a:extLst>
                  <a:ext uri="{FF2B5EF4-FFF2-40B4-BE49-F238E27FC236}">
                    <a16:creationId xmlns:a16="http://schemas.microsoft.com/office/drawing/2014/main" id="{1D194A0F-C0CE-DF32-E47F-C75F722488F7}"/>
                  </a:ext>
                </a:extLst>
              </p:cNvPr>
              <p:cNvGrpSpPr/>
              <p:nvPr/>
            </p:nvGrpSpPr>
            <p:grpSpPr>
              <a:xfrm>
                <a:off x="666178" y="957072"/>
                <a:ext cx="832389" cy="794494"/>
                <a:chOff x="666178" y="957072"/>
                <a:chExt cx="832389" cy="794494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D0186DEB-1BA2-FD95-CBCA-4CDA9ACDF0E4}"/>
                    </a:ext>
                  </a:extLst>
                </p:cNvPr>
                <p:cNvSpPr/>
                <p:nvPr/>
              </p:nvSpPr>
              <p:spPr>
                <a:xfrm>
                  <a:off x="666178" y="957072"/>
                  <a:ext cx="832389" cy="794494"/>
                </a:xfrm>
                <a:custGeom>
                  <a:avLst/>
                  <a:gdLst>
                    <a:gd name="connsiteX0" fmla="*/ 196786 w 832389"/>
                    <a:gd name="connsiteY0" fmla="*/ 0 h 794494"/>
                    <a:gd name="connsiteX1" fmla="*/ 0 w 832389"/>
                    <a:gd name="connsiteY1" fmla="*/ 727139 h 794494"/>
                    <a:gd name="connsiteX2" fmla="*/ 832390 w 832389"/>
                    <a:gd name="connsiteY2" fmla="*/ 664083 h 794494"/>
                    <a:gd name="connsiteX3" fmla="*/ 815912 w 832389"/>
                    <a:gd name="connsiteY3" fmla="*/ 623221 h 794494"/>
                    <a:gd name="connsiteX4" fmla="*/ 650176 w 832389"/>
                    <a:gd name="connsiteY4" fmla="*/ 43815 h 794494"/>
                    <a:gd name="connsiteX5" fmla="*/ 196786 w 832389"/>
                    <a:gd name="connsiteY5" fmla="*/ 0 h 79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2389" h="794494">
                      <a:moveTo>
                        <a:pt x="196786" y="0"/>
                      </a:moveTo>
                      <a:cubicBezTo>
                        <a:pt x="196786" y="0"/>
                        <a:pt x="27051" y="307943"/>
                        <a:pt x="0" y="727139"/>
                      </a:cubicBezTo>
                      <a:cubicBezTo>
                        <a:pt x="8001" y="772573"/>
                        <a:pt x="581882" y="880491"/>
                        <a:pt x="832390" y="664083"/>
                      </a:cubicBezTo>
                      <a:cubicBezTo>
                        <a:pt x="832390" y="664083"/>
                        <a:pt x="823055" y="641128"/>
                        <a:pt x="815912" y="623221"/>
                      </a:cubicBezTo>
                      <a:cubicBezTo>
                        <a:pt x="771811" y="511969"/>
                        <a:pt x="614743" y="105823"/>
                        <a:pt x="650176" y="43815"/>
                      </a:cubicBezTo>
                      <a:lnTo>
                        <a:pt x="1967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D149A55A-4883-D5AA-D402-B573207B3948}"/>
                    </a:ext>
                  </a:extLst>
                </p:cNvPr>
                <p:cNvSpPr/>
                <p:nvPr/>
              </p:nvSpPr>
              <p:spPr>
                <a:xfrm>
                  <a:off x="670369" y="1548383"/>
                  <a:ext cx="811053" cy="145197"/>
                </a:xfrm>
                <a:custGeom>
                  <a:avLst/>
                  <a:gdLst>
                    <a:gd name="connsiteX0" fmla="*/ 0 w 811053"/>
                    <a:gd name="connsiteY0" fmla="*/ 82772 h 145197"/>
                    <a:gd name="connsiteX1" fmla="*/ 422434 w 811053"/>
                    <a:gd name="connsiteY1" fmla="*/ 144494 h 145197"/>
                    <a:gd name="connsiteX2" fmla="*/ 811054 w 811053"/>
                    <a:gd name="connsiteY2" fmla="*/ 30671 h 145197"/>
                    <a:gd name="connsiteX3" fmla="*/ 798957 w 811053"/>
                    <a:gd name="connsiteY3" fmla="*/ 0 h 145197"/>
                    <a:gd name="connsiteX4" fmla="*/ 421386 w 811053"/>
                    <a:gd name="connsiteY4" fmla="*/ 113824 h 145197"/>
                    <a:gd name="connsiteX5" fmla="*/ 3239 w 811053"/>
                    <a:gd name="connsiteY5" fmla="*/ 50863 h 145197"/>
                    <a:gd name="connsiteX6" fmla="*/ 0 w 811053"/>
                    <a:gd name="connsiteY6" fmla="*/ 82772 h 1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053" h="145197">
                      <a:moveTo>
                        <a:pt x="0" y="82772"/>
                      </a:moveTo>
                      <a:cubicBezTo>
                        <a:pt x="101441" y="125349"/>
                        <a:pt x="264890" y="149733"/>
                        <a:pt x="422434" y="144494"/>
                      </a:cubicBezTo>
                      <a:cubicBezTo>
                        <a:pt x="577596" y="139255"/>
                        <a:pt x="728091" y="104966"/>
                        <a:pt x="811054" y="30671"/>
                      </a:cubicBezTo>
                      <a:cubicBezTo>
                        <a:pt x="807625" y="22003"/>
                        <a:pt x="803529" y="11716"/>
                        <a:pt x="798957" y="0"/>
                      </a:cubicBezTo>
                      <a:cubicBezTo>
                        <a:pt x="725138" y="74486"/>
                        <a:pt x="576167" y="108585"/>
                        <a:pt x="421386" y="113824"/>
                      </a:cubicBezTo>
                      <a:cubicBezTo>
                        <a:pt x="262795" y="119158"/>
                        <a:pt x="99251" y="94107"/>
                        <a:pt x="3239" y="50863"/>
                      </a:cubicBezTo>
                      <a:cubicBezTo>
                        <a:pt x="2096" y="61341"/>
                        <a:pt x="1048" y="72009"/>
                        <a:pt x="0" y="827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79" name="图形 98">
                  <a:extLst>
                    <a:ext uri="{FF2B5EF4-FFF2-40B4-BE49-F238E27FC236}">
                      <a16:creationId xmlns:a16="http://schemas.microsoft.com/office/drawing/2014/main" id="{64718F7D-EB66-A846-5B17-1F3051578F77}"/>
                    </a:ext>
                  </a:extLst>
                </p:cNvPr>
                <p:cNvGrpSpPr/>
                <p:nvPr/>
              </p:nvGrpSpPr>
              <p:grpSpPr>
                <a:xfrm>
                  <a:off x="860869" y="957072"/>
                  <a:ext cx="535305" cy="393858"/>
                  <a:chOff x="860869" y="957072"/>
                  <a:chExt cx="535305" cy="393858"/>
                </a:xfrm>
              </p:grpSpPr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EF67330E-C79D-2F91-AFD8-4FDB9C87E805}"/>
                      </a:ext>
                    </a:extLst>
                  </p:cNvPr>
                  <p:cNvSpPr/>
                  <p:nvPr/>
                </p:nvSpPr>
                <p:spPr>
                  <a:xfrm>
                    <a:off x="954848" y="991362"/>
                    <a:ext cx="338932" cy="168029"/>
                  </a:xfrm>
                  <a:custGeom>
                    <a:avLst/>
                    <a:gdLst>
                      <a:gd name="connsiteX0" fmla="*/ 338933 w 338932"/>
                      <a:gd name="connsiteY0" fmla="*/ 7525 h 168029"/>
                      <a:gd name="connsiteX1" fmla="*/ 261304 w 338932"/>
                      <a:gd name="connsiteY1" fmla="*/ 0 h 168029"/>
                      <a:gd name="connsiteX2" fmla="*/ 21083 w 338932"/>
                      <a:gd name="connsiteY2" fmla="*/ 118396 h 168029"/>
                      <a:gd name="connsiteX3" fmla="*/ 319 w 338932"/>
                      <a:gd name="connsiteY3" fmla="*/ 146875 h 168029"/>
                      <a:gd name="connsiteX4" fmla="*/ 28799 w 338932"/>
                      <a:gd name="connsiteY4" fmla="*/ 167735 h 168029"/>
                      <a:gd name="connsiteX5" fmla="*/ 335027 w 338932"/>
                      <a:gd name="connsiteY5" fmla="*/ 11144 h 168029"/>
                      <a:gd name="connsiteX6" fmla="*/ 338933 w 338932"/>
                      <a:gd name="connsiteY6" fmla="*/ 7525 h 16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932" h="168029">
                        <a:moveTo>
                          <a:pt x="338933" y="7525"/>
                        </a:moveTo>
                        <a:lnTo>
                          <a:pt x="261304" y="0"/>
                        </a:lnTo>
                        <a:cubicBezTo>
                          <a:pt x="198534" y="40291"/>
                          <a:pt x="85472" y="108204"/>
                          <a:pt x="21083" y="118396"/>
                        </a:cubicBezTo>
                        <a:cubicBezTo>
                          <a:pt x="7463" y="120491"/>
                          <a:pt x="-1872" y="133255"/>
                          <a:pt x="319" y="146875"/>
                        </a:cubicBezTo>
                        <a:cubicBezTo>
                          <a:pt x="2414" y="160496"/>
                          <a:pt x="15178" y="169831"/>
                          <a:pt x="28799" y="167735"/>
                        </a:cubicBezTo>
                        <a:cubicBezTo>
                          <a:pt x="132716" y="151352"/>
                          <a:pt x="334361" y="11525"/>
                          <a:pt x="335027" y="11144"/>
                        </a:cubicBezTo>
                        <a:cubicBezTo>
                          <a:pt x="336361" y="9906"/>
                          <a:pt x="337694" y="8763"/>
                          <a:pt x="338933" y="75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606BB176-A06E-1DE0-36D3-DF3A7FE03DC3}"/>
                      </a:ext>
                    </a:extLst>
                  </p:cNvPr>
                  <p:cNvSpPr/>
                  <p:nvPr/>
                </p:nvSpPr>
                <p:spPr>
                  <a:xfrm>
                    <a:off x="860869" y="957072"/>
                    <a:ext cx="535305" cy="393858"/>
                  </a:xfrm>
                  <a:custGeom>
                    <a:avLst/>
                    <a:gdLst>
                      <a:gd name="connsiteX0" fmla="*/ 2096 w 535305"/>
                      <a:gd name="connsiteY0" fmla="*/ 0 h 393858"/>
                      <a:gd name="connsiteX1" fmla="*/ 0 w 535305"/>
                      <a:gd name="connsiteY1" fmla="*/ 3905 h 393858"/>
                      <a:gd name="connsiteX2" fmla="*/ 535305 w 535305"/>
                      <a:gd name="connsiteY2" fmla="*/ 393859 h 393858"/>
                      <a:gd name="connsiteX3" fmla="*/ 516731 w 535305"/>
                      <a:gd name="connsiteY3" fmla="*/ 339757 h 393858"/>
                      <a:gd name="connsiteX4" fmla="*/ 49911 w 535305"/>
                      <a:gd name="connsiteY4" fmla="*/ 4572 h 393858"/>
                      <a:gd name="connsiteX5" fmla="*/ 2096 w 535305"/>
                      <a:gd name="connsiteY5" fmla="*/ 0 h 393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5305" h="393858">
                        <a:moveTo>
                          <a:pt x="2096" y="0"/>
                        </a:moveTo>
                        <a:cubicBezTo>
                          <a:pt x="2096" y="0"/>
                          <a:pt x="1333" y="1333"/>
                          <a:pt x="0" y="3905"/>
                        </a:cubicBezTo>
                        <a:cubicBezTo>
                          <a:pt x="3239" y="60484"/>
                          <a:pt x="45625" y="307181"/>
                          <a:pt x="535305" y="393859"/>
                        </a:cubicBezTo>
                        <a:cubicBezTo>
                          <a:pt x="529019" y="375952"/>
                          <a:pt x="522827" y="357854"/>
                          <a:pt x="516731" y="339757"/>
                        </a:cubicBezTo>
                        <a:cubicBezTo>
                          <a:pt x="91916" y="256603"/>
                          <a:pt x="53054" y="52768"/>
                          <a:pt x="49911" y="4572"/>
                        </a:cubicBezTo>
                        <a:lnTo>
                          <a:pt x="209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103E474-53F6-3CAA-2788-5DB85FE36ECA}"/>
                  </a:ext>
                </a:extLst>
              </p:cNvPr>
              <p:cNvSpPr/>
              <p:nvPr/>
            </p:nvSpPr>
            <p:spPr>
              <a:xfrm>
                <a:off x="764523" y="1044235"/>
                <a:ext cx="56426" cy="130816"/>
              </a:xfrm>
              <a:custGeom>
                <a:avLst/>
                <a:gdLst>
                  <a:gd name="connsiteX0" fmla="*/ 10049 w 56426"/>
                  <a:gd name="connsiteY0" fmla="*/ 127149 h 130816"/>
                  <a:gd name="connsiteX1" fmla="*/ 3668 w 56426"/>
                  <a:gd name="connsiteY1" fmla="*/ 130578 h 130816"/>
                  <a:gd name="connsiteX2" fmla="*/ 239 w 56426"/>
                  <a:gd name="connsiteY2" fmla="*/ 124196 h 130816"/>
                  <a:gd name="connsiteX3" fmla="*/ 38434 w 56426"/>
                  <a:gd name="connsiteY3" fmla="*/ 21707 h 130816"/>
                  <a:gd name="connsiteX4" fmla="*/ 46530 w 56426"/>
                  <a:gd name="connsiteY4" fmla="*/ 3229 h 130816"/>
                  <a:gd name="connsiteX5" fmla="*/ 53198 w 56426"/>
                  <a:gd name="connsiteY5" fmla="*/ 371 h 130816"/>
                  <a:gd name="connsiteX6" fmla="*/ 56055 w 56426"/>
                  <a:gd name="connsiteY6" fmla="*/ 7039 h 130816"/>
                  <a:gd name="connsiteX7" fmla="*/ 47768 w 56426"/>
                  <a:gd name="connsiteY7" fmla="*/ 25898 h 130816"/>
                  <a:gd name="connsiteX8" fmla="*/ 10049 w 56426"/>
                  <a:gd name="connsiteY8" fmla="*/ 127149 h 1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130816">
                    <a:moveTo>
                      <a:pt x="10049" y="127149"/>
                    </a:moveTo>
                    <a:cubicBezTo>
                      <a:pt x="9192" y="129911"/>
                      <a:pt x="6335" y="131435"/>
                      <a:pt x="3668" y="130578"/>
                    </a:cubicBezTo>
                    <a:cubicBezTo>
                      <a:pt x="905" y="129816"/>
                      <a:pt x="-619" y="126863"/>
                      <a:pt x="239" y="124196"/>
                    </a:cubicBezTo>
                    <a:cubicBezTo>
                      <a:pt x="16241" y="70475"/>
                      <a:pt x="29004" y="42472"/>
                      <a:pt x="38434" y="21707"/>
                    </a:cubicBezTo>
                    <a:cubicBezTo>
                      <a:pt x="41387" y="15135"/>
                      <a:pt x="44054" y="9325"/>
                      <a:pt x="46530" y="3229"/>
                    </a:cubicBezTo>
                    <a:cubicBezTo>
                      <a:pt x="47578" y="562"/>
                      <a:pt x="50626" y="-677"/>
                      <a:pt x="53198" y="371"/>
                    </a:cubicBezTo>
                    <a:cubicBezTo>
                      <a:pt x="55865" y="1419"/>
                      <a:pt x="57103" y="4467"/>
                      <a:pt x="56055" y="7039"/>
                    </a:cubicBezTo>
                    <a:cubicBezTo>
                      <a:pt x="53769" y="12754"/>
                      <a:pt x="50912" y="18945"/>
                      <a:pt x="47768" y="25898"/>
                    </a:cubicBezTo>
                    <a:cubicBezTo>
                      <a:pt x="38434" y="46472"/>
                      <a:pt x="25861" y="73999"/>
                      <a:pt x="10049" y="127149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3B7CF40-A691-D12C-2988-B05F337FFE0A}"/>
                  </a:ext>
                </a:extLst>
              </p:cNvPr>
              <p:cNvSpPr/>
              <p:nvPr/>
            </p:nvSpPr>
            <p:spPr>
              <a:xfrm>
                <a:off x="1343212" y="1124518"/>
                <a:ext cx="78728" cy="281610"/>
              </a:xfrm>
              <a:custGeom>
                <a:avLst/>
                <a:gdLst>
                  <a:gd name="connsiteX0" fmla="*/ 3 w 78728"/>
                  <a:gd name="connsiteY0" fmla="*/ 5337 h 281610"/>
                  <a:gd name="connsiteX1" fmla="*/ 4956 w 78728"/>
                  <a:gd name="connsiteY1" fmla="*/ 3 h 281610"/>
                  <a:gd name="connsiteX2" fmla="*/ 10290 w 78728"/>
                  <a:gd name="connsiteY2" fmla="*/ 4956 h 281610"/>
                  <a:gd name="connsiteX3" fmla="*/ 71059 w 78728"/>
                  <a:gd name="connsiteY3" fmla="*/ 253463 h 281610"/>
                  <a:gd name="connsiteX4" fmla="*/ 78489 w 78728"/>
                  <a:gd name="connsiteY4" fmla="*/ 274895 h 281610"/>
                  <a:gd name="connsiteX5" fmla="*/ 75155 w 78728"/>
                  <a:gd name="connsiteY5" fmla="*/ 281372 h 281610"/>
                  <a:gd name="connsiteX6" fmla="*/ 68678 w 78728"/>
                  <a:gd name="connsiteY6" fmla="*/ 278038 h 281610"/>
                  <a:gd name="connsiteX7" fmla="*/ 61344 w 78728"/>
                  <a:gd name="connsiteY7" fmla="*/ 256892 h 281610"/>
                  <a:gd name="connsiteX8" fmla="*/ 3 w 78728"/>
                  <a:gd name="connsiteY8" fmla="*/ 5337 h 2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28" h="281610">
                    <a:moveTo>
                      <a:pt x="3" y="5337"/>
                    </a:moveTo>
                    <a:cubicBezTo>
                      <a:pt x="-92" y="2480"/>
                      <a:pt x="2099" y="98"/>
                      <a:pt x="4956" y="3"/>
                    </a:cubicBezTo>
                    <a:cubicBezTo>
                      <a:pt x="7813" y="-92"/>
                      <a:pt x="10195" y="2098"/>
                      <a:pt x="10290" y="4956"/>
                    </a:cubicBezTo>
                    <a:cubicBezTo>
                      <a:pt x="13814" y="92300"/>
                      <a:pt x="53057" y="202790"/>
                      <a:pt x="71059" y="253463"/>
                    </a:cubicBezTo>
                    <a:cubicBezTo>
                      <a:pt x="74298" y="262607"/>
                      <a:pt x="76870" y="269846"/>
                      <a:pt x="78489" y="274895"/>
                    </a:cubicBezTo>
                    <a:cubicBezTo>
                      <a:pt x="79346" y="277561"/>
                      <a:pt x="77822" y="280514"/>
                      <a:pt x="75155" y="281372"/>
                    </a:cubicBezTo>
                    <a:cubicBezTo>
                      <a:pt x="72488" y="282229"/>
                      <a:pt x="69536" y="280705"/>
                      <a:pt x="68678" y="278038"/>
                    </a:cubicBezTo>
                    <a:cubicBezTo>
                      <a:pt x="67249" y="273561"/>
                      <a:pt x="64678" y="266227"/>
                      <a:pt x="61344" y="256892"/>
                    </a:cubicBezTo>
                    <a:cubicBezTo>
                      <a:pt x="43246" y="205838"/>
                      <a:pt x="3622" y="94396"/>
                      <a:pt x="3" y="5337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75" name="图形 98">
              <a:extLst>
                <a:ext uri="{FF2B5EF4-FFF2-40B4-BE49-F238E27FC236}">
                  <a16:creationId xmlns:a16="http://schemas.microsoft.com/office/drawing/2014/main" id="{FB8FCE3B-5716-FB4C-7FF6-F4F02E8FEE2A}"/>
                </a:ext>
              </a:extLst>
            </p:cNvPr>
            <p:cNvGrpSpPr/>
            <p:nvPr/>
          </p:nvGrpSpPr>
          <p:grpSpPr>
            <a:xfrm>
              <a:off x="7523975" y="2283718"/>
              <a:ext cx="1313697" cy="1287964"/>
              <a:chOff x="752679" y="0"/>
              <a:chExt cx="1060170" cy="1039403"/>
            </a:xfrm>
          </p:grpSpPr>
          <p:grpSp>
            <p:nvGrpSpPr>
              <p:cNvPr id="222" name="图形 98">
                <a:extLst>
                  <a:ext uri="{FF2B5EF4-FFF2-40B4-BE49-F238E27FC236}">
                    <a16:creationId xmlns:a16="http://schemas.microsoft.com/office/drawing/2014/main" id="{BC5B8085-3E34-3E93-5B1D-4379759584CF}"/>
                  </a:ext>
                </a:extLst>
              </p:cNvPr>
              <p:cNvGrpSpPr/>
              <p:nvPr/>
            </p:nvGrpSpPr>
            <p:grpSpPr>
              <a:xfrm>
                <a:off x="752679" y="0"/>
                <a:ext cx="1060170" cy="1039403"/>
                <a:chOff x="752679" y="0"/>
                <a:chExt cx="1060170" cy="1039403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B7528D1-9C7C-5AA9-BC09-A5B1D67D24D8}"/>
                    </a:ext>
                  </a:extLst>
                </p:cNvPr>
                <p:cNvSpPr/>
                <p:nvPr/>
              </p:nvSpPr>
              <p:spPr>
                <a:xfrm>
                  <a:off x="971287" y="0"/>
                  <a:ext cx="403127" cy="550067"/>
                </a:xfrm>
                <a:custGeom>
                  <a:avLst/>
                  <a:gdLst>
                    <a:gd name="connsiteX0" fmla="*/ 2453 w 403127"/>
                    <a:gd name="connsiteY0" fmla="*/ 523969 h 550067"/>
                    <a:gd name="connsiteX1" fmla="*/ 401265 w 403127"/>
                    <a:gd name="connsiteY1" fmla="*/ 53434 h 550067"/>
                    <a:gd name="connsiteX2" fmla="*/ 341353 w 403127"/>
                    <a:gd name="connsiteY2" fmla="*/ 104203 h 550067"/>
                    <a:gd name="connsiteX3" fmla="*/ 89512 w 403127"/>
                    <a:gd name="connsiteY3" fmla="*/ 550068 h 550067"/>
                    <a:gd name="connsiteX4" fmla="*/ 2453 w 403127"/>
                    <a:gd name="connsiteY4" fmla="*/ 523969 h 55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127" h="550067">
                      <a:moveTo>
                        <a:pt x="2453" y="523969"/>
                      </a:moveTo>
                      <a:cubicBezTo>
                        <a:pt x="-38028" y="-118397"/>
                        <a:pt x="436412" y="-19908"/>
                        <a:pt x="401265" y="53434"/>
                      </a:cubicBezTo>
                      <a:cubicBezTo>
                        <a:pt x="388120" y="80962"/>
                        <a:pt x="361927" y="88391"/>
                        <a:pt x="341353" y="104203"/>
                      </a:cubicBezTo>
                      <a:cubicBezTo>
                        <a:pt x="177904" y="229456"/>
                        <a:pt x="122849" y="327564"/>
                        <a:pt x="89512" y="550068"/>
                      </a:cubicBezTo>
                      <a:lnTo>
                        <a:pt x="2453" y="523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ED1DC38-7844-958F-A955-D1EF95372064}"/>
                    </a:ext>
                  </a:extLst>
                </p:cNvPr>
                <p:cNvSpPr/>
                <p:nvPr/>
              </p:nvSpPr>
              <p:spPr>
                <a:xfrm>
                  <a:off x="1000930" y="46828"/>
                  <a:ext cx="304030" cy="506002"/>
                </a:xfrm>
                <a:custGeom>
                  <a:avLst/>
                  <a:gdLst>
                    <a:gd name="connsiteX0" fmla="*/ 303614 w 304030"/>
                    <a:gd name="connsiteY0" fmla="*/ 36705 h 506002"/>
                    <a:gd name="connsiteX1" fmla="*/ 149690 w 304030"/>
                    <a:gd name="connsiteY1" fmla="*/ 160054 h 506002"/>
                    <a:gd name="connsiteX2" fmla="*/ 44153 w 304030"/>
                    <a:gd name="connsiteY2" fmla="*/ 506002 h 506002"/>
                    <a:gd name="connsiteX3" fmla="*/ 147 w 304030"/>
                    <a:gd name="connsiteY3" fmla="*/ 499049 h 506002"/>
                    <a:gd name="connsiteX4" fmla="*/ 41486 w 304030"/>
                    <a:gd name="connsiteY4" fmla="*/ 162150 h 506002"/>
                    <a:gd name="connsiteX5" fmla="*/ 303614 w 304030"/>
                    <a:gd name="connsiteY5" fmla="*/ 36705 h 50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030" h="506002">
                      <a:moveTo>
                        <a:pt x="303614" y="36705"/>
                      </a:moveTo>
                      <a:cubicBezTo>
                        <a:pt x="287707" y="72996"/>
                        <a:pt x="217889" y="70710"/>
                        <a:pt x="149690" y="160054"/>
                      </a:cubicBezTo>
                      <a:cubicBezTo>
                        <a:pt x="76538" y="255876"/>
                        <a:pt x="44153" y="381034"/>
                        <a:pt x="44153" y="506002"/>
                      </a:cubicBezTo>
                      <a:lnTo>
                        <a:pt x="147" y="499049"/>
                      </a:lnTo>
                      <a:cubicBezTo>
                        <a:pt x="-615" y="362365"/>
                        <a:pt x="52" y="242350"/>
                        <a:pt x="41486" y="162150"/>
                      </a:cubicBezTo>
                      <a:cubicBezTo>
                        <a:pt x="144546" y="-37113"/>
                        <a:pt x="313520" y="-17492"/>
                        <a:pt x="303614" y="367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B423BB58-A862-AED1-DEF0-B4D43BD3A1C0}"/>
                    </a:ext>
                  </a:extLst>
                </p:cNvPr>
                <p:cNvSpPr/>
                <p:nvPr/>
              </p:nvSpPr>
              <p:spPr>
                <a:xfrm>
                  <a:off x="1253585" y="184222"/>
                  <a:ext cx="559264" cy="422520"/>
                </a:xfrm>
                <a:custGeom>
                  <a:avLst/>
                  <a:gdLst>
                    <a:gd name="connsiteX0" fmla="*/ 0 w 559264"/>
                    <a:gd name="connsiteY0" fmla="*/ 358322 h 422520"/>
                    <a:gd name="connsiteX1" fmla="*/ 217456 w 559264"/>
                    <a:gd name="connsiteY1" fmla="*/ 45806 h 422520"/>
                    <a:gd name="connsiteX2" fmla="*/ 556260 w 559264"/>
                    <a:gd name="connsiteY2" fmla="*/ 95146 h 422520"/>
                    <a:gd name="connsiteX3" fmla="*/ 539210 w 559264"/>
                    <a:gd name="connsiteY3" fmla="*/ 117911 h 422520"/>
                    <a:gd name="connsiteX4" fmla="*/ 232982 w 559264"/>
                    <a:gd name="connsiteY4" fmla="*/ 244498 h 422520"/>
                    <a:gd name="connsiteX5" fmla="*/ 71247 w 559264"/>
                    <a:gd name="connsiteY5" fmla="*/ 422520 h 422520"/>
                    <a:gd name="connsiteX6" fmla="*/ 0 w 559264"/>
                    <a:gd name="connsiteY6" fmla="*/ 358322 h 42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264" h="422520">
                      <a:moveTo>
                        <a:pt x="0" y="358322"/>
                      </a:moveTo>
                      <a:cubicBezTo>
                        <a:pt x="52102" y="210017"/>
                        <a:pt x="101822" y="110862"/>
                        <a:pt x="217456" y="45806"/>
                      </a:cubicBezTo>
                      <a:cubicBezTo>
                        <a:pt x="362712" y="-35918"/>
                        <a:pt x="587883" y="-1438"/>
                        <a:pt x="556260" y="95146"/>
                      </a:cubicBezTo>
                      <a:cubicBezTo>
                        <a:pt x="554069" y="101813"/>
                        <a:pt x="549402" y="109624"/>
                        <a:pt x="539210" y="117911"/>
                      </a:cubicBezTo>
                      <a:cubicBezTo>
                        <a:pt x="452247" y="188872"/>
                        <a:pt x="351758" y="129245"/>
                        <a:pt x="232982" y="244498"/>
                      </a:cubicBezTo>
                      <a:cubicBezTo>
                        <a:pt x="114205" y="359750"/>
                        <a:pt x="71247" y="422520"/>
                        <a:pt x="71247" y="422520"/>
                      </a:cubicBezTo>
                      <a:lnTo>
                        <a:pt x="0" y="3583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AB93B2BB-B0D4-8AA0-5144-DB4E43917AB3}"/>
                    </a:ext>
                  </a:extLst>
                </p:cNvPr>
                <p:cNvSpPr/>
                <p:nvPr/>
              </p:nvSpPr>
              <p:spPr>
                <a:xfrm>
                  <a:off x="1264729" y="240130"/>
                  <a:ext cx="499697" cy="349848"/>
                </a:xfrm>
                <a:custGeom>
                  <a:avLst/>
                  <a:gdLst>
                    <a:gd name="connsiteX0" fmla="*/ 421767 w 499697"/>
                    <a:gd name="connsiteY0" fmla="*/ 186 h 349848"/>
                    <a:gd name="connsiteX1" fmla="*/ 482441 w 499697"/>
                    <a:gd name="connsiteY1" fmla="*/ 50954 h 349848"/>
                    <a:gd name="connsiteX2" fmla="*/ 181737 w 499697"/>
                    <a:gd name="connsiteY2" fmla="*/ 171921 h 349848"/>
                    <a:gd name="connsiteX3" fmla="*/ 20003 w 499697"/>
                    <a:gd name="connsiteY3" fmla="*/ 349848 h 349848"/>
                    <a:gd name="connsiteX4" fmla="*/ 0 w 499697"/>
                    <a:gd name="connsiteY4" fmla="*/ 331846 h 349848"/>
                    <a:gd name="connsiteX5" fmla="*/ 421767 w 499697"/>
                    <a:gd name="connsiteY5" fmla="*/ 186 h 34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9697" h="349848">
                      <a:moveTo>
                        <a:pt x="421767" y="186"/>
                      </a:moveTo>
                      <a:cubicBezTo>
                        <a:pt x="475679" y="-2291"/>
                        <a:pt x="527685" y="20283"/>
                        <a:pt x="482441" y="50954"/>
                      </a:cubicBezTo>
                      <a:cubicBezTo>
                        <a:pt x="415480" y="96293"/>
                        <a:pt x="300609" y="56764"/>
                        <a:pt x="181737" y="171921"/>
                      </a:cubicBezTo>
                      <a:cubicBezTo>
                        <a:pt x="62960" y="287079"/>
                        <a:pt x="20003" y="349848"/>
                        <a:pt x="20003" y="349848"/>
                      </a:cubicBezTo>
                      <a:lnTo>
                        <a:pt x="0" y="331846"/>
                      </a:lnTo>
                      <a:cubicBezTo>
                        <a:pt x="148114" y="54383"/>
                        <a:pt x="218408" y="9615"/>
                        <a:pt x="421767" y="1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3617345-BCB4-0B4C-2997-1891134C08A5}"/>
                    </a:ext>
                  </a:extLst>
                </p:cNvPr>
                <p:cNvSpPr/>
                <p:nvPr/>
              </p:nvSpPr>
              <p:spPr>
                <a:xfrm>
                  <a:off x="1065682" y="388344"/>
                  <a:ext cx="176186" cy="136863"/>
                </a:xfrm>
                <a:custGeom>
                  <a:avLst/>
                  <a:gdLst>
                    <a:gd name="connsiteX0" fmla="*/ 176187 w 176186"/>
                    <a:gd name="connsiteY0" fmla="*/ 136864 h 136863"/>
                    <a:gd name="connsiteX1" fmla="*/ 147897 w 176186"/>
                    <a:gd name="connsiteY1" fmla="*/ 44090 h 136863"/>
                    <a:gd name="connsiteX2" fmla="*/ 128562 w 176186"/>
                    <a:gd name="connsiteY2" fmla="*/ 82762 h 136863"/>
                    <a:gd name="connsiteX3" fmla="*/ 81984 w 176186"/>
                    <a:gd name="connsiteY3" fmla="*/ 656 h 136863"/>
                    <a:gd name="connsiteX4" fmla="*/ 64839 w 176186"/>
                    <a:gd name="connsiteY4" fmla="*/ 64760 h 136863"/>
                    <a:gd name="connsiteX5" fmla="*/ 1689 w 176186"/>
                    <a:gd name="connsiteY5" fmla="*/ 54187 h 136863"/>
                    <a:gd name="connsiteX6" fmla="*/ 56457 w 176186"/>
                    <a:gd name="connsiteY6" fmla="*/ 114766 h 136863"/>
                    <a:gd name="connsiteX7" fmla="*/ 176187 w 176186"/>
                    <a:gd name="connsiteY7" fmla="*/ 136864 h 1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186" h="136863">
                      <a:moveTo>
                        <a:pt x="176187" y="136864"/>
                      </a:moveTo>
                      <a:cubicBezTo>
                        <a:pt x="176187" y="136864"/>
                        <a:pt x="176377" y="50472"/>
                        <a:pt x="147897" y="44090"/>
                      </a:cubicBezTo>
                      <a:cubicBezTo>
                        <a:pt x="119322" y="37709"/>
                        <a:pt x="128562" y="82762"/>
                        <a:pt x="128562" y="82762"/>
                      </a:cubicBezTo>
                      <a:cubicBezTo>
                        <a:pt x="128562" y="82762"/>
                        <a:pt x="107702" y="-8583"/>
                        <a:pt x="81984" y="656"/>
                      </a:cubicBezTo>
                      <a:cubicBezTo>
                        <a:pt x="56267" y="9800"/>
                        <a:pt x="64839" y="64760"/>
                        <a:pt x="64839" y="64760"/>
                      </a:cubicBezTo>
                      <a:cubicBezTo>
                        <a:pt x="64839" y="64760"/>
                        <a:pt x="14833" y="15611"/>
                        <a:pt x="1689" y="54187"/>
                      </a:cubicBezTo>
                      <a:cubicBezTo>
                        <a:pt x="-11456" y="92763"/>
                        <a:pt x="56457" y="114766"/>
                        <a:pt x="56457" y="114766"/>
                      </a:cubicBezTo>
                      <a:lnTo>
                        <a:pt x="176187" y="136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62" name="图形 98">
                  <a:extLst>
                    <a:ext uri="{FF2B5EF4-FFF2-40B4-BE49-F238E27FC236}">
                      <a16:creationId xmlns:a16="http://schemas.microsoft.com/office/drawing/2014/main" id="{5295D6A8-2964-8C2A-C1E2-37907601C80C}"/>
                    </a:ext>
                  </a:extLst>
                </p:cNvPr>
                <p:cNvGrpSpPr/>
                <p:nvPr/>
              </p:nvGrpSpPr>
              <p:grpSpPr>
                <a:xfrm>
                  <a:off x="752679" y="473379"/>
                  <a:ext cx="712224" cy="566025"/>
                  <a:chOff x="752679" y="473379"/>
                  <a:chExt cx="712224" cy="566025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4242A793-3B20-6331-5BA7-7758483D72FC}"/>
                      </a:ext>
                    </a:extLst>
                  </p:cNvPr>
                  <p:cNvSpPr/>
                  <p:nvPr/>
                </p:nvSpPr>
                <p:spPr>
                  <a:xfrm>
                    <a:off x="752679" y="473379"/>
                    <a:ext cx="712224" cy="566025"/>
                  </a:xfrm>
                  <a:custGeom>
                    <a:avLst/>
                    <a:gdLst>
                      <a:gd name="connsiteX0" fmla="*/ 351744 w 712224"/>
                      <a:gd name="connsiteY0" fmla="*/ 563989 h 566025"/>
                      <a:gd name="connsiteX1" fmla="*/ 421848 w 712224"/>
                      <a:gd name="connsiteY1" fmla="*/ 8586 h 566025"/>
                      <a:gd name="connsiteX2" fmla="*/ 351744 w 712224"/>
                      <a:gd name="connsiteY2" fmla="*/ 563989 h 566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24" h="566025">
                        <a:moveTo>
                          <a:pt x="351744" y="563989"/>
                        </a:moveTo>
                        <a:cubicBezTo>
                          <a:pt x="-237472" y="538938"/>
                          <a:pt x="2748" y="-79521"/>
                          <a:pt x="421848" y="8586"/>
                        </a:cubicBezTo>
                        <a:cubicBezTo>
                          <a:pt x="755128" y="78690"/>
                          <a:pt x="885240" y="602660"/>
                          <a:pt x="351744" y="56398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B1F9D5EA-C550-D7E7-F6F8-5FBB10B1E2AA}"/>
                      </a:ext>
                    </a:extLst>
                  </p:cNvPr>
                  <p:cNvSpPr/>
                  <p:nvPr/>
                </p:nvSpPr>
                <p:spPr>
                  <a:xfrm>
                    <a:off x="1043217" y="785526"/>
                    <a:ext cx="40269" cy="83922"/>
                  </a:xfrm>
                  <a:custGeom>
                    <a:avLst/>
                    <a:gdLst>
                      <a:gd name="connsiteX0" fmla="*/ 2341 w 40269"/>
                      <a:gd name="connsiteY0" fmla="*/ 51149 h 83922"/>
                      <a:gd name="connsiteX1" fmla="*/ 8914 w 40269"/>
                      <a:gd name="connsiteY1" fmla="*/ 80486 h 83922"/>
                      <a:gd name="connsiteX2" fmla="*/ 40251 w 40269"/>
                      <a:gd name="connsiteY2" fmla="*/ 52769 h 83922"/>
                      <a:gd name="connsiteX3" fmla="*/ 28249 w 40269"/>
                      <a:gd name="connsiteY3" fmla="*/ 0 h 83922"/>
                      <a:gd name="connsiteX4" fmla="*/ 2341 w 40269"/>
                      <a:gd name="connsiteY4" fmla="*/ 51149 h 83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9" h="83922">
                        <a:moveTo>
                          <a:pt x="2341" y="51149"/>
                        </a:moveTo>
                        <a:cubicBezTo>
                          <a:pt x="2341" y="51149"/>
                          <a:pt x="-6041" y="77057"/>
                          <a:pt x="8914" y="80486"/>
                        </a:cubicBezTo>
                        <a:cubicBezTo>
                          <a:pt x="23868" y="83915"/>
                          <a:pt x="40918" y="93345"/>
                          <a:pt x="40251" y="52769"/>
                        </a:cubicBezTo>
                        <a:lnTo>
                          <a:pt x="28249" y="0"/>
                        </a:lnTo>
                        <a:lnTo>
                          <a:pt x="2341" y="51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223" name="图形 98">
                <a:extLst>
                  <a:ext uri="{FF2B5EF4-FFF2-40B4-BE49-F238E27FC236}">
                    <a16:creationId xmlns:a16="http://schemas.microsoft.com/office/drawing/2014/main" id="{24E41331-6077-3315-C3E1-B57BD70A82C2}"/>
                  </a:ext>
                </a:extLst>
              </p:cNvPr>
              <p:cNvGrpSpPr/>
              <p:nvPr/>
            </p:nvGrpSpPr>
            <p:grpSpPr>
              <a:xfrm>
                <a:off x="1216591" y="448699"/>
                <a:ext cx="211619" cy="225597"/>
                <a:chOff x="1216591" y="448699"/>
                <a:chExt cx="211619" cy="225597"/>
              </a:xfrm>
            </p:grpSpPr>
            <p:grpSp>
              <p:nvGrpSpPr>
                <p:cNvPr id="243" name="图形 98">
                  <a:extLst>
                    <a:ext uri="{FF2B5EF4-FFF2-40B4-BE49-F238E27FC236}">
                      <a16:creationId xmlns:a16="http://schemas.microsoft.com/office/drawing/2014/main" id="{850EC465-A43B-ACFE-21AC-6A5A03AB9766}"/>
                    </a:ext>
                  </a:extLst>
                </p:cNvPr>
                <p:cNvGrpSpPr/>
                <p:nvPr/>
              </p:nvGrpSpPr>
              <p:grpSpPr>
                <a:xfrm>
                  <a:off x="1216591" y="448699"/>
                  <a:ext cx="211619" cy="225597"/>
                  <a:chOff x="1216591" y="448699"/>
                  <a:chExt cx="211619" cy="225597"/>
                </a:xfrm>
                <a:solidFill>
                  <a:srgbClr val="E6AF33"/>
                </a:solidFill>
              </p:grpSpPr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B2C421F2-F101-8B6E-710B-AB833D77C09C}"/>
                      </a:ext>
                    </a:extLst>
                  </p:cNvPr>
                  <p:cNvSpPr/>
                  <p:nvPr/>
                </p:nvSpPr>
                <p:spPr>
                  <a:xfrm>
                    <a:off x="1299127" y="448699"/>
                    <a:ext cx="60453" cy="112917"/>
                  </a:xfrm>
                  <a:custGeom>
                    <a:avLst/>
                    <a:gdLst>
                      <a:gd name="connsiteX0" fmla="*/ 37230 w 60453"/>
                      <a:gd name="connsiteY0" fmla="*/ 118 h 112917"/>
                      <a:gd name="connsiteX1" fmla="*/ 845 w 60453"/>
                      <a:gd name="connsiteY1" fmla="*/ 52791 h 112917"/>
                      <a:gd name="connsiteX2" fmla="*/ 23229 w 60453"/>
                      <a:gd name="connsiteY2" fmla="*/ 112799 h 112917"/>
                      <a:gd name="connsiteX3" fmla="*/ 59614 w 60453"/>
                      <a:gd name="connsiteY3" fmla="*/ 60126 h 112917"/>
                      <a:gd name="connsiteX4" fmla="*/ 37230 w 60453"/>
                      <a:gd name="connsiteY4" fmla="*/ 118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37230" y="118"/>
                        </a:move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9074"/>
                          <a:pt x="53423" y="2214"/>
                          <a:pt x="37230" y="118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8E18E030-6ECE-A4C1-5171-658FED44085E}"/>
                      </a:ext>
                    </a:extLst>
                  </p:cNvPr>
                  <p:cNvSpPr/>
                  <p:nvPr/>
                </p:nvSpPr>
                <p:spPr>
                  <a:xfrm>
                    <a:off x="1321085" y="504326"/>
                    <a:ext cx="107125" cy="70149"/>
                  </a:xfrm>
                  <a:custGeom>
                    <a:avLst/>
                    <a:gdLst>
                      <a:gd name="connsiteX0" fmla="*/ 105855 w 107125"/>
                      <a:gd name="connsiteY0" fmla="*/ 12977 h 70149"/>
                      <a:gd name="connsiteX1" fmla="*/ 42037 w 107125"/>
                      <a:gd name="connsiteY1" fmla="*/ 7833 h 70149"/>
                      <a:gd name="connsiteX2" fmla="*/ 1270 w 107125"/>
                      <a:gd name="connsiteY2" fmla="*/ 57173 h 70149"/>
                      <a:gd name="connsiteX3" fmla="*/ 65088 w 107125"/>
                      <a:gd name="connsiteY3" fmla="*/ 62316 h 70149"/>
                      <a:gd name="connsiteX4" fmla="*/ 105855 w 107125"/>
                      <a:gd name="connsiteY4" fmla="*/ 12977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5" h="70149">
                        <a:moveTo>
                          <a:pt x="105855" y="12977"/>
                        </a:moveTo>
                        <a:cubicBezTo>
                          <a:pt x="99473" y="-2073"/>
                          <a:pt x="70898" y="-4359"/>
                          <a:pt x="42037" y="7833"/>
                        </a:cubicBezTo>
                        <a:cubicBezTo>
                          <a:pt x="13177" y="20025"/>
                          <a:pt x="-5111" y="42123"/>
                          <a:pt x="1270" y="57173"/>
                        </a:cubicBezTo>
                        <a:cubicBezTo>
                          <a:pt x="7652" y="72222"/>
                          <a:pt x="36227" y="74508"/>
                          <a:pt x="65088" y="62316"/>
                        </a:cubicBezTo>
                        <a:cubicBezTo>
                          <a:pt x="93949" y="50124"/>
                          <a:pt x="112237" y="28026"/>
                          <a:pt x="105855" y="12977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62502E02-CE48-9646-21ED-2D91CF549E2E}"/>
                      </a:ext>
                    </a:extLst>
                  </p:cNvPr>
                  <p:cNvSpPr/>
                  <p:nvPr/>
                </p:nvSpPr>
                <p:spPr>
                  <a:xfrm>
                    <a:off x="1319072" y="554207"/>
                    <a:ext cx="97338" cy="83134"/>
                  </a:xfrm>
                  <a:custGeom>
                    <a:avLst/>
                    <a:gdLst>
                      <a:gd name="connsiteX0" fmla="*/ 93961 w 97338"/>
                      <a:gd name="connsiteY0" fmla="*/ 75776 h 83134"/>
                      <a:gd name="connsiteX1" fmla="*/ 66529 w 97338"/>
                      <a:gd name="connsiteY1" fmla="*/ 17959 h 83134"/>
                      <a:gd name="connsiteX2" fmla="*/ 3378 w 97338"/>
                      <a:gd name="connsiteY2" fmla="*/ 7291 h 83134"/>
                      <a:gd name="connsiteX3" fmla="*/ 30810 w 97338"/>
                      <a:gd name="connsiteY3" fmla="*/ 65108 h 83134"/>
                      <a:gd name="connsiteX4" fmla="*/ 93961 w 97338"/>
                      <a:gd name="connsiteY4" fmla="*/ 75776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93961" y="75776"/>
                        </a:moveTo>
                        <a:cubicBezTo>
                          <a:pt x="103772" y="62727"/>
                          <a:pt x="91484" y="36819"/>
                          <a:pt x="66529" y="17959"/>
                        </a:cubicBezTo>
                        <a:cubicBezTo>
                          <a:pt x="41478" y="-900"/>
                          <a:pt x="13284" y="-5663"/>
                          <a:pt x="3378" y="7291"/>
                        </a:cubicBezTo>
                        <a:cubicBezTo>
                          <a:pt x="-6433" y="20341"/>
                          <a:pt x="5855" y="46249"/>
                          <a:pt x="30810" y="65108"/>
                        </a:cubicBezTo>
                        <a:cubicBezTo>
                          <a:pt x="55765" y="84063"/>
                          <a:pt x="84055" y="88825"/>
                          <a:pt x="93961" y="75776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4438B54A-95FB-5CFE-90BA-40A6A948FCB5}"/>
                      </a:ext>
                    </a:extLst>
                  </p:cNvPr>
                  <p:cNvSpPr/>
                  <p:nvPr/>
                </p:nvSpPr>
                <p:spPr>
                  <a:xfrm>
                    <a:off x="1285220" y="561380"/>
                    <a:ext cx="60453" cy="112917"/>
                  </a:xfrm>
                  <a:custGeom>
                    <a:avLst/>
                    <a:gdLst>
                      <a:gd name="connsiteX0" fmla="*/ 23229 w 60453"/>
                      <a:gd name="connsiteY0" fmla="*/ 112799 h 112917"/>
                      <a:gd name="connsiteX1" fmla="*/ 59614 w 60453"/>
                      <a:gd name="connsiteY1" fmla="*/ 60126 h 112917"/>
                      <a:gd name="connsiteX2" fmla="*/ 37230 w 60453"/>
                      <a:gd name="connsiteY2" fmla="*/ 118 h 112917"/>
                      <a:gd name="connsiteX3" fmla="*/ 845 w 60453"/>
                      <a:gd name="connsiteY3" fmla="*/ 52791 h 112917"/>
                      <a:gd name="connsiteX4" fmla="*/ 23229 w 60453"/>
                      <a:gd name="connsiteY4" fmla="*/ 112799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23229" y="112799"/>
                        </a:move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8979"/>
                          <a:pt x="53423" y="2118"/>
                          <a:pt x="37230" y="118"/>
                        </a:cubicBez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E748BE38-C1F0-6D7F-9366-450ED3990EA2}"/>
                      </a:ext>
                    </a:extLst>
                  </p:cNvPr>
                  <p:cNvSpPr/>
                  <p:nvPr/>
                </p:nvSpPr>
                <p:spPr>
                  <a:xfrm>
                    <a:off x="1216591" y="548617"/>
                    <a:ext cx="107129" cy="70149"/>
                  </a:xfrm>
                  <a:custGeom>
                    <a:avLst/>
                    <a:gdLst>
                      <a:gd name="connsiteX0" fmla="*/ 1275 w 107129"/>
                      <a:gd name="connsiteY0" fmla="*/ 57173 h 70149"/>
                      <a:gd name="connsiteX1" fmla="*/ 65092 w 107129"/>
                      <a:gd name="connsiteY1" fmla="*/ 62316 h 70149"/>
                      <a:gd name="connsiteX2" fmla="*/ 105859 w 107129"/>
                      <a:gd name="connsiteY2" fmla="*/ 12977 h 70149"/>
                      <a:gd name="connsiteX3" fmla="*/ 42042 w 107129"/>
                      <a:gd name="connsiteY3" fmla="*/ 7833 h 70149"/>
                      <a:gd name="connsiteX4" fmla="*/ 1275 w 107129"/>
                      <a:gd name="connsiteY4" fmla="*/ 57173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9" h="70149">
                        <a:moveTo>
                          <a:pt x="1275" y="57173"/>
                        </a:moveTo>
                        <a:cubicBezTo>
                          <a:pt x="7657" y="72222"/>
                          <a:pt x="36232" y="74508"/>
                          <a:pt x="65092" y="62316"/>
                        </a:cubicBezTo>
                        <a:cubicBezTo>
                          <a:pt x="93953" y="50124"/>
                          <a:pt x="112241" y="28026"/>
                          <a:pt x="105859" y="12977"/>
                        </a:cubicBezTo>
                        <a:cubicBezTo>
                          <a:pt x="99478" y="-2073"/>
                          <a:pt x="70903" y="-4359"/>
                          <a:pt x="42042" y="7833"/>
                        </a:cubicBezTo>
                        <a:cubicBezTo>
                          <a:pt x="13086" y="20025"/>
                          <a:pt x="-5107" y="42123"/>
                          <a:pt x="1275" y="57173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12A2C8C0-E7E2-707D-A328-6623484E249C}"/>
                      </a:ext>
                    </a:extLst>
                  </p:cNvPr>
                  <p:cNvSpPr/>
                  <p:nvPr/>
                </p:nvSpPr>
                <p:spPr>
                  <a:xfrm>
                    <a:off x="1228395" y="485750"/>
                    <a:ext cx="97338" cy="83134"/>
                  </a:xfrm>
                  <a:custGeom>
                    <a:avLst/>
                    <a:gdLst>
                      <a:gd name="connsiteX0" fmla="*/ 3378 w 97338"/>
                      <a:gd name="connsiteY0" fmla="*/ 7359 h 83134"/>
                      <a:gd name="connsiteX1" fmla="*/ 30810 w 97338"/>
                      <a:gd name="connsiteY1" fmla="*/ 65176 h 83134"/>
                      <a:gd name="connsiteX2" fmla="*/ 93961 w 97338"/>
                      <a:gd name="connsiteY2" fmla="*/ 75843 h 83134"/>
                      <a:gd name="connsiteX3" fmla="*/ 66529 w 97338"/>
                      <a:gd name="connsiteY3" fmla="*/ 18027 h 83134"/>
                      <a:gd name="connsiteX4" fmla="*/ 3378 w 97338"/>
                      <a:gd name="connsiteY4" fmla="*/ 7359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3378" y="7359"/>
                        </a:moveTo>
                        <a:cubicBezTo>
                          <a:pt x="-6433" y="20408"/>
                          <a:pt x="5854" y="46316"/>
                          <a:pt x="30810" y="65176"/>
                        </a:cubicBezTo>
                        <a:cubicBezTo>
                          <a:pt x="55861" y="84035"/>
                          <a:pt x="84055" y="88797"/>
                          <a:pt x="93961" y="75843"/>
                        </a:cubicBezTo>
                        <a:cubicBezTo>
                          <a:pt x="103771" y="62794"/>
                          <a:pt x="91484" y="36886"/>
                          <a:pt x="66529" y="18027"/>
                        </a:cubicBezTo>
                        <a:cubicBezTo>
                          <a:pt x="41478" y="-928"/>
                          <a:pt x="13284" y="-5690"/>
                          <a:pt x="3378" y="735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BCDA6A0-3122-14A5-95D6-177BD3960F11}"/>
                    </a:ext>
                  </a:extLst>
                </p:cNvPr>
                <p:cNvSpPr/>
                <p:nvPr/>
              </p:nvSpPr>
              <p:spPr>
                <a:xfrm>
                  <a:off x="1323689" y="515969"/>
                  <a:ext cx="28384" cy="72295"/>
                </a:xfrm>
                <a:custGeom>
                  <a:avLst/>
                  <a:gdLst>
                    <a:gd name="connsiteX0" fmla="*/ 7525 w 28384"/>
                    <a:gd name="connsiteY0" fmla="*/ 69628 h 72295"/>
                    <a:gd name="connsiteX1" fmla="*/ 2667 w 28384"/>
                    <a:gd name="connsiteY1" fmla="*/ 72104 h 72295"/>
                    <a:gd name="connsiteX2" fmla="*/ 191 w 28384"/>
                    <a:gd name="connsiteY2" fmla="*/ 67247 h 72295"/>
                    <a:gd name="connsiteX3" fmla="*/ 20860 w 28384"/>
                    <a:gd name="connsiteY3" fmla="*/ 2667 h 72295"/>
                    <a:gd name="connsiteX4" fmla="*/ 25718 w 28384"/>
                    <a:gd name="connsiteY4" fmla="*/ 191 h 72295"/>
                    <a:gd name="connsiteX5" fmla="*/ 28194 w 28384"/>
                    <a:gd name="connsiteY5" fmla="*/ 5048 h 72295"/>
                    <a:gd name="connsiteX6" fmla="*/ 7525 w 28384"/>
                    <a:gd name="connsiteY6" fmla="*/ 69628 h 7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" h="72295">
                      <a:moveTo>
                        <a:pt x="7525" y="69628"/>
                      </a:moveTo>
                      <a:cubicBezTo>
                        <a:pt x="6858" y="71628"/>
                        <a:pt x="4763" y="72771"/>
                        <a:pt x="2667" y="72104"/>
                      </a:cubicBezTo>
                      <a:cubicBezTo>
                        <a:pt x="667" y="71438"/>
                        <a:pt x="-476" y="69342"/>
                        <a:pt x="191" y="67247"/>
                      </a:cubicBezTo>
                      <a:lnTo>
                        <a:pt x="20860" y="2667"/>
                      </a:lnTo>
                      <a:cubicBezTo>
                        <a:pt x="21527" y="667"/>
                        <a:pt x="23622" y="-476"/>
                        <a:pt x="25718" y="191"/>
                      </a:cubicBezTo>
                      <a:cubicBezTo>
                        <a:pt x="27718" y="857"/>
                        <a:pt x="28861" y="2953"/>
                        <a:pt x="28194" y="5048"/>
                      </a:cubicBezTo>
                      <a:lnTo>
                        <a:pt x="7525" y="696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5BD2FD8A-3737-BAB5-44A8-B4DE562AC611}"/>
                    </a:ext>
                  </a:extLst>
                </p:cNvPr>
                <p:cNvSpPr/>
                <p:nvPr/>
              </p:nvSpPr>
              <p:spPr>
                <a:xfrm>
                  <a:off x="1316530" y="501380"/>
                  <a:ext cx="14698" cy="85374"/>
                </a:xfrm>
                <a:custGeom>
                  <a:avLst/>
                  <a:gdLst>
                    <a:gd name="connsiteX0" fmla="*/ 7730 w 14698"/>
                    <a:gd name="connsiteY0" fmla="*/ 81835 h 85374"/>
                    <a:gd name="connsiteX1" fmla="*/ 3539 w 14698"/>
                    <a:gd name="connsiteY1" fmla="*/ 85359 h 85374"/>
                    <a:gd name="connsiteX2" fmla="*/ 15 w 14698"/>
                    <a:gd name="connsiteY2" fmla="*/ 81168 h 85374"/>
                    <a:gd name="connsiteX3" fmla="*/ 6968 w 14698"/>
                    <a:gd name="connsiteY3" fmla="*/ 3539 h 85374"/>
                    <a:gd name="connsiteX4" fmla="*/ 11159 w 14698"/>
                    <a:gd name="connsiteY4" fmla="*/ 15 h 85374"/>
                    <a:gd name="connsiteX5" fmla="*/ 14684 w 14698"/>
                    <a:gd name="connsiteY5" fmla="*/ 4206 h 85374"/>
                    <a:gd name="connsiteX6" fmla="*/ 7730 w 14698"/>
                    <a:gd name="connsiteY6" fmla="*/ 81835 h 8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8" h="85374">
                      <a:moveTo>
                        <a:pt x="7730" y="81835"/>
                      </a:moveTo>
                      <a:cubicBezTo>
                        <a:pt x="7540" y="83931"/>
                        <a:pt x="5730" y="85550"/>
                        <a:pt x="3539" y="85359"/>
                      </a:cubicBezTo>
                      <a:cubicBezTo>
                        <a:pt x="1444" y="85169"/>
                        <a:pt x="-175" y="83264"/>
                        <a:pt x="15" y="81168"/>
                      </a:cubicBezTo>
                      <a:lnTo>
                        <a:pt x="6968" y="3539"/>
                      </a:lnTo>
                      <a:cubicBezTo>
                        <a:pt x="7159" y="1444"/>
                        <a:pt x="9064" y="-175"/>
                        <a:pt x="11159" y="15"/>
                      </a:cubicBezTo>
                      <a:cubicBezTo>
                        <a:pt x="13255" y="206"/>
                        <a:pt x="14874" y="2015"/>
                        <a:pt x="14684" y="4206"/>
                      </a:cubicBezTo>
                      <a:lnTo>
                        <a:pt x="7730" y="81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166DBE-1625-D708-F94C-3EF0166C7205}"/>
                    </a:ext>
                  </a:extLst>
                </p:cNvPr>
                <p:cNvSpPr/>
                <p:nvPr/>
              </p:nvSpPr>
              <p:spPr>
                <a:xfrm>
                  <a:off x="1301840" y="526600"/>
                  <a:ext cx="15027" cy="58175"/>
                </a:xfrm>
                <a:custGeom>
                  <a:avLst/>
                  <a:gdLst>
                    <a:gd name="connsiteX0" fmla="*/ 14991 w 15027"/>
                    <a:gd name="connsiteY0" fmla="*/ 53757 h 58175"/>
                    <a:gd name="connsiteX1" fmla="*/ 11752 w 15027"/>
                    <a:gd name="connsiteY1" fmla="*/ 58139 h 58175"/>
                    <a:gd name="connsiteX2" fmla="*/ 7371 w 15027"/>
                    <a:gd name="connsiteY2" fmla="*/ 54900 h 58175"/>
                    <a:gd name="connsiteX3" fmla="*/ 36 w 15027"/>
                    <a:gd name="connsiteY3" fmla="*/ 4418 h 58175"/>
                    <a:gd name="connsiteX4" fmla="*/ 3275 w 15027"/>
                    <a:gd name="connsiteY4" fmla="*/ 36 h 58175"/>
                    <a:gd name="connsiteX5" fmla="*/ 7656 w 15027"/>
                    <a:gd name="connsiteY5" fmla="*/ 3275 h 58175"/>
                    <a:gd name="connsiteX6" fmla="*/ 14991 w 15027"/>
                    <a:gd name="connsiteY6" fmla="*/ 53757 h 5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27" h="58175">
                      <a:moveTo>
                        <a:pt x="14991" y="53757"/>
                      </a:moveTo>
                      <a:cubicBezTo>
                        <a:pt x="15276" y="55853"/>
                        <a:pt x="13848" y="57853"/>
                        <a:pt x="11752" y="58139"/>
                      </a:cubicBezTo>
                      <a:cubicBezTo>
                        <a:pt x="9657" y="58425"/>
                        <a:pt x="7656" y="56996"/>
                        <a:pt x="7371" y="54900"/>
                      </a:cubicBezTo>
                      <a:lnTo>
                        <a:pt x="36" y="4418"/>
                      </a:lnTo>
                      <a:cubicBezTo>
                        <a:pt x="-249" y="2322"/>
                        <a:pt x="1179" y="322"/>
                        <a:pt x="3275" y="36"/>
                      </a:cubicBezTo>
                      <a:cubicBezTo>
                        <a:pt x="5370" y="-249"/>
                        <a:pt x="7371" y="1179"/>
                        <a:pt x="7656" y="3275"/>
                      </a:cubicBezTo>
                      <a:lnTo>
                        <a:pt x="14991" y="53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40C700B8-5389-5D2B-7385-CDE3B45680E7}"/>
                    </a:ext>
                  </a:extLst>
                </p:cNvPr>
                <p:cNvSpPr/>
                <p:nvPr/>
              </p:nvSpPr>
              <p:spPr>
                <a:xfrm>
                  <a:off x="1340470" y="508358"/>
                  <a:ext cx="18610" cy="26651"/>
                </a:xfrm>
                <a:custGeom>
                  <a:avLst/>
                  <a:gdLst>
                    <a:gd name="connsiteX0" fmla="*/ 14556 w 18610"/>
                    <a:gd name="connsiteY0" fmla="*/ 372 h 26651"/>
                    <a:gd name="connsiteX1" fmla="*/ 1602 w 18610"/>
                    <a:gd name="connsiteY1" fmla="*/ 10182 h 26651"/>
                    <a:gd name="connsiteX2" fmla="*/ 4079 w 18610"/>
                    <a:gd name="connsiteY2" fmla="*/ 26280 h 26651"/>
                    <a:gd name="connsiteX3" fmla="*/ 17033 w 18610"/>
                    <a:gd name="connsiteY3" fmla="*/ 16469 h 26651"/>
                    <a:gd name="connsiteX4" fmla="*/ 14556 w 18610"/>
                    <a:gd name="connsiteY4" fmla="*/ 372 h 2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0" h="26651">
                      <a:moveTo>
                        <a:pt x="14556" y="372"/>
                      </a:moveTo>
                      <a:cubicBezTo>
                        <a:pt x="10270" y="-1343"/>
                        <a:pt x="4460" y="3038"/>
                        <a:pt x="1602" y="10182"/>
                      </a:cubicBezTo>
                      <a:cubicBezTo>
                        <a:pt x="-1255" y="17326"/>
                        <a:pt x="-207" y="24470"/>
                        <a:pt x="4079" y="26280"/>
                      </a:cubicBezTo>
                      <a:cubicBezTo>
                        <a:pt x="8365" y="27994"/>
                        <a:pt x="14080" y="23612"/>
                        <a:pt x="17033" y="16469"/>
                      </a:cubicBezTo>
                      <a:cubicBezTo>
                        <a:pt x="19890" y="9230"/>
                        <a:pt x="18747" y="2086"/>
                        <a:pt x="14556" y="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44E5F8E8-2988-0B5F-CFC5-B915E8B76A45}"/>
                    </a:ext>
                  </a:extLst>
                </p:cNvPr>
                <p:cNvSpPr/>
                <p:nvPr/>
              </p:nvSpPr>
              <p:spPr>
                <a:xfrm>
                  <a:off x="1319194" y="493295"/>
                  <a:ext cx="15656" cy="26203"/>
                </a:xfrm>
                <a:custGeom>
                  <a:avLst/>
                  <a:gdLst>
                    <a:gd name="connsiteX0" fmla="*/ 8400 w 15656"/>
                    <a:gd name="connsiteY0" fmla="*/ 5 h 26203"/>
                    <a:gd name="connsiteX1" fmla="*/ 18 w 15656"/>
                    <a:gd name="connsiteY1" fmla="*/ 12768 h 26203"/>
                    <a:gd name="connsiteX2" fmla="*/ 7256 w 15656"/>
                    <a:gd name="connsiteY2" fmla="*/ 26198 h 26203"/>
                    <a:gd name="connsiteX3" fmla="*/ 15639 w 15656"/>
                    <a:gd name="connsiteY3" fmla="*/ 13435 h 26203"/>
                    <a:gd name="connsiteX4" fmla="*/ 8400 w 15656"/>
                    <a:gd name="connsiteY4" fmla="*/ 5 h 2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6" h="26203">
                      <a:moveTo>
                        <a:pt x="8400" y="5"/>
                      </a:moveTo>
                      <a:cubicBezTo>
                        <a:pt x="4113" y="-186"/>
                        <a:pt x="398" y="5529"/>
                        <a:pt x="18" y="12768"/>
                      </a:cubicBezTo>
                      <a:cubicBezTo>
                        <a:pt x="-268" y="20007"/>
                        <a:pt x="2970" y="26008"/>
                        <a:pt x="7256" y="26198"/>
                      </a:cubicBezTo>
                      <a:cubicBezTo>
                        <a:pt x="11543" y="26389"/>
                        <a:pt x="15258" y="20674"/>
                        <a:pt x="15639" y="13435"/>
                      </a:cubicBezTo>
                      <a:cubicBezTo>
                        <a:pt x="15924" y="6196"/>
                        <a:pt x="12686" y="195"/>
                        <a:pt x="840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51C5CE9-973E-52AB-4377-2C649B465B43}"/>
                    </a:ext>
                  </a:extLst>
                </p:cNvPr>
                <p:cNvSpPr/>
                <p:nvPr/>
              </p:nvSpPr>
              <p:spPr>
                <a:xfrm>
                  <a:off x="1295262" y="508418"/>
                  <a:ext cx="17706" cy="29304"/>
                </a:xfrm>
                <a:custGeom>
                  <a:avLst/>
                  <a:gdLst>
                    <a:gd name="connsiteX0" fmla="*/ 7281 w 17706"/>
                    <a:gd name="connsiteY0" fmla="*/ 26 h 29304"/>
                    <a:gd name="connsiteX1" fmla="*/ 138 w 17706"/>
                    <a:gd name="connsiteY1" fmla="*/ 15647 h 29304"/>
                    <a:gd name="connsiteX2" fmla="*/ 10425 w 17706"/>
                    <a:gd name="connsiteY2" fmla="*/ 29268 h 29304"/>
                    <a:gd name="connsiteX3" fmla="*/ 17568 w 17706"/>
                    <a:gd name="connsiteY3" fmla="*/ 13647 h 29304"/>
                    <a:gd name="connsiteX4" fmla="*/ 7281 w 17706"/>
                    <a:gd name="connsiteY4" fmla="*/ 26 h 2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6" h="29304">
                      <a:moveTo>
                        <a:pt x="7281" y="26"/>
                      </a:moveTo>
                      <a:cubicBezTo>
                        <a:pt x="2519" y="598"/>
                        <a:pt x="-720" y="7551"/>
                        <a:pt x="138" y="15647"/>
                      </a:cubicBezTo>
                      <a:cubicBezTo>
                        <a:pt x="995" y="23743"/>
                        <a:pt x="5662" y="29839"/>
                        <a:pt x="10425" y="29268"/>
                      </a:cubicBezTo>
                      <a:cubicBezTo>
                        <a:pt x="15187" y="28696"/>
                        <a:pt x="18426" y="21743"/>
                        <a:pt x="17568" y="13647"/>
                      </a:cubicBezTo>
                      <a:cubicBezTo>
                        <a:pt x="16711" y="5646"/>
                        <a:pt x="12044" y="-450"/>
                        <a:pt x="728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230758C9-203F-A195-1A92-F1AD274AEB88}"/>
                    </a:ext>
                  </a:extLst>
                </p:cNvPr>
                <p:cNvSpPr/>
                <p:nvPr/>
              </p:nvSpPr>
              <p:spPr>
                <a:xfrm>
                  <a:off x="1295157" y="565456"/>
                  <a:ext cx="49806" cy="33096"/>
                </a:xfrm>
                <a:custGeom>
                  <a:avLst/>
                  <a:gdLst>
                    <a:gd name="connsiteX0" fmla="*/ 46343 w 49806"/>
                    <a:gd name="connsiteY0" fmla="*/ 20998 h 33096"/>
                    <a:gd name="connsiteX1" fmla="*/ 20626 w 49806"/>
                    <a:gd name="connsiteY1" fmla="*/ 32714 h 33096"/>
                    <a:gd name="connsiteX2" fmla="*/ 52 w 49806"/>
                    <a:gd name="connsiteY2" fmla="*/ 9187 h 33096"/>
                    <a:gd name="connsiteX3" fmla="*/ 9005 w 49806"/>
                    <a:gd name="connsiteY3" fmla="*/ 4615 h 33096"/>
                    <a:gd name="connsiteX4" fmla="*/ 21102 w 49806"/>
                    <a:gd name="connsiteY4" fmla="*/ 2139 h 33096"/>
                    <a:gd name="connsiteX5" fmla="*/ 29865 w 49806"/>
                    <a:gd name="connsiteY5" fmla="*/ 5472 h 33096"/>
                    <a:gd name="connsiteX6" fmla="*/ 38914 w 49806"/>
                    <a:gd name="connsiteY6" fmla="*/ 10140 h 33096"/>
                    <a:gd name="connsiteX7" fmla="*/ 46343 w 49806"/>
                    <a:gd name="connsiteY7" fmla="*/ 2099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06" h="33096">
                      <a:moveTo>
                        <a:pt x="46343" y="20998"/>
                      </a:moveTo>
                      <a:cubicBezTo>
                        <a:pt x="39867" y="32714"/>
                        <a:pt x="29675" y="33952"/>
                        <a:pt x="20626" y="32714"/>
                      </a:cubicBezTo>
                      <a:cubicBezTo>
                        <a:pt x="10148" y="31380"/>
                        <a:pt x="1100" y="24618"/>
                        <a:pt x="52" y="9187"/>
                      </a:cubicBezTo>
                      <a:cubicBezTo>
                        <a:pt x="-615" y="329"/>
                        <a:pt x="5291" y="-3862"/>
                        <a:pt x="9005" y="4615"/>
                      </a:cubicBezTo>
                      <a:cubicBezTo>
                        <a:pt x="13673" y="15093"/>
                        <a:pt x="16244" y="-2148"/>
                        <a:pt x="21102" y="2139"/>
                      </a:cubicBezTo>
                      <a:cubicBezTo>
                        <a:pt x="26055" y="6520"/>
                        <a:pt x="24817" y="10902"/>
                        <a:pt x="29865" y="5472"/>
                      </a:cubicBezTo>
                      <a:cubicBezTo>
                        <a:pt x="34913" y="-52"/>
                        <a:pt x="37104" y="7282"/>
                        <a:pt x="38914" y="10140"/>
                      </a:cubicBezTo>
                      <a:cubicBezTo>
                        <a:pt x="39390" y="10711"/>
                        <a:pt x="57107" y="1567"/>
                        <a:pt x="46343" y="20998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24" name="图形 98">
                <a:extLst>
                  <a:ext uri="{FF2B5EF4-FFF2-40B4-BE49-F238E27FC236}">
                    <a16:creationId xmlns:a16="http://schemas.microsoft.com/office/drawing/2014/main" id="{B56EEA9E-24F0-50BF-0C84-6C9E83022D26}"/>
                  </a:ext>
                </a:extLst>
              </p:cNvPr>
              <p:cNvGrpSpPr/>
              <p:nvPr/>
            </p:nvGrpSpPr>
            <p:grpSpPr>
              <a:xfrm>
                <a:off x="792951" y="605997"/>
                <a:ext cx="530742" cy="306684"/>
                <a:chOff x="792951" y="605997"/>
                <a:chExt cx="530742" cy="306684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9B7770C0-24D6-965F-0959-D16F6A96890A}"/>
                    </a:ext>
                  </a:extLst>
                </p:cNvPr>
                <p:cNvSpPr/>
                <p:nvPr/>
              </p:nvSpPr>
              <p:spPr>
                <a:xfrm>
                  <a:off x="1000848" y="803719"/>
                  <a:ext cx="66904" cy="108962"/>
                </a:xfrm>
                <a:custGeom>
                  <a:avLst/>
                  <a:gdLst>
                    <a:gd name="connsiteX0" fmla="*/ 229 w 66904"/>
                    <a:gd name="connsiteY0" fmla="*/ 33528 h 108962"/>
                    <a:gd name="connsiteX1" fmla="*/ 20994 w 66904"/>
                    <a:gd name="connsiteY1" fmla="*/ 108299 h 108962"/>
                    <a:gd name="connsiteX2" fmla="*/ 66904 w 66904"/>
                    <a:gd name="connsiteY2" fmla="*/ 43244 h 108962"/>
                    <a:gd name="connsiteX3" fmla="*/ 41377 w 66904"/>
                    <a:gd name="connsiteY3" fmla="*/ 572 h 108962"/>
                    <a:gd name="connsiteX4" fmla="*/ 37091 w 66904"/>
                    <a:gd name="connsiteY4" fmla="*/ 0 h 108962"/>
                    <a:gd name="connsiteX5" fmla="*/ 229 w 66904"/>
                    <a:gd name="connsiteY5" fmla="*/ 33528 h 108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04" h="108962">
                      <a:moveTo>
                        <a:pt x="229" y="33528"/>
                      </a:moveTo>
                      <a:cubicBezTo>
                        <a:pt x="-723" y="57722"/>
                        <a:pt x="420" y="101727"/>
                        <a:pt x="20994" y="108299"/>
                      </a:cubicBezTo>
                      <a:cubicBezTo>
                        <a:pt x="42520" y="115157"/>
                        <a:pt x="59761" y="67151"/>
                        <a:pt x="66904" y="43244"/>
                      </a:cubicBezTo>
                      <a:cubicBezTo>
                        <a:pt x="52807" y="36862"/>
                        <a:pt x="42044" y="19431"/>
                        <a:pt x="41377" y="572"/>
                      </a:cubicBezTo>
                      <a:cubicBezTo>
                        <a:pt x="39949" y="476"/>
                        <a:pt x="38520" y="286"/>
                        <a:pt x="37091" y="0"/>
                      </a:cubicBezTo>
                      <a:cubicBezTo>
                        <a:pt x="25566" y="24575"/>
                        <a:pt x="12040" y="33338"/>
                        <a:pt x="229" y="33528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D35CC08-3DC5-509A-7168-2DC43DF27823}"/>
                    </a:ext>
                  </a:extLst>
                </p:cNvPr>
                <p:cNvSpPr/>
                <p:nvPr/>
              </p:nvSpPr>
              <p:spPr>
                <a:xfrm>
                  <a:off x="1013404" y="779145"/>
                  <a:ext cx="40269" cy="83922"/>
                </a:xfrm>
                <a:custGeom>
                  <a:avLst/>
                  <a:gdLst>
                    <a:gd name="connsiteX0" fmla="*/ 2341 w 40269"/>
                    <a:gd name="connsiteY0" fmla="*/ 51149 h 83922"/>
                    <a:gd name="connsiteX1" fmla="*/ 8914 w 40269"/>
                    <a:gd name="connsiteY1" fmla="*/ 80486 h 83922"/>
                    <a:gd name="connsiteX2" fmla="*/ 40251 w 40269"/>
                    <a:gd name="connsiteY2" fmla="*/ 52768 h 83922"/>
                    <a:gd name="connsiteX3" fmla="*/ 28249 w 40269"/>
                    <a:gd name="connsiteY3" fmla="*/ 0 h 83922"/>
                    <a:gd name="connsiteX4" fmla="*/ 2341 w 40269"/>
                    <a:gd name="connsiteY4" fmla="*/ 51149 h 8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69" h="83922">
                      <a:moveTo>
                        <a:pt x="2341" y="51149"/>
                      </a:moveTo>
                      <a:cubicBezTo>
                        <a:pt x="2341" y="51149"/>
                        <a:pt x="-6041" y="77057"/>
                        <a:pt x="8914" y="80486"/>
                      </a:cubicBezTo>
                      <a:cubicBezTo>
                        <a:pt x="23868" y="83915"/>
                        <a:pt x="40918" y="93345"/>
                        <a:pt x="40251" y="52768"/>
                      </a:cubicBezTo>
                      <a:lnTo>
                        <a:pt x="28249" y="0"/>
                      </a:lnTo>
                      <a:lnTo>
                        <a:pt x="2341" y="511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27" name="图形 98">
                  <a:extLst>
                    <a:ext uri="{FF2B5EF4-FFF2-40B4-BE49-F238E27FC236}">
                      <a16:creationId xmlns:a16="http://schemas.microsoft.com/office/drawing/2014/main" id="{8B980A3E-BE3B-82EE-6838-830A97010FF2}"/>
                    </a:ext>
                  </a:extLst>
                </p:cNvPr>
                <p:cNvGrpSpPr/>
                <p:nvPr/>
              </p:nvGrpSpPr>
              <p:grpSpPr>
                <a:xfrm>
                  <a:off x="792951" y="605997"/>
                  <a:ext cx="530742" cy="278594"/>
                  <a:chOff x="792951" y="605997"/>
                  <a:chExt cx="530742" cy="278594"/>
                </a:xfrm>
              </p:grpSpPr>
              <p:grpSp>
                <p:nvGrpSpPr>
                  <p:cNvPr id="228" name="图形 98">
                    <a:extLst>
                      <a:ext uri="{FF2B5EF4-FFF2-40B4-BE49-F238E27FC236}">
                        <a16:creationId xmlns:a16="http://schemas.microsoft.com/office/drawing/2014/main" id="{D9F0ED20-CC9C-78FD-0559-A7593A04DE06}"/>
                      </a:ext>
                    </a:extLst>
                  </p:cNvPr>
                  <p:cNvGrpSpPr/>
                  <p:nvPr/>
                </p:nvGrpSpPr>
                <p:grpSpPr>
                  <a:xfrm>
                    <a:off x="888799" y="605997"/>
                    <a:ext cx="364258" cy="92203"/>
                    <a:chOff x="888799" y="605997"/>
                    <a:chExt cx="364258" cy="92203"/>
                  </a:xfrm>
                  <a:solidFill>
                    <a:srgbClr val="ECC8AF"/>
                  </a:solidFill>
                </p:grpSpPr>
                <p:sp>
                  <p:nvSpPr>
                    <p:cNvPr id="241" name="任意多边形: 形状 240">
                      <a:extLst>
                        <a:ext uri="{FF2B5EF4-FFF2-40B4-BE49-F238E27FC236}">
                          <a16:creationId xmlns:a16="http://schemas.microsoft.com/office/drawing/2014/main" id="{A1A47681-61AE-30C4-5446-0B41B1BEAF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2424" y="649156"/>
                      <a:ext cx="80633" cy="49045"/>
                    </a:xfrm>
                    <a:custGeom>
                      <a:avLst/>
                      <a:gdLst>
                        <a:gd name="connsiteX0" fmla="*/ 58491 w 80633"/>
                        <a:gd name="connsiteY0" fmla="*/ 23976 h 49045"/>
                        <a:gd name="connsiteX1" fmla="*/ 7914 w 80633"/>
                        <a:gd name="connsiteY1" fmla="*/ 830 h 49045"/>
                        <a:gd name="connsiteX2" fmla="*/ 13248 w 80633"/>
                        <a:gd name="connsiteY2" fmla="*/ 32643 h 49045"/>
                        <a:gd name="connsiteX3" fmla="*/ 58491 w 80633"/>
                        <a:gd name="connsiteY3" fmla="*/ 23976 h 49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633" h="49045">
                          <a:moveTo>
                            <a:pt x="58491" y="23976"/>
                          </a:moveTo>
                          <a:cubicBezTo>
                            <a:pt x="40585" y="11498"/>
                            <a:pt x="15915" y="-3742"/>
                            <a:pt x="7914" y="830"/>
                          </a:cubicBezTo>
                          <a:cubicBezTo>
                            <a:pt x="-5135" y="8259"/>
                            <a:pt x="-1135" y="25976"/>
                            <a:pt x="13248" y="32643"/>
                          </a:cubicBezTo>
                          <a:cubicBezTo>
                            <a:pt x="43347" y="46455"/>
                            <a:pt x="117451" y="65028"/>
                            <a:pt x="58491" y="23976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2" name="任意多边形: 形状 241">
                      <a:extLst>
                        <a:ext uri="{FF2B5EF4-FFF2-40B4-BE49-F238E27FC236}">
                          <a16:creationId xmlns:a16="http://schemas.microsoft.com/office/drawing/2014/main" id="{FF6974A4-552B-AE4A-976C-F8872593D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799" y="605997"/>
                      <a:ext cx="87593" cy="32153"/>
                    </a:xfrm>
                    <a:custGeom>
                      <a:avLst/>
                      <a:gdLst>
                        <a:gd name="connsiteX0" fmla="*/ 28173 w 87593"/>
                        <a:gd name="connsiteY0" fmla="*/ 8460 h 32153"/>
                        <a:gd name="connsiteX1" fmla="*/ 83513 w 87593"/>
                        <a:gd name="connsiteY1" fmla="*/ 3031 h 32153"/>
                        <a:gd name="connsiteX2" fmla="*/ 68082 w 87593"/>
                        <a:gd name="connsiteY2" fmla="*/ 31320 h 32153"/>
                        <a:gd name="connsiteX3" fmla="*/ 28173 w 87593"/>
                        <a:gd name="connsiteY3" fmla="*/ 8460 h 32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593" h="32153">
                          <a:moveTo>
                            <a:pt x="28173" y="8460"/>
                          </a:moveTo>
                          <a:cubicBezTo>
                            <a:pt x="49223" y="2459"/>
                            <a:pt x="77417" y="-3923"/>
                            <a:pt x="83513" y="3031"/>
                          </a:cubicBezTo>
                          <a:cubicBezTo>
                            <a:pt x="93514" y="14270"/>
                            <a:pt x="83894" y="29701"/>
                            <a:pt x="68082" y="31320"/>
                          </a:cubicBezTo>
                          <a:cubicBezTo>
                            <a:pt x="35031" y="34654"/>
                            <a:pt x="-41074" y="28177"/>
                            <a:pt x="28173" y="8460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grpSp>
                <p:nvGrpSpPr>
                  <p:cNvPr id="229" name="图形 98">
                    <a:extLst>
                      <a:ext uri="{FF2B5EF4-FFF2-40B4-BE49-F238E27FC236}">
                        <a16:creationId xmlns:a16="http://schemas.microsoft.com/office/drawing/2014/main" id="{C75ACB98-D1EF-2604-B762-7DF397A56B8C}"/>
                      </a:ext>
                    </a:extLst>
                  </p:cNvPr>
                  <p:cNvGrpSpPr/>
                  <p:nvPr/>
                </p:nvGrpSpPr>
                <p:grpSpPr>
                  <a:xfrm>
                    <a:off x="792951" y="677510"/>
                    <a:ext cx="530742" cy="207081"/>
                    <a:chOff x="792951" y="677510"/>
                    <a:chExt cx="530742" cy="207081"/>
                  </a:xfrm>
                </p:grpSpPr>
                <p:grpSp>
                  <p:nvGrpSpPr>
                    <p:cNvPr id="232" name="图形 98">
                      <a:extLst>
                        <a:ext uri="{FF2B5EF4-FFF2-40B4-BE49-F238E27FC236}">
                          <a16:creationId xmlns:a16="http://schemas.microsoft.com/office/drawing/2014/main" id="{B5E4003B-99B1-0873-7C38-69C88B0508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253" y="677510"/>
                      <a:ext cx="68965" cy="68965"/>
                      <a:chOff x="903253" y="677510"/>
                      <a:chExt cx="68965" cy="68965"/>
                    </a:xfrm>
                  </p:grpSpPr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7F1900E7-8B75-B91A-2EF4-9E6C5BF931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253" y="67751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B24CBE5D-A65A-C680-6745-DFB15920F8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715" y="683302"/>
                        <a:ext cx="16896" cy="16899"/>
                      </a:xfrm>
                      <a:custGeom>
                        <a:avLst/>
                        <a:gdLst>
                          <a:gd name="connsiteX0" fmla="*/ 9829 w 16896"/>
                          <a:gd name="connsiteY0" fmla="*/ 117 h 16899"/>
                          <a:gd name="connsiteX1" fmla="*/ 16783 w 16896"/>
                          <a:gd name="connsiteY1" fmla="*/ 9832 h 16899"/>
                          <a:gd name="connsiteX2" fmla="*/ 7067 w 16896"/>
                          <a:gd name="connsiteY2" fmla="*/ 16785 h 16899"/>
                          <a:gd name="connsiteX3" fmla="*/ 114 w 16896"/>
                          <a:gd name="connsiteY3" fmla="*/ 7070 h 16899"/>
                          <a:gd name="connsiteX4" fmla="*/ 9829 w 16896"/>
                          <a:gd name="connsiteY4" fmla="*/ 117 h 168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9">
                            <a:moveTo>
                              <a:pt x="9829" y="117"/>
                            </a:moveTo>
                            <a:cubicBezTo>
                              <a:pt x="14401" y="879"/>
                              <a:pt x="17545" y="5260"/>
                              <a:pt x="16783" y="9832"/>
                            </a:cubicBezTo>
                            <a:cubicBezTo>
                              <a:pt x="16021" y="14404"/>
                              <a:pt x="11639" y="17547"/>
                              <a:pt x="7067" y="16785"/>
                            </a:cubicBezTo>
                            <a:cubicBezTo>
                              <a:pt x="2495" y="16023"/>
                              <a:pt x="-648" y="11642"/>
                              <a:pt x="114" y="7070"/>
                            </a:cubicBezTo>
                            <a:cubicBezTo>
                              <a:pt x="876" y="2403"/>
                              <a:pt x="5162" y="-645"/>
                              <a:pt x="9829" y="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33" name="图形 98">
                      <a:extLst>
                        <a:ext uri="{FF2B5EF4-FFF2-40B4-BE49-F238E27FC236}">
                          <a16:creationId xmlns:a16="http://schemas.microsoft.com/office/drawing/2014/main" id="{EF705A2B-F3BC-EC92-BCBE-80B4A7DA97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2045" y="717420"/>
                      <a:ext cx="68965" cy="68965"/>
                      <a:chOff x="1142045" y="717420"/>
                      <a:chExt cx="68965" cy="68965"/>
                    </a:xfrm>
                  </p:grpSpPr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383A20A7-5E2C-CAED-2AB4-D2525CC772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2045" y="71742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149FF03A-EC48-8666-B6BE-143029A708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411" y="723214"/>
                        <a:ext cx="16896" cy="16896"/>
                      </a:xfrm>
                      <a:custGeom>
                        <a:avLst/>
                        <a:gdLst>
                          <a:gd name="connsiteX0" fmla="*/ 9829 w 16896"/>
                          <a:gd name="connsiteY0" fmla="*/ 114 h 16896"/>
                          <a:gd name="connsiteX1" fmla="*/ 16783 w 16896"/>
                          <a:gd name="connsiteY1" fmla="*/ 9829 h 16896"/>
                          <a:gd name="connsiteX2" fmla="*/ 7067 w 16896"/>
                          <a:gd name="connsiteY2" fmla="*/ 16783 h 16896"/>
                          <a:gd name="connsiteX3" fmla="*/ 114 w 16896"/>
                          <a:gd name="connsiteY3" fmla="*/ 7067 h 16896"/>
                          <a:gd name="connsiteX4" fmla="*/ 9829 w 16896"/>
                          <a:gd name="connsiteY4" fmla="*/ 114 h 168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6">
                            <a:moveTo>
                              <a:pt x="9829" y="114"/>
                            </a:moveTo>
                            <a:cubicBezTo>
                              <a:pt x="14401" y="876"/>
                              <a:pt x="17545" y="5257"/>
                              <a:pt x="16783" y="9829"/>
                            </a:cubicBezTo>
                            <a:cubicBezTo>
                              <a:pt x="16021" y="14401"/>
                              <a:pt x="11639" y="17545"/>
                              <a:pt x="7067" y="16783"/>
                            </a:cubicBezTo>
                            <a:cubicBezTo>
                              <a:pt x="2495" y="16021"/>
                              <a:pt x="-648" y="11639"/>
                              <a:pt x="114" y="7067"/>
                            </a:cubicBezTo>
                            <a:cubicBezTo>
                              <a:pt x="971" y="2495"/>
                              <a:pt x="5257" y="-648"/>
                              <a:pt x="9829" y="1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B9D7F490-AD20-F9DB-073D-FDC6B60624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381" y="783013"/>
                      <a:ext cx="150718" cy="70693"/>
                    </a:xfrm>
                    <a:custGeom>
                      <a:avLst/>
                      <a:gdLst>
                        <a:gd name="connsiteX0" fmla="*/ 1026 w 150718"/>
                        <a:gd name="connsiteY0" fmla="*/ 17849 h 70693"/>
                        <a:gd name="connsiteX1" fmla="*/ 6360 w 150718"/>
                        <a:gd name="connsiteY1" fmla="*/ 14801 h 70693"/>
                        <a:gd name="connsiteX2" fmla="*/ 9122 w 150718"/>
                        <a:gd name="connsiteY2" fmla="*/ 19849 h 70693"/>
                        <a:gd name="connsiteX3" fmla="*/ 17599 w 150718"/>
                        <a:gd name="connsiteY3" fmla="*/ 43281 h 70693"/>
                        <a:gd name="connsiteX4" fmla="*/ 27600 w 150718"/>
                        <a:gd name="connsiteY4" fmla="*/ 49186 h 70693"/>
                        <a:gd name="connsiteX5" fmla="*/ 39126 w 150718"/>
                        <a:gd name="connsiteY5" fmla="*/ 49472 h 70693"/>
                        <a:gd name="connsiteX6" fmla="*/ 73320 w 150718"/>
                        <a:gd name="connsiteY6" fmla="*/ 3276 h 70693"/>
                        <a:gd name="connsiteX7" fmla="*/ 73416 w 150718"/>
                        <a:gd name="connsiteY7" fmla="*/ 3085 h 70693"/>
                        <a:gd name="connsiteX8" fmla="*/ 78750 w 150718"/>
                        <a:gd name="connsiteY8" fmla="*/ 132 h 70693"/>
                        <a:gd name="connsiteX9" fmla="*/ 81417 w 150718"/>
                        <a:gd name="connsiteY9" fmla="*/ 5181 h 70693"/>
                        <a:gd name="connsiteX10" fmla="*/ 89227 w 150718"/>
                        <a:gd name="connsiteY10" fmla="*/ 49377 h 70693"/>
                        <a:gd name="connsiteX11" fmla="*/ 101419 w 150718"/>
                        <a:gd name="connsiteY11" fmla="*/ 59854 h 70693"/>
                        <a:gd name="connsiteX12" fmla="*/ 115326 w 150718"/>
                        <a:gd name="connsiteY12" fmla="*/ 62331 h 70693"/>
                        <a:gd name="connsiteX13" fmla="*/ 142758 w 150718"/>
                        <a:gd name="connsiteY13" fmla="*/ 37661 h 70693"/>
                        <a:gd name="connsiteX14" fmla="*/ 148473 w 150718"/>
                        <a:gd name="connsiteY14" fmla="*/ 35565 h 70693"/>
                        <a:gd name="connsiteX15" fmla="*/ 150187 w 150718"/>
                        <a:gd name="connsiteY15" fmla="*/ 40995 h 70693"/>
                        <a:gd name="connsiteX16" fmla="*/ 115897 w 150718"/>
                        <a:gd name="connsiteY16" fmla="*/ 70427 h 70693"/>
                        <a:gd name="connsiteX17" fmla="*/ 97133 w 150718"/>
                        <a:gd name="connsiteY17" fmla="*/ 67093 h 70693"/>
                        <a:gd name="connsiteX18" fmla="*/ 82369 w 150718"/>
                        <a:gd name="connsiteY18" fmla="*/ 54425 h 70693"/>
                        <a:gd name="connsiteX19" fmla="*/ 71415 w 150718"/>
                        <a:gd name="connsiteY19" fmla="*/ 28422 h 70693"/>
                        <a:gd name="connsiteX20" fmla="*/ 40840 w 150718"/>
                        <a:gd name="connsiteY20" fmla="*/ 57282 h 70693"/>
                        <a:gd name="connsiteX21" fmla="*/ 24648 w 150718"/>
                        <a:gd name="connsiteY21" fmla="*/ 56997 h 70693"/>
                        <a:gd name="connsiteX22" fmla="*/ 11694 w 150718"/>
                        <a:gd name="connsiteY22" fmla="*/ 49281 h 70693"/>
                        <a:gd name="connsiteX23" fmla="*/ 1026 w 150718"/>
                        <a:gd name="connsiteY23" fmla="*/ 17849 h 70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50718" h="70693">
                          <a:moveTo>
                            <a:pt x="1026" y="17849"/>
                          </a:moveTo>
                          <a:cubicBezTo>
                            <a:pt x="1692" y="15658"/>
                            <a:pt x="4074" y="14229"/>
                            <a:pt x="6360" y="14801"/>
                          </a:cubicBezTo>
                          <a:cubicBezTo>
                            <a:pt x="8550" y="15372"/>
                            <a:pt x="9789" y="17563"/>
                            <a:pt x="9122" y="19849"/>
                          </a:cubicBezTo>
                          <a:cubicBezTo>
                            <a:pt x="6836" y="27088"/>
                            <a:pt x="10646" y="36708"/>
                            <a:pt x="17599" y="43281"/>
                          </a:cubicBezTo>
                          <a:cubicBezTo>
                            <a:pt x="20457" y="45948"/>
                            <a:pt x="23886" y="48043"/>
                            <a:pt x="27600" y="49186"/>
                          </a:cubicBezTo>
                          <a:cubicBezTo>
                            <a:pt x="31125" y="50329"/>
                            <a:pt x="35030" y="50520"/>
                            <a:pt x="39126" y="49472"/>
                          </a:cubicBezTo>
                          <a:cubicBezTo>
                            <a:pt x="50460" y="46424"/>
                            <a:pt x="63033" y="33565"/>
                            <a:pt x="73320" y="3276"/>
                          </a:cubicBezTo>
                          <a:lnTo>
                            <a:pt x="73416" y="3085"/>
                          </a:lnTo>
                          <a:cubicBezTo>
                            <a:pt x="74178" y="894"/>
                            <a:pt x="76559" y="-439"/>
                            <a:pt x="78750" y="132"/>
                          </a:cubicBezTo>
                          <a:cubicBezTo>
                            <a:pt x="80940" y="704"/>
                            <a:pt x="82083" y="2990"/>
                            <a:pt x="81417" y="5181"/>
                          </a:cubicBezTo>
                          <a:cubicBezTo>
                            <a:pt x="76273" y="20992"/>
                            <a:pt x="80464" y="37947"/>
                            <a:pt x="89227" y="49377"/>
                          </a:cubicBezTo>
                          <a:cubicBezTo>
                            <a:pt x="92656" y="53949"/>
                            <a:pt x="96847" y="57568"/>
                            <a:pt x="101419" y="59854"/>
                          </a:cubicBezTo>
                          <a:cubicBezTo>
                            <a:pt x="105801" y="62045"/>
                            <a:pt x="110468" y="62997"/>
                            <a:pt x="115326" y="62331"/>
                          </a:cubicBezTo>
                          <a:cubicBezTo>
                            <a:pt x="124470" y="61092"/>
                            <a:pt x="134280" y="53758"/>
                            <a:pt x="142758" y="37661"/>
                          </a:cubicBezTo>
                          <a:cubicBezTo>
                            <a:pt x="143901" y="35565"/>
                            <a:pt x="146472" y="34613"/>
                            <a:pt x="148473" y="35565"/>
                          </a:cubicBezTo>
                          <a:cubicBezTo>
                            <a:pt x="150568" y="36518"/>
                            <a:pt x="151330" y="38994"/>
                            <a:pt x="150187" y="40995"/>
                          </a:cubicBezTo>
                          <a:cubicBezTo>
                            <a:pt x="140091" y="60045"/>
                            <a:pt x="127803" y="68808"/>
                            <a:pt x="115897" y="70427"/>
                          </a:cubicBezTo>
                          <a:cubicBezTo>
                            <a:pt x="109325" y="71284"/>
                            <a:pt x="102943" y="70046"/>
                            <a:pt x="97133" y="67093"/>
                          </a:cubicBezTo>
                          <a:cubicBezTo>
                            <a:pt x="91513" y="64236"/>
                            <a:pt x="86465" y="59854"/>
                            <a:pt x="82369" y="54425"/>
                          </a:cubicBezTo>
                          <a:cubicBezTo>
                            <a:pt x="76845" y="47281"/>
                            <a:pt x="72939" y="38137"/>
                            <a:pt x="71415" y="28422"/>
                          </a:cubicBezTo>
                          <a:cubicBezTo>
                            <a:pt x="61890" y="46043"/>
                            <a:pt x="51032" y="54615"/>
                            <a:pt x="40840" y="57282"/>
                          </a:cubicBezTo>
                          <a:cubicBezTo>
                            <a:pt x="35125" y="58806"/>
                            <a:pt x="29696" y="58521"/>
                            <a:pt x="24648" y="56997"/>
                          </a:cubicBezTo>
                          <a:cubicBezTo>
                            <a:pt x="19790" y="55473"/>
                            <a:pt x="15313" y="52710"/>
                            <a:pt x="11694" y="49281"/>
                          </a:cubicBezTo>
                          <a:cubicBezTo>
                            <a:pt x="2454" y="40995"/>
                            <a:pt x="-2213" y="28041"/>
                            <a:pt x="1026" y="17849"/>
                          </a:cubicBezTo>
                          <a:close/>
                        </a:path>
                      </a:pathLst>
                    </a:custGeom>
                    <a:solidFill>
                      <a:srgbClr val="3C15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E6B9BD9B-3292-B596-95BA-826AAA9FA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2951" y="716465"/>
                      <a:ext cx="95354" cy="95354"/>
                    </a:xfrm>
                    <a:custGeom>
                      <a:avLst/>
                      <a:gdLst>
                        <a:gd name="connsiteX0" fmla="*/ 55535 w 95354"/>
                        <a:gd name="connsiteY0" fmla="*/ 671 h 95354"/>
                        <a:gd name="connsiteX1" fmla="*/ 94683 w 95354"/>
                        <a:gd name="connsiteY1" fmla="*/ 55535 h 95354"/>
                        <a:gd name="connsiteX2" fmla="*/ 39819 w 95354"/>
                        <a:gd name="connsiteY2" fmla="*/ 94683 h 95354"/>
                        <a:gd name="connsiteX3" fmla="*/ 671 w 95354"/>
                        <a:gd name="connsiteY3" fmla="*/ 39819 h 95354"/>
                        <a:gd name="connsiteX4" fmla="*/ 55535 w 95354"/>
                        <a:gd name="connsiteY4" fmla="*/ 671 h 9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54">
                          <a:moveTo>
                            <a:pt x="55535" y="671"/>
                          </a:moveTo>
                          <a:cubicBezTo>
                            <a:pt x="81539" y="5053"/>
                            <a:pt x="99065" y="29627"/>
                            <a:pt x="94683" y="55535"/>
                          </a:cubicBezTo>
                          <a:cubicBezTo>
                            <a:pt x="90302" y="81539"/>
                            <a:pt x="65727" y="99065"/>
                            <a:pt x="39819" y="94683"/>
                          </a:cubicBezTo>
                          <a:cubicBezTo>
                            <a:pt x="13816" y="90302"/>
                            <a:pt x="-3710" y="65727"/>
                            <a:pt x="671" y="39819"/>
                          </a:cubicBezTo>
                          <a:cubicBezTo>
                            <a:pt x="4958" y="13816"/>
                            <a:pt x="29532" y="-3710"/>
                            <a:pt x="55535" y="671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F78F7461-A4FE-6199-ABFC-A83E88DDF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339" y="789263"/>
                      <a:ext cx="95354" cy="95328"/>
                    </a:xfrm>
                    <a:custGeom>
                      <a:avLst/>
                      <a:gdLst>
                        <a:gd name="connsiteX0" fmla="*/ 55535 w 95354"/>
                        <a:gd name="connsiteY0" fmla="*/ 645 h 95328"/>
                        <a:gd name="connsiteX1" fmla="*/ 94683 w 95354"/>
                        <a:gd name="connsiteY1" fmla="*/ 55509 h 95328"/>
                        <a:gd name="connsiteX2" fmla="*/ 39819 w 95354"/>
                        <a:gd name="connsiteY2" fmla="*/ 94657 h 95328"/>
                        <a:gd name="connsiteX3" fmla="*/ 671 w 95354"/>
                        <a:gd name="connsiteY3" fmla="*/ 39793 h 95328"/>
                        <a:gd name="connsiteX4" fmla="*/ 55535 w 95354"/>
                        <a:gd name="connsiteY4" fmla="*/ 645 h 95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28">
                          <a:moveTo>
                            <a:pt x="55535" y="645"/>
                          </a:moveTo>
                          <a:cubicBezTo>
                            <a:pt x="81539" y="5027"/>
                            <a:pt x="99065" y="29601"/>
                            <a:pt x="94683" y="55509"/>
                          </a:cubicBezTo>
                          <a:cubicBezTo>
                            <a:pt x="90302" y="81512"/>
                            <a:pt x="65727" y="99038"/>
                            <a:pt x="39819" y="94657"/>
                          </a:cubicBezTo>
                          <a:cubicBezTo>
                            <a:pt x="13816" y="90275"/>
                            <a:pt x="-3710" y="65701"/>
                            <a:pt x="671" y="39793"/>
                          </a:cubicBezTo>
                          <a:cubicBezTo>
                            <a:pt x="4958" y="13885"/>
                            <a:pt x="29532" y="-3641"/>
                            <a:pt x="55535" y="645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19E0A0F2-1442-2E18-192B-43AC9895020E}"/>
                      </a:ext>
                    </a:extLst>
                  </p:cNvPr>
                  <p:cNvSpPr/>
                  <p:nvPr/>
                </p:nvSpPr>
                <p:spPr>
                  <a:xfrm>
                    <a:off x="999803" y="751650"/>
                    <a:ext cx="83304" cy="52987"/>
                  </a:xfrm>
                  <a:custGeom>
                    <a:avLst/>
                    <a:gdLst>
                      <a:gd name="connsiteX0" fmla="*/ 45947 w 83304"/>
                      <a:gd name="connsiteY0" fmla="*/ 919 h 52987"/>
                      <a:gd name="connsiteX1" fmla="*/ 226 w 83304"/>
                      <a:gd name="connsiteY1" fmla="*/ 19588 h 52987"/>
                      <a:gd name="connsiteX2" fmla="*/ 37374 w 83304"/>
                      <a:gd name="connsiteY2" fmla="*/ 52069 h 52987"/>
                      <a:gd name="connsiteX3" fmla="*/ 83094 w 83304"/>
                      <a:gd name="connsiteY3" fmla="*/ 33400 h 52987"/>
                      <a:gd name="connsiteX4" fmla="*/ 45947 w 83304"/>
                      <a:gd name="connsiteY4" fmla="*/ 919 h 52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04" h="52987">
                        <a:moveTo>
                          <a:pt x="45947" y="919"/>
                        </a:moveTo>
                        <a:cubicBezTo>
                          <a:pt x="23087" y="-2891"/>
                          <a:pt x="2608" y="5491"/>
                          <a:pt x="226" y="19588"/>
                        </a:cubicBezTo>
                        <a:cubicBezTo>
                          <a:pt x="-2155" y="33685"/>
                          <a:pt x="14514" y="48259"/>
                          <a:pt x="37374" y="52069"/>
                        </a:cubicBezTo>
                        <a:cubicBezTo>
                          <a:pt x="60234" y="55879"/>
                          <a:pt x="80713" y="47497"/>
                          <a:pt x="83094" y="33400"/>
                        </a:cubicBezTo>
                        <a:cubicBezTo>
                          <a:pt x="85380" y="19303"/>
                          <a:pt x="68807" y="4729"/>
                          <a:pt x="45947" y="919"/>
                        </a:cubicBezTo>
                        <a:close/>
                      </a:path>
                    </a:pathLst>
                  </a:custGeom>
                  <a:solidFill>
                    <a:srgbClr val="C0281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E2D7BE45-AD97-A4E1-0F56-B947DFBC8991}"/>
                      </a:ext>
                    </a:extLst>
                  </p:cNvPr>
                  <p:cNvSpPr/>
                  <p:nvPr/>
                </p:nvSpPr>
                <p:spPr>
                  <a:xfrm>
                    <a:off x="1014194" y="756455"/>
                    <a:ext cx="39869" cy="13185"/>
                  </a:xfrm>
                  <a:custGeom>
                    <a:avLst/>
                    <a:gdLst>
                      <a:gd name="connsiteX0" fmla="*/ 18887 w 39869"/>
                      <a:gd name="connsiteY0" fmla="*/ 20 h 13185"/>
                      <a:gd name="connsiteX1" fmla="*/ 27 w 39869"/>
                      <a:gd name="connsiteY1" fmla="*/ 7069 h 13185"/>
                      <a:gd name="connsiteX2" fmla="*/ 20982 w 39869"/>
                      <a:gd name="connsiteY2" fmla="*/ 13165 h 13185"/>
                      <a:gd name="connsiteX3" fmla="*/ 39842 w 39869"/>
                      <a:gd name="connsiteY3" fmla="*/ 6116 h 13185"/>
                      <a:gd name="connsiteX4" fmla="*/ 18887 w 39869"/>
                      <a:gd name="connsiteY4" fmla="*/ 20 h 1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9" h="13185">
                        <a:moveTo>
                          <a:pt x="18887" y="20"/>
                        </a:moveTo>
                        <a:cubicBezTo>
                          <a:pt x="7933" y="306"/>
                          <a:pt x="-544" y="3449"/>
                          <a:pt x="27" y="7069"/>
                        </a:cubicBezTo>
                        <a:cubicBezTo>
                          <a:pt x="599" y="10688"/>
                          <a:pt x="9933" y="13451"/>
                          <a:pt x="20982" y="13165"/>
                        </a:cubicBezTo>
                        <a:cubicBezTo>
                          <a:pt x="31936" y="12879"/>
                          <a:pt x="40413" y="9736"/>
                          <a:pt x="39842" y="6116"/>
                        </a:cubicBezTo>
                        <a:cubicBezTo>
                          <a:pt x="39270" y="2497"/>
                          <a:pt x="29936" y="-265"/>
                          <a:pt x="18887" y="20"/>
                        </a:cubicBezTo>
                        <a:close/>
                      </a:path>
                    </a:pathLst>
                  </a:custGeom>
                  <a:solidFill>
                    <a:srgbClr val="CA5A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177" name="图形 98">
              <a:extLst>
                <a:ext uri="{FF2B5EF4-FFF2-40B4-BE49-F238E27FC236}">
                  <a16:creationId xmlns:a16="http://schemas.microsoft.com/office/drawing/2014/main" id="{6AF72C92-80FB-E460-91CD-70D2A37A429A}"/>
                </a:ext>
              </a:extLst>
            </p:cNvPr>
            <p:cNvGrpSpPr/>
            <p:nvPr/>
          </p:nvGrpSpPr>
          <p:grpSpPr>
            <a:xfrm>
              <a:off x="6591264" y="3441921"/>
              <a:ext cx="487649" cy="606520"/>
              <a:chOff x="-30" y="934684"/>
              <a:chExt cx="393539" cy="489469"/>
            </a:xfrm>
          </p:grpSpPr>
          <p:grpSp>
            <p:nvGrpSpPr>
              <p:cNvPr id="189" name="图形 98">
                <a:extLst>
                  <a:ext uri="{FF2B5EF4-FFF2-40B4-BE49-F238E27FC236}">
                    <a16:creationId xmlns:a16="http://schemas.microsoft.com/office/drawing/2014/main" id="{EF3FDD83-A542-3402-9091-93B63BAAFE93}"/>
                  </a:ext>
                </a:extLst>
              </p:cNvPr>
              <p:cNvGrpSpPr/>
              <p:nvPr/>
            </p:nvGrpSpPr>
            <p:grpSpPr>
              <a:xfrm>
                <a:off x="141348" y="1313780"/>
                <a:ext cx="122185" cy="110374"/>
                <a:chOff x="141348" y="1313780"/>
                <a:chExt cx="122185" cy="110374"/>
              </a:xfrm>
              <a:solidFill>
                <a:srgbClr val="C02817"/>
              </a:solidFill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B6E5CD0-9AD2-495F-8B94-E834D2127F24}"/>
                    </a:ext>
                  </a:extLst>
                </p:cNvPr>
                <p:cNvSpPr/>
                <p:nvPr/>
              </p:nvSpPr>
              <p:spPr>
                <a:xfrm>
                  <a:off x="237455" y="1313780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50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80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7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5"/>
                        <a:pt x="22768" y="108302"/>
                      </a:cubicBezTo>
                      <a:cubicBezTo>
                        <a:pt x="20101" y="109350"/>
                        <a:pt x="17148" y="108017"/>
                        <a:pt x="16100" y="105350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2BE59AA-E986-FA67-0902-11F4C3EA0DDE}"/>
                    </a:ext>
                  </a:extLst>
                </p:cNvPr>
                <p:cNvSpPr/>
                <p:nvPr/>
              </p:nvSpPr>
              <p:spPr>
                <a:xfrm>
                  <a:off x="221453" y="1314066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7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917F7A32-7192-2D5A-AD28-94C204FC43E3}"/>
                    </a:ext>
                  </a:extLst>
                </p:cNvPr>
                <p:cNvSpPr/>
                <p:nvPr/>
              </p:nvSpPr>
              <p:spPr>
                <a:xfrm>
                  <a:off x="205356" y="1314351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9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289" y="70012"/>
                        <a:pt x="98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5A8C281-88D0-44AD-2FEB-A3FE0890DE54}"/>
                    </a:ext>
                  </a:extLst>
                </p:cNvPr>
                <p:cNvSpPr/>
                <p:nvPr/>
              </p:nvSpPr>
              <p:spPr>
                <a:xfrm>
                  <a:off x="189354" y="1314732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242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242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242"/>
                      </a:moveTo>
                      <a:cubicBezTo>
                        <a:pt x="-92" y="2384"/>
                        <a:pt x="2099" y="3"/>
                        <a:pt x="4956" y="3"/>
                      </a:cubicBezTo>
                      <a:cubicBezTo>
                        <a:pt x="7814" y="-92"/>
                        <a:pt x="10195" y="2098"/>
                        <a:pt x="10290" y="4956"/>
                      </a:cubicBezTo>
                      <a:cubicBezTo>
                        <a:pt x="10290" y="5147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69916"/>
                        <a:pt x="3" y="5432"/>
                        <a:pt x="3" y="52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FDB1026-BE3A-77FD-7CB2-1A880E689834}"/>
                    </a:ext>
                  </a:extLst>
                </p:cNvPr>
                <p:cNvSpPr/>
                <p:nvPr/>
              </p:nvSpPr>
              <p:spPr>
                <a:xfrm>
                  <a:off x="173352" y="1314923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B4E2665-DF7A-9157-EF41-241E6E97C77D}"/>
                    </a:ext>
                  </a:extLst>
                </p:cNvPr>
                <p:cNvSpPr/>
                <p:nvPr/>
              </p:nvSpPr>
              <p:spPr>
                <a:xfrm>
                  <a:off x="157350" y="1315209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5CFE9242-5E93-87E2-20BC-32F5FF51A7BE}"/>
                    </a:ext>
                  </a:extLst>
                </p:cNvPr>
                <p:cNvSpPr/>
                <p:nvPr/>
              </p:nvSpPr>
              <p:spPr>
                <a:xfrm>
                  <a:off x="141348" y="1315494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0E0E8D2-4FAD-F0AA-9232-96B93194A5D0}"/>
                  </a:ext>
                </a:extLst>
              </p:cNvPr>
              <p:cNvSpPr/>
              <p:nvPr/>
            </p:nvSpPr>
            <p:spPr>
              <a:xfrm>
                <a:off x="-30" y="958454"/>
                <a:ext cx="393539" cy="347274"/>
              </a:xfrm>
              <a:custGeom>
                <a:avLst/>
                <a:gdLst>
                  <a:gd name="connsiteX0" fmla="*/ 193293 w 393539"/>
                  <a:gd name="connsiteY0" fmla="*/ 46 h 347274"/>
                  <a:gd name="connsiteX1" fmla="*/ 393509 w 393539"/>
                  <a:gd name="connsiteY1" fmla="*/ 169687 h 347274"/>
                  <a:gd name="connsiteX2" fmla="*/ 200246 w 393539"/>
                  <a:gd name="connsiteY2" fmla="*/ 347233 h 347274"/>
                  <a:gd name="connsiteX3" fmla="*/ 31 w 393539"/>
                  <a:gd name="connsiteY3" fmla="*/ 177592 h 347274"/>
                  <a:gd name="connsiteX4" fmla="*/ 193293 w 393539"/>
                  <a:gd name="connsiteY4" fmla="*/ 46 h 34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39" h="347274">
                    <a:moveTo>
                      <a:pt x="193293" y="46"/>
                    </a:moveTo>
                    <a:cubicBezTo>
                      <a:pt x="301973" y="-2144"/>
                      <a:pt x="391604" y="73770"/>
                      <a:pt x="393509" y="169687"/>
                    </a:cubicBezTo>
                    <a:cubicBezTo>
                      <a:pt x="395414" y="265508"/>
                      <a:pt x="308927" y="345042"/>
                      <a:pt x="200246" y="347233"/>
                    </a:cubicBezTo>
                    <a:cubicBezTo>
                      <a:pt x="91661" y="349328"/>
                      <a:pt x="2031" y="273414"/>
                      <a:pt x="31" y="177592"/>
                    </a:cubicBezTo>
                    <a:cubicBezTo>
                      <a:pt x="-1874" y="81771"/>
                      <a:pt x="84613" y="2237"/>
                      <a:pt x="193293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BDEE0BD5-6A4A-476C-91EA-F50C8B7F61E4}"/>
                  </a:ext>
                </a:extLst>
              </p:cNvPr>
              <p:cNvSpPr/>
              <p:nvPr/>
            </p:nvSpPr>
            <p:spPr>
              <a:xfrm>
                <a:off x="81099" y="958460"/>
                <a:ext cx="230897" cy="347280"/>
              </a:xfrm>
              <a:custGeom>
                <a:avLst/>
                <a:gdLst>
                  <a:gd name="connsiteX0" fmla="*/ 112163 w 230897"/>
                  <a:gd name="connsiteY0" fmla="*/ 41 h 347280"/>
                  <a:gd name="connsiteX1" fmla="*/ 142738 w 230897"/>
                  <a:gd name="connsiteY1" fmla="*/ 1565 h 347280"/>
                  <a:gd name="connsiteX2" fmla="*/ 194935 w 230897"/>
                  <a:gd name="connsiteY2" fmla="*/ 47094 h 347280"/>
                  <a:gd name="connsiteX3" fmla="*/ 230844 w 230897"/>
                  <a:gd name="connsiteY3" fmla="*/ 172348 h 347280"/>
                  <a:gd name="connsiteX4" fmla="*/ 199983 w 230897"/>
                  <a:gd name="connsiteY4" fmla="*/ 298935 h 347280"/>
                  <a:gd name="connsiteX5" fmla="*/ 155597 w 230897"/>
                  <a:gd name="connsiteY5" fmla="*/ 343512 h 347280"/>
                  <a:gd name="connsiteX6" fmla="*/ 119116 w 230897"/>
                  <a:gd name="connsiteY6" fmla="*/ 347227 h 347280"/>
                  <a:gd name="connsiteX7" fmla="*/ 81873 w 230897"/>
                  <a:gd name="connsiteY7" fmla="*/ 344846 h 347280"/>
                  <a:gd name="connsiteX8" fmla="*/ 35963 w 230897"/>
                  <a:gd name="connsiteY8" fmla="*/ 302174 h 347280"/>
                  <a:gd name="connsiteX9" fmla="*/ 54 w 230897"/>
                  <a:gd name="connsiteY9" fmla="*/ 176920 h 347280"/>
                  <a:gd name="connsiteX10" fmla="*/ 30915 w 230897"/>
                  <a:gd name="connsiteY10" fmla="*/ 50333 h 347280"/>
                  <a:gd name="connsiteX11" fmla="*/ 81016 w 230897"/>
                  <a:gd name="connsiteY11" fmla="*/ 2898 h 347280"/>
                  <a:gd name="connsiteX12" fmla="*/ 112163 w 230897"/>
                  <a:gd name="connsiteY12" fmla="*/ 41 h 347280"/>
                  <a:gd name="connsiteX13" fmla="*/ 112163 w 230897"/>
                  <a:gd name="connsiteY13" fmla="*/ 41 h 347280"/>
                  <a:gd name="connsiteX14" fmla="*/ 189601 w 230897"/>
                  <a:gd name="connsiteY14" fmla="*/ 50618 h 347280"/>
                  <a:gd name="connsiteX15" fmla="*/ 112068 w 230897"/>
                  <a:gd name="connsiteY15" fmla="*/ 2231 h 347280"/>
                  <a:gd name="connsiteX16" fmla="*/ 36534 w 230897"/>
                  <a:gd name="connsiteY16" fmla="*/ 53666 h 347280"/>
                  <a:gd name="connsiteX17" fmla="*/ 6721 w 230897"/>
                  <a:gd name="connsiteY17" fmla="*/ 176729 h 347280"/>
                  <a:gd name="connsiteX18" fmla="*/ 41487 w 230897"/>
                  <a:gd name="connsiteY18" fmla="*/ 298459 h 347280"/>
                  <a:gd name="connsiteX19" fmla="*/ 119021 w 230897"/>
                  <a:gd name="connsiteY19" fmla="*/ 346846 h 347280"/>
                  <a:gd name="connsiteX20" fmla="*/ 194554 w 230897"/>
                  <a:gd name="connsiteY20" fmla="*/ 295411 h 347280"/>
                  <a:gd name="connsiteX21" fmla="*/ 224367 w 230897"/>
                  <a:gd name="connsiteY21" fmla="*/ 172348 h 347280"/>
                  <a:gd name="connsiteX22" fmla="*/ 189601 w 230897"/>
                  <a:gd name="connsiteY22" fmla="*/ 50618 h 3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897" h="347280">
                    <a:moveTo>
                      <a:pt x="112163" y="41"/>
                    </a:moveTo>
                    <a:cubicBezTo>
                      <a:pt x="122545" y="-150"/>
                      <a:pt x="132832" y="326"/>
                      <a:pt x="142738" y="1565"/>
                    </a:cubicBezTo>
                    <a:cubicBezTo>
                      <a:pt x="162645" y="9566"/>
                      <a:pt x="180457" y="25472"/>
                      <a:pt x="194935" y="47094"/>
                    </a:cubicBezTo>
                    <a:cubicBezTo>
                      <a:pt x="216176" y="79003"/>
                      <a:pt x="229892" y="123199"/>
                      <a:pt x="230844" y="172348"/>
                    </a:cubicBezTo>
                    <a:cubicBezTo>
                      <a:pt x="231797" y="221497"/>
                      <a:pt x="219986" y="266264"/>
                      <a:pt x="199983" y="298935"/>
                    </a:cubicBezTo>
                    <a:cubicBezTo>
                      <a:pt x="187887" y="318842"/>
                      <a:pt x="172742" y="334273"/>
                      <a:pt x="155597" y="343512"/>
                    </a:cubicBezTo>
                    <a:cubicBezTo>
                      <a:pt x="143786" y="345703"/>
                      <a:pt x="131594" y="347036"/>
                      <a:pt x="119116" y="347227"/>
                    </a:cubicBezTo>
                    <a:cubicBezTo>
                      <a:pt x="106353" y="347513"/>
                      <a:pt x="93970" y="346655"/>
                      <a:pt x="81873" y="344846"/>
                    </a:cubicBezTo>
                    <a:cubicBezTo>
                      <a:pt x="64443" y="336178"/>
                      <a:pt x="48822" y="321414"/>
                      <a:pt x="35963" y="302174"/>
                    </a:cubicBezTo>
                    <a:cubicBezTo>
                      <a:pt x="14722" y="270360"/>
                      <a:pt x="1101" y="226069"/>
                      <a:pt x="54" y="176920"/>
                    </a:cubicBezTo>
                    <a:cubicBezTo>
                      <a:pt x="-899" y="127771"/>
                      <a:pt x="10912" y="83003"/>
                      <a:pt x="30915" y="50333"/>
                    </a:cubicBezTo>
                    <a:cubicBezTo>
                      <a:pt x="44345" y="28330"/>
                      <a:pt x="61490" y="11661"/>
                      <a:pt x="81016" y="2898"/>
                    </a:cubicBezTo>
                    <a:cubicBezTo>
                      <a:pt x="91113" y="1279"/>
                      <a:pt x="101590" y="326"/>
                      <a:pt x="112163" y="41"/>
                    </a:cubicBezTo>
                    <a:lnTo>
                      <a:pt x="112163" y="41"/>
                    </a:lnTo>
                    <a:close/>
                    <a:moveTo>
                      <a:pt x="189601" y="50618"/>
                    </a:moveTo>
                    <a:cubicBezTo>
                      <a:pt x="169313" y="20138"/>
                      <a:pt x="141786" y="1660"/>
                      <a:pt x="112068" y="2231"/>
                    </a:cubicBezTo>
                    <a:cubicBezTo>
                      <a:pt x="82254" y="2803"/>
                      <a:pt x="55584" y="22424"/>
                      <a:pt x="36534" y="53666"/>
                    </a:cubicBezTo>
                    <a:cubicBezTo>
                      <a:pt x="17199" y="85385"/>
                      <a:pt x="5673" y="128819"/>
                      <a:pt x="6721" y="176729"/>
                    </a:cubicBezTo>
                    <a:cubicBezTo>
                      <a:pt x="7674" y="224640"/>
                      <a:pt x="20913" y="267598"/>
                      <a:pt x="41487" y="298459"/>
                    </a:cubicBezTo>
                    <a:cubicBezTo>
                      <a:pt x="61776" y="328939"/>
                      <a:pt x="89303" y="347417"/>
                      <a:pt x="119021" y="346846"/>
                    </a:cubicBezTo>
                    <a:cubicBezTo>
                      <a:pt x="148834" y="346274"/>
                      <a:pt x="175504" y="326653"/>
                      <a:pt x="194554" y="295411"/>
                    </a:cubicBezTo>
                    <a:cubicBezTo>
                      <a:pt x="213890" y="263693"/>
                      <a:pt x="225415" y="220259"/>
                      <a:pt x="224367" y="172348"/>
                    </a:cubicBezTo>
                    <a:cubicBezTo>
                      <a:pt x="223415" y="124532"/>
                      <a:pt x="210175" y="81479"/>
                      <a:pt x="189601" y="50618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B551EBE-2DA5-2E93-BCB2-093832DF9654}"/>
                  </a:ext>
                </a:extLst>
              </p:cNvPr>
              <p:cNvSpPr/>
              <p:nvPr/>
            </p:nvSpPr>
            <p:spPr>
              <a:xfrm>
                <a:off x="93154" y="979836"/>
                <a:ext cx="211740" cy="12368"/>
              </a:xfrm>
              <a:custGeom>
                <a:avLst/>
                <a:gdLst>
                  <a:gd name="connsiteX0" fmla="*/ 202597 w 211740"/>
                  <a:gd name="connsiteY0" fmla="*/ 1715 h 12368"/>
                  <a:gd name="connsiteX1" fmla="*/ 211741 w 211740"/>
                  <a:gd name="connsiteY1" fmla="*/ 6667 h 12368"/>
                  <a:gd name="connsiteX2" fmla="*/ 210026 w 211740"/>
                  <a:gd name="connsiteY2" fmla="*/ 7429 h 12368"/>
                  <a:gd name="connsiteX3" fmla="*/ 101537 w 211740"/>
                  <a:gd name="connsiteY3" fmla="*/ 12192 h 12368"/>
                  <a:gd name="connsiteX4" fmla="*/ 1619 w 211740"/>
                  <a:gd name="connsiteY4" fmla="*/ 5715 h 12368"/>
                  <a:gd name="connsiteX5" fmla="*/ 0 w 211740"/>
                  <a:gd name="connsiteY5" fmla="*/ 5048 h 12368"/>
                  <a:gd name="connsiteX6" fmla="*/ 9716 w 211740"/>
                  <a:gd name="connsiteY6" fmla="*/ 0 h 12368"/>
                  <a:gd name="connsiteX7" fmla="*/ 101632 w 211740"/>
                  <a:gd name="connsiteY7" fmla="*/ 5620 h 12368"/>
                  <a:gd name="connsiteX8" fmla="*/ 202597 w 211740"/>
                  <a:gd name="connsiteY8" fmla="*/ 1715 h 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40" h="12368">
                    <a:moveTo>
                      <a:pt x="202597" y="1715"/>
                    </a:moveTo>
                    <a:cubicBezTo>
                      <a:pt x="205740" y="3334"/>
                      <a:pt x="208693" y="4953"/>
                      <a:pt x="211741" y="6667"/>
                    </a:cubicBezTo>
                    <a:cubicBezTo>
                      <a:pt x="211265" y="7048"/>
                      <a:pt x="210693" y="7334"/>
                      <a:pt x="210026" y="7429"/>
                    </a:cubicBezTo>
                    <a:cubicBezTo>
                      <a:pt x="174212" y="11716"/>
                      <a:pt x="137160" y="12859"/>
                      <a:pt x="101537" y="12192"/>
                    </a:cubicBezTo>
                    <a:cubicBezTo>
                      <a:pt x="66008" y="11525"/>
                      <a:pt x="31814" y="8953"/>
                      <a:pt x="1619" y="5715"/>
                    </a:cubicBezTo>
                    <a:cubicBezTo>
                      <a:pt x="1048" y="5620"/>
                      <a:pt x="476" y="5429"/>
                      <a:pt x="0" y="5048"/>
                    </a:cubicBezTo>
                    <a:cubicBezTo>
                      <a:pt x="3143" y="3334"/>
                      <a:pt x="6382" y="1619"/>
                      <a:pt x="9716" y="0"/>
                    </a:cubicBezTo>
                    <a:cubicBezTo>
                      <a:pt x="37814" y="2762"/>
                      <a:pt x="69152" y="5048"/>
                      <a:pt x="101632" y="5620"/>
                    </a:cubicBezTo>
                    <a:cubicBezTo>
                      <a:pt x="134874" y="6382"/>
                      <a:pt x="169164" y="5334"/>
                      <a:pt x="202597" y="1715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3C6566-0363-9A00-9757-38DC936F30CF}"/>
                  </a:ext>
                </a:extLst>
              </p:cNvPr>
              <p:cNvSpPr/>
              <p:nvPr/>
            </p:nvSpPr>
            <p:spPr>
              <a:xfrm>
                <a:off x="49053" y="1012221"/>
                <a:ext cx="297370" cy="18128"/>
              </a:xfrm>
              <a:custGeom>
                <a:avLst/>
                <a:gdLst>
                  <a:gd name="connsiteX0" fmla="*/ 291846 w 297370"/>
                  <a:gd name="connsiteY0" fmla="*/ 953 h 18128"/>
                  <a:gd name="connsiteX1" fmla="*/ 297371 w 297370"/>
                  <a:gd name="connsiteY1" fmla="*/ 6382 h 18128"/>
                  <a:gd name="connsiteX2" fmla="*/ 296894 w 297370"/>
                  <a:gd name="connsiteY2" fmla="*/ 6477 h 18128"/>
                  <a:gd name="connsiteX3" fmla="*/ 137922 w 297370"/>
                  <a:gd name="connsiteY3" fmla="*/ 17717 h 18128"/>
                  <a:gd name="connsiteX4" fmla="*/ 381 w 297370"/>
                  <a:gd name="connsiteY4" fmla="*/ 5810 h 18128"/>
                  <a:gd name="connsiteX5" fmla="*/ 0 w 297370"/>
                  <a:gd name="connsiteY5" fmla="*/ 5715 h 18128"/>
                  <a:gd name="connsiteX6" fmla="*/ 5905 w 297370"/>
                  <a:gd name="connsiteY6" fmla="*/ 0 h 18128"/>
                  <a:gd name="connsiteX7" fmla="*/ 138113 w 297370"/>
                  <a:gd name="connsiteY7" fmla="*/ 11240 h 18128"/>
                  <a:gd name="connsiteX8" fmla="*/ 291846 w 297370"/>
                  <a:gd name="connsiteY8" fmla="*/ 953 h 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0" h="18128">
                    <a:moveTo>
                      <a:pt x="291846" y="953"/>
                    </a:moveTo>
                    <a:cubicBezTo>
                      <a:pt x="293751" y="2762"/>
                      <a:pt x="295561" y="4572"/>
                      <a:pt x="297371" y="6382"/>
                    </a:cubicBezTo>
                    <a:cubicBezTo>
                      <a:pt x="297180" y="6477"/>
                      <a:pt x="297085" y="6477"/>
                      <a:pt x="296894" y="6477"/>
                    </a:cubicBezTo>
                    <a:cubicBezTo>
                      <a:pt x="246031" y="16764"/>
                      <a:pt x="190214" y="19241"/>
                      <a:pt x="137922" y="17717"/>
                    </a:cubicBezTo>
                    <a:cubicBezTo>
                      <a:pt x="85725" y="16288"/>
                      <a:pt x="37052" y="10954"/>
                      <a:pt x="381" y="5810"/>
                    </a:cubicBezTo>
                    <a:cubicBezTo>
                      <a:pt x="190" y="5810"/>
                      <a:pt x="95" y="5810"/>
                      <a:pt x="0" y="5715"/>
                    </a:cubicBezTo>
                    <a:cubicBezTo>
                      <a:pt x="1905" y="3810"/>
                      <a:pt x="3905" y="1905"/>
                      <a:pt x="5905" y="0"/>
                    </a:cubicBezTo>
                    <a:cubicBezTo>
                      <a:pt x="41815" y="4953"/>
                      <a:pt x="88392" y="9811"/>
                      <a:pt x="138113" y="11240"/>
                    </a:cubicBezTo>
                    <a:cubicBezTo>
                      <a:pt x="188690" y="12764"/>
                      <a:pt x="242507" y="10573"/>
                      <a:pt x="291846" y="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9B332A8-BE83-34E4-A20F-8C6FC87EEF16}"/>
                  </a:ext>
                </a:extLst>
              </p:cNvPr>
              <p:cNvSpPr/>
              <p:nvPr/>
            </p:nvSpPr>
            <p:spPr>
              <a:xfrm>
                <a:off x="22478" y="1045559"/>
                <a:ext cx="348900" cy="23143"/>
              </a:xfrm>
              <a:custGeom>
                <a:avLst/>
                <a:gdLst>
                  <a:gd name="connsiteX0" fmla="*/ 345377 w 348900"/>
                  <a:gd name="connsiteY0" fmla="*/ 0 h 23143"/>
                  <a:gd name="connsiteX1" fmla="*/ 348901 w 348900"/>
                  <a:gd name="connsiteY1" fmla="*/ 5715 h 23143"/>
                  <a:gd name="connsiteX2" fmla="*/ 156020 w 348900"/>
                  <a:gd name="connsiteY2" fmla="*/ 22479 h 23143"/>
                  <a:gd name="connsiteX3" fmla="*/ 0 w 348900"/>
                  <a:gd name="connsiteY3" fmla="*/ 6668 h 23143"/>
                  <a:gd name="connsiteX4" fmla="*/ 3715 w 348900"/>
                  <a:gd name="connsiteY4" fmla="*/ 667 h 23143"/>
                  <a:gd name="connsiteX5" fmla="*/ 156305 w 348900"/>
                  <a:gd name="connsiteY5" fmla="*/ 16002 h 23143"/>
                  <a:gd name="connsiteX6" fmla="*/ 345377 w 348900"/>
                  <a:gd name="connsiteY6" fmla="*/ 0 h 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00" h="23143">
                    <a:moveTo>
                      <a:pt x="345377" y="0"/>
                    </a:moveTo>
                    <a:cubicBezTo>
                      <a:pt x="346615" y="1905"/>
                      <a:pt x="347758" y="3810"/>
                      <a:pt x="348901" y="5715"/>
                    </a:cubicBezTo>
                    <a:cubicBezTo>
                      <a:pt x="288893" y="21622"/>
                      <a:pt x="219456" y="24765"/>
                      <a:pt x="156020" y="22479"/>
                    </a:cubicBezTo>
                    <a:cubicBezTo>
                      <a:pt x="92869" y="20193"/>
                      <a:pt x="35719" y="12478"/>
                      <a:pt x="0" y="6668"/>
                    </a:cubicBezTo>
                    <a:cubicBezTo>
                      <a:pt x="1238" y="4667"/>
                      <a:pt x="2477" y="2667"/>
                      <a:pt x="3715" y="667"/>
                    </a:cubicBezTo>
                    <a:cubicBezTo>
                      <a:pt x="39434" y="6382"/>
                      <a:pt x="94964" y="13716"/>
                      <a:pt x="156305" y="16002"/>
                    </a:cubicBezTo>
                    <a:cubicBezTo>
                      <a:pt x="218504" y="18288"/>
                      <a:pt x="286607" y="15240"/>
                      <a:pt x="345377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C625CA8-A761-7277-34AA-7911B36ADF61}"/>
                  </a:ext>
                </a:extLst>
              </p:cNvPr>
              <p:cNvSpPr/>
              <p:nvPr/>
            </p:nvSpPr>
            <p:spPr>
              <a:xfrm>
                <a:off x="6762" y="1079277"/>
                <a:ext cx="379857" cy="27743"/>
              </a:xfrm>
              <a:custGeom>
                <a:avLst/>
                <a:gdLst>
                  <a:gd name="connsiteX0" fmla="*/ 377762 w 379857"/>
                  <a:gd name="connsiteY0" fmla="*/ 0 h 27743"/>
                  <a:gd name="connsiteX1" fmla="*/ 379857 w 379857"/>
                  <a:gd name="connsiteY1" fmla="*/ 6191 h 27743"/>
                  <a:gd name="connsiteX2" fmla="*/ 163163 w 379857"/>
                  <a:gd name="connsiteY2" fmla="*/ 26670 h 27743"/>
                  <a:gd name="connsiteX3" fmla="*/ 0 w 379857"/>
                  <a:gd name="connsiteY3" fmla="*/ 8477 h 27743"/>
                  <a:gd name="connsiteX4" fmla="*/ 2096 w 379857"/>
                  <a:gd name="connsiteY4" fmla="*/ 2286 h 27743"/>
                  <a:gd name="connsiteX5" fmla="*/ 163449 w 379857"/>
                  <a:gd name="connsiteY5" fmla="*/ 20288 h 27743"/>
                  <a:gd name="connsiteX6" fmla="*/ 377762 w 379857"/>
                  <a:gd name="connsiteY6" fmla="*/ 0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857" h="27743">
                    <a:moveTo>
                      <a:pt x="377762" y="0"/>
                    </a:moveTo>
                    <a:cubicBezTo>
                      <a:pt x="378524" y="2000"/>
                      <a:pt x="379190" y="4096"/>
                      <a:pt x="379857" y="6191"/>
                    </a:cubicBezTo>
                    <a:cubicBezTo>
                      <a:pt x="313944" y="26575"/>
                      <a:pt x="234125" y="29908"/>
                      <a:pt x="163163" y="26670"/>
                    </a:cubicBezTo>
                    <a:cubicBezTo>
                      <a:pt x="92964" y="23527"/>
                      <a:pt x="31337" y="14002"/>
                      <a:pt x="0" y="8477"/>
                    </a:cubicBezTo>
                    <a:cubicBezTo>
                      <a:pt x="667" y="6382"/>
                      <a:pt x="1334" y="4286"/>
                      <a:pt x="2096" y="2286"/>
                    </a:cubicBezTo>
                    <a:cubicBezTo>
                      <a:pt x="33528" y="7810"/>
                      <a:pt x="94393" y="17145"/>
                      <a:pt x="163449" y="20288"/>
                    </a:cubicBezTo>
                    <a:cubicBezTo>
                      <a:pt x="233839" y="23336"/>
                      <a:pt x="312706" y="20098"/>
                      <a:pt x="377762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A328AAB-EDD7-D74A-BDEB-3ABD9679C90F}"/>
                  </a:ext>
                </a:extLst>
              </p:cNvPr>
              <p:cNvSpPr/>
              <p:nvPr/>
            </p:nvSpPr>
            <p:spPr>
              <a:xfrm>
                <a:off x="285" y="1115091"/>
                <a:ext cx="393001" cy="30093"/>
              </a:xfrm>
              <a:custGeom>
                <a:avLst/>
                <a:gdLst>
                  <a:gd name="connsiteX0" fmla="*/ 392430 w 393001"/>
                  <a:gd name="connsiteY0" fmla="*/ 0 h 30093"/>
                  <a:gd name="connsiteX1" fmla="*/ 393002 w 393001"/>
                  <a:gd name="connsiteY1" fmla="*/ 6667 h 30093"/>
                  <a:gd name="connsiteX2" fmla="*/ 163354 w 393001"/>
                  <a:gd name="connsiteY2" fmla="*/ 28670 h 30093"/>
                  <a:gd name="connsiteX3" fmla="*/ 0 w 393001"/>
                  <a:gd name="connsiteY3" fmla="*/ 9430 h 30093"/>
                  <a:gd name="connsiteX4" fmla="*/ 476 w 393001"/>
                  <a:gd name="connsiteY4" fmla="*/ 2953 h 30093"/>
                  <a:gd name="connsiteX5" fmla="*/ 163735 w 393001"/>
                  <a:gd name="connsiteY5" fmla="*/ 22193 h 30093"/>
                  <a:gd name="connsiteX6" fmla="*/ 392430 w 393001"/>
                  <a:gd name="connsiteY6" fmla="*/ 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001" h="30093">
                    <a:moveTo>
                      <a:pt x="392430" y="0"/>
                    </a:moveTo>
                    <a:cubicBezTo>
                      <a:pt x="392621" y="2191"/>
                      <a:pt x="392811" y="4381"/>
                      <a:pt x="393002" y="6667"/>
                    </a:cubicBezTo>
                    <a:cubicBezTo>
                      <a:pt x="323755" y="29432"/>
                      <a:pt x="238220" y="32575"/>
                      <a:pt x="163354" y="28670"/>
                    </a:cubicBezTo>
                    <a:cubicBezTo>
                      <a:pt x="90297" y="24860"/>
                      <a:pt x="27337" y="14478"/>
                      <a:pt x="0" y="9430"/>
                    </a:cubicBezTo>
                    <a:cubicBezTo>
                      <a:pt x="95" y="7239"/>
                      <a:pt x="286" y="5048"/>
                      <a:pt x="476" y="2953"/>
                    </a:cubicBezTo>
                    <a:cubicBezTo>
                      <a:pt x="27242" y="7906"/>
                      <a:pt x="90297" y="18383"/>
                      <a:pt x="163735" y="22193"/>
                    </a:cubicBezTo>
                    <a:cubicBezTo>
                      <a:pt x="238411" y="26098"/>
                      <a:pt x="323850" y="22955"/>
                      <a:pt x="392430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D80D024-2A39-A8F2-C59F-97F0262EDF97}"/>
                  </a:ext>
                </a:extLst>
              </p:cNvPr>
              <p:cNvSpPr/>
              <p:nvPr/>
            </p:nvSpPr>
            <p:spPr>
              <a:xfrm>
                <a:off x="1809" y="1153953"/>
                <a:ext cx="390048" cy="29563"/>
              </a:xfrm>
              <a:custGeom>
                <a:avLst/>
                <a:gdLst>
                  <a:gd name="connsiteX0" fmla="*/ 390049 w 390048"/>
                  <a:gd name="connsiteY0" fmla="*/ 0 h 29563"/>
                  <a:gd name="connsiteX1" fmla="*/ 388810 w 390048"/>
                  <a:gd name="connsiteY1" fmla="*/ 7239 h 29563"/>
                  <a:gd name="connsiteX2" fmla="*/ 162497 w 390048"/>
                  <a:gd name="connsiteY2" fmla="*/ 28194 h 29563"/>
                  <a:gd name="connsiteX3" fmla="*/ 1143 w 390048"/>
                  <a:gd name="connsiteY3" fmla="*/ 9334 h 29563"/>
                  <a:gd name="connsiteX4" fmla="*/ 0 w 390048"/>
                  <a:gd name="connsiteY4" fmla="*/ 2572 h 29563"/>
                  <a:gd name="connsiteX5" fmla="*/ 162878 w 390048"/>
                  <a:gd name="connsiteY5" fmla="*/ 21717 h 29563"/>
                  <a:gd name="connsiteX6" fmla="*/ 390049 w 390048"/>
                  <a:gd name="connsiteY6" fmla="*/ 0 h 2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048" h="29563">
                    <a:moveTo>
                      <a:pt x="390049" y="0"/>
                    </a:moveTo>
                    <a:cubicBezTo>
                      <a:pt x="389668" y="2381"/>
                      <a:pt x="389287" y="4858"/>
                      <a:pt x="388810" y="7239"/>
                    </a:cubicBezTo>
                    <a:cubicBezTo>
                      <a:pt x="320231" y="29051"/>
                      <a:pt x="236125" y="31909"/>
                      <a:pt x="162497" y="28194"/>
                    </a:cubicBezTo>
                    <a:cubicBezTo>
                      <a:pt x="91154" y="24479"/>
                      <a:pt x="29432" y="14478"/>
                      <a:pt x="1143" y="9334"/>
                    </a:cubicBezTo>
                    <a:cubicBezTo>
                      <a:pt x="667" y="7048"/>
                      <a:pt x="286" y="4858"/>
                      <a:pt x="0" y="2572"/>
                    </a:cubicBezTo>
                    <a:cubicBezTo>
                      <a:pt x="26956" y="7620"/>
                      <a:pt x="89821" y="18002"/>
                      <a:pt x="162878" y="21717"/>
                    </a:cubicBezTo>
                    <a:cubicBezTo>
                      <a:pt x="237077" y="25432"/>
                      <a:pt x="321755" y="22479"/>
                      <a:pt x="390049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A77AF86-31FF-C735-89DD-EFEB05F5F9C2}"/>
                  </a:ext>
                </a:extLst>
              </p:cNvPr>
              <p:cNvSpPr/>
              <p:nvPr/>
            </p:nvSpPr>
            <p:spPr>
              <a:xfrm>
                <a:off x="13620" y="1196244"/>
                <a:ext cx="365664" cy="25475"/>
              </a:xfrm>
              <a:custGeom>
                <a:avLst/>
                <a:gdLst>
                  <a:gd name="connsiteX0" fmla="*/ 365665 w 365664"/>
                  <a:gd name="connsiteY0" fmla="*/ 0 h 25475"/>
                  <a:gd name="connsiteX1" fmla="*/ 361855 w 365664"/>
                  <a:gd name="connsiteY1" fmla="*/ 7811 h 25475"/>
                  <a:gd name="connsiteX2" fmla="*/ 158210 w 365664"/>
                  <a:gd name="connsiteY2" fmla="*/ 24384 h 25475"/>
                  <a:gd name="connsiteX3" fmla="*/ 3429 w 365664"/>
                  <a:gd name="connsiteY3" fmla="*/ 7525 h 25475"/>
                  <a:gd name="connsiteX4" fmla="*/ 0 w 365664"/>
                  <a:gd name="connsiteY4" fmla="*/ 381 h 25475"/>
                  <a:gd name="connsiteX5" fmla="*/ 158496 w 365664"/>
                  <a:gd name="connsiteY5" fmla="*/ 17907 h 25475"/>
                  <a:gd name="connsiteX6" fmla="*/ 365665 w 365664"/>
                  <a:gd name="connsiteY6" fmla="*/ 0 h 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664" h="25475">
                    <a:moveTo>
                      <a:pt x="365665" y="0"/>
                    </a:moveTo>
                    <a:cubicBezTo>
                      <a:pt x="364427" y="2667"/>
                      <a:pt x="363188" y="5239"/>
                      <a:pt x="361855" y="7811"/>
                    </a:cubicBezTo>
                    <a:cubicBezTo>
                      <a:pt x="298609" y="24765"/>
                      <a:pt x="224600" y="27432"/>
                      <a:pt x="158210" y="24384"/>
                    </a:cubicBezTo>
                    <a:cubicBezTo>
                      <a:pt x="93726" y="21431"/>
                      <a:pt x="36481" y="13145"/>
                      <a:pt x="3429" y="7525"/>
                    </a:cubicBezTo>
                    <a:cubicBezTo>
                      <a:pt x="2191" y="5144"/>
                      <a:pt x="1048" y="2762"/>
                      <a:pt x="0" y="381"/>
                    </a:cubicBezTo>
                    <a:cubicBezTo>
                      <a:pt x="32099" y="6001"/>
                      <a:pt x="91345" y="14859"/>
                      <a:pt x="158496" y="17907"/>
                    </a:cubicBezTo>
                    <a:cubicBezTo>
                      <a:pt x="226314" y="20955"/>
                      <a:pt x="302038" y="18098"/>
                      <a:pt x="365665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94C33E5-F17A-5C5D-6EAD-9D3781BDE20B}"/>
                  </a:ext>
                </a:extLst>
              </p:cNvPr>
              <p:cNvSpPr/>
              <p:nvPr/>
            </p:nvSpPr>
            <p:spPr>
              <a:xfrm>
                <a:off x="41338" y="1239202"/>
                <a:ext cx="306990" cy="20707"/>
              </a:xfrm>
              <a:custGeom>
                <a:avLst/>
                <a:gdLst>
                  <a:gd name="connsiteX0" fmla="*/ 306991 w 306990"/>
                  <a:gd name="connsiteY0" fmla="*/ 2953 h 20707"/>
                  <a:gd name="connsiteX1" fmla="*/ 298895 w 306990"/>
                  <a:gd name="connsiteY1" fmla="*/ 11049 h 20707"/>
                  <a:gd name="connsiteX2" fmla="*/ 168497 w 306990"/>
                  <a:gd name="connsiteY2" fmla="*/ 20669 h 20707"/>
                  <a:gd name="connsiteX3" fmla="*/ 7144 w 306990"/>
                  <a:gd name="connsiteY3" fmla="*/ 7620 h 20707"/>
                  <a:gd name="connsiteX4" fmla="*/ 0 w 306990"/>
                  <a:gd name="connsiteY4" fmla="*/ 0 h 20707"/>
                  <a:gd name="connsiteX5" fmla="*/ 168497 w 306990"/>
                  <a:gd name="connsiteY5" fmla="*/ 14192 h 20707"/>
                  <a:gd name="connsiteX6" fmla="*/ 306991 w 306990"/>
                  <a:gd name="connsiteY6" fmla="*/ 295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990" h="20707">
                    <a:moveTo>
                      <a:pt x="306991" y="2953"/>
                    </a:moveTo>
                    <a:cubicBezTo>
                      <a:pt x="304419" y="5715"/>
                      <a:pt x="301657" y="8477"/>
                      <a:pt x="298895" y="11049"/>
                    </a:cubicBezTo>
                    <a:cubicBezTo>
                      <a:pt x="256794" y="18669"/>
                      <a:pt x="211741" y="21050"/>
                      <a:pt x="168497" y="20669"/>
                    </a:cubicBezTo>
                    <a:cubicBezTo>
                      <a:pt x="106680" y="20098"/>
                      <a:pt x="48482" y="13621"/>
                      <a:pt x="7144" y="7620"/>
                    </a:cubicBezTo>
                    <a:cubicBezTo>
                      <a:pt x="4667" y="5143"/>
                      <a:pt x="2286" y="2572"/>
                      <a:pt x="0" y="0"/>
                    </a:cubicBezTo>
                    <a:cubicBezTo>
                      <a:pt x="41434" y="6286"/>
                      <a:pt x="103061" y="13525"/>
                      <a:pt x="168497" y="14192"/>
                    </a:cubicBezTo>
                    <a:cubicBezTo>
                      <a:pt x="214693" y="14668"/>
                      <a:pt x="262795" y="11811"/>
                      <a:pt x="306991" y="2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68F2857-728B-A00B-A848-1CA46DFE9DEB}"/>
                  </a:ext>
                </a:extLst>
              </p:cNvPr>
              <p:cNvSpPr/>
              <p:nvPr/>
            </p:nvSpPr>
            <p:spPr>
              <a:xfrm>
                <a:off x="167020" y="958500"/>
                <a:ext cx="34813" cy="347091"/>
              </a:xfrm>
              <a:custGeom>
                <a:avLst/>
                <a:gdLst>
                  <a:gd name="connsiteX0" fmla="*/ 26241 w 34813"/>
                  <a:gd name="connsiteY0" fmla="*/ 0 h 347091"/>
                  <a:gd name="connsiteX1" fmla="*/ 29004 w 34813"/>
                  <a:gd name="connsiteY1" fmla="*/ 0 h 347091"/>
                  <a:gd name="connsiteX2" fmla="*/ 6620 w 34813"/>
                  <a:gd name="connsiteY2" fmla="*/ 175641 h 347091"/>
                  <a:gd name="connsiteX3" fmla="*/ 34814 w 34813"/>
                  <a:gd name="connsiteY3" fmla="*/ 347091 h 347091"/>
                  <a:gd name="connsiteX4" fmla="*/ 33290 w 34813"/>
                  <a:gd name="connsiteY4" fmla="*/ 347091 h 347091"/>
                  <a:gd name="connsiteX5" fmla="*/ 27956 w 34813"/>
                  <a:gd name="connsiteY5" fmla="*/ 347091 h 347091"/>
                  <a:gd name="connsiteX6" fmla="*/ 143 w 34813"/>
                  <a:gd name="connsiteY6" fmla="*/ 175641 h 347091"/>
                  <a:gd name="connsiteX7" fmla="*/ 22241 w 34813"/>
                  <a:gd name="connsiteY7" fmla="*/ 95 h 347091"/>
                  <a:gd name="connsiteX8" fmla="*/ 26241 w 34813"/>
                  <a:gd name="connsiteY8" fmla="*/ 0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813" h="347091">
                    <a:moveTo>
                      <a:pt x="26241" y="0"/>
                    </a:moveTo>
                    <a:cubicBezTo>
                      <a:pt x="27194" y="0"/>
                      <a:pt x="28051" y="0"/>
                      <a:pt x="29004" y="0"/>
                    </a:cubicBezTo>
                    <a:cubicBezTo>
                      <a:pt x="12144" y="51721"/>
                      <a:pt x="5382" y="114491"/>
                      <a:pt x="6620" y="175641"/>
                    </a:cubicBezTo>
                    <a:cubicBezTo>
                      <a:pt x="7858" y="239744"/>
                      <a:pt x="18050" y="301752"/>
                      <a:pt x="34814" y="347091"/>
                    </a:cubicBezTo>
                    <a:cubicBezTo>
                      <a:pt x="34338" y="347091"/>
                      <a:pt x="33766" y="347091"/>
                      <a:pt x="33290" y="347091"/>
                    </a:cubicBezTo>
                    <a:cubicBezTo>
                      <a:pt x="31480" y="347091"/>
                      <a:pt x="29766" y="347091"/>
                      <a:pt x="27956" y="347091"/>
                    </a:cubicBezTo>
                    <a:cubicBezTo>
                      <a:pt x="11382" y="301276"/>
                      <a:pt x="1381" y="239363"/>
                      <a:pt x="143" y="175641"/>
                    </a:cubicBezTo>
                    <a:cubicBezTo>
                      <a:pt x="-1095" y="114776"/>
                      <a:pt x="5667" y="52102"/>
                      <a:pt x="22241" y="95"/>
                    </a:cubicBezTo>
                    <a:cubicBezTo>
                      <a:pt x="23574" y="95"/>
                      <a:pt x="24908" y="95"/>
                      <a:pt x="26241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B66175A-44B8-879A-DE0E-6D5DA717424C}"/>
                  </a:ext>
                </a:extLst>
              </p:cNvPr>
              <p:cNvSpPr/>
              <p:nvPr/>
            </p:nvSpPr>
            <p:spPr>
              <a:xfrm>
                <a:off x="73336" y="964501"/>
                <a:ext cx="241895" cy="73943"/>
              </a:xfrm>
              <a:custGeom>
                <a:avLst/>
                <a:gdLst>
                  <a:gd name="connsiteX0" fmla="*/ 53251 w 241895"/>
                  <a:gd name="connsiteY0" fmla="*/ 3048 h 73943"/>
                  <a:gd name="connsiteX1" fmla="*/ 9150 w 241895"/>
                  <a:gd name="connsiteY1" fmla="*/ 19907 h 73943"/>
                  <a:gd name="connsiteX2" fmla="*/ 68681 w 241895"/>
                  <a:gd name="connsiteY2" fmla="*/ 23146 h 73943"/>
                  <a:gd name="connsiteX3" fmla="*/ 78492 w 241895"/>
                  <a:gd name="connsiteY3" fmla="*/ 69628 h 73943"/>
                  <a:gd name="connsiteX4" fmla="*/ 120973 w 241895"/>
                  <a:gd name="connsiteY4" fmla="*/ 24574 h 73943"/>
                  <a:gd name="connsiteX5" fmla="*/ 172408 w 241895"/>
                  <a:gd name="connsiteY5" fmla="*/ 73152 h 73943"/>
                  <a:gd name="connsiteX6" fmla="*/ 170980 w 241895"/>
                  <a:gd name="connsiteY6" fmla="*/ 18002 h 73943"/>
                  <a:gd name="connsiteX7" fmla="*/ 192220 w 241895"/>
                  <a:gd name="connsiteY7" fmla="*/ 30575 h 73943"/>
                  <a:gd name="connsiteX8" fmla="*/ 222510 w 241895"/>
                  <a:gd name="connsiteY8" fmla="*/ 39338 h 73943"/>
                  <a:gd name="connsiteX9" fmla="*/ 239941 w 241895"/>
                  <a:gd name="connsiteY9" fmla="*/ 25051 h 73943"/>
                  <a:gd name="connsiteX10" fmla="*/ 187363 w 241895"/>
                  <a:gd name="connsiteY10" fmla="*/ 0 h 73943"/>
                  <a:gd name="connsiteX11" fmla="*/ 53251 w 241895"/>
                  <a:gd name="connsiteY11" fmla="*/ 3048 h 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895" h="73943">
                    <a:moveTo>
                      <a:pt x="53251" y="3048"/>
                    </a:moveTo>
                    <a:cubicBezTo>
                      <a:pt x="53251" y="3048"/>
                      <a:pt x="24009" y="10858"/>
                      <a:pt x="9150" y="19907"/>
                    </a:cubicBezTo>
                    <a:cubicBezTo>
                      <a:pt x="-19997" y="37719"/>
                      <a:pt x="26104" y="45244"/>
                      <a:pt x="68681" y="23146"/>
                    </a:cubicBezTo>
                    <a:cubicBezTo>
                      <a:pt x="68681" y="23146"/>
                      <a:pt x="41725" y="69818"/>
                      <a:pt x="78492" y="69628"/>
                    </a:cubicBezTo>
                    <a:cubicBezTo>
                      <a:pt x="115258" y="69437"/>
                      <a:pt x="120973" y="24574"/>
                      <a:pt x="120973" y="24574"/>
                    </a:cubicBezTo>
                    <a:cubicBezTo>
                      <a:pt x="120973" y="24574"/>
                      <a:pt x="138499" y="81248"/>
                      <a:pt x="172408" y="73152"/>
                    </a:cubicBezTo>
                    <a:cubicBezTo>
                      <a:pt x="206317" y="65056"/>
                      <a:pt x="170980" y="18002"/>
                      <a:pt x="170980" y="18002"/>
                    </a:cubicBezTo>
                    <a:cubicBezTo>
                      <a:pt x="170980" y="18002"/>
                      <a:pt x="178123" y="25336"/>
                      <a:pt x="192220" y="30575"/>
                    </a:cubicBezTo>
                    <a:cubicBezTo>
                      <a:pt x="196221" y="32099"/>
                      <a:pt x="209651" y="38195"/>
                      <a:pt x="222510" y="39338"/>
                    </a:cubicBezTo>
                    <a:cubicBezTo>
                      <a:pt x="234702" y="40386"/>
                      <a:pt x="246703" y="36957"/>
                      <a:pt x="239941" y="25051"/>
                    </a:cubicBezTo>
                    <a:cubicBezTo>
                      <a:pt x="235559" y="17335"/>
                      <a:pt x="221272" y="8668"/>
                      <a:pt x="187363" y="0"/>
                    </a:cubicBezTo>
                    <a:lnTo>
                      <a:pt x="53251" y="30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D73910A-20D8-D45B-6825-E4710C820809}"/>
                  </a:ext>
                </a:extLst>
              </p:cNvPr>
              <p:cNvSpPr/>
              <p:nvPr/>
            </p:nvSpPr>
            <p:spPr>
              <a:xfrm>
                <a:off x="206692" y="974597"/>
                <a:ext cx="42772" cy="51681"/>
              </a:xfrm>
              <a:custGeom>
                <a:avLst/>
                <a:gdLst>
                  <a:gd name="connsiteX0" fmla="*/ 38386 w 42772"/>
                  <a:gd name="connsiteY0" fmla="*/ 50959 h 51681"/>
                  <a:gd name="connsiteX1" fmla="*/ 0 w 42772"/>
                  <a:gd name="connsiteY1" fmla="*/ 0 h 51681"/>
                  <a:gd name="connsiteX2" fmla="*/ 38386 w 42772"/>
                  <a:gd name="connsiteY2" fmla="*/ 50959 h 5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72" h="51681">
                    <a:moveTo>
                      <a:pt x="38386" y="50959"/>
                    </a:moveTo>
                    <a:cubicBezTo>
                      <a:pt x="52102" y="45529"/>
                      <a:pt x="32099" y="10668"/>
                      <a:pt x="0" y="0"/>
                    </a:cubicBezTo>
                    <a:cubicBezTo>
                      <a:pt x="2476" y="29432"/>
                      <a:pt x="24575" y="56483"/>
                      <a:pt x="38386" y="50959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8A84CE5B-A1FA-C25C-19B3-DAB1F81E4DD5}"/>
                  </a:ext>
                </a:extLst>
              </p:cNvPr>
              <p:cNvSpPr/>
              <p:nvPr/>
            </p:nvSpPr>
            <p:spPr>
              <a:xfrm>
                <a:off x="246983" y="972211"/>
                <a:ext cx="56117" cy="21514"/>
              </a:xfrm>
              <a:custGeom>
                <a:avLst/>
                <a:gdLst>
                  <a:gd name="connsiteX0" fmla="*/ 55912 w 56117"/>
                  <a:gd name="connsiteY0" fmla="*/ 20198 h 21514"/>
                  <a:gd name="connsiteX1" fmla="*/ 0 w 56117"/>
                  <a:gd name="connsiteY1" fmla="*/ 481 h 21514"/>
                  <a:gd name="connsiteX2" fmla="*/ 55912 w 56117"/>
                  <a:gd name="connsiteY2" fmla="*/ 20198 h 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17" h="21514">
                    <a:moveTo>
                      <a:pt x="55912" y="20198"/>
                    </a:moveTo>
                    <a:cubicBezTo>
                      <a:pt x="59150" y="15626"/>
                      <a:pt x="23431" y="-3233"/>
                      <a:pt x="0" y="481"/>
                    </a:cubicBezTo>
                    <a:cubicBezTo>
                      <a:pt x="15526" y="17245"/>
                      <a:pt x="52673" y="24770"/>
                      <a:pt x="55912" y="2019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9B60291-7EDE-0B2F-B877-4A4F759B8AEA}"/>
                  </a:ext>
                </a:extLst>
              </p:cNvPr>
              <p:cNvSpPr/>
              <p:nvPr/>
            </p:nvSpPr>
            <p:spPr>
              <a:xfrm>
                <a:off x="146419" y="972407"/>
                <a:ext cx="33024" cy="53384"/>
              </a:xfrm>
              <a:custGeom>
                <a:avLst/>
                <a:gdLst>
                  <a:gd name="connsiteX0" fmla="*/ 3314 w 33024"/>
                  <a:gd name="connsiteY0" fmla="*/ 52578 h 53384"/>
                  <a:gd name="connsiteX1" fmla="*/ 32936 w 33024"/>
                  <a:gd name="connsiteY1" fmla="*/ 0 h 53384"/>
                  <a:gd name="connsiteX2" fmla="*/ 3314 w 33024"/>
                  <a:gd name="connsiteY2" fmla="*/ 52578 h 5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4" h="53384">
                    <a:moveTo>
                      <a:pt x="3314" y="52578"/>
                    </a:moveTo>
                    <a:cubicBezTo>
                      <a:pt x="-6688" y="47054"/>
                      <a:pt x="6743" y="12478"/>
                      <a:pt x="32936" y="0"/>
                    </a:cubicBezTo>
                    <a:cubicBezTo>
                      <a:pt x="34556" y="34671"/>
                      <a:pt x="13315" y="58103"/>
                      <a:pt x="3314" y="5257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A4E2516-F339-DDFE-89E6-6560E8B8FCD3}"/>
                  </a:ext>
                </a:extLst>
              </p:cNvPr>
              <p:cNvSpPr/>
              <p:nvPr/>
            </p:nvSpPr>
            <p:spPr>
              <a:xfrm>
                <a:off x="87433" y="973883"/>
                <a:ext cx="55346" cy="19515"/>
              </a:xfrm>
              <a:custGeom>
                <a:avLst/>
                <a:gdLst>
                  <a:gd name="connsiteX0" fmla="*/ 102 w 55346"/>
                  <a:gd name="connsiteY0" fmla="*/ 16812 h 19515"/>
                  <a:gd name="connsiteX1" fmla="*/ 55347 w 55346"/>
                  <a:gd name="connsiteY1" fmla="*/ 429 h 19515"/>
                  <a:gd name="connsiteX2" fmla="*/ 102 w 55346"/>
                  <a:gd name="connsiteY2" fmla="*/ 16812 h 1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46" h="19515">
                    <a:moveTo>
                      <a:pt x="102" y="16812"/>
                    </a:moveTo>
                    <a:cubicBezTo>
                      <a:pt x="-2089" y="11383"/>
                      <a:pt x="31629" y="-2619"/>
                      <a:pt x="55347" y="429"/>
                    </a:cubicBezTo>
                    <a:cubicBezTo>
                      <a:pt x="27819" y="18241"/>
                      <a:pt x="2769" y="23289"/>
                      <a:pt x="102" y="1681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624F3D2-250A-C828-FC67-20A4B9133FFC}"/>
                  </a:ext>
                </a:extLst>
              </p:cNvPr>
              <p:cNvSpPr/>
              <p:nvPr/>
            </p:nvSpPr>
            <p:spPr>
              <a:xfrm>
                <a:off x="124869" y="934684"/>
                <a:ext cx="136877" cy="39151"/>
              </a:xfrm>
              <a:custGeom>
                <a:avLst/>
                <a:gdLst>
                  <a:gd name="connsiteX0" fmla="*/ 4385 w 136877"/>
                  <a:gd name="connsiteY0" fmla="*/ 39151 h 39151"/>
                  <a:gd name="connsiteX1" fmla="*/ 132877 w 136877"/>
                  <a:gd name="connsiteY1" fmla="*/ 36294 h 39151"/>
                  <a:gd name="connsiteX2" fmla="*/ 136878 w 136877"/>
                  <a:gd name="connsiteY2" fmla="*/ 32103 h 39151"/>
                  <a:gd name="connsiteX3" fmla="*/ 136592 w 136877"/>
                  <a:gd name="connsiteY3" fmla="*/ 17910 h 39151"/>
                  <a:gd name="connsiteX4" fmla="*/ 118018 w 136877"/>
                  <a:gd name="connsiteY4" fmla="*/ 3 h 39151"/>
                  <a:gd name="connsiteX5" fmla="*/ 17910 w 136877"/>
                  <a:gd name="connsiteY5" fmla="*/ 2194 h 39151"/>
                  <a:gd name="connsiteX6" fmla="*/ 3 w 136877"/>
                  <a:gd name="connsiteY6" fmla="*/ 20863 h 39151"/>
                  <a:gd name="connsiteX7" fmla="*/ 289 w 136877"/>
                  <a:gd name="connsiteY7" fmla="*/ 35055 h 39151"/>
                  <a:gd name="connsiteX8" fmla="*/ 4385 w 136877"/>
                  <a:gd name="connsiteY8" fmla="*/ 39151 h 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77" h="39151">
                    <a:moveTo>
                      <a:pt x="4385" y="39151"/>
                    </a:moveTo>
                    <a:lnTo>
                      <a:pt x="132877" y="36294"/>
                    </a:lnTo>
                    <a:cubicBezTo>
                      <a:pt x="135163" y="36294"/>
                      <a:pt x="136878" y="34389"/>
                      <a:pt x="136878" y="32103"/>
                    </a:cubicBezTo>
                    <a:lnTo>
                      <a:pt x="136592" y="17910"/>
                    </a:lnTo>
                    <a:cubicBezTo>
                      <a:pt x="136401" y="7909"/>
                      <a:pt x="128019" y="-187"/>
                      <a:pt x="118018" y="3"/>
                    </a:cubicBezTo>
                    <a:lnTo>
                      <a:pt x="17910" y="2194"/>
                    </a:lnTo>
                    <a:cubicBezTo>
                      <a:pt x="7909" y="2385"/>
                      <a:pt x="-187" y="10767"/>
                      <a:pt x="3" y="20863"/>
                    </a:cubicBezTo>
                    <a:lnTo>
                      <a:pt x="289" y="35055"/>
                    </a:lnTo>
                    <a:cubicBezTo>
                      <a:pt x="289" y="37341"/>
                      <a:pt x="2194" y="39151"/>
                      <a:pt x="4385" y="391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07" name="图形 98">
                <a:extLst>
                  <a:ext uri="{FF2B5EF4-FFF2-40B4-BE49-F238E27FC236}">
                    <a16:creationId xmlns:a16="http://schemas.microsoft.com/office/drawing/2014/main" id="{8531035E-3870-25C7-9105-7A84CEBA2CB3}"/>
                  </a:ext>
                </a:extLst>
              </p:cNvPr>
              <p:cNvGrpSpPr/>
              <p:nvPr/>
            </p:nvGrpSpPr>
            <p:grpSpPr>
              <a:xfrm>
                <a:off x="75654" y="1222817"/>
                <a:ext cx="241907" cy="103443"/>
                <a:chOff x="75654" y="1222817"/>
                <a:chExt cx="241907" cy="103443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AF0A486F-C5ED-9D44-3EC7-447BDD69A48E}"/>
                    </a:ext>
                  </a:extLst>
                </p:cNvPr>
                <p:cNvSpPr/>
                <p:nvPr/>
              </p:nvSpPr>
              <p:spPr>
                <a:xfrm>
                  <a:off x="95535" y="1269123"/>
                  <a:ext cx="211740" cy="14275"/>
                </a:xfrm>
                <a:custGeom>
                  <a:avLst/>
                  <a:gdLst>
                    <a:gd name="connsiteX0" fmla="*/ 202692 w 211740"/>
                    <a:gd name="connsiteY0" fmla="*/ 9417 h 14275"/>
                    <a:gd name="connsiteX1" fmla="*/ 211741 w 211740"/>
                    <a:gd name="connsiteY1" fmla="*/ 4274 h 14275"/>
                    <a:gd name="connsiteX2" fmla="*/ 210026 w 211740"/>
                    <a:gd name="connsiteY2" fmla="*/ 3607 h 14275"/>
                    <a:gd name="connsiteX3" fmla="*/ 101441 w 211740"/>
                    <a:gd name="connsiteY3" fmla="*/ 654 h 14275"/>
                    <a:gd name="connsiteX4" fmla="*/ 1619 w 211740"/>
                    <a:gd name="connsiteY4" fmla="*/ 8751 h 14275"/>
                    <a:gd name="connsiteX5" fmla="*/ 0 w 211740"/>
                    <a:gd name="connsiteY5" fmla="*/ 9417 h 14275"/>
                    <a:gd name="connsiteX6" fmla="*/ 9811 w 211740"/>
                    <a:gd name="connsiteY6" fmla="*/ 14275 h 14275"/>
                    <a:gd name="connsiteX7" fmla="*/ 101632 w 211740"/>
                    <a:gd name="connsiteY7" fmla="*/ 7131 h 14275"/>
                    <a:gd name="connsiteX8" fmla="*/ 202692 w 211740"/>
                    <a:gd name="connsiteY8" fmla="*/ 9417 h 1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740" h="14275">
                      <a:moveTo>
                        <a:pt x="202692" y="9417"/>
                      </a:moveTo>
                      <a:cubicBezTo>
                        <a:pt x="205740" y="7798"/>
                        <a:pt x="208788" y="6084"/>
                        <a:pt x="211741" y="4274"/>
                      </a:cubicBezTo>
                      <a:cubicBezTo>
                        <a:pt x="211265" y="3893"/>
                        <a:pt x="210693" y="3607"/>
                        <a:pt x="210026" y="3607"/>
                      </a:cubicBezTo>
                      <a:cubicBezTo>
                        <a:pt x="174117" y="-108"/>
                        <a:pt x="137065" y="-679"/>
                        <a:pt x="101441" y="654"/>
                      </a:cubicBezTo>
                      <a:cubicBezTo>
                        <a:pt x="65913" y="1988"/>
                        <a:pt x="31718" y="5131"/>
                        <a:pt x="1619" y="8751"/>
                      </a:cubicBezTo>
                      <a:cubicBezTo>
                        <a:pt x="1048" y="8846"/>
                        <a:pt x="476" y="9036"/>
                        <a:pt x="0" y="9417"/>
                      </a:cubicBezTo>
                      <a:cubicBezTo>
                        <a:pt x="3239" y="11132"/>
                        <a:pt x="6477" y="12751"/>
                        <a:pt x="9811" y="14275"/>
                      </a:cubicBezTo>
                      <a:cubicBezTo>
                        <a:pt x="37910" y="11037"/>
                        <a:pt x="69152" y="8274"/>
                        <a:pt x="101632" y="7131"/>
                      </a:cubicBezTo>
                      <a:cubicBezTo>
                        <a:pt x="134874" y="5988"/>
                        <a:pt x="169259" y="6369"/>
                        <a:pt x="202692" y="9417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2E517D6-E5B0-F78F-F3C9-9A4DCC19A83D}"/>
                    </a:ext>
                  </a:extLst>
                </p:cNvPr>
                <p:cNvSpPr/>
                <p:nvPr/>
              </p:nvSpPr>
              <p:spPr>
                <a:xfrm>
                  <a:off x="75654" y="1222817"/>
                  <a:ext cx="241907" cy="73629"/>
                </a:xfrm>
                <a:custGeom>
                  <a:avLst/>
                  <a:gdLst>
                    <a:gd name="connsiteX0" fmla="*/ 53695 w 241907"/>
                    <a:gd name="connsiteY0" fmla="*/ 72677 h 73629"/>
                    <a:gd name="connsiteX1" fmla="*/ 9308 w 241907"/>
                    <a:gd name="connsiteY1" fmla="*/ 56580 h 73629"/>
                    <a:gd name="connsiteX2" fmla="*/ 68744 w 241907"/>
                    <a:gd name="connsiteY2" fmla="*/ 52389 h 73629"/>
                    <a:gd name="connsiteX3" fmla="*/ 77793 w 241907"/>
                    <a:gd name="connsiteY3" fmla="*/ 5812 h 73629"/>
                    <a:gd name="connsiteX4" fmla="*/ 121037 w 241907"/>
                    <a:gd name="connsiteY4" fmla="*/ 50198 h 73629"/>
                    <a:gd name="connsiteX5" fmla="*/ 171614 w 241907"/>
                    <a:gd name="connsiteY5" fmla="*/ 668 h 73629"/>
                    <a:gd name="connsiteX6" fmla="*/ 171138 w 241907"/>
                    <a:gd name="connsiteY6" fmla="*/ 55913 h 73629"/>
                    <a:gd name="connsiteX7" fmla="*/ 192188 w 241907"/>
                    <a:gd name="connsiteY7" fmla="*/ 42959 h 73629"/>
                    <a:gd name="connsiteX8" fmla="*/ 222383 w 241907"/>
                    <a:gd name="connsiteY8" fmla="*/ 33720 h 73629"/>
                    <a:gd name="connsiteX9" fmla="*/ 240099 w 241907"/>
                    <a:gd name="connsiteY9" fmla="*/ 47722 h 73629"/>
                    <a:gd name="connsiteX10" fmla="*/ 187902 w 241907"/>
                    <a:gd name="connsiteY10" fmla="*/ 73630 h 73629"/>
                    <a:gd name="connsiteX11" fmla="*/ 53695 w 241907"/>
                    <a:gd name="connsiteY11" fmla="*/ 72677 h 7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907" h="73629">
                      <a:moveTo>
                        <a:pt x="53695" y="72677"/>
                      </a:moveTo>
                      <a:cubicBezTo>
                        <a:pt x="53695" y="72677"/>
                        <a:pt x="24358" y="65343"/>
                        <a:pt x="9308" y="56580"/>
                      </a:cubicBezTo>
                      <a:cubicBezTo>
                        <a:pt x="-20124" y="39340"/>
                        <a:pt x="25882" y="30958"/>
                        <a:pt x="68744" y="52389"/>
                      </a:cubicBezTo>
                      <a:cubicBezTo>
                        <a:pt x="68744" y="52389"/>
                        <a:pt x="40931" y="6193"/>
                        <a:pt x="77793" y="5812"/>
                      </a:cubicBezTo>
                      <a:cubicBezTo>
                        <a:pt x="114560" y="5336"/>
                        <a:pt x="121037" y="50198"/>
                        <a:pt x="121037" y="50198"/>
                      </a:cubicBezTo>
                      <a:cubicBezTo>
                        <a:pt x="121037" y="50198"/>
                        <a:pt x="137610" y="-6761"/>
                        <a:pt x="171614" y="668"/>
                      </a:cubicBezTo>
                      <a:cubicBezTo>
                        <a:pt x="205619" y="8193"/>
                        <a:pt x="171138" y="55913"/>
                        <a:pt x="171138" y="55913"/>
                      </a:cubicBezTo>
                      <a:cubicBezTo>
                        <a:pt x="171138" y="55913"/>
                        <a:pt x="178091" y="48484"/>
                        <a:pt x="192188" y="42959"/>
                      </a:cubicBezTo>
                      <a:cubicBezTo>
                        <a:pt x="196189" y="41435"/>
                        <a:pt x="209524" y="35054"/>
                        <a:pt x="222383" y="33720"/>
                      </a:cubicBezTo>
                      <a:cubicBezTo>
                        <a:pt x="234479" y="32482"/>
                        <a:pt x="246576" y="35720"/>
                        <a:pt x="240099" y="47722"/>
                      </a:cubicBezTo>
                      <a:cubicBezTo>
                        <a:pt x="235908" y="55532"/>
                        <a:pt x="221716" y="64486"/>
                        <a:pt x="187902" y="73630"/>
                      </a:cubicBezTo>
                      <a:lnTo>
                        <a:pt x="53695" y="7267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1D38A76-AA24-6368-6AD2-3B04A5C4D9F7}"/>
                    </a:ext>
                  </a:extLst>
                </p:cNvPr>
                <p:cNvSpPr/>
                <p:nvPr/>
              </p:nvSpPr>
              <p:spPr>
                <a:xfrm>
                  <a:off x="209264" y="1234745"/>
                  <a:ext cx="42039" cy="52272"/>
                </a:xfrm>
                <a:custGeom>
                  <a:avLst/>
                  <a:gdLst>
                    <a:gd name="connsiteX0" fmla="*/ 37529 w 42039"/>
                    <a:gd name="connsiteY0" fmla="*/ 647 h 52272"/>
                    <a:gd name="connsiteX1" fmla="*/ 0 w 42039"/>
                    <a:gd name="connsiteY1" fmla="*/ 52272 h 52272"/>
                    <a:gd name="connsiteX2" fmla="*/ 37529 w 42039"/>
                    <a:gd name="connsiteY2" fmla="*/ 647 h 5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39" h="52272">
                      <a:moveTo>
                        <a:pt x="37529" y="647"/>
                      </a:moveTo>
                      <a:cubicBezTo>
                        <a:pt x="51340" y="5886"/>
                        <a:pt x="31909" y="41033"/>
                        <a:pt x="0" y="52272"/>
                      </a:cubicBezTo>
                      <a:cubicBezTo>
                        <a:pt x="2000" y="22840"/>
                        <a:pt x="23717" y="-4592"/>
                        <a:pt x="37529" y="64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C87616D-C3D6-ED27-A33C-F3C51011940F}"/>
                    </a:ext>
                  </a:extLst>
                </p:cNvPr>
                <p:cNvSpPr/>
                <p:nvPr/>
              </p:nvSpPr>
              <p:spPr>
                <a:xfrm>
                  <a:off x="249650" y="1266370"/>
                  <a:ext cx="55845" cy="22248"/>
                </a:xfrm>
                <a:custGeom>
                  <a:avLst/>
                  <a:gdLst>
                    <a:gd name="connsiteX0" fmla="*/ 55626 w 55845"/>
                    <a:gd name="connsiteY0" fmla="*/ 1217 h 22248"/>
                    <a:gd name="connsiteX1" fmla="*/ 0 w 55845"/>
                    <a:gd name="connsiteY1" fmla="*/ 21886 h 22248"/>
                    <a:gd name="connsiteX2" fmla="*/ 55626 w 55845"/>
                    <a:gd name="connsiteY2" fmla="*/ 1217 h 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845" h="22248">
                      <a:moveTo>
                        <a:pt x="55626" y="1217"/>
                      </a:moveTo>
                      <a:cubicBezTo>
                        <a:pt x="58960" y="5694"/>
                        <a:pt x="23527" y="25124"/>
                        <a:pt x="0" y="21886"/>
                      </a:cubicBezTo>
                      <a:cubicBezTo>
                        <a:pt x="15240" y="4836"/>
                        <a:pt x="52197" y="-3260"/>
                        <a:pt x="55626" y="1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1EB5BBC2-2522-A5E2-87FD-751786447526}"/>
                    </a:ext>
                  </a:extLst>
                </p:cNvPr>
                <p:cNvSpPr/>
                <p:nvPr/>
              </p:nvSpPr>
              <p:spPr>
                <a:xfrm>
                  <a:off x="148354" y="1236806"/>
                  <a:ext cx="33794" cy="52973"/>
                </a:xfrm>
                <a:custGeom>
                  <a:avLst/>
                  <a:gdLst>
                    <a:gd name="connsiteX0" fmla="*/ 3188 w 33794"/>
                    <a:gd name="connsiteY0" fmla="*/ 872 h 52973"/>
                    <a:gd name="connsiteX1" fmla="*/ 33764 w 33794"/>
                    <a:gd name="connsiteY1" fmla="*/ 52974 h 52973"/>
                    <a:gd name="connsiteX2" fmla="*/ 3188 w 33794"/>
                    <a:gd name="connsiteY2" fmla="*/ 872 h 5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94" h="52973">
                      <a:moveTo>
                        <a:pt x="3188" y="872"/>
                      </a:moveTo>
                      <a:cubicBezTo>
                        <a:pt x="-6718" y="6492"/>
                        <a:pt x="7284" y="40877"/>
                        <a:pt x="33764" y="52974"/>
                      </a:cubicBezTo>
                      <a:cubicBezTo>
                        <a:pt x="34716" y="18112"/>
                        <a:pt x="13094" y="-4843"/>
                        <a:pt x="3188" y="87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8EF68DB8-D51A-9BEE-BCDD-E5D777CFCC63}"/>
                    </a:ext>
                  </a:extLst>
                </p:cNvPr>
                <p:cNvSpPr/>
                <p:nvPr/>
              </p:nvSpPr>
              <p:spPr>
                <a:xfrm>
                  <a:off x="89823" y="1270168"/>
                  <a:ext cx="55623" cy="18833"/>
                </a:xfrm>
                <a:custGeom>
                  <a:avLst/>
                  <a:gdLst>
                    <a:gd name="connsiteX0" fmla="*/ 93 w 55623"/>
                    <a:gd name="connsiteY0" fmla="*/ 2848 h 18833"/>
                    <a:gd name="connsiteX1" fmla="*/ 55623 w 55623"/>
                    <a:gd name="connsiteY1" fmla="*/ 18278 h 18833"/>
                    <a:gd name="connsiteX2" fmla="*/ 93 w 55623"/>
                    <a:gd name="connsiteY2" fmla="*/ 2848 h 1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23" h="18833">
                      <a:moveTo>
                        <a:pt x="93" y="2848"/>
                      </a:moveTo>
                      <a:cubicBezTo>
                        <a:pt x="-2003" y="8372"/>
                        <a:pt x="31906" y="21707"/>
                        <a:pt x="55623" y="18278"/>
                      </a:cubicBezTo>
                      <a:cubicBezTo>
                        <a:pt x="27715" y="943"/>
                        <a:pt x="2664" y="-3725"/>
                        <a:pt x="93" y="284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6EF39D09-9BDF-6E75-04C2-274D11D81FB1}"/>
                    </a:ext>
                  </a:extLst>
                </p:cNvPr>
                <p:cNvSpPr/>
                <p:nvPr/>
              </p:nvSpPr>
              <p:spPr>
                <a:xfrm>
                  <a:off x="127917" y="1289113"/>
                  <a:ext cx="136591" cy="37147"/>
                </a:xfrm>
                <a:custGeom>
                  <a:avLst/>
                  <a:gdLst>
                    <a:gd name="connsiteX0" fmla="*/ 4004 w 136591"/>
                    <a:gd name="connsiteY0" fmla="*/ 0 h 37147"/>
                    <a:gd name="connsiteX1" fmla="*/ 132496 w 136591"/>
                    <a:gd name="connsiteY1" fmla="*/ 667 h 37147"/>
                    <a:gd name="connsiteX2" fmla="*/ 136592 w 136591"/>
                    <a:gd name="connsiteY2" fmla="*/ 4763 h 37147"/>
                    <a:gd name="connsiteX3" fmla="*/ 136592 w 136591"/>
                    <a:gd name="connsiteY3" fmla="*/ 18955 h 37147"/>
                    <a:gd name="connsiteX4" fmla="*/ 118304 w 136591"/>
                    <a:gd name="connsiteY4" fmla="*/ 37148 h 37147"/>
                    <a:gd name="connsiteX5" fmla="*/ 18196 w 136591"/>
                    <a:gd name="connsiteY5" fmla="*/ 36671 h 37147"/>
                    <a:gd name="connsiteX6" fmla="*/ 3 w 136591"/>
                    <a:gd name="connsiteY6" fmla="*/ 18288 h 37147"/>
                    <a:gd name="connsiteX7" fmla="*/ 3 w 136591"/>
                    <a:gd name="connsiteY7" fmla="*/ 4096 h 37147"/>
                    <a:gd name="connsiteX8" fmla="*/ 4004 w 136591"/>
                    <a:gd name="connsiteY8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591" h="37147">
                      <a:moveTo>
                        <a:pt x="4004" y="0"/>
                      </a:moveTo>
                      <a:lnTo>
                        <a:pt x="132496" y="667"/>
                      </a:lnTo>
                      <a:cubicBezTo>
                        <a:pt x="134782" y="667"/>
                        <a:pt x="136592" y="2477"/>
                        <a:pt x="136592" y="4763"/>
                      </a:cubicBezTo>
                      <a:lnTo>
                        <a:pt x="136592" y="18955"/>
                      </a:lnTo>
                      <a:cubicBezTo>
                        <a:pt x="136592" y="28956"/>
                        <a:pt x="128305" y="37148"/>
                        <a:pt x="118304" y="37148"/>
                      </a:cubicBezTo>
                      <a:lnTo>
                        <a:pt x="18196" y="36671"/>
                      </a:lnTo>
                      <a:cubicBezTo>
                        <a:pt x="8195" y="36576"/>
                        <a:pt x="-92" y="28385"/>
                        <a:pt x="3" y="18288"/>
                      </a:cubicBezTo>
                      <a:lnTo>
                        <a:pt x="3" y="4096"/>
                      </a:lnTo>
                      <a:cubicBezTo>
                        <a:pt x="-92" y="1905"/>
                        <a:pt x="1813" y="0"/>
                        <a:pt x="400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9CA5A3D-7A47-2B95-3256-B32B97D3FA7E}"/>
                </a:ext>
              </a:extLst>
            </p:cNvPr>
            <p:cNvSpPr/>
            <p:nvPr/>
          </p:nvSpPr>
          <p:spPr>
            <a:xfrm>
              <a:off x="6808895" y="3089371"/>
              <a:ext cx="244725" cy="387349"/>
            </a:xfrm>
            <a:custGeom>
              <a:avLst/>
              <a:gdLst>
                <a:gd name="connsiteX0" fmla="*/ 28139 w 197496"/>
                <a:gd name="connsiteY0" fmla="*/ 306614 h 312595"/>
                <a:gd name="connsiteX1" fmla="*/ 27091 w 197496"/>
                <a:gd name="connsiteY1" fmla="*/ 311948 h 312595"/>
                <a:gd name="connsiteX2" fmla="*/ 21757 w 197496"/>
                <a:gd name="connsiteY2" fmla="*/ 310900 h 312595"/>
                <a:gd name="connsiteX3" fmla="*/ 53570 w 197496"/>
                <a:gd name="connsiteY3" fmla="*/ 152499 h 312595"/>
                <a:gd name="connsiteX4" fmla="*/ 82241 w 197496"/>
                <a:gd name="connsiteY4" fmla="*/ 134592 h 312595"/>
                <a:gd name="connsiteX5" fmla="*/ 189778 w 197496"/>
                <a:gd name="connsiteY5" fmla="*/ 3719 h 312595"/>
                <a:gd name="connsiteX6" fmla="*/ 193778 w 197496"/>
                <a:gd name="connsiteY6" fmla="*/ 4 h 312595"/>
                <a:gd name="connsiteX7" fmla="*/ 197493 w 197496"/>
                <a:gd name="connsiteY7" fmla="*/ 4004 h 312595"/>
                <a:gd name="connsiteX8" fmla="*/ 86241 w 197496"/>
                <a:gd name="connsiteY8" fmla="*/ 141164 h 312595"/>
                <a:gd name="connsiteX9" fmla="*/ 57761 w 197496"/>
                <a:gd name="connsiteY9" fmla="*/ 158976 h 312595"/>
                <a:gd name="connsiteX10" fmla="*/ 28139 w 197496"/>
                <a:gd name="connsiteY10" fmla="*/ 306614 h 3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496" h="312595">
                  <a:moveTo>
                    <a:pt x="28139" y="306614"/>
                  </a:moveTo>
                  <a:cubicBezTo>
                    <a:pt x="29377" y="308423"/>
                    <a:pt x="28901" y="310805"/>
                    <a:pt x="27091" y="311948"/>
                  </a:cubicBezTo>
                  <a:cubicBezTo>
                    <a:pt x="25281" y="313091"/>
                    <a:pt x="22900" y="312709"/>
                    <a:pt x="21757" y="310900"/>
                  </a:cubicBezTo>
                  <a:cubicBezTo>
                    <a:pt x="21566" y="310614"/>
                    <a:pt x="-44061" y="214983"/>
                    <a:pt x="53570" y="152499"/>
                  </a:cubicBezTo>
                  <a:cubicBezTo>
                    <a:pt x="63095" y="146403"/>
                    <a:pt x="72811" y="140402"/>
                    <a:pt x="82241" y="134592"/>
                  </a:cubicBezTo>
                  <a:cubicBezTo>
                    <a:pt x="141867" y="97826"/>
                    <a:pt x="187492" y="69727"/>
                    <a:pt x="189778" y="3719"/>
                  </a:cubicBezTo>
                  <a:cubicBezTo>
                    <a:pt x="189873" y="1623"/>
                    <a:pt x="191683" y="-91"/>
                    <a:pt x="193778" y="4"/>
                  </a:cubicBezTo>
                  <a:cubicBezTo>
                    <a:pt x="195874" y="99"/>
                    <a:pt x="197588" y="1909"/>
                    <a:pt x="197493" y="4004"/>
                  </a:cubicBezTo>
                  <a:cubicBezTo>
                    <a:pt x="195017" y="74108"/>
                    <a:pt x="147963" y="103064"/>
                    <a:pt x="86241" y="141164"/>
                  </a:cubicBezTo>
                  <a:cubicBezTo>
                    <a:pt x="77192" y="146784"/>
                    <a:pt x="67763" y="152594"/>
                    <a:pt x="57761" y="158976"/>
                  </a:cubicBezTo>
                  <a:cubicBezTo>
                    <a:pt x="-33202" y="217269"/>
                    <a:pt x="27948" y="306328"/>
                    <a:pt x="28139" y="306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E00"/>
                </a:gs>
                <a:gs pos="100000">
                  <a:srgbClr val="F37C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DEF544E-44CA-F732-B1C3-78A19C2912DF}"/>
                </a:ext>
              </a:extLst>
            </p:cNvPr>
            <p:cNvSpPr/>
            <p:nvPr/>
          </p:nvSpPr>
          <p:spPr>
            <a:xfrm>
              <a:off x="7024083" y="3034535"/>
              <a:ext cx="223764" cy="499242"/>
            </a:xfrm>
            <a:custGeom>
              <a:avLst/>
              <a:gdLst>
                <a:gd name="connsiteX0" fmla="*/ 592 w 180580"/>
                <a:gd name="connsiteY0" fmla="*/ 10729 h 402894"/>
                <a:gd name="connsiteX1" fmla="*/ 4688 w 180580"/>
                <a:gd name="connsiteY1" fmla="*/ 633 h 402894"/>
                <a:gd name="connsiteX2" fmla="*/ 14785 w 180580"/>
                <a:gd name="connsiteY2" fmla="*/ 4728 h 402894"/>
                <a:gd name="connsiteX3" fmla="*/ 179948 w 180580"/>
                <a:gd name="connsiteY3" fmla="*/ 392205 h 402894"/>
                <a:gd name="connsiteX4" fmla="*/ 175852 w 180580"/>
                <a:gd name="connsiteY4" fmla="*/ 402302 h 402894"/>
                <a:gd name="connsiteX5" fmla="*/ 165756 w 180580"/>
                <a:gd name="connsiteY5" fmla="*/ 398206 h 402894"/>
                <a:gd name="connsiteX6" fmla="*/ 592 w 180580"/>
                <a:gd name="connsiteY6" fmla="*/ 10729 h 4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580" h="402894">
                  <a:moveTo>
                    <a:pt x="592" y="10729"/>
                  </a:moveTo>
                  <a:cubicBezTo>
                    <a:pt x="-1027" y="6824"/>
                    <a:pt x="783" y="2252"/>
                    <a:pt x="4688" y="633"/>
                  </a:cubicBezTo>
                  <a:cubicBezTo>
                    <a:pt x="8593" y="-1082"/>
                    <a:pt x="13165" y="823"/>
                    <a:pt x="14785" y="4728"/>
                  </a:cubicBezTo>
                  <a:lnTo>
                    <a:pt x="179948" y="392205"/>
                  </a:lnTo>
                  <a:cubicBezTo>
                    <a:pt x="181663" y="396111"/>
                    <a:pt x="179758" y="400683"/>
                    <a:pt x="175852" y="402302"/>
                  </a:cubicBezTo>
                  <a:cubicBezTo>
                    <a:pt x="171947" y="403921"/>
                    <a:pt x="167375" y="402111"/>
                    <a:pt x="165756" y="398206"/>
                  </a:cubicBezTo>
                  <a:lnTo>
                    <a:pt x="592" y="10729"/>
                  </a:lnTo>
                  <a:close/>
                </a:path>
              </a:pathLst>
            </a:custGeom>
            <a:solidFill>
              <a:srgbClr val="3C1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CE229C5-C348-C223-D8F8-C67D79BAE17D}"/>
                </a:ext>
              </a:extLst>
            </p:cNvPr>
            <p:cNvSpPr/>
            <p:nvPr/>
          </p:nvSpPr>
          <p:spPr>
            <a:xfrm>
              <a:off x="7054538" y="2983442"/>
              <a:ext cx="85146" cy="105003"/>
            </a:xfrm>
            <a:custGeom>
              <a:avLst/>
              <a:gdLst>
                <a:gd name="connsiteX0" fmla="*/ 875 w 68714"/>
                <a:gd name="connsiteY0" fmla="*/ 77489 h 84739"/>
                <a:gd name="connsiteX1" fmla="*/ 18 w 68714"/>
                <a:gd name="connsiteY1" fmla="*/ 74726 h 84739"/>
                <a:gd name="connsiteX2" fmla="*/ 32403 w 68714"/>
                <a:gd name="connsiteY2" fmla="*/ 3956 h 84739"/>
                <a:gd name="connsiteX3" fmla="*/ 21449 w 68714"/>
                <a:gd name="connsiteY3" fmla="*/ 62153 h 84739"/>
                <a:gd name="connsiteX4" fmla="*/ 67550 w 68714"/>
                <a:gd name="connsiteY4" fmla="*/ 61677 h 84739"/>
                <a:gd name="connsiteX5" fmla="*/ 3542 w 68714"/>
                <a:gd name="connsiteY5" fmla="*/ 83775 h 84739"/>
                <a:gd name="connsiteX6" fmla="*/ 113 w 68714"/>
                <a:gd name="connsiteY6" fmla="*/ 79584 h 84739"/>
                <a:gd name="connsiteX7" fmla="*/ 875 w 68714"/>
                <a:gd name="connsiteY7" fmla="*/ 77489 h 84739"/>
                <a:gd name="connsiteX8" fmla="*/ 875 w 68714"/>
                <a:gd name="connsiteY8" fmla="*/ 77489 h 84739"/>
                <a:gd name="connsiteX9" fmla="*/ 26878 w 68714"/>
                <a:gd name="connsiteY9" fmla="*/ 9385 h 84739"/>
                <a:gd name="connsiteX10" fmla="*/ 8495 w 68714"/>
                <a:gd name="connsiteY10" fmla="*/ 67773 h 84739"/>
                <a:gd name="connsiteX11" fmla="*/ 26878 w 68714"/>
                <a:gd name="connsiteY11" fmla="*/ 9385 h 84739"/>
                <a:gd name="connsiteX12" fmla="*/ 26878 w 68714"/>
                <a:gd name="connsiteY12" fmla="*/ 9385 h 84739"/>
                <a:gd name="connsiteX13" fmla="*/ 60311 w 68714"/>
                <a:gd name="connsiteY13" fmla="*/ 64344 h 84739"/>
                <a:gd name="connsiteX14" fmla="*/ 13067 w 68714"/>
                <a:gd name="connsiteY14" fmla="*/ 76727 h 84739"/>
                <a:gd name="connsiteX15" fmla="*/ 60311 w 68714"/>
                <a:gd name="connsiteY15" fmla="*/ 64344 h 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714" h="84739">
                  <a:moveTo>
                    <a:pt x="875" y="77489"/>
                  </a:moveTo>
                  <a:cubicBezTo>
                    <a:pt x="208" y="76727"/>
                    <a:pt x="-77" y="75774"/>
                    <a:pt x="18" y="74726"/>
                  </a:cubicBezTo>
                  <a:cubicBezTo>
                    <a:pt x="18" y="74441"/>
                    <a:pt x="8209" y="-20238"/>
                    <a:pt x="32403" y="3956"/>
                  </a:cubicBezTo>
                  <a:cubicBezTo>
                    <a:pt x="45643" y="17195"/>
                    <a:pt x="32593" y="44342"/>
                    <a:pt x="21449" y="62153"/>
                  </a:cubicBezTo>
                  <a:cubicBezTo>
                    <a:pt x="37737" y="52628"/>
                    <a:pt x="60692" y="43389"/>
                    <a:pt x="67550" y="61677"/>
                  </a:cubicBezTo>
                  <a:cubicBezTo>
                    <a:pt x="78885" y="91776"/>
                    <a:pt x="3733" y="83775"/>
                    <a:pt x="3542" y="83775"/>
                  </a:cubicBezTo>
                  <a:cubicBezTo>
                    <a:pt x="1447" y="83585"/>
                    <a:pt x="-77" y="81680"/>
                    <a:pt x="113" y="79584"/>
                  </a:cubicBezTo>
                  <a:cubicBezTo>
                    <a:pt x="113" y="78727"/>
                    <a:pt x="399" y="78060"/>
                    <a:pt x="875" y="77489"/>
                  </a:cubicBezTo>
                  <a:lnTo>
                    <a:pt x="875" y="77489"/>
                  </a:lnTo>
                  <a:close/>
                  <a:moveTo>
                    <a:pt x="26878" y="9385"/>
                  </a:moveTo>
                  <a:cubicBezTo>
                    <a:pt x="16877" y="-616"/>
                    <a:pt x="10495" y="48437"/>
                    <a:pt x="8495" y="67773"/>
                  </a:cubicBezTo>
                  <a:cubicBezTo>
                    <a:pt x="18496" y="53771"/>
                    <a:pt x="39070" y="21672"/>
                    <a:pt x="26878" y="9385"/>
                  </a:cubicBezTo>
                  <a:lnTo>
                    <a:pt x="26878" y="9385"/>
                  </a:lnTo>
                  <a:close/>
                  <a:moveTo>
                    <a:pt x="60311" y="64344"/>
                  </a:moveTo>
                  <a:cubicBezTo>
                    <a:pt x="54406" y="48723"/>
                    <a:pt x="24211" y="68630"/>
                    <a:pt x="13067" y="76727"/>
                  </a:cubicBezTo>
                  <a:cubicBezTo>
                    <a:pt x="30022" y="77870"/>
                    <a:pt x="65550" y="78441"/>
                    <a:pt x="60311" y="64344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6791042-D35E-B9E2-7B59-E21CC334F43C}"/>
                </a:ext>
              </a:extLst>
            </p:cNvPr>
            <p:cNvSpPr/>
            <p:nvPr/>
          </p:nvSpPr>
          <p:spPr>
            <a:xfrm>
              <a:off x="7038739" y="3073784"/>
              <a:ext cx="25747" cy="28007"/>
            </a:xfrm>
            <a:custGeom>
              <a:avLst/>
              <a:gdLst>
                <a:gd name="connsiteX0" fmla="*/ 13244 w 20778"/>
                <a:gd name="connsiteY0" fmla="*/ 2582 h 22602"/>
                <a:gd name="connsiteX1" fmla="*/ 18197 w 20778"/>
                <a:gd name="connsiteY1" fmla="*/ 200 h 22602"/>
                <a:gd name="connsiteX2" fmla="*/ 20578 w 20778"/>
                <a:gd name="connsiteY2" fmla="*/ 5154 h 22602"/>
                <a:gd name="connsiteX3" fmla="*/ 3624 w 20778"/>
                <a:gd name="connsiteY3" fmla="*/ 22584 h 22602"/>
                <a:gd name="connsiteX4" fmla="*/ 4 w 20778"/>
                <a:gd name="connsiteY4" fmla="*/ 18488 h 22602"/>
                <a:gd name="connsiteX5" fmla="*/ 4100 w 20778"/>
                <a:gd name="connsiteY5" fmla="*/ 14869 h 22602"/>
                <a:gd name="connsiteX6" fmla="*/ 13244 w 20778"/>
                <a:gd name="connsiteY6" fmla="*/ 2582 h 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78" h="22602">
                  <a:moveTo>
                    <a:pt x="13244" y="2582"/>
                  </a:moveTo>
                  <a:cubicBezTo>
                    <a:pt x="13910" y="581"/>
                    <a:pt x="16101" y="-466"/>
                    <a:pt x="18197" y="200"/>
                  </a:cubicBezTo>
                  <a:cubicBezTo>
                    <a:pt x="20197" y="867"/>
                    <a:pt x="21245" y="3058"/>
                    <a:pt x="20578" y="5154"/>
                  </a:cubicBezTo>
                  <a:cubicBezTo>
                    <a:pt x="20578" y="5249"/>
                    <a:pt x="14196" y="23251"/>
                    <a:pt x="3624" y="22584"/>
                  </a:cubicBezTo>
                  <a:cubicBezTo>
                    <a:pt x="1528" y="22489"/>
                    <a:pt x="-91" y="20584"/>
                    <a:pt x="4" y="18488"/>
                  </a:cubicBezTo>
                  <a:cubicBezTo>
                    <a:pt x="99" y="16393"/>
                    <a:pt x="2004" y="14774"/>
                    <a:pt x="4100" y="14869"/>
                  </a:cubicBezTo>
                  <a:cubicBezTo>
                    <a:pt x="8862" y="15155"/>
                    <a:pt x="13244" y="2582"/>
                    <a:pt x="13244" y="2582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8FF50AD-38D2-B3C7-B568-D2A6C0AE0BC8}"/>
                </a:ext>
              </a:extLst>
            </p:cNvPr>
            <p:cNvSpPr/>
            <p:nvPr/>
          </p:nvSpPr>
          <p:spPr>
            <a:xfrm>
              <a:off x="7037420" y="3074330"/>
              <a:ext cx="29353" cy="19794"/>
            </a:xfrm>
            <a:custGeom>
              <a:avLst/>
              <a:gdLst>
                <a:gd name="connsiteX0" fmla="*/ 16309 w 23688"/>
                <a:gd name="connsiteY0" fmla="*/ 2331 h 15974"/>
                <a:gd name="connsiteX1" fmla="*/ 21358 w 23688"/>
                <a:gd name="connsiteY1" fmla="*/ 331 h 15974"/>
                <a:gd name="connsiteX2" fmla="*/ 23358 w 23688"/>
                <a:gd name="connsiteY2" fmla="*/ 5379 h 15974"/>
                <a:gd name="connsiteX3" fmla="*/ 1927 w 23688"/>
                <a:gd name="connsiteY3" fmla="*/ 13571 h 15974"/>
                <a:gd name="connsiteX4" fmla="*/ 498 w 23688"/>
                <a:gd name="connsiteY4" fmla="*/ 8332 h 15974"/>
                <a:gd name="connsiteX5" fmla="*/ 5737 w 23688"/>
                <a:gd name="connsiteY5" fmla="*/ 6903 h 15974"/>
                <a:gd name="connsiteX6" fmla="*/ 16309 w 23688"/>
                <a:gd name="connsiteY6" fmla="*/ 2331 h 1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88" h="15974">
                  <a:moveTo>
                    <a:pt x="16309" y="2331"/>
                  </a:moveTo>
                  <a:cubicBezTo>
                    <a:pt x="17167" y="331"/>
                    <a:pt x="19453" y="-526"/>
                    <a:pt x="21358" y="331"/>
                  </a:cubicBezTo>
                  <a:cubicBezTo>
                    <a:pt x="23358" y="1188"/>
                    <a:pt x="24215" y="3474"/>
                    <a:pt x="23358" y="5379"/>
                  </a:cubicBezTo>
                  <a:cubicBezTo>
                    <a:pt x="23358" y="5379"/>
                    <a:pt x="16405" y="22048"/>
                    <a:pt x="1927" y="13571"/>
                  </a:cubicBezTo>
                  <a:cubicBezTo>
                    <a:pt x="117" y="12523"/>
                    <a:pt x="-550" y="10142"/>
                    <a:pt x="498" y="8332"/>
                  </a:cubicBezTo>
                  <a:cubicBezTo>
                    <a:pt x="1546" y="6522"/>
                    <a:pt x="3927" y="5856"/>
                    <a:pt x="5737" y="6903"/>
                  </a:cubicBezTo>
                  <a:cubicBezTo>
                    <a:pt x="12785" y="10904"/>
                    <a:pt x="16309" y="2331"/>
                    <a:pt x="16309" y="2331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83" name="图形 98">
              <a:extLst>
                <a:ext uri="{FF2B5EF4-FFF2-40B4-BE49-F238E27FC236}">
                  <a16:creationId xmlns:a16="http://schemas.microsoft.com/office/drawing/2014/main" id="{C9FBAC07-AB5E-CE29-C036-15BFF2BF9A1B}"/>
                </a:ext>
              </a:extLst>
            </p:cNvPr>
            <p:cNvGrpSpPr/>
            <p:nvPr/>
          </p:nvGrpSpPr>
          <p:grpSpPr>
            <a:xfrm>
              <a:off x="7029468" y="3158059"/>
              <a:ext cx="170559" cy="225782"/>
              <a:chOff x="353606" y="705604"/>
              <a:chExt cx="137643" cy="182209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FE3B056-514C-E21E-0347-A4BF6DFBB471}"/>
                  </a:ext>
                </a:extLst>
              </p:cNvPr>
              <p:cNvSpPr/>
              <p:nvPr/>
            </p:nvSpPr>
            <p:spPr>
              <a:xfrm>
                <a:off x="353606" y="705604"/>
                <a:ext cx="132567" cy="182209"/>
              </a:xfrm>
              <a:custGeom>
                <a:avLst/>
                <a:gdLst>
                  <a:gd name="connsiteX0" fmla="*/ 129596 w 132567"/>
                  <a:gd name="connsiteY0" fmla="*/ 141263 h 182209"/>
                  <a:gd name="connsiteX1" fmla="*/ 56 w 132567"/>
                  <a:gd name="connsiteY1" fmla="*/ 60777 h 182209"/>
                  <a:gd name="connsiteX2" fmla="*/ 52063 w 132567"/>
                  <a:gd name="connsiteY2" fmla="*/ 8 h 182209"/>
                  <a:gd name="connsiteX3" fmla="*/ 129596 w 132567"/>
                  <a:gd name="connsiteY3" fmla="*/ 141263 h 18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67" h="182209">
                    <a:moveTo>
                      <a:pt x="129596" y="141263"/>
                    </a:moveTo>
                    <a:cubicBezTo>
                      <a:pt x="111213" y="217559"/>
                      <a:pt x="-2896" y="185269"/>
                      <a:pt x="56" y="60777"/>
                    </a:cubicBezTo>
                    <a:cubicBezTo>
                      <a:pt x="1009" y="21058"/>
                      <a:pt x="27012" y="484"/>
                      <a:pt x="52063" y="8"/>
                    </a:cubicBezTo>
                    <a:cubicBezTo>
                      <a:pt x="111975" y="-945"/>
                      <a:pt x="142646" y="86971"/>
                      <a:pt x="129596" y="141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5" name="图形 98">
                <a:extLst>
                  <a:ext uri="{FF2B5EF4-FFF2-40B4-BE49-F238E27FC236}">
                    <a16:creationId xmlns:a16="http://schemas.microsoft.com/office/drawing/2014/main" id="{07D38FF5-C71F-0F17-8976-1BCF8B87BF32}"/>
                  </a:ext>
                </a:extLst>
              </p:cNvPr>
              <p:cNvGrpSpPr/>
              <p:nvPr/>
            </p:nvGrpSpPr>
            <p:grpSpPr>
              <a:xfrm>
                <a:off x="399900" y="733156"/>
                <a:ext cx="91350" cy="98471"/>
                <a:chOff x="399900" y="733156"/>
                <a:chExt cx="91350" cy="98471"/>
              </a:xfrm>
              <a:solidFill>
                <a:srgbClr val="DBC2AA"/>
              </a:solidFill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624DB847-FE99-E972-9692-B530BD4DDD87}"/>
                    </a:ext>
                  </a:extLst>
                </p:cNvPr>
                <p:cNvSpPr/>
                <p:nvPr/>
              </p:nvSpPr>
              <p:spPr>
                <a:xfrm>
                  <a:off x="413664" y="770852"/>
                  <a:ext cx="71302" cy="24586"/>
                </a:xfrm>
                <a:custGeom>
                  <a:avLst/>
                  <a:gdLst>
                    <a:gd name="connsiteX0" fmla="*/ 8389 w 71302"/>
                    <a:gd name="connsiteY0" fmla="*/ 23437 h 24586"/>
                    <a:gd name="connsiteX1" fmla="*/ 1150 w 71302"/>
                    <a:gd name="connsiteY1" fmla="*/ 22675 h 24586"/>
                    <a:gd name="connsiteX2" fmla="*/ 1912 w 71302"/>
                    <a:gd name="connsiteY2" fmla="*/ 15436 h 24586"/>
                    <a:gd name="connsiteX3" fmla="*/ 31820 w 71302"/>
                    <a:gd name="connsiteY3" fmla="*/ 2197 h 24586"/>
                    <a:gd name="connsiteX4" fmla="*/ 66872 w 71302"/>
                    <a:gd name="connsiteY4" fmla="*/ 1054 h 24586"/>
                    <a:gd name="connsiteX5" fmla="*/ 71254 w 71302"/>
                    <a:gd name="connsiteY5" fmla="*/ 6864 h 24586"/>
                    <a:gd name="connsiteX6" fmla="*/ 65443 w 71302"/>
                    <a:gd name="connsiteY6" fmla="*/ 11245 h 24586"/>
                    <a:gd name="connsiteX7" fmla="*/ 34011 w 71302"/>
                    <a:gd name="connsiteY7" fmla="*/ 12293 h 24586"/>
                    <a:gd name="connsiteX8" fmla="*/ 8389 w 71302"/>
                    <a:gd name="connsiteY8" fmla="*/ 23437 h 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02" h="24586">
                      <a:moveTo>
                        <a:pt x="8389" y="23437"/>
                      </a:moveTo>
                      <a:cubicBezTo>
                        <a:pt x="6198" y="25247"/>
                        <a:pt x="2959" y="24866"/>
                        <a:pt x="1150" y="22675"/>
                      </a:cubicBezTo>
                      <a:cubicBezTo>
                        <a:pt x="-660" y="20485"/>
                        <a:pt x="-279" y="17246"/>
                        <a:pt x="1912" y="15436"/>
                      </a:cubicBezTo>
                      <a:cubicBezTo>
                        <a:pt x="8293" y="10293"/>
                        <a:pt x="18771" y="5054"/>
                        <a:pt x="31820" y="2197"/>
                      </a:cubicBezTo>
                      <a:cubicBezTo>
                        <a:pt x="42107" y="6"/>
                        <a:pt x="54109" y="-851"/>
                        <a:pt x="66872" y="1054"/>
                      </a:cubicBezTo>
                      <a:cubicBezTo>
                        <a:pt x="69730" y="1435"/>
                        <a:pt x="71635" y="4102"/>
                        <a:pt x="71254" y="6864"/>
                      </a:cubicBezTo>
                      <a:cubicBezTo>
                        <a:pt x="70873" y="9721"/>
                        <a:pt x="68206" y="11626"/>
                        <a:pt x="65443" y="11245"/>
                      </a:cubicBezTo>
                      <a:cubicBezTo>
                        <a:pt x="53918" y="9626"/>
                        <a:pt x="43250" y="10293"/>
                        <a:pt x="34011" y="12293"/>
                      </a:cubicBezTo>
                      <a:cubicBezTo>
                        <a:pt x="22676" y="14770"/>
                        <a:pt x="13627" y="19151"/>
                        <a:pt x="8389" y="2343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96A28F47-F1FD-6751-08ED-CFCFA2A475ED}"/>
                    </a:ext>
                  </a:extLst>
                </p:cNvPr>
                <p:cNvSpPr/>
                <p:nvPr/>
              </p:nvSpPr>
              <p:spPr>
                <a:xfrm>
                  <a:off x="428697" y="812730"/>
                  <a:ext cx="62553" cy="18898"/>
                </a:xfrm>
                <a:custGeom>
                  <a:avLst/>
                  <a:gdLst>
                    <a:gd name="connsiteX0" fmla="*/ 7833 w 62553"/>
                    <a:gd name="connsiteY0" fmla="*/ 18136 h 18898"/>
                    <a:gd name="connsiteX1" fmla="*/ 785 w 62553"/>
                    <a:gd name="connsiteY1" fmla="*/ 16421 h 18898"/>
                    <a:gd name="connsiteX2" fmla="*/ 2499 w 62553"/>
                    <a:gd name="connsiteY2" fmla="*/ 9373 h 18898"/>
                    <a:gd name="connsiteX3" fmla="*/ 28502 w 62553"/>
                    <a:gd name="connsiteY3" fmla="*/ 1181 h 18898"/>
                    <a:gd name="connsiteX4" fmla="*/ 58030 w 62553"/>
                    <a:gd name="connsiteY4" fmla="*/ 800 h 18898"/>
                    <a:gd name="connsiteX5" fmla="*/ 62507 w 62553"/>
                    <a:gd name="connsiteY5" fmla="*/ 6515 h 18898"/>
                    <a:gd name="connsiteX6" fmla="*/ 56792 w 62553"/>
                    <a:gd name="connsiteY6" fmla="*/ 10992 h 18898"/>
                    <a:gd name="connsiteX7" fmla="*/ 30026 w 62553"/>
                    <a:gd name="connsiteY7" fmla="*/ 11278 h 18898"/>
                    <a:gd name="connsiteX8" fmla="*/ 30026 w 62553"/>
                    <a:gd name="connsiteY8" fmla="*/ 11278 h 18898"/>
                    <a:gd name="connsiteX9" fmla="*/ 7833 w 62553"/>
                    <a:gd name="connsiteY9" fmla="*/ 18136 h 18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553" h="18898">
                      <a:moveTo>
                        <a:pt x="7833" y="18136"/>
                      </a:moveTo>
                      <a:cubicBezTo>
                        <a:pt x="5452" y="19660"/>
                        <a:pt x="2213" y="18802"/>
                        <a:pt x="785" y="16421"/>
                      </a:cubicBezTo>
                      <a:cubicBezTo>
                        <a:pt x="-739" y="14040"/>
                        <a:pt x="23" y="10801"/>
                        <a:pt x="2499" y="9373"/>
                      </a:cubicBezTo>
                      <a:cubicBezTo>
                        <a:pt x="5357" y="7658"/>
                        <a:pt x="14691" y="3277"/>
                        <a:pt x="28502" y="1181"/>
                      </a:cubicBezTo>
                      <a:cubicBezTo>
                        <a:pt x="36789" y="-57"/>
                        <a:pt x="46695" y="-533"/>
                        <a:pt x="58030" y="800"/>
                      </a:cubicBezTo>
                      <a:cubicBezTo>
                        <a:pt x="60887" y="1086"/>
                        <a:pt x="62888" y="3658"/>
                        <a:pt x="62507" y="6515"/>
                      </a:cubicBezTo>
                      <a:cubicBezTo>
                        <a:pt x="62126" y="9373"/>
                        <a:pt x="59649" y="11373"/>
                        <a:pt x="56792" y="10992"/>
                      </a:cubicBezTo>
                      <a:cubicBezTo>
                        <a:pt x="46505" y="9754"/>
                        <a:pt x="37456" y="10135"/>
                        <a:pt x="30026" y="11278"/>
                      </a:cubicBezTo>
                      <a:lnTo>
                        <a:pt x="30026" y="11278"/>
                      </a:lnTo>
                      <a:cubicBezTo>
                        <a:pt x="17930" y="13183"/>
                        <a:pt x="10214" y="16707"/>
                        <a:pt x="7833" y="1813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EC0E6D4-4D6A-AA54-D804-D32635169BAC}"/>
                    </a:ext>
                  </a:extLst>
                </p:cNvPr>
                <p:cNvSpPr/>
                <p:nvPr/>
              </p:nvSpPr>
              <p:spPr>
                <a:xfrm>
                  <a:off x="399900" y="733156"/>
                  <a:ext cx="67503" cy="23182"/>
                </a:xfrm>
                <a:custGeom>
                  <a:avLst/>
                  <a:gdLst>
                    <a:gd name="connsiteX0" fmla="*/ 7960 w 67503"/>
                    <a:gd name="connsiteY0" fmla="*/ 22366 h 23182"/>
                    <a:gd name="connsiteX1" fmla="*/ 816 w 67503"/>
                    <a:gd name="connsiteY1" fmla="*/ 20842 h 23182"/>
                    <a:gd name="connsiteX2" fmla="*/ 2340 w 67503"/>
                    <a:gd name="connsiteY2" fmla="*/ 13698 h 23182"/>
                    <a:gd name="connsiteX3" fmla="*/ 23010 w 67503"/>
                    <a:gd name="connsiteY3" fmla="*/ 4173 h 23182"/>
                    <a:gd name="connsiteX4" fmla="*/ 62729 w 67503"/>
                    <a:gd name="connsiteY4" fmla="*/ 459 h 23182"/>
                    <a:gd name="connsiteX5" fmla="*/ 67491 w 67503"/>
                    <a:gd name="connsiteY5" fmla="*/ 5983 h 23182"/>
                    <a:gd name="connsiteX6" fmla="*/ 61967 w 67503"/>
                    <a:gd name="connsiteY6" fmla="*/ 10650 h 23182"/>
                    <a:gd name="connsiteX7" fmla="*/ 26058 w 67503"/>
                    <a:gd name="connsiteY7" fmla="*/ 13984 h 23182"/>
                    <a:gd name="connsiteX8" fmla="*/ 7960 w 67503"/>
                    <a:gd name="connsiteY8" fmla="*/ 22366 h 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503" h="23182">
                      <a:moveTo>
                        <a:pt x="7960" y="22366"/>
                      </a:moveTo>
                      <a:cubicBezTo>
                        <a:pt x="5579" y="23890"/>
                        <a:pt x="2436" y="23223"/>
                        <a:pt x="816" y="20842"/>
                      </a:cubicBezTo>
                      <a:cubicBezTo>
                        <a:pt x="-708" y="18461"/>
                        <a:pt x="-41" y="15318"/>
                        <a:pt x="2340" y="13698"/>
                      </a:cubicBezTo>
                      <a:cubicBezTo>
                        <a:pt x="6055" y="11317"/>
                        <a:pt x="12913" y="7221"/>
                        <a:pt x="23010" y="4173"/>
                      </a:cubicBezTo>
                      <a:cubicBezTo>
                        <a:pt x="33011" y="1125"/>
                        <a:pt x="46251" y="-970"/>
                        <a:pt x="62729" y="459"/>
                      </a:cubicBezTo>
                      <a:cubicBezTo>
                        <a:pt x="65586" y="649"/>
                        <a:pt x="67682" y="3221"/>
                        <a:pt x="67491" y="5983"/>
                      </a:cubicBezTo>
                      <a:cubicBezTo>
                        <a:pt x="67206" y="8841"/>
                        <a:pt x="64729" y="10936"/>
                        <a:pt x="61967" y="10650"/>
                      </a:cubicBezTo>
                      <a:cubicBezTo>
                        <a:pt x="47013" y="9412"/>
                        <a:pt x="35011" y="11222"/>
                        <a:pt x="26058" y="13984"/>
                      </a:cubicBezTo>
                      <a:cubicBezTo>
                        <a:pt x="17199" y="16842"/>
                        <a:pt x="11199" y="20366"/>
                        <a:pt x="7960" y="2236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F47559D-4BBB-6B43-3B93-127A90E4E0E5}"/>
              </a:ext>
            </a:extLst>
          </p:cNvPr>
          <p:cNvSpPr/>
          <p:nvPr/>
        </p:nvSpPr>
        <p:spPr>
          <a:xfrm>
            <a:off x="5090396" y="1032271"/>
            <a:ext cx="1061642" cy="7227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16000">
                <a:schemeClr val="bg1">
                  <a:alpha val="0"/>
                </a:schemeClr>
              </a:gs>
              <a:gs pos="100000">
                <a:srgbClr val="F7DEA2"/>
              </a:gs>
            </a:gsLst>
            <a:lin ang="1890000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46143A5-0E4D-5213-C0D6-5F3D9A9D5FA0}"/>
              </a:ext>
            </a:extLst>
          </p:cNvPr>
          <p:cNvSpPr/>
          <p:nvPr/>
        </p:nvSpPr>
        <p:spPr>
          <a:xfrm>
            <a:off x="3290930" y="238556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88000">
                <a:schemeClr val="bg1">
                  <a:alpha val="0"/>
                </a:schemeClr>
              </a:gs>
              <a:gs pos="0">
                <a:srgbClr val="F7DEA2"/>
              </a:gs>
            </a:gsLst>
            <a:lin ang="1890000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061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04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cxnSp>
        <p:nvCxnSpPr>
          <p:cNvPr id="34" name="直接连接符 7">
            <a:extLst>
              <a:ext uri="{FF2B5EF4-FFF2-40B4-BE49-F238E27FC236}">
                <a16:creationId xmlns:a16="http://schemas.microsoft.com/office/drawing/2014/main" id="{A443BE2E-6973-3E41-47FF-7838F02A615B}"/>
              </a:ext>
            </a:extLst>
          </p:cNvPr>
          <p:cNvCxnSpPr/>
          <p:nvPr/>
        </p:nvCxnSpPr>
        <p:spPr>
          <a:xfrm>
            <a:off x="4557024" y="872562"/>
            <a:ext cx="0" cy="4057274"/>
          </a:xfrm>
          <a:prstGeom prst="line">
            <a:avLst/>
          </a:prstGeom>
          <a:ln w="1905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7DEA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8">
            <a:extLst>
              <a:ext uri="{FF2B5EF4-FFF2-40B4-BE49-F238E27FC236}">
                <a16:creationId xmlns:a16="http://schemas.microsoft.com/office/drawing/2014/main" id="{0DD775BA-3A7A-06CC-23F7-150219AF493A}"/>
              </a:ext>
            </a:extLst>
          </p:cNvPr>
          <p:cNvSpPr/>
          <p:nvPr/>
        </p:nvSpPr>
        <p:spPr>
          <a:xfrm>
            <a:off x="4473161" y="964466"/>
            <a:ext cx="167725" cy="167725"/>
          </a:xfrm>
          <a:prstGeom prst="ellipse">
            <a:avLst/>
          </a:prstGeom>
          <a:solidFill>
            <a:srgbClr val="CB2900"/>
          </a:solidFill>
          <a:ln w="1905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7DEA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3" name="Group 14">
            <a:extLst>
              <a:ext uri="{FF2B5EF4-FFF2-40B4-BE49-F238E27FC236}">
                <a16:creationId xmlns:a16="http://schemas.microsoft.com/office/drawing/2014/main" id="{C15EC67A-00CD-E83D-9BED-794BD51D2AD0}"/>
              </a:ext>
            </a:extLst>
          </p:cNvPr>
          <p:cNvGrpSpPr/>
          <p:nvPr/>
        </p:nvGrpSpPr>
        <p:grpSpPr>
          <a:xfrm>
            <a:off x="4011920" y="1508218"/>
            <a:ext cx="3204738" cy="503174"/>
            <a:chOff x="5349226" y="2010956"/>
            <a:chExt cx="4272984" cy="670899"/>
          </a:xfrm>
        </p:grpSpPr>
        <p:sp>
          <p:nvSpPr>
            <p:cNvPr id="54" name="燕尾形 18">
              <a:extLst>
                <a:ext uri="{FF2B5EF4-FFF2-40B4-BE49-F238E27FC236}">
                  <a16:creationId xmlns:a16="http://schemas.microsoft.com/office/drawing/2014/main" id="{6BA0AC0C-1322-CAD2-6532-1B5AAB3F7A6A}"/>
                </a:ext>
              </a:extLst>
            </p:cNvPr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TextBox 94">
              <a:extLst>
                <a:ext uri="{FF2B5EF4-FFF2-40B4-BE49-F238E27FC236}">
                  <a16:creationId xmlns:a16="http://schemas.microsoft.com/office/drawing/2014/main" id="{10CE60B9-43F0-1E93-7F08-ED32E2FADD92}"/>
                </a:ext>
              </a:extLst>
            </p:cNvPr>
            <p:cNvSpPr txBox="1"/>
            <p:nvPr/>
          </p:nvSpPr>
          <p:spPr>
            <a:xfrm>
              <a:off x="6194267" y="2100183"/>
              <a:ext cx="2092880" cy="492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FF0000">
                          <a:alpha val="19000"/>
                        </a:srgb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点击添加文本</a:t>
              </a:r>
            </a:p>
          </p:txBody>
        </p:sp>
      </p:grpSp>
      <p:grpSp>
        <p:nvGrpSpPr>
          <p:cNvPr id="56" name="Group 15">
            <a:extLst>
              <a:ext uri="{FF2B5EF4-FFF2-40B4-BE49-F238E27FC236}">
                <a16:creationId xmlns:a16="http://schemas.microsoft.com/office/drawing/2014/main" id="{78DDEF1F-B78E-F685-73DF-5837CD303400}"/>
              </a:ext>
            </a:extLst>
          </p:cNvPr>
          <p:cNvGrpSpPr/>
          <p:nvPr/>
        </p:nvGrpSpPr>
        <p:grpSpPr>
          <a:xfrm>
            <a:off x="1927342" y="2734851"/>
            <a:ext cx="3204738" cy="503174"/>
            <a:chOff x="2569789" y="3646467"/>
            <a:chExt cx="4272984" cy="670899"/>
          </a:xfrm>
        </p:grpSpPr>
        <p:sp>
          <p:nvSpPr>
            <p:cNvPr id="57" name="燕尾形 20">
              <a:extLst>
                <a:ext uri="{FF2B5EF4-FFF2-40B4-BE49-F238E27FC236}">
                  <a16:creationId xmlns:a16="http://schemas.microsoft.com/office/drawing/2014/main" id="{688CEDA7-40F9-535D-68CC-45B4AF530D2C}"/>
                </a:ext>
              </a:extLst>
            </p:cNvPr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TextBox 97">
              <a:extLst>
                <a:ext uri="{FF2B5EF4-FFF2-40B4-BE49-F238E27FC236}">
                  <a16:creationId xmlns:a16="http://schemas.microsoft.com/office/drawing/2014/main" id="{F2139962-5B89-79E0-3E34-4E736F73A2D9}"/>
                </a:ext>
              </a:extLst>
            </p:cNvPr>
            <p:cNvSpPr txBox="1"/>
            <p:nvPr/>
          </p:nvSpPr>
          <p:spPr>
            <a:xfrm>
              <a:off x="3866549" y="3735695"/>
              <a:ext cx="2092880" cy="492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FF0000">
                          <a:alpha val="19000"/>
                        </a:srgb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点击添加文本</a:t>
              </a:r>
            </a:p>
          </p:txBody>
        </p:sp>
      </p:grpSp>
      <p:grpSp>
        <p:nvGrpSpPr>
          <p:cNvPr id="59" name="Group 17">
            <a:extLst>
              <a:ext uri="{FF2B5EF4-FFF2-40B4-BE49-F238E27FC236}">
                <a16:creationId xmlns:a16="http://schemas.microsoft.com/office/drawing/2014/main" id="{70643E54-33CE-AD92-3780-C5FFDD002000}"/>
              </a:ext>
            </a:extLst>
          </p:cNvPr>
          <p:cNvGrpSpPr/>
          <p:nvPr/>
        </p:nvGrpSpPr>
        <p:grpSpPr>
          <a:xfrm>
            <a:off x="4011920" y="4024088"/>
            <a:ext cx="3204738" cy="503174"/>
            <a:chOff x="5349226" y="5365450"/>
            <a:chExt cx="4272984" cy="670899"/>
          </a:xfrm>
        </p:grpSpPr>
        <p:sp>
          <p:nvSpPr>
            <p:cNvPr id="60" name="燕尾形 23">
              <a:extLst>
                <a:ext uri="{FF2B5EF4-FFF2-40B4-BE49-F238E27FC236}">
                  <a16:creationId xmlns:a16="http://schemas.microsoft.com/office/drawing/2014/main" id="{3CF0CB5D-6240-8F24-652E-64D2679A92B2}"/>
                </a:ext>
              </a:extLst>
            </p:cNvPr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TextBox 100">
              <a:extLst>
                <a:ext uri="{FF2B5EF4-FFF2-40B4-BE49-F238E27FC236}">
                  <a16:creationId xmlns:a16="http://schemas.microsoft.com/office/drawing/2014/main" id="{8E305869-7A84-494C-0A74-09AD6D3FAEB8}"/>
                </a:ext>
              </a:extLst>
            </p:cNvPr>
            <p:cNvSpPr txBox="1"/>
            <p:nvPr/>
          </p:nvSpPr>
          <p:spPr>
            <a:xfrm>
              <a:off x="6194267" y="5454678"/>
              <a:ext cx="2092880" cy="492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FF0000">
                          <a:alpha val="19000"/>
                        </a:srgb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点击添加文本</a:t>
              </a:r>
            </a:p>
          </p:txBody>
        </p:sp>
      </p:grpSp>
      <p:sp>
        <p:nvSpPr>
          <p:cNvPr id="3" name="椭圆 8">
            <a:extLst>
              <a:ext uri="{FF2B5EF4-FFF2-40B4-BE49-F238E27FC236}">
                <a16:creationId xmlns:a16="http://schemas.microsoft.com/office/drawing/2014/main" id="{36C63C10-6975-3784-0D44-69289766A204}"/>
              </a:ext>
            </a:extLst>
          </p:cNvPr>
          <p:cNvSpPr/>
          <p:nvPr/>
        </p:nvSpPr>
        <p:spPr>
          <a:xfrm>
            <a:off x="4473161" y="2289259"/>
            <a:ext cx="167725" cy="167725"/>
          </a:xfrm>
          <a:prstGeom prst="ellipse">
            <a:avLst/>
          </a:prstGeom>
          <a:solidFill>
            <a:srgbClr val="CB2900"/>
          </a:solidFill>
          <a:ln w="1905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7DEA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8">
            <a:extLst>
              <a:ext uri="{FF2B5EF4-FFF2-40B4-BE49-F238E27FC236}">
                <a16:creationId xmlns:a16="http://schemas.microsoft.com/office/drawing/2014/main" id="{433D07B9-9ED9-6A61-9383-1ADC49ECDD0B}"/>
              </a:ext>
            </a:extLst>
          </p:cNvPr>
          <p:cNvSpPr/>
          <p:nvPr/>
        </p:nvSpPr>
        <p:spPr>
          <a:xfrm>
            <a:off x="4473161" y="3547194"/>
            <a:ext cx="167725" cy="167725"/>
          </a:xfrm>
          <a:prstGeom prst="ellipse">
            <a:avLst/>
          </a:prstGeom>
          <a:solidFill>
            <a:srgbClr val="CB2900"/>
          </a:solidFill>
          <a:ln w="1905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7DEA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1C726385-2B24-AC0C-3DC8-C7B4757DD36C}"/>
              </a:ext>
            </a:extLst>
          </p:cNvPr>
          <p:cNvSpPr/>
          <p:nvPr/>
        </p:nvSpPr>
        <p:spPr>
          <a:xfrm>
            <a:off x="4700761" y="860602"/>
            <a:ext cx="3071411" cy="5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Rectangle 18">
            <a:extLst>
              <a:ext uri="{FF2B5EF4-FFF2-40B4-BE49-F238E27FC236}">
                <a16:creationId xmlns:a16="http://schemas.microsoft.com/office/drawing/2014/main" id="{4BA5619C-9C4A-BBE9-5797-964A08F681E7}"/>
              </a:ext>
            </a:extLst>
          </p:cNvPr>
          <p:cNvSpPr/>
          <p:nvPr/>
        </p:nvSpPr>
        <p:spPr>
          <a:xfrm>
            <a:off x="1329882" y="2106285"/>
            <a:ext cx="3071411" cy="5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F99201C9-1B42-6540-FF1B-B4B3F4101130}"/>
              </a:ext>
            </a:extLst>
          </p:cNvPr>
          <p:cNvSpPr/>
          <p:nvPr/>
        </p:nvSpPr>
        <p:spPr>
          <a:xfrm>
            <a:off x="4700761" y="3362464"/>
            <a:ext cx="3071411" cy="5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DB8F7D6-DFCD-797B-DB8B-99963EB7B81D}"/>
              </a:ext>
            </a:extLst>
          </p:cNvPr>
          <p:cNvGrpSpPr/>
          <p:nvPr/>
        </p:nvGrpSpPr>
        <p:grpSpPr>
          <a:xfrm>
            <a:off x="2673058" y="1243017"/>
            <a:ext cx="1074276" cy="753403"/>
            <a:chOff x="0" y="4"/>
            <a:chExt cx="4412460" cy="3094512"/>
          </a:xfrm>
          <a:solidFill>
            <a:schemeClr val="bg1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3ADEBAE-5005-55DA-F777-958F805424C7}"/>
                </a:ext>
              </a:extLst>
            </p:cNvPr>
            <p:cNvSpPr/>
            <p:nvPr/>
          </p:nvSpPr>
          <p:spPr>
            <a:xfrm>
              <a:off x="1543716" y="1292246"/>
              <a:ext cx="2406205" cy="552460"/>
            </a:xfrm>
            <a:custGeom>
              <a:avLst/>
              <a:gdLst>
                <a:gd name="connsiteX0" fmla="*/ 0 w 2406205"/>
                <a:gd name="connsiteY0" fmla="*/ 326718 h 552460"/>
                <a:gd name="connsiteX1" fmla="*/ 153638 w 2406205"/>
                <a:gd name="connsiteY1" fmla="*/ 265853 h 552460"/>
                <a:gd name="connsiteX2" fmla="*/ 309563 w 2406205"/>
                <a:gd name="connsiteY2" fmla="*/ 211370 h 552460"/>
                <a:gd name="connsiteX3" fmla="*/ 626745 w 2406205"/>
                <a:gd name="connsiteY3" fmla="*/ 118216 h 552460"/>
                <a:gd name="connsiteX4" fmla="*/ 1279874 w 2406205"/>
                <a:gd name="connsiteY4" fmla="*/ 6106 h 552460"/>
                <a:gd name="connsiteX5" fmla="*/ 1614964 w 2406205"/>
                <a:gd name="connsiteY5" fmla="*/ 10012 h 552460"/>
                <a:gd name="connsiteX6" fmla="*/ 1941957 w 2406205"/>
                <a:gd name="connsiteY6" fmla="*/ 90498 h 552460"/>
                <a:gd name="connsiteX7" fmla="*/ 2093881 w 2406205"/>
                <a:gd name="connsiteY7" fmla="*/ 164888 h 552460"/>
                <a:gd name="connsiteX8" fmla="*/ 2230660 w 2406205"/>
                <a:gd name="connsiteY8" fmla="*/ 264710 h 552460"/>
                <a:gd name="connsiteX9" fmla="*/ 2342579 w 2406205"/>
                <a:gd name="connsiteY9" fmla="*/ 392059 h 552460"/>
                <a:gd name="connsiteX10" fmla="*/ 2406206 w 2406205"/>
                <a:gd name="connsiteY10" fmla="*/ 548936 h 552460"/>
                <a:gd name="connsiteX11" fmla="*/ 2387822 w 2406205"/>
                <a:gd name="connsiteY11" fmla="*/ 552460 h 552460"/>
                <a:gd name="connsiteX12" fmla="*/ 2312670 w 2406205"/>
                <a:gd name="connsiteY12" fmla="*/ 413776 h 552460"/>
                <a:gd name="connsiteX13" fmla="*/ 2198656 w 2406205"/>
                <a:gd name="connsiteY13" fmla="*/ 302905 h 552460"/>
                <a:gd name="connsiteX14" fmla="*/ 2064734 w 2406205"/>
                <a:gd name="connsiteY14" fmla="*/ 216418 h 552460"/>
                <a:gd name="connsiteX15" fmla="*/ 1918716 w 2406205"/>
                <a:gd name="connsiteY15" fmla="*/ 151744 h 552460"/>
                <a:gd name="connsiteX16" fmla="*/ 1606867 w 2406205"/>
                <a:gd name="connsiteY16" fmla="*/ 80496 h 552460"/>
                <a:gd name="connsiteX17" fmla="*/ 1446371 w 2406205"/>
                <a:gd name="connsiteY17" fmla="*/ 70114 h 552460"/>
                <a:gd name="connsiteX18" fmla="*/ 1284732 w 2406205"/>
                <a:gd name="connsiteY18" fmla="*/ 75067 h 552460"/>
                <a:gd name="connsiteX19" fmla="*/ 960787 w 2406205"/>
                <a:gd name="connsiteY19" fmla="*/ 111072 h 552460"/>
                <a:gd name="connsiteX20" fmla="*/ 639413 w 2406205"/>
                <a:gd name="connsiteY20" fmla="*/ 171460 h 552460"/>
                <a:gd name="connsiteX21" fmla="*/ 321183 w 2406205"/>
                <a:gd name="connsiteY21" fmla="*/ 249851 h 552460"/>
                <a:gd name="connsiteX22" fmla="*/ 6858 w 2406205"/>
                <a:gd name="connsiteY22" fmla="*/ 344244 h 552460"/>
                <a:gd name="connsiteX23" fmla="*/ 0 w 2406205"/>
                <a:gd name="connsiteY23" fmla="*/ 326718 h 5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06205" h="552460">
                  <a:moveTo>
                    <a:pt x="0" y="326718"/>
                  </a:moveTo>
                  <a:cubicBezTo>
                    <a:pt x="50768" y="305096"/>
                    <a:pt x="101917" y="284903"/>
                    <a:pt x="153638" y="265853"/>
                  </a:cubicBezTo>
                  <a:cubicBezTo>
                    <a:pt x="205264" y="246613"/>
                    <a:pt x="257270" y="228610"/>
                    <a:pt x="309563" y="211370"/>
                  </a:cubicBezTo>
                  <a:cubicBezTo>
                    <a:pt x="414052" y="176604"/>
                    <a:pt x="519970" y="146029"/>
                    <a:pt x="626745" y="118216"/>
                  </a:cubicBezTo>
                  <a:cubicBezTo>
                    <a:pt x="840486" y="63828"/>
                    <a:pt x="1058513" y="22966"/>
                    <a:pt x="1279874" y="6106"/>
                  </a:cubicBezTo>
                  <a:cubicBezTo>
                    <a:pt x="1390459" y="-2466"/>
                    <a:pt x="1503521" y="-2752"/>
                    <a:pt x="1614964" y="10012"/>
                  </a:cubicBezTo>
                  <a:cubicBezTo>
                    <a:pt x="1726311" y="23442"/>
                    <a:pt x="1837087" y="48492"/>
                    <a:pt x="1941957" y="90498"/>
                  </a:cubicBezTo>
                  <a:cubicBezTo>
                    <a:pt x="1994440" y="111167"/>
                    <a:pt x="2045494" y="135742"/>
                    <a:pt x="2093881" y="164888"/>
                  </a:cubicBezTo>
                  <a:cubicBezTo>
                    <a:pt x="2142363" y="193844"/>
                    <a:pt x="2188655" y="226800"/>
                    <a:pt x="2230660" y="264710"/>
                  </a:cubicBezTo>
                  <a:cubicBezTo>
                    <a:pt x="2272856" y="302334"/>
                    <a:pt x="2311146" y="344720"/>
                    <a:pt x="2342579" y="392059"/>
                  </a:cubicBezTo>
                  <a:cubicBezTo>
                    <a:pt x="2373630" y="439303"/>
                    <a:pt x="2398586" y="492167"/>
                    <a:pt x="2406206" y="548936"/>
                  </a:cubicBezTo>
                  <a:lnTo>
                    <a:pt x="2387822" y="552460"/>
                  </a:lnTo>
                  <a:cubicBezTo>
                    <a:pt x="2373916" y="501216"/>
                    <a:pt x="2345531" y="455115"/>
                    <a:pt x="2312670" y="413776"/>
                  </a:cubicBezTo>
                  <a:cubicBezTo>
                    <a:pt x="2279428" y="372342"/>
                    <a:pt x="2240375" y="335767"/>
                    <a:pt x="2198656" y="302905"/>
                  </a:cubicBezTo>
                  <a:cubicBezTo>
                    <a:pt x="2156555" y="270330"/>
                    <a:pt x="2111692" y="241469"/>
                    <a:pt x="2064734" y="216418"/>
                  </a:cubicBezTo>
                  <a:cubicBezTo>
                    <a:pt x="2017681" y="191558"/>
                    <a:pt x="1968817" y="169936"/>
                    <a:pt x="1918716" y="151744"/>
                  </a:cubicBezTo>
                  <a:cubicBezTo>
                    <a:pt x="1818323" y="115834"/>
                    <a:pt x="1713452" y="92022"/>
                    <a:pt x="1606867" y="80496"/>
                  </a:cubicBezTo>
                  <a:cubicBezTo>
                    <a:pt x="1553623" y="74400"/>
                    <a:pt x="1500092" y="70876"/>
                    <a:pt x="1446371" y="70114"/>
                  </a:cubicBezTo>
                  <a:cubicBezTo>
                    <a:pt x="1392650" y="69257"/>
                    <a:pt x="1339024" y="71353"/>
                    <a:pt x="1284732" y="75067"/>
                  </a:cubicBezTo>
                  <a:cubicBezTo>
                    <a:pt x="1176528" y="82306"/>
                    <a:pt x="1068419" y="94308"/>
                    <a:pt x="960787" y="111072"/>
                  </a:cubicBezTo>
                  <a:cubicBezTo>
                    <a:pt x="853249" y="127836"/>
                    <a:pt x="745903" y="147648"/>
                    <a:pt x="639413" y="171460"/>
                  </a:cubicBezTo>
                  <a:cubicBezTo>
                    <a:pt x="532638" y="194416"/>
                    <a:pt x="426720" y="221276"/>
                    <a:pt x="321183" y="249851"/>
                  </a:cubicBezTo>
                  <a:cubicBezTo>
                    <a:pt x="215836" y="278902"/>
                    <a:pt x="110585" y="309668"/>
                    <a:pt x="6858" y="344244"/>
                  </a:cubicBezTo>
                  <a:lnTo>
                    <a:pt x="0" y="3267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81A069B-FCC5-A3FC-1D8F-57AF89D6A379}"/>
                </a:ext>
              </a:extLst>
            </p:cNvPr>
            <p:cNvSpPr/>
            <p:nvPr/>
          </p:nvSpPr>
          <p:spPr>
            <a:xfrm>
              <a:off x="3940111" y="1798919"/>
              <a:ext cx="472349" cy="753854"/>
            </a:xfrm>
            <a:custGeom>
              <a:avLst/>
              <a:gdLst>
                <a:gd name="connsiteX0" fmla="*/ 68866 w 472349"/>
                <a:gd name="connsiteY0" fmla="*/ 160278 h 753854"/>
                <a:gd name="connsiteX1" fmla="*/ 129445 w 472349"/>
                <a:gd name="connsiteY1" fmla="*/ 104937 h 753854"/>
                <a:gd name="connsiteX2" fmla="*/ 198406 w 472349"/>
                <a:gd name="connsiteY2" fmla="*/ 60551 h 753854"/>
                <a:gd name="connsiteX3" fmla="*/ 272987 w 472349"/>
                <a:gd name="connsiteY3" fmla="*/ 25689 h 753854"/>
                <a:gd name="connsiteX4" fmla="*/ 311848 w 472349"/>
                <a:gd name="connsiteY4" fmla="*/ 11783 h 753854"/>
                <a:gd name="connsiteX5" fmla="*/ 321755 w 472349"/>
                <a:gd name="connsiteY5" fmla="*/ 8735 h 753854"/>
                <a:gd name="connsiteX6" fmla="*/ 332137 w 472349"/>
                <a:gd name="connsiteY6" fmla="*/ 5782 h 753854"/>
                <a:gd name="connsiteX7" fmla="*/ 356521 w 472349"/>
                <a:gd name="connsiteY7" fmla="*/ 1020 h 753854"/>
                <a:gd name="connsiteX8" fmla="*/ 414814 w 472349"/>
                <a:gd name="connsiteY8" fmla="*/ 7782 h 753854"/>
                <a:gd name="connsiteX9" fmla="*/ 444722 w 472349"/>
                <a:gd name="connsiteY9" fmla="*/ 28737 h 753854"/>
                <a:gd name="connsiteX10" fmla="*/ 462724 w 472349"/>
                <a:gd name="connsiteY10" fmla="*/ 57979 h 753854"/>
                <a:gd name="connsiteX11" fmla="*/ 472345 w 472349"/>
                <a:gd name="connsiteY11" fmla="*/ 111605 h 753854"/>
                <a:gd name="connsiteX12" fmla="*/ 468916 w 472349"/>
                <a:gd name="connsiteY12" fmla="*/ 157420 h 753854"/>
                <a:gd name="connsiteX13" fmla="*/ 423672 w 472349"/>
                <a:gd name="connsiteY13" fmla="*/ 316773 h 753854"/>
                <a:gd name="connsiteX14" fmla="*/ 362712 w 472349"/>
                <a:gd name="connsiteY14" fmla="*/ 464316 h 753854"/>
                <a:gd name="connsiteX15" fmla="*/ 286321 w 472349"/>
                <a:gd name="connsiteY15" fmla="*/ 608238 h 753854"/>
                <a:gd name="connsiteX16" fmla="*/ 234124 w 472349"/>
                <a:gd name="connsiteY16" fmla="*/ 674628 h 753854"/>
                <a:gd name="connsiteX17" fmla="*/ 165068 w 472349"/>
                <a:gd name="connsiteY17" fmla="*/ 727491 h 753854"/>
                <a:gd name="connsiteX18" fmla="*/ 82487 w 472349"/>
                <a:gd name="connsiteY18" fmla="*/ 752352 h 753854"/>
                <a:gd name="connsiteX19" fmla="*/ 0 w 472349"/>
                <a:gd name="connsiteY19" fmla="*/ 748923 h 753854"/>
                <a:gd name="connsiteX20" fmla="*/ 953 w 472349"/>
                <a:gd name="connsiteY20" fmla="*/ 730254 h 753854"/>
                <a:gd name="connsiteX21" fmla="*/ 75533 w 472349"/>
                <a:gd name="connsiteY21" fmla="*/ 717204 h 753854"/>
                <a:gd name="connsiteX22" fmla="*/ 139160 w 472349"/>
                <a:gd name="connsiteY22" fmla="*/ 685391 h 753854"/>
                <a:gd name="connsiteX23" fmla="*/ 227171 w 472349"/>
                <a:gd name="connsiteY23" fmla="*/ 572901 h 753854"/>
                <a:gd name="connsiteX24" fmla="*/ 287941 w 472349"/>
                <a:gd name="connsiteY24" fmla="*/ 433074 h 753854"/>
                <a:gd name="connsiteX25" fmla="*/ 315563 w 472349"/>
                <a:gd name="connsiteY25" fmla="*/ 359922 h 753854"/>
                <a:gd name="connsiteX26" fmla="*/ 342233 w 472349"/>
                <a:gd name="connsiteY26" fmla="*/ 286960 h 753854"/>
                <a:gd name="connsiteX27" fmla="*/ 366141 w 472349"/>
                <a:gd name="connsiteY27" fmla="*/ 214475 h 753854"/>
                <a:gd name="connsiteX28" fmla="*/ 383857 w 472349"/>
                <a:gd name="connsiteY28" fmla="*/ 143609 h 753854"/>
                <a:gd name="connsiteX29" fmla="*/ 387572 w 472349"/>
                <a:gd name="connsiteY29" fmla="*/ 111033 h 753854"/>
                <a:gd name="connsiteX30" fmla="*/ 385477 w 472349"/>
                <a:gd name="connsiteY30" fmla="*/ 87126 h 753854"/>
                <a:gd name="connsiteX31" fmla="*/ 383667 w 472349"/>
                <a:gd name="connsiteY31" fmla="*/ 82554 h 753854"/>
                <a:gd name="connsiteX32" fmla="*/ 381953 w 472349"/>
                <a:gd name="connsiteY32" fmla="*/ 80553 h 753854"/>
                <a:gd name="connsiteX33" fmla="*/ 362903 w 472349"/>
                <a:gd name="connsiteY33" fmla="*/ 77315 h 753854"/>
                <a:gd name="connsiteX34" fmla="*/ 348329 w 472349"/>
                <a:gd name="connsiteY34" fmla="*/ 78458 h 753854"/>
                <a:gd name="connsiteX35" fmla="*/ 339566 w 472349"/>
                <a:gd name="connsiteY35" fmla="*/ 79982 h 753854"/>
                <a:gd name="connsiteX36" fmla="*/ 330327 w 472349"/>
                <a:gd name="connsiteY36" fmla="*/ 81792 h 753854"/>
                <a:gd name="connsiteX37" fmla="*/ 293561 w 472349"/>
                <a:gd name="connsiteY37" fmla="*/ 90078 h 753854"/>
                <a:gd name="connsiteX38" fmla="*/ 220885 w 472349"/>
                <a:gd name="connsiteY38" fmla="*/ 111510 h 753854"/>
                <a:gd name="connsiteX39" fmla="*/ 81153 w 472349"/>
                <a:gd name="connsiteY39" fmla="*/ 174184 h 753854"/>
                <a:gd name="connsiteX40" fmla="*/ 68866 w 472349"/>
                <a:gd name="connsiteY40" fmla="*/ 160278 h 75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2349" h="753854">
                  <a:moveTo>
                    <a:pt x="68866" y="160278"/>
                  </a:moveTo>
                  <a:cubicBezTo>
                    <a:pt x="87154" y="139037"/>
                    <a:pt x="107728" y="121701"/>
                    <a:pt x="129445" y="104937"/>
                  </a:cubicBezTo>
                  <a:cubicBezTo>
                    <a:pt x="151257" y="88554"/>
                    <a:pt x="174307" y="73695"/>
                    <a:pt x="198406" y="60551"/>
                  </a:cubicBezTo>
                  <a:cubicBezTo>
                    <a:pt x="222409" y="47311"/>
                    <a:pt x="247364" y="35691"/>
                    <a:pt x="272987" y="25689"/>
                  </a:cubicBezTo>
                  <a:cubicBezTo>
                    <a:pt x="285845" y="20736"/>
                    <a:pt x="298704" y="15879"/>
                    <a:pt x="311848" y="11783"/>
                  </a:cubicBezTo>
                  <a:lnTo>
                    <a:pt x="321755" y="8735"/>
                  </a:lnTo>
                  <a:lnTo>
                    <a:pt x="332137" y="5782"/>
                  </a:lnTo>
                  <a:cubicBezTo>
                    <a:pt x="340519" y="3687"/>
                    <a:pt x="348044" y="2163"/>
                    <a:pt x="356521" y="1020"/>
                  </a:cubicBezTo>
                  <a:cubicBezTo>
                    <a:pt x="373285" y="-695"/>
                    <a:pt x="392811" y="-1266"/>
                    <a:pt x="414814" y="7782"/>
                  </a:cubicBezTo>
                  <a:cubicBezTo>
                    <a:pt x="425577" y="12259"/>
                    <a:pt x="436436" y="19593"/>
                    <a:pt x="444722" y="28737"/>
                  </a:cubicBezTo>
                  <a:cubicBezTo>
                    <a:pt x="453104" y="37881"/>
                    <a:pt x="458819" y="48168"/>
                    <a:pt x="462724" y="57979"/>
                  </a:cubicBezTo>
                  <a:cubicBezTo>
                    <a:pt x="470345" y="77696"/>
                    <a:pt x="472154" y="95412"/>
                    <a:pt x="472345" y="111605"/>
                  </a:cubicBezTo>
                  <a:cubicBezTo>
                    <a:pt x="472440" y="127893"/>
                    <a:pt x="471011" y="142942"/>
                    <a:pt x="468916" y="157420"/>
                  </a:cubicBezTo>
                  <a:cubicBezTo>
                    <a:pt x="459962" y="215142"/>
                    <a:pt x="442055" y="266291"/>
                    <a:pt x="423672" y="316773"/>
                  </a:cubicBezTo>
                  <a:cubicBezTo>
                    <a:pt x="404813" y="367161"/>
                    <a:pt x="384238" y="415738"/>
                    <a:pt x="362712" y="464316"/>
                  </a:cubicBezTo>
                  <a:cubicBezTo>
                    <a:pt x="340614" y="513179"/>
                    <a:pt x="316802" y="561852"/>
                    <a:pt x="286321" y="608238"/>
                  </a:cubicBezTo>
                  <a:cubicBezTo>
                    <a:pt x="271081" y="631479"/>
                    <a:pt x="254032" y="653958"/>
                    <a:pt x="234124" y="674628"/>
                  </a:cubicBezTo>
                  <a:cubicBezTo>
                    <a:pt x="214217" y="695202"/>
                    <a:pt x="191167" y="713966"/>
                    <a:pt x="165068" y="727491"/>
                  </a:cubicBezTo>
                  <a:cubicBezTo>
                    <a:pt x="139065" y="741303"/>
                    <a:pt x="110585" y="749494"/>
                    <a:pt x="82487" y="752352"/>
                  </a:cubicBezTo>
                  <a:cubicBezTo>
                    <a:pt x="54388" y="755400"/>
                    <a:pt x="26670" y="753590"/>
                    <a:pt x="0" y="748923"/>
                  </a:cubicBezTo>
                  <a:lnTo>
                    <a:pt x="953" y="730254"/>
                  </a:lnTo>
                  <a:cubicBezTo>
                    <a:pt x="26765" y="728158"/>
                    <a:pt x="52006" y="724348"/>
                    <a:pt x="75533" y="717204"/>
                  </a:cubicBezTo>
                  <a:cubicBezTo>
                    <a:pt x="98965" y="709965"/>
                    <a:pt x="120396" y="699297"/>
                    <a:pt x="139160" y="685391"/>
                  </a:cubicBezTo>
                  <a:cubicBezTo>
                    <a:pt x="176784" y="657578"/>
                    <a:pt x="203835" y="616716"/>
                    <a:pt x="227171" y="572901"/>
                  </a:cubicBezTo>
                  <a:cubicBezTo>
                    <a:pt x="250127" y="528705"/>
                    <a:pt x="269653" y="481175"/>
                    <a:pt x="287941" y="433074"/>
                  </a:cubicBezTo>
                  <a:lnTo>
                    <a:pt x="315563" y="359922"/>
                  </a:lnTo>
                  <a:cubicBezTo>
                    <a:pt x="324803" y="335633"/>
                    <a:pt x="333756" y="311249"/>
                    <a:pt x="342233" y="286960"/>
                  </a:cubicBezTo>
                  <a:cubicBezTo>
                    <a:pt x="350901" y="262767"/>
                    <a:pt x="358997" y="238573"/>
                    <a:pt x="366141" y="214475"/>
                  </a:cubicBezTo>
                  <a:cubicBezTo>
                    <a:pt x="373475" y="190567"/>
                    <a:pt x="379666" y="166469"/>
                    <a:pt x="383857" y="143609"/>
                  </a:cubicBezTo>
                  <a:cubicBezTo>
                    <a:pt x="385953" y="132179"/>
                    <a:pt x="387287" y="121035"/>
                    <a:pt x="387572" y="111033"/>
                  </a:cubicBezTo>
                  <a:cubicBezTo>
                    <a:pt x="387858" y="101032"/>
                    <a:pt x="387096" y="92079"/>
                    <a:pt x="385477" y="87126"/>
                  </a:cubicBezTo>
                  <a:cubicBezTo>
                    <a:pt x="384715" y="84649"/>
                    <a:pt x="384048" y="83220"/>
                    <a:pt x="383667" y="82554"/>
                  </a:cubicBezTo>
                  <a:cubicBezTo>
                    <a:pt x="383191" y="81887"/>
                    <a:pt x="383096" y="81411"/>
                    <a:pt x="381953" y="80553"/>
                  </a:cubicBezTo>
                  <a:cubicBezTo>
                    <a:pt x="379762" y="78744"/>
                    <a:pt x="372237" y="77029"/>
                    <a:pt x="362903" y="77315"/>
                  </a:cubicBezTo>
                  <a:cubicBezTo>
                    <a:pt x="358235" y="77410"/>
                    <a:pt x="352806" y="77886"/>
                    <a:pt x="348329" y="78458"/>
                  </a:cubicBezTo>
                  <a:lnTo>
                    <a:pt x="339566" y="79982"/>
                  </a:lnTo>
                  <a:lnTo>
                    <a:pt x="330327" y="81792"/>
                  </a:lnTo>
                  <a:cubicBezTo>
                    <a:pt x="318040" y="84363"/>
                    <a:pt x="305753" y="87030"/>
                    <a:pt x="293561" y="90078"/>
                  </a:cubicBezTo>
                  <a:cubicBezTo>
                    <a:pt x="269177" y="96174"/>
                    <a:pt x="244888" y="103318"/>
                    <a:pt x="220885" y="111510"/>
                  </a:cubicBezTo>
                  <a:cubicBezTo>
                    <a:pt x="173069" y="127988"/>
                    <a:pt x="125349" y="148467"/>
                    <a:pt x="81153" y="174184"/>
                  </a:cubicBezTo>
                  <a:lnTo>
                    <a:pt x="68866" y="16027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AA096DB-48B7-C30B-E0ED-1A2E0D2A6A26}"/>
                </a:ext>
              </a:extLst>
            </p:cNvPr>
            <p:cNvSpPr/>
            <p:nvPr/>
          </p:nvSpPr>
          <p:spPr>
            <a:xfrm>
              <a:off x="40576" y="1303780"/>
              <a:ext cx="1399603" cy="627699"/>
            </a:xfrm>
            <a:custGeom>
              <a:avLst/>
              <a:gdLst>
                <a:gd name="connsiteX0" fmla="*/ 0 w 1399603"/>
                <a:gd name="connsiteY0" fmla="*/ 616460 h 627699"/>
                <a:gd name="connsiteX1" fmla="*/ 137065 w 1399603"/>
                <a:gd name="connsiteY1" fmla="*/ 447486 h 627699"/>
                <a:gd name="connsiteX2" fmla="*/ 294323 w 1399603"/>
                <a:gd name="connsiteY2" fmla="*/ 296610 h 627699"/>
                <a:gd name="connsiteX3" fmla="*/ 666274 w 1399603"/>
                <a:gd name="connsiteY3" fmla="*/ 66391 h 627699"/>
                <a:gd name="connsiteX4" fmla="*/ 879539 w 1399603"/>
                <a:gd name="connsiteY4" fmla="*/ 8193 h 627699"/>
                <a:gd name="connsiteX5" fmla="*/ 990314 w 1399603"/>
                <a:gd name="connsiteY5" fmla="*/ 2 h 627699"/>
                <a:gd name="connsiteX6" fmla="*/ 1102519 w 1399603"/>
                <a:gd name="connsiteY6" fmla="*/ 12575 h 627699"/>
                <a:gd name="connsiteX7" fmla="*/ 1295400 w 1399603"/>
                <a:gd name="connsiteY7" fmla="*/ 126017 h 627699"/>
                <a:gd name="connsiteX8" fmla="*/ 1359599 w 1399603"/>
                <a:gd name="connsiteY8" fmla="*/ 217076 h 627699"/>
                <a:gd name="connsiteX9" fmla="*/ 1399604 w 1399603"/>
                <a:gd name="connsiteY9" fmla="*/ 320423 h 627699"/>
                <a:gd name="connsiteX10" fmla="*/ 1381411 w 1399603"/>
                <a:gd name="connsiteY10" fmla="*/ 324995 h 627699"/>
                <a:gd name="connsiteX11" fmla="*/ 1271207 w 1399603"/>
                <a:gd name="connsiteY11" fmla="*/ 149639 h 627699"/>
                <a:gd name="connsiteX12" fmla="*/ 1188625 w 1399603"/>
                <a:gd name="connsiteY12" fmla="*/ 89251 h 627699"/>
                <a:gd name="connsiteX13" fmla="*/ 1092994 w 1399603"/>
                <a:gd name="connsiteY13" fmla="*/ 55056 h 627699"/>
                <a:gd name="connsiteX14" fmla="*/ 990981 w 1399603"/>
                <a:gd name="connsiteY14" fmla="*/ 47151 h 627699"/>
                <a:gd name="connsiteX15" fmla="*/ 886968 w 1399603"/>
                <a:gd name="connsiteY15" fmla="*/ 56961 h 627699"/>
                <a:gd name="connsiteX16" fmla="*/ 685610 w 1399603"/>
                <a:gd name="connsiteY16" fmla="*/ 114588 h 627699"/>
                <a:gd name="connsiteX17" fmla="*/ 323945 w 1399603"/>
                <a:gd name="connsiteY17" fmla="*/ 332805 h 627699"/>
                <a:gd name="connsiteX18" fmla="*/ 14954 w 1399603"/>
                <a:gd name="connsiteY18" fmla="*/ 627699 h 627699"/>
                <a:gd name="connsiteX19" fmla="*/ 0 w 1399603"/>
                <a:gd name="connsiteY19" fmla="*/ 616460 h 62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9603" h="627699">
                  <a:moveTo>
                    <a:pt x="0" y="616460"/>
                  </a:moveTo>
                  <a:cubicBezTo>
                    <a:pt x="41243" y="556357"/>
                    <a:pt x="87916" y="501017"/>
                    <a:pt x="137065" y="447486"/>
                  </a:cubicBezTo>
                  <a:cubicBezTo>
                    <a:pt x="186404" y="394242"/>
                    <a:pt x="238887" y="343854"/>
                    <a:pt x="294323" y="296610"/>
                  </a:cubicBezTo>
                  <a:cubicBezTo>
                    <a:pt x="405575" y="202884"/>
                    <a:pt x="529209" y="121064"/>
                    <a:pt x="666274" y="66391"/>
                  </a:cubicBezTo>
                  <a:cubicBezTo>
                    <a:pt x="734663" y="39054"/>
                    <a:pt x="806196" y="18480"/>
                    <a:pt x="879539" y="8193"/>
                  </a:cubicBezTo>
                  <a:cubicBezTo>
                    <a:pt x="916210" y="2955"/>
                    <a:pt x="953262" y="97"/>
                    <a:pt x="990314" y="2"/>
                  </a:cubicBezTo>
                  <a:cubicBezTo>
                    <a:pt x="1027557" y="-94"/>
                    <a:pt x="1065752" y="3621"/>
                    <a:pt x="1102519" y="12575"/>
                  </a:cubicBezTo>
                  <a:cubicBezTo>
                    <a:pt x="1176528" y="29815"/>
                    <a:pt x="1244918" y="70582"/>
                    <a:pt x="1295400" y="126017"/>
                  </a:cubicBezTo>
                  <a:cubicBezTo>
                    <a:pt x="1320737" y="153735"/>
                    <a:pt x="1342073" y="184501"/>
                    <a:pt x="1359599" y="217076"/>
                  </a:cubicBezTo>
                  <a:cubicBezTo>
                    <a:pt x="1377125" y="249843"/>
                    <a:pt x="1390936" y="283751"/>
                    <a:pt x="1399604" y="320423"/>
                  </a:cubicBezTo>
                  <a:lnTo>
                    <a:pt x="1381411" y="324995"/>
                  </a:lnTo>
                  <a:cubicBezTo>
                    <a:pt x="1358551" y="259463"/>
                    <a:pt x="1320737" y="197360"/>
                    <a:pt x="1271207" y="149639"/>
                  </a:cubicBezTo>
                  <a:cubicBezTo>
                    <a:pt x="1246251" y="125827"/>
                    <a:pt x="1218819" y="105063"/>
                    <a:pt x="1188625" y="89251"/>
                  </a:cubicBezTo>
                  <a:cubicBezTo>
                    <a:pt x="1158526" y="73344"/>
                    <a:pt x="1126236" y="62009"/>
                    <a:pt x="1092994" y="55056"/>
                  </a:cubicBezTo>
                  <a:cubicBezTo>
                    <a:pt x="1059656" y="48103"/>
                    <a:pt x="1025557" y="45817"/>
                    <a:pt x="990981" y="47151"/>
                  </a:cubicBezTo>
                  <a:cubicBezTo>
                    <a:pt x="956120" y="48008"/>
                    <a:pt x="921353" y="51342"/>
                    <a:pt x="886968" y="56961"/>
                  </a:cubicBezTo>
                  <a:cubicBezTo>
                    <a:pt x="818102" y="68391"/>
                    <a:pt x="750570" y="88108"/>
                    <a:pt x="685610" y="114588"/>
                  </a:cubicBezTo>
                  <a:cubicBezTo>
                    <a:pt x="555593" y="167832"/>
                    <a:pt x="435102" y="244604"/>
                    <a:pt x="323945" y="332805"/>
                  </a:cubicBezTo>
                  <a:cubicBezTo>
                    <a:pt x="212789" y="421102"/>
                    <a:pt x="109061" y="520448"/>
                    <a:pt x="14954" y="627699"/>
                  </a:cubicBezTo>
                  <a:lnTo>
                    <a:pt x="0" y="61646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82D3624-52BE-DE83-77FE-5E30BA374772}"/>
                </a:ext>
              </a:extLst>
            </p:cNvPr>
            <p:cNvSpPr/>
            <p:nvPr/>
          </p:nvSpPr>
          <p:spPr>
            <a:xfrm>
              <a:off x="0" y="2032825"/>
              <a:ext cx="548830" cy="329836"/>
            </a:xfrm>
            <a:custGeom>
              <a:avLst/>
              <a:gdLst>
                <a:gd name="connsiteX0" fmla="*/ 18193 w 548830"/>
                <a:gd name="connsiteY0" fmla="*/ 0 h 329836"/>
                <a:gd name="connsiteX1" fmla="*/ 57341 w 548830"/>
                <a:gd name="connsiteY1" fmla="*/ 58388 h 329836"/>
                <a:gd name="connsiteX2" fmla="*/ 102870 w 548830"/>
                <a:gd name="connsiteY2" fmla="*/ 106680 h 329836"/>
                <a:gd name="connsiteX3" fmla="*/ 158020 w 548830"/>
                <a:gd name="connsiteY3" fmla="*/ 140970 h 329836"/>
                <a:gd name="connsiteX4" fmla="*/ 224219 w 548830"/>
                <a:gd name="connsiteY4" fmla="*/ 162211 h 329836"/>
                <a:gd name="connsiteX5" fmla="*/ 239744 w 548830"/>
                <a:gd name="connsiteY5" fmla="*/ 166116 h 329836"/>
                <a:gd name="connsiteX6" fmla="*/ 233744 w 548830"/>
                <a:gd name="connsiteY6" fmla="*/ 172021 h 329836"/>
                <a:gd name="connsiteX7" fmla="*/ 233744 w 548830"/>
                <a:gd name="connsiteY7" fmla="*/ 172021 h 329836"/>
                <a:gd name="connsiteX8" fmla="*/ 251651 w 548830"/>
                <a:gd name="connsiteY8" fmla="*/ 211265 h 329836"/>
                <a:gd name="connsiteX9" fmla="*/ 279845 w 548830"/>
                <a:gd name="connsiteY9" fmla="*/ 241649 h 329836"/>
                <a:gd name="connsiteX10" fmla="*/ 357569 w 548830"/>
                <a:gd name="connsiteY10" fmla="*/ 277463 h 329836"/>
                <a:gd name="connsiteX11" fmla="*/ 449485 w 548830"/>
                <a:gd name="connsiteY11" fmla="*/ 289655 h 329836"/>
                <a:gd name="connsiteX12" fmla="*/ 546068 w 548830"/>
                <a:gd name="connsiteY12" fmla="*/ 291179 h 329836"/>
                <a:gd name="connsiteX13" fmla="*/ 548831 w 548830"/>
                <a:gd name="connsiteY13" fmla="*/ 309753 h 329836"/>
                <a:gd name="connsiteX14" fmla="*/ 450151 w 548830"/>
                <a:gd name="connsiteY14" fmla="*/ 328517 h 329836"/>
                <a:gd name="connsiteX15" fmla="*/ 347186 w 548830"/>
                <a:gd name="connsiteY15" fmla="*/ 322993 h 329836"/>
                <a:gd name="connsiteX16" fmla="*/ 250317 w 548830"/>
                <a:gd name="connsiteY16" fmla="*/ 274130 h 329836"/>
                <a:gd name="connsiteX17" fmla="*/ 220028 w 548830"/>
                <a:gd name="connsiteY17" fmla="*/ 226504 h 329836"/>
                <a:gd name="connsiteX18" fmla="*/ 215075 w 548830"/>
                <a:gd name="connsiteY18" fmla="*/ 171164 h 329836"/>
                <a:gd name="connsiteX19" fmla="*/ 215075 w 548830"/>
                <a:gd name="connsiteY19" fmla="*/ 171164 h 329836"/>
                <a:gd name="connsiteX20" fmla="*/ 224600 w 548830"/>
                <a:gd name="connsiteY20" fmla="*/ 180975 h 329836"/>
                <a:gd name="connsiteX21" fmla="*/ 144780 w 548830"/>
                <a:gd name="connsiteY21" fmla="*/ 181832 h 329836"/>
                <a:gd name="connsiteX22" fmla="*/ 71057 w 548830"/>
                <a:gd name="connsiteY22" fmla="*/ 144875 h 329836"/>
                <a:gd name="connsiteX23" fmla="*/ 20574 w 548830"/>
                <a:gd name="connsiteY23" fmla="*/ 81153 h 329836"/>
                <a:gd name="connsiteX24" fmla="*/ 0 w 548830"/>
                <a:gd name="connsiteY24" fmla="*/ 4477 h 329836"/>
                <a:gd name="connsiteX25" fmla="*/ 18193 w 548830"/>
                <a:gd name="connsiteY25" fmla="*/ 0 h 32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8830" h="329836">
                  <a:moveTo>
                    <a:pt x="18193" y="0"/>
                  </a:moveTo>
                  <a:cubicBezTo>
                    <a:pt x="30575" y="20288"/>
                    <a:pt x="43434" y="40386"/>
                    <a:pt x="57341" y="58388"/>
                  </a:cubicBezTo>
                  <a:cubicBezTo>
                    <a:pt x="71247" y="76486"/>
                    <a:pt x="86297" y="92678"/>
                    <a:pt x="102870" y="106680"/>
                  </a:cubicBezTo>
                  <a:cubicBezTo>
                    <a:pt x="119539" y="120587"/>
                    <a:pt x="137827" y="132112"/>
                    <a:pt x="158020" y="140970"/>
                  </a:cubicBezTo>
                  <a:cubicBezTo>
                    <a:pt x="178213" y="150114"/>
                    <a:pt x="200311" y="156305"/>
                    <a:pt x="224219" y="162211"/>
                  </a:cubicBezTo>
                  <a:lnTo>
                    <a:pt x="239744" y="166116"/>
                  </a:lnTo>
                  <a:lnTo>
                    <a:pt x="233744" y="172021"/>
                  </a:lnTo>
                  <a:lnTo>
                    <a:pt x="233744" y="172021"/>
                  </a:lnTo>
                  <a:cubicBezTo>
                    <a:pt x="237649" y="185547"/>
                    <a:pt x="243935" y="199739"/>
                    <a:pt x="251651" y="211265"/>
                  </a:cubicBezTo>
                  <a:cubicBezTo>
                    <a:pt x="259652" y="222980"/>
                    <a:pt x="268986" y="233077"/>
                    <a:pt x="279845" y="241649"/>
                  </a:cubicBezTo>
                  <a:cubicBezTo>
                    <a:pt x="301466" y="258604"/>
                    <a:pt x="328327" y="270224"/>
                    <a:pt x="357569" y="277463"/>
                  </a:cubicBezTo>
                  <a:cubicBezTo>
                    <a:pt x="386715" y="284798"/>
                    <a:pt x="417862" y="288131"/>
                    <a:pt x="449485" y="289655"/>
                  </a:cubicBezTo>
                  <a:cubicBezTo>
                    <a:pt x="481108" y="291465"/>
                    <a:pt x="513302" y="290989"/>
                    <a:pt x="546068" y="291179"/>
                  </a:cubicBezTo>
                  <a:lnTo>
                    <a:pt x="548831" y="309753"/>
                  </a:lnTo>
                  <a:cubicBezTo>
                    <a:pt x="516922" y="319564"/>
                    <a:pt x="483870" y="325660"/>
                    <a:pt x="450151" y="328517"/>
                  </a:cubicBezTo>
                  <a:cubicBezTo>
                    <a:pt x="416433" y="331089"/>
                    <a:pt x="381762" y="330232"/>
                    <a:pt x="347186" y="322993"/>
                  </a:cubicBezTo>
                  <a:cubicBezTo>
                    <a:pt x="312992" y="315563"/>
                    <a:pt x="277273" y="301466"/>
                    <a:pt x="250317" y="274130"/>
                  </a:cubicBezTo>
                  <a:cubicBezTo>
                    <a:pt x="236982" y="260699"/>
                    <a:pt x="226219" y="244316"/>
                    <a:pt x="220028" y="226504"/>
                  </a:cubicBezTo>
                  <a:cubicBezTo>
                    <a:pt x="213741" y="208598"/>
                    <a:pt x="211360" y="190405"/>
                    <a:pt x="215075" y="171164"/>
                  </a:cubicBezTo>
                  <a:lnTo>
                    <a:pt x="215075" y="171164"/>
                  </a:lnTo>
                  <a:lnTo>
                    <a:pt x="224600" y="180975"/>
                  </a:lnTo>
                  <a:cubicBezTo>
                    <a:pt x="199168" y="187928"/>
                    <a:pt x="171545" y="187928"/>
                    <a:pt x="144780" y="181832"/>
                  </a:cubicBezTo>
                  <a:cubicBezTo>
                    <a:pt x="118015" y="175641"/>
                    <a:pt x="92297" y="162687"/>
                    <a:pt x="71057" y="144875"/>
                  </a:cubicBezTo>
                  <a:cubicBezTo>
                    <a:pt x="49625" y="127159"/>
                    <a:pt x="32671" y="105061"/>
                    <a:pt x="20574" y="81153"/>
                  </a:cubicBezTo>
                  <a:cubicBezTo>
                    <a:pt x="8668" y="57055"/>
                    <a:pt x="667" y="31718"/>
                    <a:pt x="0" y="4477"/>
                  </a:cubicBezTo>
                  <a:lnTo>
                    <a:pt x="1819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F983ADD-00C7-574B-B36E-B6271CB9F529}"/>
                </a:ext>
              </a:extLst>
            </p:cNvPr>
            <p:cNvSpPr/>
            <p:nvPr/>
          </p:nvSpPr>
          <p:spPr>
            <a:xfrm>
              <a:off x="469034" y="2603845"/>
              <a:ext cx="565380" cy="490671"/>
            </a:xfrm>
            <a:custGeom>
              <a:avLst/>
              <a:gdLst>
                <a:gd name="connsiteX0" fmla="*/ 565380 w 565380"/>
                <a:gd name="connsiteY0" fmla="*/ 18672 h 490671"/>
                <a:gd name="connsiteX1" fmla="*/ 361164 w 565380"/>
                <a:gd name="connsiteY1" fmla="*/ 80204 h 490671"/>
                <a:gd name="connsiteX2" fmla="*/ 181142 w 565380"/>
                <a:gd name="connsiteY2" fmla="*/ 177454 h 490671"/>
                <a:gd name="connsiteX3" fmla="*/ 116086 w 565380"/>
                <a:gd name="connsiteY3" fmla="*/ 246892 h 490671"/>
                <a:gd name="connsiteX4" fmla="*/ 110085 w 565380"/>
                <a:gd name="connsiteY4" fmla="*/ 256702 h 490671"/>
                <a:gd name="connsiteX5" fmla="*/ 104180 w 565380"/>
                <a:gd name="connsiteY5" fmla="*/ 267275 h 490671"/>
                <a:gd name="connsiteX6" fmla="*/ 93702 w 565380"/>
                <a:gd name="connsiteY6" fmla="*/ 288516 h 490671"/>
                <a:gd name="connsiteX7" fmla="*/ 80748 w 565380"/>
                <a:gd name="connsiteY7" fmla="*/ 330426 h 490671"/>
                <a:gd name="connsiteX8" fmla="*/ 92845 w 565380"/>
                <a:gd name="connsiteY8" fmla="*/ 404340 h 490671"/>
                <a:gd name="connsiteX9" fmla="*/ 160854 w 565380"/>
                <a:gd name="connsiteY9" fmla="*/ 472348 h 490671"/>
                <a:gd name="connsiteX10" fmla="*/ 156282 w 565380"/>
                <a:gd name="connsiteY10" fmla="*/ 490541 h 490671"/>
                <a:gd name="connsiteX11" fmla="*/ 126087 w 565380"/>
                <a:gd name="connsiteY11" fmla="*/ 488446 h 490671"/>
                <a:gd name="connsiteX12" fmla="*/ 96750 w 565380"/>
                <a:gd name="connsiteY12" fmla="*/ 480540 h 490671"/>
                <a:gd name="connsiteX13" fmla="*/ 42363 w 565380"/>
                <a:gd name="connsiteY13" fmla="*/ 446631 h 490671"/>
                <a:gd name="connsiteX14" fmla="*/ 6168 w 565380"/>
                <a:gd name="connsiteY14" fmla="*/ 386909 h 490671"/>
                <a:gd name="connsiteX15" fmla="*/ 2072 w 565380"/>
                <a:gd name="connsiteY15" fmla="*/ 317567 h 490671"/>
                <a:gd name="connsiteX16" fmla="*/ 21027 w 565380"/>
                <a:gd name="connsiteY16" fmla="*/ 256321 h 490671"/>
                <a:gd name="connsiteX17" fmla="*/ 34743 w 565380"/>
                <a:gd name="connsiteY17" fmla="*/ 229080 h 490671"/>
                <a:gd name="connsiteX18" fmla="*/ 38553 w 565380"/>
                <a:gd name="connsiteY18" fmla="*/ 222317 h 490671"/>
                <a:gd name="connsiteX19" fmla="*/ 42363 w 565380"/>
                <a:gd name="connsiteY19" fmla="*/ 216126 h 490671"/>
                <a:gd name="connsiteX20" fmla="*/ 50935 w 565380"/>
                <a:gd name="connsiteY20" fmla="*/ 203077 h 490671"/>
                <a:gd name="connsiteX21" fmla="*/ 136279 w 565380"/>
                <a:gd name="connsiteY21" fmla="*/ 118018 h 490671"/>
                <a:gd name="connsiteX22" fmla="*/ 237435 w 565380"/>
                <a:gd name="connsiteY22" fmla="*/ 62392 h 490671"/>
                <a:gd name="connsiteX23" fmla="*/ 344305 w 565380"/>
                <a:gd name="connsiteY23" fmla="*/ 27150 h 490671"/>
                <a:gd name="connsiteX24" fmla="*/ 398598 w 565380"/>
                <a:gd name="connsiteY24" fmla="*/ 15053 h 490671"/>
                <a:gd name="connsiteX25" fmla="*/ 453366 w 565380"/>
                <a:gd name="connsiteY25" fmla="*/ 6671 h 490671"/>
                <a:gd name="connsiteX26" fmla="*/ 563571 w 565380"/>
                <a:gd name="connsiteY26" fmla="*/ 99 h 490671"/>
                <a:gd name="connsiteX27" fmla="*/ 565380 w 565380"/>
                <a:gd name="connsiteY27" fmla="*/ 18672 h 49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65380" h="490671">
                  <a:moveTo>
                    <a:pt x="565380" y="18672"/>
                  </a:moveTo>
                  <a:cubicBezTo>
                    <a:pt x="495657" y="34865"/>
                    <a:pt x="426887" y="55439"/>
                    <a:pt x="361164" y="80204"/>
                  </a:cubicBezTo>
                  <a:cubicBezTo>
                    <a:pt x="295918" y="105826"/>
                    <a:pt x="232767" y="136306"/>
                    <a:pt x="181142" y="177454"/>
                  </a:cubicBezTo>
                  <a:cubicBezTo>
                    <a:pt x="155424" y="197933"/>
                    <a:pt x="132945" y="221174"/>
                    <a:pt x="116086" y="246892"/>
                  </a:cubicBezTo>
                  <a:cubicBezTo>
                    <a:pt x="113991" y="250130"/>
                    <a:pt x="111990" y="253369"/>
                    <a:pt x="110085" y="256702"/>
                  </a:cubicBezTo>
                  <a:lnTo>
                    <a:pt x="104180" y="267275"/>
                  </a:lnTo>
                  <a:cubicBezTo>
                    <a:pt x="100370" y="274324"/>
                    <a:pt x="96846" y="281372"/>
                    <a:pt x="93702" y="288516"/>
                  </a:cubicBezTo>
                  <a:cubicBezTo>
                    <a:pt x="87511" y="302708"/>
                    <a:pt x="83130" y="316900"/>
                    <a:pt x="80748" y="330426"/>
                  </a:cubicBezTo>
                  <a:cubicBezTo>
                    <a:pt x="76176" y="357667"/>
                    <a:pt x="78748" y="380432"/>
                    <a:pt x="92845" y="404340"/>
                  </a:cubicBezTo>
                  <a:cubicBezTo>
                    <a:pt x="106656" y="428343"/>
                    <a:pt x="132279" y="451298"/>
                    <a:pt x="160854" y="472348"/>
                  </a:cubicBezTo>
                  <a:lnTo>
                    <a:pt x="156282" y="490541"/>
                  </a:lnTo>
                  <a:cubicBezTo>
                    <a:pt x="145709" y="491017"/>
                    <a:pt x="136089" y="490160"/>
                    <a:pt x="126087" y="488446"/>
                  </a:cubicBezTo>
                  <a:cubicBezTo>
                    <a:pt x="116181" y="486826"/>
                    <a:pt x="106371" y="484064"/>
                    <a:pt x="96750" y="480540"/>
                  </a:cubicBezTo>
                  <a:cubicBezTo>
                    <a:pt x="77510" y="473396"/>
                    <a:pt x="58746" y="462347"/>
                    <a:pt x="42363" y="446631"/>
                  </a:cubicBezTo>
                  <a:cubicBezTo>
                    <a:pt x="26265" y="430914"/>
                    <a:pt x="12835" y="410055"/>
                    <a:pt x="6168" y="386909"/>
                  </a:cubicBezTo>
                  <a:cubicBezTo>
                    <a:pt x="-881" y="363859"/>
                    <a:pt x="-1357" y="339665"/>
                    <a:pt x="2072" y="317567"/>
                  </a:cubicBezTo>
                  <a:cubicBezTo>
                    <a:pt x="5501" y="295374"/>
                    <a:pt x="12645" y="275086"/>
                    <a:pt x="21027" y="256321"/>
                  </a:cubicBezTo>
                  <a:cubicBezTo>
                    <a:pt x="25218" y="246892"/>
                    <a:pt x="29885" y="237843"/>
                    <a:pt x="34743" y="229080"/>
                  </a:cubicBezTo>
                  <a:lnTo>
                    <a:pt x="38553" y="222317"/>
                  </a:lnTo>
                  <a:lnTo>
                    <a:pt x="42363" y="216126"/>
                  </a:lnTo>
                  <a:cubicBezTo>
                    <a:pt x="45125" y="211744"/>
                    <a:pt x="47982" y="207363"/>
                    <a:pt x="50935" y="203077"/>
                  </a:cubicBezTo>
                  <a:cubicBezTo>
                    <a:pt x="74462" y="168787"/>
                    <a:pt x="104466" y="140878"/>
                    <a:pt x="136279" y="118018"/>
                  </a:cubicBezTo>
                  <a:cubicBezTo>
                    <a:pt x="168378" y="95254"/>
                    <a:pt x="202478" y="77156"/>
                    <a:pt x="237435" y="62392"/>
                  </a:cubicBezTo>
                  <a:cubicBezTo>
                    <a:pt x="272391" y="47629"/>
                    <a:pt x="308110" y="36103"/>
                    <a:pt x="344305" y="27150"/>
                  </a:cubicBezTo>
                  <a:cubicBezTo>
                    <a:pt x="362403" y="22673"/>
                    <a:pt x="380405" y="18577"/>
                    <a:pt x="398598" y="15053"/>
                  </a:cubicBezTo>
                  <a:cubicBezTo>
                    <a:pt x="416790" y="11814"/>
                    <a:pt x="435078" y="9052"/>
                    <a:pt x="453366" y="6671"/>
                  </a:cubicBezTo>
                  <a:cubicBezTo>
                    <a:pt x="489942" y="2194"/>
                    <a:pt x="526518" y="-568"/>
                    <a:pt x="563571" y="99"/>
                  </a:cubicBezTo>
                  <a:lnTo>
                    <a:pt x="565380" y="1867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032D37B-0C60-090E-474B-ACDD20AE2EA9}"/>
                </a:ext>
              </a:extLst>
            </p:cNvPr>
            <p:cNvSpPr/>
            <p:nvPr/>
          </p:nvSpPr>
          <p:spPr>
            <a:xfrm>
              <a:off x="14552" y="2529611"/>
              <a:ext cx="494749" cy="416757"/>
            </a:xfrm>
            <a:custGeom>
              <a:avLst/>
              <a:gdLst>
                <a:gd name="connsiteX0" fmla="*/ 494750 w 494749"/>
                <a:gd name="connsiteY0" fmla="*/ 18898 h 416757"/>
                <a:gd name="connsiteX1" fmla="*/ 285962 w 494749"/>
                <a:gd name="connsiteY1" fmla="*/ 67951 h 416757"/>
                <a:gd name="connsiteX2" fmla="*/ 186997 w 494749"/>
                <a:gd name="connsiteY2" fmla="*/ 102146 h 416757"/>
                <a:gd name="connsiteX3" fmla="*/ 101558 w 494749"/>
                <a:gd name="connsiteY3" fmla="*/ 150629 h 416757"/>
                <a:gd name="connsiteX4" fmla="*/ 74316 w 494749"/>
                <a:gd name="connsiteY4" fmla="*/ 182061 h 416757"/>
                <a:gd name="connsiteX5" fmla="*/ 66601 w 494749"/>
                <a:gd name="connsiteY5" fmla="*/ 215780 h 416757"/>
                <a:gd name="connsiteX6" fmla="*/ 95366 w 494749"/>
                <a:gd name="connsiteY6" fmla="*/ 297980 h 416757"/>
                <a:gd name="connsiteX7" fmla="*/ 168328 w 494749"/>
                <a:gd name="connsiteY7" fmla="*/ 358083 h 416757"/>
                <a:gd name="connsiteX8" fmla="*/ 264340 w 494749"/>
                <a:gd name="connsiteY8" fmla="*/ 397326 h 416757"/>
                <a:gd name="connsiteX9" fmla="*/ 262911 w 494749"/>
                <a:gd name="connsiteY9" fmla="*/ 415995 h 416757"/>
                <a:gd name="connsiteX10" fmla="*/ 205952 w 494749"/>
                <a:gd name="connsiteY10" fmla="*/ 414281 h 416757"/>
                <a:gd name="connsiteX11" fmla="*/ 149659 w 494749"/>
                <a:gd name="connsiteY11" fmla="*/ 401708 h 416757"/>
                <a:gd name="connsiteX12" fmla="*/ 47551 w 494749"/>
                <a:gd name="connsiteY12" fmla="*/ 337318 h 416757"/>
                <a:gd name="connsiteX13" fmla="*/ 13832 w 494749"/>
                <a:gd name="connsiteY13" fmla="*/ 282455 h 416757"/>
                <a:gd name="connsiteX14" fmla="*/ 307 w 494749"/>
                <a:gd name="connsiteY14" fmla="*/ 220351 h 416757"/>
                <a:gd name="connsiteX15" fmla="*/ 16690 w 494749"/>
                <a:gd name="connsiteY15" fmla="*/ 149962 h 416757"/>
                <a:gd name="connsiteX16" fmla="*/ 60695 w 494749"/>
                <a:gd name="connsiteY16" fmla="*/ 100432 h 416757"/>
                <a:gd name="connsiteX17" fmla="*/ 165375 w 494749"/>
                <a:gd name="connsiteY17" fmla="*/ 46330 h 416757"/>
                <a:gd name="connsiteX18" fmla="*/ 273865 w 494749"/>
                <a:gd name="connsiteY18" fmla="*/ 18041 h 416757"/>
                <a:gd name="connsiteX19" fmla="*/ 493226 w 494749"/>
                <a:gd name="connsiteY19" fmla="*/ 324 h 416757"/>
                <a:gd name="connsiteX20" fmla="*/ 494750 w 494749"/>
                <a:gd name="connsiteY20" fmla="*/ 18898 h 41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749" h="416757">
                  <a:moveTo>
                    <a:pt x="494750" y="18898"/>
                  </a:moveTo>
                  <a:cubicBezTo>
                    <a:pt x="424169" y="32900"/>
                    <a:pt x="353780" y="47949"/>
                    <a:pt x="285962" y="67951"/>
                  </a:cubicBezTo>
                  <a:cubicBezTo>
                    <a:pt x="251957" y="77476"/>
                    <a:pt x="218715" y="88907"/>
                    <a:pt x="186997" y="102146"/>
                  </a:cubicBezTo>
                  <a:cubicBezTo>
                    <a:pt x="155564" y="115481"/>
                    <a:pt x="125084" y="131102"/>
                    <a:pt x="101558" y="150629"/>
                  </a:cubicBezTo>
                  <a:cubicBezTo>
                    <a:pt x="89842" y="160344"/>
                    <a:pt x="80317" y="171107"/>
                    <a:pt x="74316" y="182061"/>
                  </a:cubicBezTo>
                  <a:cubicBezTo>
                    <a:pt x="68220" y="193015"/>
                    <a:pt x="65839" y="203968"/>
                    <a:pt x="66601" y="215780"/>
                  </a:cubicBezTo>
                  <a:cubicBezTo>
                    <a:pt x="68220" y="246831"/>
                    <a:pt x="77459" y="273977"/>
                    <a:pt x="95366" y="297980"/>
                  </a:cubicBezTo>
                  <a:cubicBezTo>
                    <a:pt x="112988" y="321983"/>
                    <a:pt x="138896" y="341891"/>
                    <a:pt x="168328" y="358083"/>
                  </a:cubicBezTo>
                  <a:cubicBezTo>
                    <a:pt x="197665" y="374276"/>
                    <a:pt x="230812" y="387134"/>
                    <a:pt x="264340" y="397326"/>
                  </a:cubicBezTo>
                  <a:lnTo>
                    <a:pt x="262911" y="415995"/>
                  </a:lnTo>
                  <a:cubicBezTo>
                    <a:pt x="243480" y="417519"/>
                    <a:pt x="224906" y="416662"/>
                    <a:pt x="205952" y="414281"/>
                  </a:cubicBezTo>
                  <a:cubicBezTo>
                    <a:pt x="187092" y="411804"/>
                    <a:pt x="168233" y="407804"/>
                    <a:pt x="149659" y="401708"/>
                  </a:cubicBezTo>
                  <a:cubicBezTo>
                    <a:pt x="112797" y="389611"/>
                    <a:pt x="76031" y="369418"/>
                    <a:pt x="47551" y="337318"/>
                  </a:cubicBezTo>
                  <a:cubicBezTo>
                    <a:pt x="33549" y="321317"/>
                    <a:pt x="21738" y="302648"/>
                    <a:pt x="13832" y="282455"/>
                  </a:cubicBezTo>
                  <a:cubicBezTo>
                    <a:pt x="5736" y="262547"/>
                    <a:pt x="1545" y="240449"/>
                    <a:pt x="307" y="220351"/>
                  </a:cubicBezTo>
                  <a:cubicBezTo>
                    <a:pt x="-1503" y="196063"/>
                    <a:pt x="4784" y="170345"/>
                    <a:pt x="16690" y="149962"/>
                  </a:cubicBezTo>
                  <a:cubicBezTo>
                    <a:pt x="28406" y="129197"/>
                    <a:pt x="44408" y="113481"/>
                    <a:pt x="60695" y="100432"/>
                  </a:cubicBezTo>
                  <a:cubicBezTo>
                    <a:pt x="93747" y="74714"/>
                    <a:pt x="129561" y="58998"/>
                    <a:pt x="165375" y="46330"/>
                  </a:cubicBezTo>
                  <a:cubicBezTo>
                    <a:pt x="201284" y="33757"/>
                    <a:pt x="237575" y="25280"/>
                    <a:pt x="273865" y="18041"/>
                  </a:cubicBezTo>
                  <a:cubicBezTo>
                    <a:pt x="346731" y="4991"/>
                    <a:pt x="419788" y="-1581"/>
                    <a:pt x="493226" y="324"/>
                  </a:cubicBezTo>
                  <a:lnTo>
                    <a:pt x="494750" y="1889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9F364DC-2B86-7D91-BC16-D68F1B4E9610}"/>
                </a:ext>
              </a:extLst>
            </p:cNvPr>
            <p:cNvSpPr/>
            <p:nvPr/>
          </p:nvSpPr>
          <p:spPr>
            <a:xfrm>
              <a:off x="1208817" y="408819"/>
              <a:ext cx="1507121" cy="850004"/>
            </a:xfrm>
            <a:custGeom>
              <a:avLst/>
              <a:gdLst>
                <a:gd name="connsiteX0" fmla="*/ 0 w 1507121"/>
                <a:gd name="connsiteY0" fmla="*/ 835146 h 850004"/>
                <a:gd name="connsiteX1" fmla="*/ 242792 w 1507121"/>
                <a:gd name="connsiteY1" fmla="*/ 620167 h 850004"/>
                <a:gd name="connsiteX2" fmla="*/ 498538 w 1507121"/>
                <a:gd name="connsiteY2" fmla="*/ 421285 h 850004"/>
                <a:gd name="connsiteX3" fmla="*/ 766477 w 1507121"/>
                <a:gd name="connsiteY3" fmla="*/ 237547 h 850004"/>
                <a:gd name="connsiteX4" fmla="*/ 1052036 w 1507121"/>
                <a:gd name="connsiteY4" fmla="*/ 75051 h 850004"/>
                <a:gd name="connsiteX5" fmla="*/ 1129189 w 1507121"/>
                <a:gd name="connsiteY5" fmla="*/ 40570 h 850004"/>
                <a:gd name="connsiteX6" fmla="*/ 1212914 w 1507121"/>
                <a:gd name="connsiteY6" fmla="*/ 11710 h 850004"/>
                <a:gd name="connsiteX7" fmla="*/ 1260920 w 1507121"/>
                <a:gd name="connsiteY7" fmla="*/ 1994 h 850004"/>
                <a:gd name="connsiteX8" fmla="*/ 1274636 w 1507121"/>
                <a:gd name="connsiteY8" fmla="*/ 661 h 850004"/>
                <a:gd name="connsiteX9" fmla="*/ 1279684 w 1507121"/>
                <a:gd name="connsiteY9" fmla="*/ 375 h 850004"/>
                <a:gd name="connsiteX10" fmla="*/ 1286828 w 1507121"/>
                <a:gd name="connsiteY10" fmla="*/ 89 h 850004"/>
                <a:gd name="connsiteX11" fmla="*/ 1313021 w 1507121"/>
                <a:gd name="connsiteY11" fmla="*/ 565 h 850004"/>
                <a:gd name="connsiteX12" fmla="*/ 1418654 w 1507121"/>
                <a:gd name="connsiteY12" fmla="*/ 33903 h 850004"/>
                <a:gd name="connsiteX13" fmla="*/ 1492187 w 1507121"/>
                <a:gd name="connsiteY13" fmla="*/ 123438 h 850004"/>
                <a:gd name="connsiteX14" fmla="*/ 1505712 w 1507121"/>
                <a:gd name="connsiteY14" fmla="*/ 230118 h 850004"/>
                <a:gd name="connsiteX15" fmla="*/ 1478947 w 1507121"/>
                <a:gd name="connsiteY15" fmla="*/ 324320 h 850004"/>
                <a:gd name="connsiteX16" fmla="*/ 1431036 w 1507121"/>
                <a:gd name="connsiteY16" fmla="*/ 402901 h 850004"/>
                <a:gd name="connsiteX17" fmla="*/ 1304068 w 1507121"/>
                <a:gd name="connsiteY17" fmla="*/ 522631 h 850004"/>
                <a:gd name="connsiteX18" fmla="*/ 1157097 w 1507121"/>
                <a:gd name="connsiteY18" fmla="*/ 605117 h 850004"/>
                <a:gd name="connsiteX19" fmla="*/ 1001363 w 1507121"/>
                <a:gd name="connsiteY19" fmla="*/ 660553 h 850004"/>
                <a:gd name="connsiteX20" fmla="*/ 841438 w 1507121"/>
                <a:gd name="connsiteY20" fmla="*/ 694176 h 850004"/>
                <a:gd name="connsiteX21" fmla="*/ 836867 w 1507121"/>
                <a:gd name="connsiteY21" fmla="*/ 675983 h 850004"/>
                <a:gd name="connsiteX22" fmla="*/ 1124807 w 1507121"/>
                <a:gd name="connsiteY22" fmla="*/ 542919 h 850004"/>
                <a:gd name="connsiteX23" fmla="*/ 1249489 w 1507121"/>
                <a:gd name="connsiteY23" fmla="*/ 452908 h 850004"/>
                <a:gd name="connsiteX24" fmla="*/ 1347216 w 1507121"/>
                <a:gd name="connsiteY24" fmla="*/ 343084 h 850004"/>
                <a:gd name="connsiteX25" fmla="*/ 1378553 w 1507121"/>
                <a:gd name="connsiteY25" fmla="*/ 281743 h 850004"/>
                <a:gd name="connsiteX26" fmla="*/ 1391698 w 1507121"/>
                <a:gd name="connsiteY26" fmla="*/ 220498 h 850004"/>
                <a:gd name="connsiteX27" fmla="*/ 1382744 w 1507121"/>
                <a:gd name="connsiteY27" fmla="*/ 169253 h 850004"/>
                <a:gd name="connsiteX28" fmla="*/ 1353693 w 1507121"/>
                <a:gd name="connsiteY28" fmla="*/ 137916 h 850004"/>
                <a:gd name="connsiteX29" fmla="*/ 1306449 w 1507121"/>
                <a:gd name="connsiteY29" fmla="*/ 126010 h 850004"/>
                <a:gd name="connsiteX30" fmla="*/ 1247489 w 1507121"/>
                <a:gd name="connsiteY30" fmla="*/ 135249 h 850004"/>
                <a:gd name="connsiteX31" fmla="*/ 1110139 w 1507121"/>
                <a:gd name="connsiteY31" fmla="*/ 193161 h 850004"/>
                <a:gd name="connsiteX32" fmla="*/ 972026 w 1507121"/>
                <a:gd name="connsiteY32" fmla="*/ 267742 h 850004"/>
                <a:gd name="connsiteX33" fmla="*/ 835057 w 1507121"/>
                <a:gd name="connsiteY33" fmla="*/ 348228 h 850004"/>
                <a:gd name="connsiteX34" fmla="*/ 562547 w 1507121"/>
                <a:gd name="connsiteY34" fmla="*/ 515868 h 850004"/>
                <a:gd name="connsiteX35" fmla="*/ 289084 w 1507121"/>
                <a:gd name="connsiteY35" fmla="*/ 684937 h 850004"/>
                <a:gd name="connsiteX36" fmla="*/ 11239 w 1507121"/>
                <a:gd name="connsiteY36" fmla="*/ 850005 h 850004"/>
                <a:gd name="connsiteX37" fmla="*/ 0 w 1507121"/>
                <a:gd name="connsiteY37" fmla="*/ 835146 h 85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7121" h="850004">
                  <a:moveTo>
                    <a:pt x="0" y="835146"/>
                  </a:moveTo>
                  <a:cubicBezTo>
                    <a:pt x="77819" y="759517"/>
                    <a:pt x="159544" y="688937"/>
                    <a:pt x="242792" y="620167"/>
                  </a:cubicBezTo>
                  <a:cubicBezTo>
                    <a:pt x="326136" y="551491"/>
                    <a:pt x="411385" y="485197"/>
                    <a:pt x="498538" y="421285"/>
                  </a:cubicBezTo>
                  <a:cubicBezTo>
                    <a:pt x="585883" y="357658"/>
                    <a:pt x="674656" y="295650"/>
                    <a:pt x="766477" y="237547"/>
                  </a:cubicBezTo>
                  <a:cubicBezTo>
                    <a:pt x="858202" y="179159"/>
                    <a:pt x="952024" y="123914"/>
                    <a:pt x="1052036" y="75051"/>
                  </a:cubicBezTo>
                  <a:cubicBezTo>
                    <a:pt x="1077087" y="62764"/>
                    <a:pt x="1102709" y="51334"/>
                    <a:pt x="1129189" y="40570"/>
                  </a:cubicBezTo>
                  <a:cubicBezTo>
                    <a:pt x="1155764" y="29902"/>
                    <a:pt x="1183005" y="19806"/>
                    <a:pt x="1212914" y="11710"/>
                  </a:cubicBezTo>
                  <a:cubicBezTo>
                    <a:pt x="1227868" y="7709"/>
                    <a:pt x="1243489" y="4090"/>
                    <a:pt x="1260920" y="1994"/>
                  </a:cubicBezTo>
                  <a:cubicBezTo>
                    <a:pt x="1265396" y="1423"/>
                    <a:pt x="1269492" y="1042"/>
                    <a:pt x="1274636" y="661"/>
                  </a:cubicBezTo>
                  <a:lnTo>
                    <a:pt x="1279684" y="375"/>
                  </a:lnTo>
                  <a:lnTo>
                    <a:pt x="1286828" y="89"/>
                  </a:lnTo>
                  <a:cubicBezTo>
                    <a:pt x="1295686" y="-101"/>
                    <a:pt x="1304163" y="-6"/>
                    <a:pt x="1313021" y="565"/>
                  </a:cubicBezTo>
                  <a:cubicBezTo>
                    <a:pt x="1348073" y="2851"/>
                    <a:pt x="1385506" y="12662"/>
                    <a:pt x="1418654" y="33903"/>
                  </a:cubicBezTo>
                  <a:cubicBezTo>
                    <a:pt x="1451896" y="54858"/>
                    <a:pt x="1478375" y="87910"/>
                    <a:pt x="1492187" y="123438"/>
                  </a:cubicBezTo>
                  <a:cubicBezTo>
                    <a:pt x="1506379" y="159157"/>
                    <a:pt x="1509331" y="196209"/>
                    <a:pt x="1505712" y="230118"/>
                  </a:cubicBezTo>
                  <a:cubicBezTo>
                    <a:pt x="1501902" y="264217"/>
                    <a:pt x="1491996" y="295650"/>
                    <a:pt x="1478947" y="324320"/>
                  </a:cubicBezTo>
                  <a:cubicBezTo>
                    <a:pt x="1465802" y="353086"/>
                    <a:pt x="1449419" y="379184"/>
                    <a:pt x="1431036" y="402901"/>
                  </a:cubicBezTo>
                  <a:cubicBezTo>
                    <a:pt x="1394365" y="450622"/>
                    <a:pt x="1350550" y="489579"/>
                    <a:pt x="1304068" y="522631"/>
                  </a:cubicBezTo>
                  <a:cubicBezTo>
                    <a:pt x="1257395" y="555492"/>
                    <a:pt x="1208056" y="582829"/>
                    <a:pt x="1157097" y="605117"/>
                  </a:cubicBezTo>
                  <a:cubicBezTo>
                    <a:pt x="1106138" y="627406"/>
                    <a:pt x="1054322" y="646265"/>
                    <a:pt x="1001363" y="660553"/>
                  </a:cubicBezTo>
                  <a:cubicBezTo>
                    <a:pt x="948595" y="675221"/>
                    <a:pt x="895159" y="686461"/>
                    <a:pt x="841438" y="694176"/>
                  </a:cubicBezTo>
                  <a:lnTo>
                    <a:pt x="836867" y="675983"/>
                  </a:lnTo>
                  <a:cubicBezTo>
                    <a:pt x="937641" y="638931"/>
                    <a:pt x="1035653" y="596926"/>
                    <a:pt x="1124807" y="542919"/>
                  </a:cubicBezTo>
                  <a:cubicBezTo>
                    <a:pt x="1169098" y="515677"/>
                    <a:pt x="1211485" y="486150"/>
                    <a:pt x="1249489" y="452908"/>
                  </a:cubicBezTo>
                  <a:cubicBezTo>
                    <a:pt x="1287494" y="419761"/>
                    <a:pt x="1321308" y="382899"/>
                    <a:pt x="1347216" y="343084"/>
                  </a:cubicBezTo>
                  <a:cubicBezTo>
                    <a:pt x="1359980" y="323177"/>
                    <a:pt x="1370743" y="302508"/>
                    <a:pt x="1378553" y="281743"/>
                  </a:cubicBezTo>
                  <a:cubicBezTo>
                    <a:pt x="1386364" y="260979"/>
                    <a:pt x="1391031" y="240024"/>
                    <a:pt x="1391698" y="220498"/>
                  </a:cubicBezTo>
                  <a:cubicBezTo>
                    <a:pt x="1392460" y="201067"/>
                    <a:pt x="1389412" y="183160"/>
                    <a:pt x="1382744" y="169253"/>
                  </a:cubicBezTo>
                  <a:cubicBezTo>
                    <a:pt x="1376077" y="155251"/>
                    <a:pt x="1366266" y="145155"/>
                    <a:pt x="1353693" y="137916"/>
                  </a:cubicBezTo>
                  <a:cubicBezTo>
                    <a:pt x="1341120" y="130677"/>
                    <a:pt x="1324928" y="126486"/>
                    <a:pt x="1306449" y="126010"/>
                  </a:cubicBezTo>
                  <a:cubicBezTo>
                    <a:pt x="1287494" y="125533"/>
                    <a:pt x="1269778" y="128581"/>
                    <a:pt x="1247489" y="135249"/>
                  </a:cubicBezTo>
                  <a:cubicBezTo>
                    <a:pt x="1203389" y="148298"/>
                    <a:pt x="1156240" y="170396"/>
                    <a:pt x="1110139" y="193161"/>
                  </a:cubicBezTo>
                  <a:cubicBezTo>
                    <a:pt x="1063752" y="216116"/>
                    <a:pt x="1017842" y="241643"/>
                    <a:pt x="972026" y="267742"/>
                  </a:cubicBezTo>
                  <a:cubicBezTo>
                    <a:pt x="926021" y="293650"/>
                    <a:pt x="880777" y="321082"/>
                    <a:pt x="835057" y="348228"/>
                  </a:cubicBezTo>
                  <a:cubicBezTo>
                    <a:pt x="744188" y="403282"/>
                    <a:pt x="653225" y="459194"/>
                    <a:pt x="562547" y="515868"/>
                  </a:cubicBezTo>
                  <a:lnTo>
                    <a:pt x="289084" y="684937"/>
                  </a:lnTo>
                  <a:cubicBezTo>
                    <a:pt x="197453" y="740944"/>
                    <a:pt x="105346" y="796665"/>
                    <a:pt x="11239" y="850005"/>
                  </a:cubicBezTo>
                  <a:lnTo>
                    <a:pt x="0" y="83514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AD21826-6461-F67C-0B8C-D9A30A08B77E}"/>
                </a:ext>
              </a:extLst>
            </p:cNvPr>
            <p:cNvSpPr/>
            <p:nvPr/>
          </p:nvSpPr>
          <p:spPr>
            <a:xfrm>
              <a:off x="862298" y="4"/>
              <a:ext cx="1002556" cy="1176046"/>
            </a:xfrm>
            <a:custGeom>
              <a:avLst/>
              <a:gdLst>
                <a:gd name="connsiteX0" fmla="*/ 0 w 1002556"/>
                <a:gd name="connsiteY0" fmla="*/ 1168141 h 1176046"/>
                <a:gd name="connsiteX1" fmla="*/ 121444 w 1002556"/>
                <a:gd name="connsiteY1" fmla="*/ 906013 h 1176046"/>
                <a:gd name="connsiteX2" fmla="*/ 257842 w 1002556"/>
                <a:gd name="connsiteY2" fmla="*/ 651505 h 1176046"/>
                <a:gd name="connsiteX3" fmla="*/ 408432 w 1002556"/>
                <a:gd name="connsiteY3" fmla="*/ 404331 h 1176046"/>
                <a:gd name="connsiteX4" fmla="*/ 579977 w 1002556"/>
                <a:gd name="connsiteY4" fmla="*/ 167730 h 1176046"/>
                <a:gd name="connsiteX5" fmla="*/ 685609 w 1002556"/>
                <a:gd name="connsiteY5" fmla="*/ 57907 h 1176046"/>
                <a:gd name="connsiteX6" fmla="*/ 853154 w 1002556"/>
                <a:gd name="connsiteY6" fmla="*/ 1614 h 1176046"/>
                <a:gd name="connsiteX7" fmla="*/ 940975 w 1002556"/>
                <a:gd name="connsiteY7" fmla="*/ 44286 h 1176046"/>
                <a:gd name="connsiteX8" fmla="*/ 989362 w 1002556"/>
                <a:gd name="connsiteY8" fmla="*/ 122106 h 1176046"/>
                <a:gd name="connsiteX9" fmla="*/ 993458 w 1002556"/>
                <a:gd name="connsiteY9" fmla="*/ 285555 h 1176046"/>
                <a:gd name="connsiteX10" fmla="*/ 936498 w 1002556"/>
                <a:gd name="connsiteY10" fmla="*/ 428144 h 1176046"/>
                <a:gd name="connsiteX11" fmla="*/ 850011 w 1002556"/>
                <a:gd name="connsiteY11" fmla="*/ 549683 h 1176046"/>
                <a:gd name="connsiteX12" fmla="*/ 746093 w 1002556"/>
                <a:gd name="connsiteY12" fmla="*/ 653410 h 1176046"/>
                <a:gd name="connsiteX13" fmla="*/ 630746 w 1002556"/>
                <a:gd name="connsiteY13" fmla="*/ 741993 h 1176046"/>
                <a:gd name="connsiteX14" fmla="*/ 620268 w 1002556"/>
                <a:gd name="connsiteY14" fmla="*/ 728943 h 1176046"/>
                <a:gd name="connsiteX15" fmla="*/ 808577 w 1002556"/>
                <a:gd name="connsiteY15" fmla="*/ 517298 h 1176046"/>
                <a:gd name="connsiteX16" fmla="*/ 878586 w 1002556"/>
                <a:gd name="connsiteY16" fmla="*/ 398140 h 1176046"/>
                <a:gd name="connsiteX17" fmla="*/ 918877 w 1002556"/>
                <a:gd name="connsiteY17" fmla="*/ 271172 h 1176046"/>
                <a:gd name="connsiteX18" fmla="*/ 910209 w 1002556"/>
                <a:gd name="connsiteY18" fmla="*/ 150681 h 1176046"/>
                <a:gd name="connsiteX19" fmla="*/ 881729 w 1002556"/>
                <a:gd name="connsiteY19" fmla="*/ 108580 h 1176046"/>
                <a:gd name="connsiteX20" fmla="*/ 841534 w 1002556"/>
                <a:gd name="connsiteY20" fmla="*/ 91245 h 1176046"/>
                <a:gd name="connsiteX21" fmla="*/ 793909 w 1002556"/>
                <a:gd name="connsiteY21" fmla="*/ 99531 h 1176046"/>
                <a:gd name="connsiteX22" fmla="*/ 746665 w 1002556"/>
                <a:gd name="connsiteY22" fmla="*/ 130392 h 1176046"/>
                <a:gd name="connsiteX23" fmla="*/ 655320 w 1002556"/>
                <a:gd name="connsiteY23" fmla="*/ 229452 h 1176046"/>
                <a:gd name="connsiteX24" fmla="*/ 570547 w 1002556"/>
                <a:gd name="connsiteY24" fmla="*/ 341657 h 1176046"/>
                <a:gd name="connsiteX25" fmla="*/ 489490 w 1002556"/>
                <a:gd name="connsiteY25" fmla="*/ 458338 h 1176046"/>
                <a:gd name="connsiteX26" fmla="*/ 331661 w 1002556"/>
                <a:gd name="connsiteY26" fmla="*/ 696558 h 1176046"/>
                <a:gd name="connsiteX27" fmla="*/ 14669 w 1002556"/>
                <a:gd name="connsiteY27" fmla="*/ 1176047 h 1176046"/>
                <a:gd name="connsiteX28" fmla="*/ 0 w 1002556"/>
                <a:gd name="connsiteY28" fmla="*/ 1168141 h 1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02556" h="1176046">
                  <a:moveTo>
                    <a:pt x="0" y="1168141"/>
                  </a:moveTo>
                  <a:cubicBezTo>
                    <a:pt x="36767" y="1078892"/>
                    <a:pt x="78581" y="992214"/>
                    <a:pt x="121444" y="906013"/>
                  </a:cubicBezTo>
                  <a:cubicBezTo>
                    <a:pt x="164687" y="820002"/>
                    <a:pt x="210217" y="735230"/>
                    <a:pt x="257842" y="651505"/>
                  </a:cubicBezTo>
                  <a:cubicBezTo>
                    <a:pt x="305467" y="567780"/>
                    <a:pt x="355568" y="485389"/>
                    <a:pt x="408432" y="404331"/>
                  </a:cubicBezTo>
                  <a:cubicBezTo>
                    <a:pt x="461677" y="323464"/>
                    <a:pt x="517303" y="244026"/>
                    <a:pt x="579977" y="167730"/>
                  </a:cubicBezTo>
                  <a:cubicBezTo>
                    <a:pt x="611886" y="129821"/>
                    <a:pt x="644557" y="92483"/>
                    <a:pt x="685609" y="57907"/>
                  </a:cubicBezTo>
                  <a:cubicBezTo>
                    <a:pt x="727043" y="22950"/>
                    <a:pt x="786575" y="-7434"/>
                    <a:pt x="853154" y="1614"/>
                  </a:cubicBezTo>
                  <a:cubicBezTo>
                    <a:pt x="885920" y="6091"/>
                    <a:pt x="917734" y="21903"/>
                    <a:pt x="940975" y="44286"/>
                  </a:cubicBezTo>
                  <a:cubicBezTo>
                    <a:pt x="964597" y="66670"/>
                    <a:pt x="980027" y="94293"/>
                    <a:pt x="989362" y="122106"/>
                  </a:cubicBezTo>
                  <a:cubicBezTo>
                    <a:pt x="1007840" y="178208"/>
                    <a:pt x="1004697" y="234405"/>
                    <a:pt x="993458" y="285555"/>
                  </a:cubicBezTo>
                  <a:cubicBezTo>
                    <a:pt x="982028" y="336990"/>
                    <a:pt x="961263" y="384329"/>
                    <a:pt x="936498" y="428144"/>
                  </a:cubicBezTo>
                  <a:cubicBezTo>
                    <a:pt x="911543" y="471959"/>
                    <a:pt x="882396" y="512440"/>
                    <a:pt x="850011" y="549683"/>
                  </a:cubicBezTo>
                  <a:cubicBezTo>
                    <a:pt x="817721" y="586926"/>
                    <a:pt x="783050" y="621692"/>
                    <a:pt x="746093" y="653410"/>
                  </a:cubicBezTo>
                  <a:cubicBezTo>
                    <a:pt x="709327" y="685414"/>
                    <a:pt x="670751" y="714846"/>
                    <a:pt x="630746" y="741993"/>
                  </a:cubicBezTo>
                  <a:lnTo>
                    <a:pt x="620268" y="728943"/>
                  </a:lnTo>
                  <a:cubicBezTo>
                    <a:pt x="689705" y="663221"/>
                    <a:pt x="754761" y="593688"/>
                    <a:pt x="808577" y="517298"/>
                  </a:cubicBezTo>
                  <a:cubicBezTo>
                    <a:pt x="835152" y="479007"/>
                    <a:pt x="859346" y="439383"/>
                    <a:pt x="878586" y="398140"/>
                  </a:cubicBezTo>
                  <a:cubicBezTo>
                    <a:pt x="897826" y="356897"/>
                    <a:pt x="912019" y="313939"/>
                    <a:pt x="918877" y="271172"/>
                  </a:cubicBezTo>
                  <a:cubicBezTo>
                    <a:pt x="925449" y="228690"/>
                    <a:pt x="924116" y="185447"/>
                    <a:pt x="910209" y="150681"/>
                  </a:cubicBezTo>
                  <a:cubicBezTo>
                    <a:pt x="903351" y="133440"/>
                    <a:pt x="893540" y="118772"/>
                    <a:pt x="881729" y="108580"/>
                  </a:cubicBezTo>
                  <a:cubicBezTo>
                    <a:pt x="869918" y="98388"/>
                    <a:pt x="856393" y="92673"/>
                    <a:pt x="841534" y="91245"/>
                  </a:cubicBezTo>
                  <a:cubicBezTo>
                    <a:pt x="826770" y="89816"/>
                    <a:pt x="810387" y="92578"/>
                    <a:pt x="793909" y="99531"/>
                  </a:cubicBezTo>
                  <a:cubicBezTo>
                    <a:pt x="777145" y="106485"/>
                    <a:pt x="762667" y="116295"/>
                    <a:pt x="746665" y="130392"/>
                  </a:cubicBezTo>
                  <a:cubicBezTo>
                    <a:pt x="714851" y="158205"/>
                    <a:pt x="684276" y="193543"/>
                    <a:pt x="655320" y="229452"/>
                  </a:cubicBezTo>
                  <a:cubicBezTo>
                    <a:pt x="626174" y="265552"/>
                    <a:pt x="597980" y="303271"/>
                    <a:pt x="570547" y="341657"/>
                  </a:cubicBezTo>
                  <a:cubicBezTo>
                    <a:pt x="543116" y="380043"/>
                    <a:pt x="515969" y="418905"/>
                    <a:pt x="489490" y="458338"/>
                  </a:cubicBezTo>
                  <a:cubicBezTo>
                    <a:pt x="435959" y="536824"/>
                    <a:pt x="383953" y="616644"/>
                    <a:pt x="331661" y="696558"/>
                  </a:cubicBezTo>
                  <a:cubicBezTo>
                    <a:pt x="226981" y="856293"/>
                    <a:pt x="124016" y="1017741"/>
                    <a:pt x="14669" y="1176047"/>
                  </a:cubicBezTo>
                  <a:lnTo>
                    <a:pt x="0" y="116814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2C8A7B5-8DA8-58C5-A01B-82F09508B32A}"/>
                </a:ext>
              </a:extLst>
            </p:cNvPr>
            <p:cNvSpPr/>
            <p:nvPr/>
          </p:nvSpPr>
          <p:spPr>
            <a:xfrm>
              <a:off x="2457314" y="1819990"/>
              <a:ext cx="688983" cy="721374"/>
            </a:xfrm>
            <a:custGeom>
              <a:avLst/>
              <a:gdLst>
                <a:gd name="connsiteX0" fmla="*/ 33092 w 688983"/>
                <a:gd name="connsiteY0" fmla="*/ 721375 h 721374"/>
                <a:gd name="connsiteX1" fmla="*/ 3278 w 688983"/>
                <a:gd name="connsiteY1" fmla="*/ 576976 h 721374"/>
                <a:gd name="connsiteX2" fmla="*/ 4993 w 688983"/>
                <a:gd name="connsiteY2" fmla="*/ 428005 h 721374"/>
                <a:gd name="connsiteX3" fmla="*/ 44045 w 688983"/>
                <a:gd name="connsiteY3" fmla="*/ 281320 h 721374"/>
                <a:gd name="connsiteX4" fmla="*/ 128151 w 688983"/>
                <a:gd name="connsiteY4" fmla="*/ 151970 h 721374"/>
                <a:gd name="connsiteX5" fmla="*/ 251976 w 688983"/>
                <a:gd name="connsiteY5" fmla="*/ 60054 h 721374"/>
                <a:gd name="connsiteX6" fmla="*/ 395613 w 688983"/>
                <a:gd name="connsiteY6" fmla="*/ 12429 h 721374"/>
                <a:gd name="connsiteX7" fmla="*/ 688983 w 688983"/>
                <a:gd name="connsiteY7" fmla="*/ 13763 h 721374"/>
                <a:gd name="connsiteX8" fmla="*/ 687459 w 688983"/>
                <a:gd name="connsiteY8" fmla="*/ 32431 h 721374"/>
                <a:gd name="connsiteX9" fmla="*/ 407424 w 688983"/>
                <a:gd name="connsiteY9" fmla="*/ 64626 h 721374"/>
                <a:gd name="connsiteX10" fmla="*/ 176634 w 688983"/>
                <a:gd name="connsiteY10" fmla="*/ 197023 h 721374"/>
                <a:gd name="connsiteX11" fmla="*/ 63572 w 688983"/>
                <a:gd name="connsiteY11" fmla="*/ 437530 h 721374"/>
                <a:gd name="connsiteX12" fmla="*/ 51285 w 688983"/>
                <a:gd name="connsiteY12" fmla="*/ 717279 h 721374"/>
                <a:gd name="connsiteX13" fmla="*/ 33092 w 688983"/>
                <a:gd name="connsiteY13" fmla="*/ 721375 h 7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8983" h="721374">
                  <a:moveTo>
                    <a:pt x="33092" y="721375"/>
                  </a:moveTo>
                  <a:cubicBezTo>
                    <a:pt x="16804" y="674512"/>
                    <a:pt x="8136" y="626125"/>
                    <a:pt x="3278" y="576976"/>
                  </a:cubicBezTo>
                  <a:cubicBezTo>
                    <a:pt x="-1389" y="527827"/>
                    <a:pt x="-1293" y="477821"/>
                    <a:pt x="4993" y="428005"/>
                  </a:cubicBezTo>
                  <a:cubicBezTo>
                    <a:pt x="11280" y="378189"/>
                    <a:pt x="23757" y="328468"/>
                    <a:pt x="44045" y="281320"/>
                  </a:cubicBezTo>
                  <a:cubicBezTo>
                    <a:pt x="64239" y="234171"/>
                    <a:pt x="92718" y="189880"/>
                    <a:pt x="128151" y="151970"/>
                  </a:cubicBezTo>
                  <a:cubicBezTo>
                    <a:pt x="163680" y="114061"/>
                    <a:pt x="206256" y="83105"/>
                    <a:pt x="251976" y="60054"/>
                  </a:cubicBezTo>
                  <a:cubicBezTo>
                    <a:pt x="297792" y="36908"/>
                    <a:pt x="346560" y="21954"/>
                    <a:pt x="395613" y="12429"/>
                  </a:cubicBezTo>
                  <a:cubicBezTo>
                    <a:pt x="494102" y="-5954"/>
                    <a:pt x="593448" y="-2620"/>
                    <a:pt x="688983" y="13763"/>
                  </a:cubicBezTo>
                  <a:lnTo>
                    <a:pt x="687459" y="32431"/>
                  </a:lnTo>
                  <a:cubicBezTo>
                    <a:pt x="591828" y="33765"/>
                    <a:pt x="496769" y="40433"/>
                    <a:pt x="407424" y="64626"/>
                  </a:cubicBezTo>
                  <a:cubicBezTo>
                    <a:pt x="318461" y="88343"/>
                    <a:pt x="235974" y="131301"/>
                    <a:pt x="176634" y="197023"/>
                  </a:cubicBezTo>
                  <a:cubicBezTo>
                    <a:pt x="116721" y="262365"/>
                    <a:pt x="81288" y="347614"/>
                    <a:pt x="63572" y="437530"/>
                  </a:cubicBezTo>
                  <a:cubicBezTo>
                    <a:pt x="45760" y="527636"/>
                    <a:pt x="43569" y="622791"/>
                    <a:pt x="51285" y="717279"/>
                  </a:cubicBezTo>
                  <a:lnTo>
                    <a:pt x="33092" y="72137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29C9435-0F54-BD6A-AFEE-D2EE6B9374D9}"/>
                </a:ext>
              </a:extLst>
            </p:cNvPr>
            <p:cNvSpPr/>
            <p:nvPr/>
          </p:nvSpPr>
          <p:spPr>
            <a:xfrm>
              <a:off x="1974145" y="2597771"/>
              <a:ext cx="343381" cy="255918"/>
            </a:xfrm>
            <a:custGeom>
              <a:avLst/>
              <a:gdLst>
                <a:gd name="connsiteX0" fmla="*/ 28485 w 343381"/>
                <a:gd name="connsiteY0" fmla="*/ 255918 h 255918"/>
                <a:gd name="connsiteX1" fmla="*/ 3244 w 343381"/>
                <a:gd name="connsiteY1" fmla="*/ 196101 h 255918"/>
                <a:gd name="connsiteX2" fmla="*/ 6 w 343381"/>
                <a:gd name="connsiteY2" fmla="*/ 162573 h 255918"/>
                <a:gd name="connsiteX3" fmla="*/ 4959 w 343381"/>
                <a:gd name="connsiteY3" fmla="*/ 128188 h 255918"/>
                <a:gd name="connsiteX4" fmla="*/ 40677 w 343381"/>
                <a:gd name="connsiteY4" fmla="*/ 67895 h 255918"/>
                <a:gd name="connsiteX5" fmla="*/ 96684 w 343381"/>
                <a:gd name="connsiteY5" fmla="*/ 30176 h 255918"/>
                <a:gd name="connsiteX6" fmla="*/ 220319 w 343381"/>
                <a:gd name="connsiteY6" fmla="*/ 1410 h 255918"/>
                <a:gd name="connsiteX7" fmla="*/ 343382 w 343381"/>
                <a:gd name="connsiteY7" fmla="*/ 6268 h 255918"/>
                <a:gd name="connsiteX8" fmla="*/ 343001 w 343381"/>
                <a:gd name="connsiteY8" fmla="*/ 24937 h 255918"/>
                <a:gd name="connsiteX9" fmla="*/ 224986 w 343381"/>
                <a:gd name="connsiteY9" fmla="*/ 40272 h 255918"/>
                <a:gd name="connsiteX10" fmla="*/ 115639 w 343381"/>
                <a:gd name="connsiteY10" fmla="*/ 71419 h 255918"/>
                <a:gd name="connsiteX11" fmla="*/ 43059 w 343381"/>
                <a:gd name="connsiteY11" fmla="*/ 140666 h 255918"/>
                <a:gd name="connsiteX12" fmla="*/ 44964 w 343381"/>
                <a:gd name="connsiteY12" fmla="*/ 247346 h 255918"/>
                <a:gd name="connsiteX13" fmla="*/ 28485 w 343381"/>
                <a:gd name="connsiteY13" fmla="*/ 255918 h 25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381" h="255918">
                  <a:moveTo>
                    <a:pt x="28485" y="255918"/>
                  </a:moveTo>
                  <a:cubicBezTo>
                    <a:pt x="15912" y="237725"/>
                    <a:pt x="8102" y="217723"/>
                    <a:pt x="3244" y="196101"/>
                  </a:cubicBezTo>
                  <a:cubicBezTo>
                    <a:pt x="1053" y="185243"/>
                    <a:pt x="-90" y="174003"/>
                    <a:pt x="6" y="162573"/>
                  </a:cubicBezTo>
                  <a:cubicBezTo>
                    <a:pt x="196" y="151143"/>
                    <a:pt x="1815" y="139523"/>
                    <a:pt x="4959" y="128188"/>
                  </a:cubicBezTo>
                  <a:cubicBezTo>
                    <a:pt x="11055" y="105328"/>
                    <a:pt x="24294" y="84373"/>
                    <a:pt x="40677" y="67895"/>
                  </a:cubicBezTo>
                  <a:cubicBezTo>
                    <a:pt x="57441" y="51607"/>
                    <a:pt x="76682" y="39224"/>
                    <a:pt x="96684" y="30176"/>
                  </a:cubicBezTo>
                  <a:cubicBezTo>
                    <a:pt x="136880" y="12078"/>
                    <a:pt x="178980" y="4363"/>
                    <a:pt x="220319" y="1410"/>
                  </a:cubicBezTo>
                  <a:cubicBezTo>
                    <a:pt x="261753" y="-1543"/>
                    <a:pt x="302901" y="172"/>
                    <a:pt x="343382" y="6268"/>
                  </a:cubicBezTo>
                  <a:lnTo>
                    <a:pt x="343001" y="24937"/>
                  </a:lnTo>
                  <a:cubicBezTo>
                    <a:pt x="302996" y="29604"/>
                    <a:pt x="263467" y="33605"/>
                    <a:pt x="224986" y="40272"/>
                  </a:cubicBezTo>
                  <a:cubicBezTo>
                    <a:pt x="186696" y="47130"/>
                    <a:pt x="148786" y="55893"/>
                    <a:pt x="115639" y="71419"/>
                  </a:cubicBezTo>
                  <a:cubicBezTo>
                    <a:pt x="82492" y="86659"/>
                    <a:pt x="55060" y="109328"/>
                    <a:pt x="43059" y="140666"/>
                  </a:cubicBezTo>
                  <a:cubicBezTo>
                    <a:pt x="30771" y="171812"/>
                    <a:pt x="33724" y="211246"/>
                    <a:pt x="44964" y="247346"/>
                  </a:cubicBezTo>
                  <a:lnTo>
                    <a:pt x="28485" y="2559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1CC13D0-7FBB-6687-2F98-B450DAE4E8E7}"/>
                </a:ext>
              </a:extLst>
            </p:cNvPr>
            <p:cNvSpPr/>
            <p:nvPr/>
          </p:nvSpPr>
          <p:spPr>
            <a:xfrm>
              <a:off x="644366" y="1665799"/>
              <a:ext cx="225266" cy="153734"/>
            </a:xfrm>
            <a:custGeom>
              <a:avLst/>
              <a:gdLst>
                <a:gd name="connsiteX0" fmla="*/ 0 w 225266"/>
                <a:gd name="connsiteY0" fmla="*/ 102707 h 153734"/>
                <a:gd name="connsiteX1" fmla="*/ 225266 w 225266"/>
                <a:gd name="connsiteY1" fmla="*/ 3266 h 153734"/>
                <a:gd name="connsiteX2" fmla="*/ 0 w 225266"/>
                <a:gd name="connsiteY2" fmla="*/ 102707 h 15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266" h="153734">
                  <a:moveTo>
                    <a:pt x="0" y="102707"/>
                  </a:moveTo>
                  <a:cubicBezTo>
                    <a:pt x="0" y="102707"/>
                    <a:pt x="44767" y="-21499"/>
                    <a:pt x="225266" y="3266"/>
                  </a:cubicBezTo>
                  <a:cubicBezTo>
                    <a:pt x="225266" y="3266"/>
                    <a:pt x="206978" y="260060"/>
                    <a:pt x="0" y="10270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74790FB-261D-133F-816B-F21A68AA6D0B}"/>
              </a:ext>
            </a:extLst>
          </p:cNvPr>
          <p:cNvGrpSpPr/>
          <p:nvPr/>
        </p:nvGrpSpPr>
        <p:grpSpPr>
          <a:xfrm>
            <a:off x="5590979" y="2241436"/>
            <a:ext cx="766864" cy="1064766"/>
            <a:chOff x="198" y="-239"/>
            <a:chExt cx="3448259" cy="4787797"/>
          </a:xfrm>
          <a:solidFill>
            <a:schemeClr val="bg1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05D88BF-8C13-12F9-FC50-0D2846A61613}"/>
                </a:ext>
              </a:extLst>
            </p:cNvPr>
            <p:cNvSpPr/>
            <p:nvPr/>
          </p:nvSpPr>
          <p:spPr>
            <a:xfrm>
              <a:off x="659129" y="1861566"/>
              <a:ext cx="1315189" cy="1750123"/>
            </a:xfrm>
            <a:custGeom>
              <a:avLst/>
              <a:gdLst>
                <a:gd name="connsiteX0" fmla="*/ 0 w 1315189"/>
                <a:gd name="connsiteY0" fmla="*/ 1747266 h 1750123"/>
                <a:gd name="connsiteX1" fmla="*/ 75343 w 1315189"/>
                <a:gd name="connsiteY1" fmla="*/ 1473422 h 1750123"/>
                <a:gd name="connsiteX2" fmla="*/ 200882 w 1315189"/>
                <a:gd name="connsiteY2" fmla="*/ 1216057 h 1750123"/>
                <a:gd name="connsiteX3" fmla="*/ 379952 w 1315189"/>
                <a:gd name="connsiteY3" fmla="*/ 987838 h 1750123"/>
                <a:gd name="connsiteX4" fmla="*/ 491776 w 1315189"/>
                <a:gd name="connsiteY4" fmla="*/ 892302 h 1750123"/>
                <a:gd name="connsiteX5" fmla="*/ 551498 w 1315189"/>
                <a:gd name="connsiteY5" fmla="*/ 851725 h 1750123"/>
                <a:gd name="connsiteX6" fmla="*/ 608648 w 1315189"/>
                <a:gd name="connsiteY6" fmla="*/ 812863 h 1750123"/>
                <a:gd name="connsiteX7" fmla="*/ 1034796 w 1315189"/>
                <a:gd name="connsiteY7" fmla="*/ 464534 h 1750123"/>
                <a:gd name="connsiteX8" fmla="*/ 1208342 w 1315189"/>
                <a:gd name="connsiteY8" fmla="*/ 254508 h 1750123"/>
                <a:gd name="connsiteX9" fmla="*/ 1270064 w 1315189"/>
                <a:gd name="connsiteY9" fmla="*/ 134398 h 1750123"/>
                <a:gd name="connsiteX10" fmla="*/ 1288637 w 1315189"/>
                <a:gd name="connsiteY10" fmla="*/ 69437 h 1750123"/>
                <a:gd name="connsiteX11" fmla="*/ 1295114 w 1315189"/>
                <a:gd name="connsiteY11" fmla="*/ 1619 h 1750123"/>
                <a:gd name="connsiteX12" fmla="*/ 1308545 w 1315189"/>
                <a:gd name="connsiteY12" fmla="*/ 0 h 1750123"/>
                <a:gd name="connsiteX13" fmla="*/ 1315117 w 1315189"/>
                <a:gd name="connsiteY13" fmla="*/ 72200 h 1750123"/>
                <a:gd name="connsiteX14" fmla="*/ 1306163 w 1315189"/>
                <a:gd name="connsiteY14" fmla="*/ 144685 h 1750123"/>
                <a:gd name="connsiteX15" fmla="*/ 1257300 w 1315189"/>
                <a:gd name="connsiteY15" fmla="*/ 281845 h 1750123"/>
                <a:gd name="connsiteX16" fmla="*/ 1094804 w 1315189"/>
                <a:gd name="connsiteY16" fmla="*/ 519875 h 1750123"/>
                <a:gd name="connsiteX17" fmla="*/ 891350 w 1315189"/>
                <a:gd name="connsiteY17" fmla="*/ 721233 h 1750123"/>
                <a:gd name="connsiteX18" fmla="*/ 780669 w 1315189"/>
                <a:gd name="connsiteY18" fmla="*/ 811339 h 1750123"/>
                <a:gd name="connsiteX19" fmla="*/ 665321 w 1315189"/>
                <a:gd name="connsiteY19" fmla="*/ 895064 h 1750123"/>
                <a:gd name="connsiteX20" fmla="*/ 606076 w 1315189"/>
                <a:gd name="connsiteY20" fmla="*/ 934593 h 1750123"/>
                <a:gd name="connsiteX21" fmla="*/ 549307 w 1315189"/>
                <a:gd name="connsiteY21" fmla="*/ 972217 h 1750123"/>
                <a:gd name="connsiteX22" fmla="*/ 445770 w 1315189"/>
                <a:gd name="connsiteY22" fmla="*/ 1056323 h 1750123"/>
                <a:gd name="connsiteX23" fmla="*/ 268510 w 1315189"/>
                <a:gd name="connsiteY23" fmla="*/ 1260443 h 1750123"/>
                <a:gd name="connsiteX24" fmla="*/ 126111 w 1315189"/>
                <a:gd name="connsiteY24" fmla="*/ 1495711 h 1750123"/>
                <a:gd name="connsiteX25" fmla="*/ 13145 w 1315189"/>
                <a:gd name="connsiteY25" fmla="*/ 1750123 h 1750123"/>
                <a:gd name="connsiteX26" fmla="*/ 0 w 1315189"/>
                <a:gd name="connsiteY26" fmla="*/ 1747266 h 175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5189" h="1750123">
                  <a:moveTo>
                    <a:pt x="0" y="1747266"/>
                  </a:moveTo>
                  <a:cubicBezTo>
                    <a:pt x="14764" y="1653445"/>
                    <a:pt x="42386" y="1562672"/>
                    <a:pt x="75343" y="1473422"/>
                  </a:cubicBezTo>
                  <a:cubicBezTo>
                    <a:pt x="109061" y="1384554"/>
                    <a:pt x="150686" y="1298067"/>
                    <a:pt x="200882" y="1216057"/>
                  </a:cubicBezTo>
                  <a:cubicBezTo>
                    <a:pt x="251174" y="1134142"/>
                    <a:pt x="310420" y="1056608"/>
                    <a:pt x="379952" y="987838"/>
                  </a:cubicBezTo>
                  <a:cubicBezTo>
                    <a:pt x="414528" y="953357"/>
                    <a:pt x="452057" y="921544"/>
                    <a:pt x="491776" y="892302"/>
                  </a:cubicBezTo>
                  <a:cubicBezTo>
                    <a:pt x="511493" y="877633"/>
                    <a:pt x="532924" y="864108"/>
                    <a:pt x="551498" y="851725"/>
                  </a:cubicBezTo>
                  <a:cubicBezTo>
                    <a:pt x="570738" y="838962"/>
                    <a:pt x="589788" y="826008"/>
                    <a:pt x="608648" y="812863"/>
                  </a:cubicBezTo>
                  <a:cubicBezTo>
                    <a:pt x="760000" y="707898"/>
                    <a:pt x="905637" y="594074"/>
                    <a:pt x="1034796" y="464534"/>
                  </a:cubicBezTo>
                  <a:cubicBezTo>
                    <a:pt x="1099090" y="399669"/>
                    <a:pt x="1159193" y="330517"/>
                    <a:pt x="1208342" y="254508"/>
                  </a:cubicBezTo>
                  <a:cubicBezTo>
                    <a:pt x="1233107" y="216598"/>
                    <a:pt x="1254157" y="176498"/>
                    <a:pt x="1270064" y="134398"/>
                  </a:cubicBezTo>
                  <a:cubicBezTo>
                    <a:pt x="1278065" y="113347"/>
                    <a:pt x="1284351" y="91630"/>
                    <a:pt x="1288637" y="69437"/>
                  </a:cubicBezTo>
                  <a:cubicBezTo>
                    <a:pt x="1293305" y="47244"/>
                    <a:pt x="1295210" y="24575"/>
                    <a:pt x="1295114" y="1619"/>
                  </a:cubicBezTo>
                  <a:lnTo>
                    <a:pt x="1308545" y="0"/>
                  </a:lnTo>
                  <a:cubicBezTo>
                    <a:pt x="1313783" y="23527"/>
                    <a:pt x="1315593" y="47911"/>
                    <a:pt x="1315117" y="72200"/>
                  </a:cubicBezTo>
                  <a:cubicBezTo>
                    <a:pt x="1314355" y="96583"/>
                    <a:pt x="1311116" y="120872"/>
                    <a:pt x="1306163" y="144685"/>
                  </a:cubicBezTo>
                  <a:cubicBezTo>
                    <a:pt x="1296067" y="192500"/>
                    <a:pt x="1278160" y="238125"/>
                    <a:pt x="1257300" y="281845"/>
                  </a:cubicBezTo>
                  <a:cubicBezTo>
                    <a:pt x="1214438" y="368998"/>
                    <a:pt x="1157192" y="447389"/>
                    <a:pt x="1094804" y="519875"/>
                  </a:cubicBezTo>
                  <a:cubicBezTo>
                    <a:pt x="1032224" y="592455"/>
                    <a:pt x="963359" y="658939"/>
                    <a:pt x="891350" y="721233"/>
                  </a:cubicBezTo>
                  <a:cubicBezTo>
                    <a:pt x="855250" y="752380"/>
                    <a:pt x="818198" y="782193"/>
                    <a:pt x="780669" y="811339"/>
                  </a:cubicBezTo>
                  <a:cubicBezTo>
                    <a:pt x="742855" y="840105"/>
                    <a:pt x="704469" y="868108"/>
                    <a:pt x="665321" y="895064"/>
                  </a:cubicBezTo>
                  <a:cubicBezTo>
                    <a:pt x="645700" y="908495"/>
                    <a:pt x="625983" y="921639"/>
                    <a:pt x="606076" y="934593"/>
                  </a:cubicBezTo>
                  <a:cubicBezTo>
                    <a:pt x="585502" y="947928"/>
                    <a:pt x="567500" y="959453"/>
                    <a:pt x="549307" y="972217"/>
                  </a:cubicBezTo>
                  <a:cubicBezTo>
                    <a:pt x="512921" y="997553"/>
                    <a:pt x="478727" y="1026128"/>
                    <a:pt x="445770" y="1056323"/>
                  </a:cubicBezTo>
                  <a:cubicBezTo>
                    <a:pt x="380143" y="1117092"/>
                    <a:pt x="321374" y="1186339"/>
                    <a:pt x="268510" y="1260443"/>
                  </a:cubicBezTo>
                  <a:cubicBezTo>
                    <a:pt x="215551" y="1334548"/>
                    <a:pt x="168593" y="1413700"/>
                    <a:pt x="126111" y="1495711"/>
                  </a:cubicBezTo>
                  <a:cubicBezTo>
                    <a:pt x="83439" y="1577626"/>
                    <a:pt x="45815" y="1662779"/>
                    <a:pt x="13145" y="1750123"/>
                  </a:cubicBezTo>
                  <a:lnTo>
                    <a:pt x="0" y="174726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3B26823-7AD6-A14A-D277-C4D89610A98A}"/>
                </a:ext>
              </a:extLst>
            </p:cNvPr>
            <p:cNvSpPr/>
            <p:nvPr/>
          </p:nvSpPr>
          <p:spPr>
            <a:xfrm>
              <a:off x="2758916" y="1856612"/>
              <a:ext cx="358734" cy="1003839"/>
            </a:xfrm>
            <a:custGeom>
              <a:avLst/>
              <a:gdLst>
                <a:gd name="connsiteX0" fmla="*/ 6858 w 358734"/>
                <a:gd name="connsiteY0" fmla="*/ 0 h 1003839"/>
                <a:gd name="connsiteX1" fmla="*/ 126206 w 358734"/>
                <a:gd name="connsiteY1" fmla="*/ 78296 h 1003839"/>
                <a:gd name="connsiteX2" fmla="*/ 224028 w 358734"/>
                <a:gd name="connsiteY2" fmla="*/ 183833 h 1003839"/>
                <a:gd name="connsiteX3" fmla="*/ 341947 w 358734"/>
                <a:gd name="connsiteY3" fmla="*/ 447104 h 1003839"/>
                <a:gd name="connsiteX4" fmla="*/ 349091 w 358734"/>
                <a:gd name="connsiteY4" fmla="*/ 733997 h 1003839"/>
                <a:gd name="connsiteX5" fmla="*/ 265462 w 358734"/>
                <a:gd name="connsiteY5" fmla="*/ 1003840 h 1003839"/>
                <a:gd name="connsiteX6" fmla="*/ 252698 w 358734"/>
                <a:gd name="connsiteY6" fmla="*/ 999363 h 1003839"/>
                <a:gd name="connsiteX7" fmla="*/ 295085 w 358734"/>
                <a:gd name="connsiteY7" fmla="*/ 728186 h 1003839"/>
                <a:gd name="connsiteX8" fmla="*/ 276416 w 358734"/>
                <a:gd name="connsiteY8" fmla="*/ 461391 h 1003839"/>
                <a:gd name="connsiteX9" fmla="*/ 176594 w 358734"/>
                <a:gd name="connsiteY9" fmla="*/ 215932 h 1003839"/>
                <a:gd name="connsiteX10" fmla="*/ 97060 w 358734"/>
                <a:gd name="connsiteY10" fmla="*/ 107442 h 1003839"/>
                <a:gd name="connsiteX11" fmla="*/ 0 w 358734"/>
                <a:gd name="connsiteY11" fmla="*/ 11716 h 1003839"/>
                <a:gd name="connsiteX12" fmla="*/ 6858 w 358734"/>
                <a:gd name="connsiteY12" fmla="*/ 0 h 100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8734" h="1003839">
                  <a:moveTo>
                    <a:pt x="6858" y="0"/>
                  </a:moveTo>
                  <a:cubicBezTo>
                    <a:pt x="50863" y="19526"/>
                    <a:pt x="89630" y="47434"/>
                    <a:pt x="126206" y="78296"/>
                  </a:cubicBezTo>
                  <a:cubicBezTo>
                    <a:pt x="162496" y="109538"/>
                    <a:pt x="195263" y="145066"/>
                    <a:pt x="224028" y="183833"/>
                  </a:cubicBezTo>
                  <a:cubicBezTo>
                    <a:pt x="281750" y="261271"/>
                    <a:pt x="321755" y="352330"/>
                    <a:pt x="341947" y="447104"/>
                  </a:cubicBezTo>
                  <a:cubicBezTo>
                    <a:pt x="362426" y="541877"/>
                    <a:pt x="363379" y="639794"/>
                    <a:pt x="349091" y="733997"/>
                  </a:cubicBezTo>
                  <a:cubicBezTo>
                    <a:pt x="334423" y="828294"/>
                    <a:pt x="306229" y="919353"/>
                    <a:pt x="265462" y="1003840"/>
                  </a:cubicBezTo>
                  <a:lnTo>
                    <a:pt x="252698" y="999363"/>
                  </a:lnTo>
                  <a:cubicBezTo>
                    <a:pt x="273082" y="908780"/>
                    <a:pt x="289846" y="818578"/>
                    <a:pt x="295085" y="728186"/>
                  </a:cubicBezTo>
                  <a:cubicBezTo>
                    <a:pt x="300800" y="638080"/>
                    <a:pt x="295942" y="548069"/>
                    <a:pt x="276416" y="461391"/>
                  </a:cubicBezTo>
                  <a:cubicBezTo>
                    <a:pt x="257080" y="374809"/>
                    <a:pt x="223266" y="291941"/>
                    <a:pt x="176594" y="215932"/>
                  </a:cubicBezTo>
                  <a:cubicBezTo>
                    <a:pt x="153162" y="178022"/>
                    <a:pt x="126587" y="141637"/>
                    <a:pt x="97060" y="107442"/>
                  </a:cubicBezTo>
                  <a:cubicBezTo>
                    <a:pt x="67723" y="73152"/>
                    <a:pt x="35147" y="40672"/>
                    <a:pt x="0" y="11716"/>
                  </a:cubicBezTo>
                  <a:lnTo>
                    <a:pt x="6858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B1208F6-6FFD-FDAC-4A4E-381B42513436}"/>
                </a:ext>
              </a:extLst>
            </p:cNvPr>
            <p:cNvSpPr/>
            <p:nvPr/>
          </p:nvSpPr>
          <p:spPr>
            <a:xfrm>
              <a:off x="3103816" y="2903315"/>
              <a:ext cx="344641" cy="651564"/>
            </a:xfrm>
            <a:custGeom>
              <a:avLst/>
              <a:gdLst>
                <a:gd name="connsiteX0" fmla="*/ 142018 w 344641"/>
                <a:gd name="connsiteY0" fmla="*/ 0 h 651564"/>
                <a:gd name="connsiteX1" fmla="*/ 262414 w 344641"/>
                <a:gd name="connsiteY1" fmla="*/ 205930 h 651564"/>
                <a:gd name="connsiteX2" fmla="*/ 309753 w 344641"/>
                <a:gd name="connsiteY2" fmla="*/ 316611 h 651564"/>
                <a:gd name="connsiteX3" fmla="*/ 341567 w 344641"/>
                <a:gd name="connsiteY3" fmla="*/ 435673 h 651564"/>
                <a:gd name="connsiteX4" fmla="*/ 343186 w 344641"/>
                <a:gd name="connsiteY4" fmla="*/ 501682 h 651564"/>
                <a:gd name="connsiteX5" fmla="*/ 334137 w 344641"/>
                <a:gd name="connsiteY5" fmla="*/ 537401 h 651564"/>
                <a:gd name="connsiteX6" fmla="*/ 329851 w 344641"/>
                <a:gd name="connsiteY6" fmla="*/ 546449 h 651564"/>
                <a:gd name="connsiteX7" fmla="*/ 326041 w 344641"/>
                <a:gd name="connsiteY7" fmla="*/ 553307 h 651564"/>
                <a:gd name="connsiteX8" fmla="*/ 316516 w 344641"/>
                <a:gd name="connsiteY8" fmla="*/ 568071 h 651564"/>
                <a:gd name="connsiteX9" fmla="*/ 207169 w 344641"/>
                <a:gd name="connsiteY9" fmla="*/ 643985 h 651564"/>
                <a:gd name="connsiteX10" fmla="*/ 141351 w 344641"/>
                <a:gd name="connsiteY10" fmla="*/ 651320 h 651564"/>
                <a:gd name="connsiteX11" fmla="*/ 76867 w 344641"/>
                <a:gd name="connsiteY11" fmla="*/ 636365 h 651564"/>
                <a:gd name="connsiteX12" fmla="*/ 24289 w 344641"/>
                <a:gd name="connsiteY12" fmla="*/ 596170 h 651564"/>
                <a:gd name="connsiteX13" fmla="*/ 0 w 344641"/>
                <a:gd name="connsiteY13" fmla="*/ 537020 h 651564"/>
                <a:gd name="connsiteX14" fmla="*/ 13145 w 344641"/>
                <a:gd name="connsiteY14" fmla="*/ 533686 h 651564"/>
                <a:gd name="connsiteX15" fmla="*/ 44482 w 344641"/>
                <a:gd name="connsiteY15" fmla="*/ 577501 h 651564"/>
                <a:gd name="connsiteX16" fmla="*/ 90011 w 344641"/>
                <a:gd name="connsiteY16" fmla="*/ 601504 h 651564"/>
                <a:gd name="connsiteX17" fmla="*/ 141446 w 344641"/>
                <a:gd name="connsiteY17" fmla="*/ 606743 h 651564"/>
                <a:gd name="connsiteX18" fmla="*/ 192119 w 344641"/>
                <a:gd name="connsiteY18" fmla="*/ 596265 h 651564"/>
                <a:gd name="connsiteX19" fmla="*/ 271558 w 344641"/>
                <a:gd name="connsiteY19" fmla="*/ 536734 h 651564"/>
                <a:gd name="connsiteX20" fmla="*/ 277940 w 344641"/>
                <a:gd name="connsiteY20" fmla="*/ 526637 h 651564"/>
                <a:gd name="connsiteX21" fmla="*/ 281274 w 344641"/>
                <a:gd name="connsiteY21" fmla="*/ 520541 h 651564"/>
                <a:gd name="connsiteX22" fmla="*/ 283369 w 344641"/>
                <a:gd name="connsiteY22" fmla="*/ 516255 h 651564"/>
                <a:gd name="connsiteX23" fmla="*/ 288989 w 344641"/>
                <a:gd name="connsiteY23" fmla="*/ 494824 h 651564"/>
                <a:gd name="connsiteX24" fmla="*/ 288227 w 344641"/>
                <a:gd name="connsiteY24" fmla="*/ 442913 h 651564"/>
                <a:gd name="connsiteX25" fmla="*/ 262509 w 344641"/>
                <a:gd name="connsiteY25" fmla="*/ 332804 h 651564"/>
                <a:gd name="connsiteX26" fmla="*/ 223361 w 344641"/>
                <a:gd name="connsiteY26" fmla="*/ 223266 h 651564"/>
                <a:gd name="connsiteX27" fmla="*/ 130302 w 344641"/>
                <a:gd name="connsiteY27" fmla="*/ 7048 h 651564"/>
                <a:gd name="connsiteX28" fmla="*/ 142018 w 344641"/>
                <a:gd name="connsiteY28" fmla="*/ 0 h 65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641" h="651564">
                  <a:moveTo>
                    <a:pt x="142018" y="0"/>
                  </a:moveTo>
                  <a:cubicBezTo>
                    <a:pt x="187643" y="65246"/>
                    <a:pt x="227171" y="134207"/>
                    <a:pt x="262414" y="205930"/>
                  </a:cubicBezTo>
                  <a:cubicBezTo>
                    <a:pt x="279559" y="242030"/>
                    <a:pt x="296228" y="278511"/>
                    <a:pt x="309753" y="316611"/>
                  </a:cubicBezTo>
                  <a:cubicBezTo>
                    <a:pt x="323279" y="354711"/>
                    <a:pt x="335756" y="393668"/>
                    <a:pt x="341567" y="435673"/>
                  </a:cubicBezTo>
                  <a:cubicBezTo>
                    <a:pt x="344424" y="456724"/>
                    <a:pt x="345948" y="478441"/>
                    <a:pt x="343186" y="501682"/>
                  </a:cubicBezTo>
                  <a:cubicBezTo>
                    <a:pt x="341757" y="513302"/>
                    <a:pt x="339090" y="525304"/>
                    <a:pt x="334137" y="537401"/>
                  </a:cubicBezTo>
                  <a:cubicBezTo>
                    <a:pt x="332899" y="540448"/>
                    <a:pt x="331566" y="543306"/>
                    <a:pt x="329851" y="546449"/>
                  </a:cubicBezTo>
                  <a:cubicBezTo>
                    <a:pt x="328517" y="548735"/>
                    <a:pt x="327755" y="550450"/>
                    <a:pt x="326041" y="553307"/>
                  </a:cubicBezTo>
                  <a:cubicBezTo>
                    <a:pt x="322898" y="558737"/>
                    <a:pt x="319945" y="563404"/>
                    <a:pt x="316516" y="568071"/>
                  </a:cubicBezTo>
                  <a:cubicBezTo>
                    <a:pt x="290036" y="605885"/>
                    <a:pt x="249936" y="632174"/>
                    <a:pt x="207169" y="643985"/>
                  </a:cubicBezTo>
                  <a:cubicBezTo>
                    <a:pt x="185738" y="650081"/>
                    <a:pt x="163449" y="652367"/>
                    <a:pt x="141351" y="651320"/>
                  </a:cubicBezTo>
                  <a:cubicBezTo>
                    <a:pt x="119253" y="650462"/>
                    <a:pt x="97250" y="645509"/>
                    <a:pt x="76867" y="636365"/>
                  </a:cubicBezTo>
                  <a:cubicBezTo>
                    <a:pt x="56483" y="627412"/>
                    <a:pt x="38005" y="613601"/>
                    <a:pt x="24289" y="596170"/>
                  </a:cubicBezTo>
                  <a:cubicBezTo>
                    <a:pt x="10573" y="578739"/>
                    <a:pt x="2286" y="557784"/>
                    <a:pt x="0" y="537020"/>
                  </a:cubicBezTo>
                  <a:lnTo>
                    <a:pt x="13145" y="533686"/>
                  </a:lnTo>
                  <a:cubicBezTo>
                    <a:pt x="20479" y="551117"/>
                    <a:pt x="31052" y="566166"/>
                    <a:pt x="44482" y="577501"/>
                  </a:cubicBezTo>
                  <a:cubicBezTo>
                    <a:pt x="57626" y="589026"/>
                    <a:pt x="73533" y="596551"/>
                    <a:pt x="90011" y="601504"/>
                  </a:cubicBezTo>
                  <a:cubicBezTo>
                    <a:pt x="106680" y="606076"/>
                    <a:pt x="124206" y="607600"/>
                    <a:pt x="141446" y="606743"/>
                  </a:cubicBezTo>
                  <a:cubicBezTo>
                    <a:pt x="158782" y="605790"/>
                    <a:pt x="175927" y="601980"/>
                    <a:pt x="192119" y="596265"/>
                  </a:cubicBezTo>
                  <a:cubicBezTo>
                    <a:pt x="224504" y="584740"/>
                    <a:pt x="252794" y="563880"/>
                    <a:pt x="271558" y="536734"/>
                  </a:cubicBezTo>
                  <a:cubicBezTo>
                    <a:pt x="273939" y="533400"/>
                    <a:pt x="276225" y="529685"/>
                    <a:pt x="277940" y="526637"/>
                  </a:cubicBezTo>
                  <a:cubicBezTo>
                    <a:pt x="278797" y="525304"/>
                    <a:pt x="280130" y="522542"/>
                    <a:pt x="281274" y="520541"/>
                  </a:cubicBezTo>
                  <a:cubicBezTo>
                    <a:pt x="281940" y="519303"/>
                    <a:pt x="282702" y="517779"/>
                    <a:pt x="283369" y="516255"/>
                  </a:cubicBezTo>
                  <a:cubicBezTo>
                    <a:pt x="286036" y="510064"/>
                    <a:pt x="287941" y="502730"/>
                    <a:pt x="288989" y="494824"/>
                  </a:cubicBezTo>
                  <a:cubicBezTo>
                    <a:pt x="291179" y="478822"/>
                    <a:pt x="290417" y="460915"/>
                    <a:pt x="288227" y="442913"/>
                  </a:cubicBezTo>
                  <a:cubicBezTo>
                    <a:pt x="283369" y="406718"/>
                    <a:pt x="274130" y="369475"/>
                    <a:pt x="262509" y="332804"/>
                  </a:cubicBezTo>
                  <a:cubicBezTo>
                    <a:pt x="250698" y="296228"/>
                    <a:pt x="237935" y="259461"/>
                    <a:pt x="223361" y="223266"/>
                  </a:cubicBezTo>
                  <a:cubicBezTo>
                    <a:pt x="194977" y="150590"/>
                    <a:pt x="162878" y="78772"/>
                    <a:pt x="130302" y="7048"/>
                  </a:cubicBezTo>
                  <a:lnTo>
                    <a:pt x="142018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47F7487-CA54-0C13-18A2-692807D68EEA}"/>
                </a:ext>
              </a:extLst>
            </p:cNvPr>
            <p:cNvSpPr/>
            <p:nvPr/>
          </p:nvSpPr>
          <p:spPr>
            <a:xfrm>
              <a:off x="2650751" y="2960846"/>
              <a:ext cx="395064" cy="750285"/>
            </a:xfrm>
            <a:custGeom>
              <a:avLst/>
              <a:gdLst>
                <a:gd name="connsiteX0" fmla="*/ 255516 w 395064"/>
                <a:gd name="connsiteY0" fmla="*/ 0 h 750285"/>
                <a:gd name="connsiteX1" fmla="*/ 316667 w 395064"/>
                <a:gd name="connsiteY1" fmla="*/ 131636 h 750285"/>
                <a:gd name="connsiteX2" fmla="*/ 365245 w 395064"/>
                <a:gd name="connsiteY2" fmla="*/ 269081 h 750285"/>
                <a:gd name="connsiteX3" fmla="*/ 394296 w 395064"/>
                <a:gd name="connsiteY3" fmla="*/ 415290 h 750285"/>
                <a:gd name="connsiteX4" fmla="*/ 394391 w 395064"/>
                <a:gd name="connsiteY4" fmla="*/ 455009 h 750285"/>
                <a:gd name="connsiteX5" fmla="*/ 391629 w 395064"/>
                <a:gd name="connsiteY5" fmla="*/ 475964 h 750285"/>
                <a:gd name="connsiteX6" fmla="*/ 389248 w 395064"/>
                <a:gd name="connsiteY6" fmla="*/ 486442 h 750285"/>
                <a:gd name="connsiteX7" fmla="*/ 386962 w 395064"/>
                <a:gd name="connsiteY7" fmla="*/ 495205 h 750285"/>
                <a:gd name="connsiteX8" fmla="*/ 365625 w 395064"/>
                <a:gd name="connsiteY8" fmla="*/ 566071 h 750285"/>
                <a:gd name="connsiteX9" fmla="*/ 335241 w 395064"/>
                <a:gd name="connsiteY9" fmla="*/ 636080 h 750285"/>
                <a:gd name="connsiteX10" fmla="*/ 287425 w 395064"/>
                <a:gd name="connsiteY10" fmla="*/ 699897 h 750285"/>
                <a:gd name="connsiteX11" fmla="*/ 216273 w 395064"/>
                <a:gd name="connsiteY11" fmla="*/ 742474 h 750285"/>
                <a:gd name="connsiteX12" fmla="*/ 135501 w 395064"/>
                <a:gd name="connsiteY12" fmla="*/ 748760 h 750285"/>
                <a:gd name="connsiteX13" fmla="*/ 59301 w 395064"/>
                <a:gd name="connsiteY13" fmla="*/ 726757 h 750285"/>
                <a:gd name="connsiteX14" fmla="*/ 25583 w 395064"/>
                <a:gd name="connsiteY14" fmla="*/ 700945 h 750285"/>
                <a:gd name="connsiteX15" fmla="*/ 4438 w 395064"/>
                <a:gd name="connsiteY15" fmla="*/ 663226 h 750285"/>
                <a:gd name="connsiteX16" fmla="*/ 7771 w 395064"/>
                <a:gd name="connsiteY16" fmla="*/ 583978 h 750285"/>
                <a:gd name="connsiteX17" fmla="*/ 41109 w 395064"/>
                <a:gd name="connsiteY17" fmla="*/ 516922 h 750285"/>
                <a:gd name="connsiteX18" fmla="*/ 52634 w 395064"/>
                <a:gd name="connsiteY18" fmla="*/ 524065 h 750285"/>
                <a:gd name="connsiteX19" fmla="*/ 31393 w 395064"/>
                <a:gd name="connsiteY19" fmla="*/ 589788 h 750285"/>
                <a:gd name="connsiteX20" fmla="*/ 35394 w 395064"/>
                <a:gd name="connsiteY20" fmla="*/ 652558 h 750285"/>
                <a:gd name="connsiteX21" fmla="*/ 76447 w 395064"/>
                <a:gd name="connsiteY21" fmla="*/ 691324 h 750285"/>
                <a:gd name="connsiteX22" fmla="*/ 106736 w 395064"/>
                <a:gd name="connsiteY22" fmla="*/ 700088 h 750285"/>
                <a:gd name="connsiteX23" fmla="*/ 139312 w 395064"/>
                <a:gd name="connsiteY23" fmla="*/ 704088 h 750285"/>
                <a:gd name="connsiteX24" fmla="*/ 250849 w 395064"/>
                <a:gd name="connsiteY24" fmla="*/ 662845 h 750285"/>
                <a:gd name="connsiteX25" fmla="*/ 312952 w 395064"/>
                <a:gd name="connsiteY25" fmla="*/ 547878 h 750285"/>
                <a:gd name="connsiteX26" fmla="*/ 332764 w 395064"/>
                <a:gd name="connsiteY26" fmla="*/ 480727 h 750285"/>
                <a:gd name="connsiteX27" fmla="*/ 335050 w 395064"/>
                <a:gd name="connsiteY27" fmla="*/ 472154 h 750285"/>
                <a:gd name="connsiteX28" fmla="*/ 336765 w 395064"/>
                <a:gd name="connsiteY28" fmla="*/ 465106 h 750285"/>
                <a:gd name="connsiteX29" fmla="*/ 338765 w 395064"/>
                <a:gd name="connsiteY29" fmla="*/ 450437 h 750285"/>
                <a:gd name="connsiteX30" fmla="*/ 339241 w 395064"/>
                <a:gd name="connsiteY30" fmla="*/ 418243 h 750285"/>
                <a:gd name="connsiteX31" fmla="*/ 317810 w 395064"/>
                <a:gd name="connsiteY31" fmla="*/ 281273 h 750285"/>
                <a:gd name="connsiteX32" fmla="*/ 242943 w 395064"/>
                <a:gd name="connsiteY32" fmla="*/ 5048 h 750285"/>
                <a:gd name="connsiteX33" fmla="*/ 255516 w 395064"/>
                <a:gd name="connsiteY33" fmla="*/ 0 h 75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95064" h="750285">
                  <a:moveTo>
                    <a:pt x="255516" y="0"/>
                  </a:moveTo>
                  <a:cubicBezTo>
                    <a:pt x="278567" y="42767"/>
                    <a:pt x="298189" y="86868"/>
                    <a:pt x="316667" y="131636"/>
                  </a:cubicBezTo>
                  <a:cubicBezTo>
                    <a:pt x="334955" y="176498"/>
                    <a:pt x="351243" y="222218"/>
                    <a:pt x="365245" y="269081"/>
                  </a:cubicBezTo>
                  <a:cubicBezTo>
                    <a:pt x="378770" y="316135"/>
                    <a:pt x="390581" y="363950"/>
                    <a:pt x="394296" y="415290"/>
                  </a:cubicBezTo>
                  <a:cubicBezTo>
                    <a:pt x="395153" y="428149"/>
                    <a:pt x="395439" y="441388"/>
                    <a:pt x="394391" y="455009"/>
                  </a:cubicBezTo>
                  <a:cubicBezTo>
                    <a:pt x="393820" y="461867"/>
                    <a:pt x="393057" y="468821"/>
                    <a:pt x="391629" y="475964"/>
                  </a:cubicBezTo>
                  <a:cubicBezTo>
                    <a:pt x="390962" y="479393"/>
                    <a:pt x="390009" y="483584"/>
                    <a:pt x="389248" y="486442"/>
                  </a:cubicBezTo>
                  <a:lnTo>
                    <a:pt x="386962" y="495205"/>
                  </a:lnTo>
                  <a:cubicBezTo>
                    <a:pt x="380770" y="518731"/>
                    <a:pt x="373817" y="542449"/>
                    <a:pt x="365625" y="566071"/>
                  </a:cubicBezTo>
                  <a:cubicBezTo>
                    <a:pt x="357434" y="589693"/>
                    <a:pt x="347623" y="613220"/>
                    <a:pt x="335241" y="636080"/>
                  </a:cubicBezTo>
                  <a:cubicBezTo>
                    <a:pt x="322858" y="658844"/>
                    <a:pt x="307332" y="680942"/>
                    <a:pt x="287425" y="699897"/>
                  </a:cubicBezTo>
                  <a:cubicBezTo>
                    <a:pt x="267708" y="718947"/>
                    <a:pt x="243039" y="734282"/>
                    <a:pt x="216273" y="742474"/>
                  </a:cubicBezTo>
                  <a:cubicBezTo>
                    <a:pt x="189413" y="750570"/>
                    <a:pt x="161600" y="751808"/>
                    <a:pt x="135501" y="748760"/>
                  </a:cubicBezTo>
                  <a:cubicBezTo>
                    <a:pt x="109498" y="745617"/>
                    <a:pt x="84066" y="739712"/>
                    <a:pt x="59301" y="726757"/>
                  </a:cubicBezTo>
                  <a:cubicBezTo>
                    <a:pt x="47109" y="720280"/>
                    <a:pt x="35394" y="711803"/>
                    <a:pt x="25583" y="700945"/>
                  </a:cubicBezTo>
                  <a:cubicBezTo>
                    <a:pt x="15772" y="690181"/>
                    <a:pt x="8438" y="676942"/>
                    <a:pt x="4438" y="663226"/>
                  </a:cubicBezTo>
                  <a:cubicBezTo>
                    <a:pt x="-3468" y="635508"/>
                    <a:pt x="151" y="608076"/>
                    <a:pt x="7771" y="583978"/>
                  </a:cubicBezTo>
                  <a:cubicBezTo>
                    <a:pt x="15487" y="559594"/>
                    <a:pt x="26726" y="537496"/>
                    <a:pt x="41109" y="516922"/>
                  </a:cubicBezTo>
                  <a:lnTo>
                    <a:pt x="52634" y="524065"/>
                  </a:lnTo>
                  <a:cubicBezTo>
                    <a:pt x="42918" y="544925"/>
                    <a:pt x="35298" y="567595"/>
                    <a:pt x="31393" y="589788"/>
                  </a:cubicBezTo>
                  <a:cubicBezTo>
                    <a:pt x="27679" y="611981"/>
                    <a:pt x="27679" y="634555"/>
                    <a:pt x="35394" y="652558"/>
                  </a:cubicBezTo>
                  <a:cubicBezTo>
                    <a:pt x="43014" y="670560"/>
                    <a:pt x="57587" y="683419"/>
                    <a:pt x="76447" y="691324"/>
                  </a:cubicBezTo>
                  <a:cubicBezTo>
                    <a:pt x="85876" y="695325"/>
                    <a:pt x="96068" y="698087"/>
                    <a:pt x="106736" y="700088"/>
                  </a:cubicBezTo>
                  <a:cubicBezTo>
                    <a:pt x="117499" y="702183"/>
                    <a:pt x="128358" y="703612"/>
                    <a:pt x="139312" y="704088"/>
                  </a:cubicBezTo>
                  <a:cubicBezTo>
                    <a:pt x="182936" y="706660"/>
                    <a:pt x="222465" y="692753"/>
                    <a:pt x="250849" y="662845"/>
                  </a:cubicBezTo>
                  <a:cubicBezTo>
                    <a:pt x="279424" y="632936"/>
                    <a:pt x="298189" y="591217"/>
                    <a:pt x="312952" y="547878"/>
                  </a:cubicBezTo>
                  <a:cubicBezTo>
                    <a:pt x="320382" y="526066"/>
                    <a:pt x="326668" y="503587"/>
                    <a:pt x="332764" y="480727"/>
                  </a:cubicBezTo>
                  <a:lnTo>
                    <a:pt x="335050" y="472154"/>
                  </a:lnTo>
                  <a:cubicBezTo>
                    <a:pt x="335812" y="469201"/>
                    <a:pt x="336193" y="467582"/>
                    <a:pt x="336765" y="465106"/>
                  </a:cubicBezTo>
                  <a:cubicBezTo>
                    <a:pt x="337717" y="460534"/>
                    <a:pt x="338384" y="455581"/>
                    <a:pt x="338765" y="450437"/>
                  </a:cubicBezTo>
                  <a:cubicBezTo>
                    <a:pt x="339622" y="440150"/>
                    <a:pt x="339717" y="429292"/>
                    <a:pt x="339241" y="418243"/>
                  </a:cubicBezTo>
                  <a:cubicBezTo>
                    <a:pt x="336955" y="373666"/>
                    <a:pt x="328097" y="327184"/>
                    <a:pt x="317810" y="281273"/>
                  </a:cubicBezTo>
                  <a:cubicBezTo>
                    <a:pt x="297046" y="189071"/>
                    <a:pt x="269423" y="97346"/>
                    <a:pt x="242943" y="5048"/>
                  </a:cubicBezTo>
                  <a:lnTo>
                    <a:pt x="25551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814727E-9110-8D0B-7CD4-A80E227B02D7}"/>
                </a:ext>
              </a:extLst>
            </p:cNvPr>
            <p:cNvSpPr/>
            <p:nvPr/>
          </p:nvSpPr>
          <p:spPr>
            <a:xfrm>
              <a:off x="1603438" y="3212877"/>
              <a:ext cx="650077" cy="998505"/>
            </a:xfrm>
            <a:custGeom>
              <a:avLst/>
              <a:gdLst>
                <a:gd name="connsiteX0" fmla="*/ 2667 w 650077"/>
                <a:gd name="connsiteY0" fmla="*/ 0 h 998505"/>
                <a:gd name="connsiteX1" fmla="*/ 164783 w 650077"/>
                <a:gd name="connsiteY1" fmla="*/ 34100 h 998505"/>
                <a:gd name="connsiteX2" fmla="*/ 316897 w 650077"/>
                <a:gd name="connsiteY2" fmla="*/ 104680 h 998505"/>
                <a:gd name="connsiteX3" fmla="*/ 557117 w 650077"/>
                <a:gd name="connsiteY3" fmla="*/ 345186 h 998505"/>
                <a:gd name="connsiteX4" fmla="*/ 649700 w 650077"/>
                <a:gd name="connsiteY4" fmla="*/ 672655 h 998505"/>
                <a:gd name="connsiteX5" fmla="*/ 636842 w 650077"/>
                <a:gd name="connsiteY5" fmla="*/ 839819 h 998505"/>
                <a:gd name="connsiteX6" fmla="*/ 590836 w 650077"/>
                <a:gd name="connsiteY6" fmla="*/ 998506 h 998505"/>
                <a:gd name="connsiteX7" fmla="*/ 577596 w 650077"/>
                <a:gd name="connsiteY7" fmla="*/ 995744 h 998505"/>
                <a:gd name="connsiteX8" fmla="*/ 578739 w 650077"/>
                <a:gd name="connsiteY8" fmla="*/ 835247 h 998505"/>
                <a:gd name="connsiteX9" fmla="*/ 565976 w 650077"/>
                <a:gd name="connsiteY9" fmla="*/ 679895 h 998505"/>
                <a:gd name="connsiteX10" fmla="*/ 471678 w 650077"/>
                <a:gd name="connsiteY10" fmla="*/ 394716 h 998505"/>
                <a:gd name="connsiteX11" fmla="*/ 272796 w 650077"/>
                <a:gd name="connsiteY11" fmla="*/ 168973 h 998505"/>
                <a:gd name="connsiteX12" fmla="*/ 0 w 650077"/>
                <a:gd name="connsiteY12" fmla="*/ 13240 h 998505"/>
                <a:gd name="connsiteX13" fmla="*/ 2667 w 650077"/>
                <a:gd name="connsiteY13" fmla="*/ 0 h 99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0077" h="998505">
                  <a:moveTo>
                    <a:pt x="2667" y="0"/>
                  </a:moveTo>
                  <a:cubicBezTo>
                    <a:pt x="58103" y="3524"/>
                    <a:pt x="112014" y="16478"/>
                    <a:pt x="164783" y="34100"/>
                  </a:cubicBezTo>
                  <a:cubicBezTo>
                    <a:pt x="217361" y="52006"/>
                    <a:pt x="268605" y="75438"/>
                    <a:pt x="316897" y="104680"/>
                  </a:cubicBezTo>
                  <a:cubicBezTo>
                    <a:pt x="413480" y="162687"/>
                    <a:pt x="498634" y="245269"/>
                    <a:pt x="557117" y="345186"/>
                  </a:cubicBezTo>
                  <a:cubicBezTo>
                    <a:pt x="616172" y="444722"/>
                    <a:pt x="646748" y="559880"/>
                    <a:pt x="649700" y="672655"/>
                  </a:cubicBezTo>
                  <a:cubicBezTo>
                    <a:pt x="651510" y="729139"/>
                    <a:pt x="646748" y="785241"/>
                    <a:pt x="636842" y="839819"/>
                  </a:cubicBezTo>
                  <a:cubicBezTo>
                    <a:pt x="626745" y="894397"/>
                    <a:pt x="611886" y="947642"/>
                    <a:pt x="590836" y="998506"/>
                  </a:cubicBezTo>
                  <a:lnTo>
                    <a:pt x="577596" y="995744"/>
                  </a:lnTo>
                  <a:cubicBezTo>
                    <a:pt x="578834" y="941261"/>
                    <a:pt x="580263" y="887921"/>
                    <a:pt x="578739" y="835247"/>
                  </a:cubicBezTo>
                  <a:cubicBezTo>
                    <a:pt x="577406" y="782574"/>
                    <a:pt x="573405" y="730663"/>
                    <a:pt x="565976" y="679895"/>
                  </a:cubicBezTo>
                  <a:cubicBezTo>
                    <a:pt x="551021" y="578453"/>
                    <a:pt x="521113" y="481489"/>
                    <a:pt x="471678" y="394716"/>
                  </a:cubicBezTo>
                  <a:cubicBezTo>
                    <a:pt x="422434" y="307848"/>
                    <a:pt x="353759" y="232315"/>
                    <a:pt x="272796" y="168973"/>
                  </a:cubicBezTo>
                  <a:cubicBezTo>
                    <a:pt x="191738" y="105823"/>
                    <a:pt x="99250" y="53721"/>
                    <a:pt x="0" y="13240"/>
                  </a:cubicBezTo>
                  <a:lnTo>
                    <a:pt x="2667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21EAEF9-4680-E03A-8A9D-B23F226EE676}"/>
                </a:ext>
              </a:extLst>
            </p:cNvPr>
            <p:cNvSpPr/>
            <p:nvPr/>
          </p:nvSpPr>
          <p:spPr>
            <a:xfrm>
              <a:off x="1959959" y="4416847"/>
              <a:ext cx="712091" cy="210874"/>
            </a:xfrm>
            <a:custGeom>
              <a:avLst/>
              <a:gdLst>
                <a:gd name="connsiteX0" fmla="*/ 0 w 712091"/>
                <a:gd name="connsiteY0" fmla="*/ 53616 h 210874"/>
                <a:gd name="connsiteX1" fmla="*/ 190500 w 712091"/>
                <a:gd name="connsiteY1" fmla="*/ 9325 h 210874"/>
                <a:gd name="connsiteX2" fmla="*/ 387286 w 712091"/>
                <a:gd name="connsiteY2" fmla="*/ 1705 h 210874"/>
                <a:gd name="connsiteX3" fmla="*/ 585311 w 712091"/>
                <a:gd name="connsiteY3" fmla="*/ 45806 h 210874"/>
                <a:gd name="connsiteX4" fmla="*/ 672656 w 712091"/>
                <a:gd name="connsiteY4" fmla="*/ 108480 h 210874"/>
                <a:gd name="connsiteX5" fmla="*/ 711994 w 712091"/>
                <a:gd name="connsiteY5" fmla="*/ 207445 h 210874"/>
                <a:gd name="connsiteX6" fmla="*/ 698944 w 712091"/>
                <a:gd name="connsiteY6" fmla="*/ 210874 h 210874"/>
                <a:gd name="connsiteX7" fmla="*/ 636079 w 712091"/>
                <a:gd name="connsiteY7" fmla="*/ 150962 h 210874"/>
                <a:gd name="connsiteX8" fmla="*/ 557308 w 712091"/>
                <a:gd name="connsiteY8" fmla="*/ 119434 h 210874"/>
                <a:gd name="connsiteX9" fmla="*/ 380238 w 712091"/>
                <a:gd name="connsiteY9" fmla="*/ 88383 h 210874"/>
                <a:gd name="connsiteX10" fmla="*/ 193453 w 712091"/>
                <a:gd name="connsiteY10" fmla="*/ 76000 h 210874"/>
                <a:gd name="connsiteX11" fmla="*/ 1905 w 712091"/>
                <a:gd name="connsiteY11" fmla="*/ 66856 h 210874"/>
                <a:gd name="connsiteX12" fmla="*/ 0 w 712091"/>
                <a:gd name="connsiteY12" fmla="*/ 53616 h 21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2091" h="210874">
                  <a:moveTo>
                    <a:pt x="0" y="53616"/>
                  </a:moveTo>
                  <a:cubicBezTo>
                    <a:pt x="61913" y="31423"/>
                    <a:pt x="125825" y="17993"/>
                    <a:pt x="190500" y="9325"/>
                  </a:cubicBezTo>
                  <a:cubicBezTo>
                    <a:pt x="255270" y="943"/>
                    <a:pt x="320992" y="-2295"/>
                    <a:pt x="387286" y="1705"/>
                  </a:cubicBezTo>
                  <a:cubicBezTo>
                    <a:pt x="453295" y="6087"/>
                    <a:pt x="521208" y="16088"/>
                    <a:pt x="585311" y="45806"/>
                  </a:cubicBezTo>
                  <a:cubicBezTo>
                    <a:pt x="617029" y="60665"/>
                    <a:pt x="648176" y="80667"/>
                    <a:pt x="672656" y="108480"/>
                  </a:cubicBezTo>
                  <a:cubicBezTo>
                    <a:pt x="697135" y="135913"/>
                    <a:pt x="713518" y="172393"/>
                    <a:pt x="711994" y="207445"/>
                  </a:cubicBezTo>
                  <a:lnTo>
                    <a:pt x="698944" y="210874"/>
                  </a:lnTo>
                  <a:cubicBezTo>
                    <a:pt x="681609" y="183728"/>
                    <a:pt x="660368" y="164868"/>
                    <a:pt x="636079" y="150962"/>
                  </a:cubicBezTo>
                  <a:cubicBezTo>
                    <a:pt x="611886" y="137055"/>
                    <a:pt x="585216" y="127340"/>
                    <a:pt x="557308" y="119434"/>
                  </a:cubicBezTo>
                  <a:cubicBezTo>
                    <a:pt x="501301" y="104289"/>
                    <a:pt x="441388" y="94669"/>
                    <a:pt x="380238" y="88383"/>
                  </a:cubicBezTo>
                  <a:cubicBezTo>
                    <a:pt x="318992" y="82191"/>
                    <a:pt x="256508" y="78858"/>
                    <a:pt x="193453" y="76000"/>
                  </a:cubicBezTo>
                  <a:cubicBezTo>
                    <a:pt x="130397" y="73333"/>
                    <a:pt x="66675" y="70952"/>
                    <a:pt x="1905" y="66856"/>
                  </a:cubicBezTo>
                  <a:lnTo>
                    <a:pt x="0" y="536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EACF478-7864-6053-1179-B40B5B98B881}"/>
                </a:ext>
              </a:extLst>
            </p:cNvPr>
            <p:cNvSpPr/>
            <p:nvPr/>
          </p:nvSpPr>
          <p:spPr>
            <a:xfrm>
              <a:off x="2311908" y="4251190"/>
              <a:ext cx="634815" cy="207366"/>
            </a:xfrm>
            <a:custGeom>
              <a:avLst/>
              <a:gdLst>
                <a:gd name="connsiteX0" fmla="*/ 0 w 634815"/>
                <a:gd name="connsiteY0" fmla="*/ 73635 h 207366"/>
                <a:gd name="connsiteX1" fmla="*/ 83249 w 634815"/>
                <a:gd name="connsiteY1" fmla="*/ 39726 h 207366"/>
                <a:gd name="connsiteX2" fmla="*/ 169545 w 634815"/>
                <a:gd name="connsiteY2" fmla="*/ 17057 h 207366"/>
                <a:gd name="connsiteX3" fmla="*/ 348710 w 634815"/>
                <a:gd name="connsiteY3" fmla="*/ 198 h 207366"/>
                <a:gd name="connsiteX4" fmla="*/ 533019 w 634815"/>
                <a:gd name="connsiteY4" fmla="*/ 40203 h 207366"/>
                <a:gd name="connsiteX5" fmla="*/ 611981 w 634815"/>
                <a:gd name="connsiteY5" fmla="*/ 107068 h 207366"/>
                <a:gd name="connsiteX6" fmla="*/ 632651 w 634815"/>
                <a:gd name="connsiteY6" fmla="*/ 155932 h 207366"/>
                <a:gd name="connsiteX7" fmla="*/ 631317 w 634815"/>
                <a:gd name="connsiteY7" fmla="*/ 205843 h 207366"/>
                <a:gd name="connsiteX8" fmla="*/ 617887 w 634815"/>
                <a:gd name="connsiteY8" fmla="*/ 207367 h 207366"/>
                <a:gd name="connsiteX9" fmla="*/ 499015 w 634815"/>
                <a:gd name="connsiteY9" fmla="*/ 126499 h 207366"/>
                <a:gd name="connsiteX10" fmla="*/ 423767 w 634815"/>
                <a:gd name="connsiteY10" fmla="*/ 112879 h 207366"/>
                <a:gd name="connsiteX11" fmla="*/ 343757 w 634815"/>
                <a:gd name="connsiteY11" fmla="*/ 104401 h 207366"/>
                <a:gd name="connsiteX12" fmla="*/ 176594 w 634815"/>
                <a:gd name="connsiteY12" fmla="*/ 96591 h 207366"/>
                <a:gd name="connsiteX13" fmla="*/ 90583 w 634815"/>
                <a:gd name="connsiteY13" fmla="*/ 93162 h 207366"/>
                <a:gd name="connsiteX14" fmla="*/ 2762 w 634815"/>
                <a:gd name="connsiteY14" fmla="*/ 86971 h 207366"/>
                <a:gd name="connsiteX15" fmla="*/ 0 w 634815"/>
                <a:gd name="connsiteY15" fmla="*/ 73635 h 20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4815" h="207366">
                  <a:moveTo>
                    <a:pt x="0" y="73635"/>
                  </a:moveTo>
                  <a:cubicBezTo>
                    <a:pt x="27051" y="59634"/>
                    <a:pt x="54959" y="49061"/>
                    <a:pt x="83249" y="39726"/>
                  </a:cubicBezTo>
                  <a:cubicBezTo>
                    <a:pt x="111538" y="30487"/>
                    <a:pt x="140398" y="22963"/>
                    <a:pt x="169545" y="17057"/>
                  </a:cubicBezTo>
                  <a:cubicBezTo>
                    <a:pt x="227838" y="5151"/>
                    <a:pt x="287655" y="-1231"/>
                    <a:pt x="348710" y="198"/>
                  </a:cubicBezTo>
                  <a:cubicBezTo>
                    <a:pt x="409480" y="1912"/>
                    <a:pt x="472821" y="9913"/>
                    <a:pt x="533019" y="40203"/>
                  </a:cubicBezTo>
                  <a:cubicBezTo>
                    <a:pt x="562642" y="55348"/>
                    <a:pt x="591883" y="76969"/>
                    <a:pt x="611981" y="107068"/>
                  </a:cubicBezTo>
                  <a:cubicBezTo>
                    <a:pt x="622078" y="121927"/>
                    <a:pt x="629222" y="138787"/>
                    <a:pt x="632651" y="155932"/>
                  </a:cubicBezTo>
                  <a:cubicBezTo>
                    <a:pt x="635984" y="173076"/>
                    <a:pt x="635413" y="190222"/>
                    <a:pt x="631317" y="205843"/>
                  </a:cubicBezTo>
                  <a:lnTo>
                    <a:pt x="617887" y="207367"/>
                  </a:lnTo>
                  <a:cubicBezTo>
                    <a:pt x="588169" y="154312"/>
                    <a:pt x="546926" y="139168"/>
                    <a:pt x="499015" y="126499"/>
                  </a:cubicBezTo>
                  <a:cubicBezTo>
                    <a:pt x="475012" y="120689"/>
                    <a:pt x="449771" y="116308"/>
                    <a:pt x="423767" y="112879"/>
                  </a:cubicBezTo>
                  <a:cubicBezTo>
                    <a:pt x="397764" y="109354"/>
                    <a:pt x="370999" y="106211"/>
                    <a:pt x="343757" y="104401"/>
                  </a:cubicBezTo>
                  <a:cubicBezTo>
                    <a:pt x="289274" y="100401"/>
                    <a:pt x="233363" y="98686"/>
                    <a:pt x="176594" y="96591"/>
                  </a:cubicBezTo>
                  <a:cubicBezTo>
                    <a:pt x="148209" y="95638"/>
                    <a:pt x="119539" y="94591"/>
                    <a:pt x="90583" y="93162"/>
                  </a:cubicBezTo>
                  <a:cubicBezTo>
                    <a:pt x="61627" y="91733"/>
                    <a:pt x="32480" y="90018"/>
                    <a:pt x="2762" y="86971"/>
                  </a:cubicBezTo>
                  <a:lnTo>
                    <a:pt x="0" y="7363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84DD3EE-4F58-79E7-6525-E37376E757BF}"/>
                </a:ext>
              </a:extLst>
            </p:cNvPr>
            <p:cNvSpPr/>
            <p:nvPr/>
          </p:nvSpPr>
          <p:spPr>
            <a:xfrm>
              <a:off x="2310288" y="3712940"/>
              <a:ext cx="279408" cy="595407"/>
            </a:xfrm>
            <a:custGeom>
              <a:avLst/>
              <a:gdLst>
                <a:gd name="connsiteX0" fmla="*/ 0 w 279408"/>
                <a:gd name="connsiteY0" fmla="*/ 583216 h 595407"/>
                <a:gd name="connsiteX1" fmla="*/ 101632 w 279408"/>
                <a:gd name="connsiteY1" fmla="*/ 456724 h 595407"/>
                <a:gd name="connsiteX2" fmla="*/ 167068 w 279408"/>
                <a:gd name="connsiteY2" fmla="*/ 320516 h 595407"/>
                <a:gd name="connsiteX3" fmla="*/ 196596 w 279408"/>
                <a:gd name="connsiteY3" fmla="*/ 169640 h 595407"/>
                <a:gd name="connsiteX4" fmla="*/ 202787 w 279408"/>
                <a:gd name="connsiteY4" fmla="*/ 3620 h 595407"/>
                <a:gd name="connsiteX5" fmla="*/ 215836 w 279408"/>
                <a:gd name="connsiteY5" fmla="*/ 0 h 595407"/>
                <a:gd name="connsiteX6" fmla="*/ 275463 w 279408"/>
                <a:gd name="connsiteY6" fmla="*/ 167259 h 595407"/>
                <a:gd name="connsiteX7" fmla="*/ 260699 w 279408"/>
                <a:gd name="connsiteY7" fmla="*/ 350330 h 595407"/>
                <a:gd name="connsiteX8" fmla="*/ 164497 w 279408"/>
                <a:gd name="connsiteY8" fmla="*/ 509016 h 595407"/>
                <a:gd name="connsiteX9" fmla="*/ 91250 w 279408"/>
                <a:gd name="connsiteY9" fmla="*/ 564261 h 595407"/>
                <a:gd name="connsiteX10" fmla="*/ 50006 w 279408"/>
                <a:gd name="connsiteY10" fmla="*/ 583597 h 595407"/>
                <a:gd name="connsiteX11" fmla="*/ 5905 w 279408"/>
                <a:gd name="connsiteY11" fmla="*/ 595408 h 595407"/>
                <a:gd name="connsiteX12" fmla="*/ 0 w 279408"/>
                <a:gd name="connsiteY12" fmla="*/ 583216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408" h="595407">
                  <a:moveTo>
                    <a:pt x="0" y="583216"/>
                  </a:moveTo>
                  <a:cubicBezTo>
                    <a:pt x="39719" y="541877"/>
                    <a:pt x="73533" y="500158"/>
                    <a:pt x="101632" y="456724"/>
                  </a:cubicBezTo>
                  <a:cubicBezTo>
                    <a:pt x="129445" y="413195"/>
                    <a:pt x="151352" y="368237"/>
                    <a:pt x="167068" y="320516"/>
                  </a:cubicBezTo>
                  <a:cubicBezTo>
                    <a:pt x="182690" y="272796"/>
                    <a:pt x="191929" y="222409"/>
                    <a:pt x="196596" y="169640"/>
                  </a:cubicBezTo>
                  <a:cubicBezTo>
                    <a:pt x="201835" y="116777"/>
                    <a:pt x="201168" y="62008"/>
                    <a:pt x="202787" y="3620"/>
                  </a:cubicBezTo>
                  <a:lnTo>
                    <a:pt x="215836" y="0"/>
                  </a:lnTo>
                  <a:cubicBezTo>
                    <a:pt x="247650" y="50197"/>
                    <a:pt x="266795" y="107347"/>
                    <a:pt x="275463" y="167259"/>
                  </a:cubicBezTo>
                  <a:cubicBezTo>
                    <a:pt x="283559" y="227171"/>
                    <a:pt x="279464" y="290513"/>
                    <a:pt x="260699" y="350330"/>
                  </a:cubicBezTo>
                  <a:cubicBezTo>
                    <a:pt x="242316" y="410146"/>
                    <a:pt x="208883" y="465868"/>
                    <a:pt x="164497" y="509016"/>
                  </a:cubicBezTo>
                  <a:cubicBezTo>
                    <a:pt x="142399" y="530638"/>
                    <a:pt x="117824" y="549402"/>
                    <a:pt x="91250" y="564261"/>
                  </a:cubicBezTo>
                  <a:cubicBezTo>
                    <a:pt x="77914" y="571690"/>
                    <a:pt x="64198" y="578263"/>
                    <a:pt x="50006" y="583597"/>
                  </a:cubicBezTo>
                  <a:cubicBezTo>
                    <a:pt x="35814" y="589026"/>
                    <a:pt x="21336" y="593217"/>
                    <a:pt x="5905" y="595408"/>
                  </a:cubicBezTo>
                  <a:lnTo>
                    <a:pt x="0" y="5832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8A0625F-AB1C-9B49-9913-17C2F1224B61}"/>
                </a:ext>
              </a:extLst>
            </p:cNvPr>
            <p:cNvSpPr/>
            <p:nvPr/>
          </p:nvSpPr>
          <p:spPr>
            <a:xfrm>
              <a:off x="2351627" y="3491674"/>
              <a:ext cx="276415" cy="301561"/>
            </a:xfrm>
            <a:custGeom>
              <a:avLst/>
              <a:gdLst>
                <a:gd name="connsiteX0" fmla="*/ 0 w 276415"/>
                <a:gd name="connsiteY0" fmla="*/ 295370 h 301561"/>
                <a:gd name="connsiteX1" fmla="*/ 18193 w 276415"/>
                <a:gd name="connsiteY1" fmla="*/ 246983 h 301561"/>
                <a:gd name="connsiteX2" fmla="*/ 41338 w 276415"/>
                <a:gd name="connsiteY2" fmla="*/ 201073 h 301561"/>
                <a:gd name="connsiteX3" fmla="*/ 99632 w 276415"/>
                <a:gd name="connsiteY3" fmla="*/ 116015 h 301561"/>
                <a:gd name="connsiteX4" fmla="*/ 134398 w 276415"/>
                <a:gd name="connsiteY4" fmla="*/ 77438 h 301561"/>
                <a:gd name="connsiteX5" fmla="*/ 173641 w 276415"/>
                <a:gd name="connsiteY5" fmla="*/ 42863 h 301561"/>
                <a:gd name="connsiteX6" fmla="*/ 269939 w 276415"/>
                <a:gd name="connsiteY6" fmla="*/ 0 h 301561"/>
                <a:gd name="connsiteX7" fmla="*/ 276416 w 276415"/>
                <a:gd name="connsiteY7" fmla="*/ 11811 h 301561"/>
                <a:gd name="connsiteX8" fmla="*/ 208978 w 276415"/>
                <a:gd name="connsiteY8" fmla="*/ 84106 h 301561"/>
                <a:gd name="connsiteX9" fmla="*/ 174784 w 276415"/>
                <a:gd name="connsiteY9" fmla="*/ 117824 h 301561"/>
                <a:gd name="connsiteX10" fmla="*/ 141256 w 276415"/>
                <a:gd name="connsiteY10" fmla="*/ 152495 h 301561"/>
                <a:gd name="connsiteX11" fmla="*/ 11906 w 276415"/>
                <a:gd name="connsiteY11" fmla="*/ 301562 h 301561"/>
                <a:gd name="connsiteX12" fmla="*/ 0 w 276415"/>
                <a:gd name="connsiteY12" fmla="*/ 295370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415" h="301561">
                  <a:moveTo>
                    <a:pt x="0" y="295370"/>
                  </a:moveTo>
                  <a:cubicBezTo>
                    <a:pt x="4858" y="278606"/>
                    <a:pt x="11049" y="262604"/>
                    <a:pt x="18193" y="246983"/>
                  </a:cubicBezTo>
                  <a:cubicBezTo>
                    <a:pt x="25146" y="231267"/>
                    <a:pt x="32861" y="216027"/>
                    <a:pt x="41338" y="201073"/>
                  </a:cubicBezTo>
                  <a:cubicBezTo>
                    <a:pt x="58198" y="171164"/>
                    <a:pt x="77724" y="142780"/>
                    <a:pt x="99632" y="116015"/>
                  </a:cubicBezTo>
                  <a:cubicBezTo>
                    <a:pt x="110681" y="102679"/>
                    <a:pt x="122206" y="89726"/>
                    <a:pt x="134398" y="77438"/>
                  </a:cubicBezTo>
                  <a:cubicBezTo>
                    <a:pt x="146494" y="64961"/>
                    <a:pt x="159544" y="53340"/>
                    <a:pt x="173641" y="42863"/>
                  </a:cubicBezTo>
                  <a:cubicBezTo>
                    <a:pt x="201835" y="22289"/>
                    <a:pt x="233839" y="5239"/>
                    <a:pt x="269939" y="0"/>
                  </a:cubicBezTo>
                  <a:lnTo>
                    <a:pt x="276416" y="11811"/>
                  </a:lnTo>
                  <a:cubicBezTo>
                    <a:pt x="253936" y="38862"/>
                    <a:pt x="231553" y="61246"/>
                    <a:pt x="208978" y="84106"/>
                  </a:cubicBezTo>
                  <a:cubicBezTo>
                    <a:pt x="197644" y="95441"/>
                    <a:pt x="186309" y="106585"/>
                    <a:pt x="174784" y="117824"/>
                  </a:cubicBezTo>
                  <a:cubicBezTo>
                    <a:pt x="163449" y="129159"/>
                    <a:pt x="152209" y="140684"/>
                    <a:pt x="141256" y="152495"/>
                  </a:cubicBezTo>
                  <a:cubicBezTo>
                    <a:pt x="97155" y="199739"/>
                    <a:pt x="55340" y="250222"/>
                    <a:pt x="11906" y="301562"/>
                  </a:cubicBezTo>
                  <a:lnTo>
                    <a:pt x="0" y="29537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2C752A4-583E-5569-9B94-B9BC0E7EE40E}"/>
                </a:ext>
              </a:extLst>
            </p:cNvPr>
            <p:cNvSpPr/>
            <p:nvPr/>
          </p:nvSpPr>
          <p:spPr>
            <a:xfrm>
              <a:off x="307484" y="821991"/>
              <a:ext cx="1378059" cy="545036"/>
            </a:xfrm>
            <a:custGeom>
              <a:avLst/>
              <a:gdLst>
                <a:gd name="connsiteX0" fmla="*/ 1296335 w 1378059"/>
                <a:gd name="connsiteY0" fmla="*/ 383397 h 545036"/>
                <a:gd name="connsiteX1" fmla="*/ 938576 w 1378059"/>
                <a:gd name="connsiteY1" fmla="*/ 376063 h 545036"/>
                <a:gd name="connsiteX2" fmla="*/ 761506 w 1378059"/>
                <a:gd name="connsiteY2" fmla="*/ 388827 h 545036"/>
                <a:gd name="connsiteX3" fmla="*/ 589009 w 1378059"/>
                <a:gd name="connsiteY3" fmla="*/ 420831 h 545036"/>
                <a:gd name="connsiteX4" fmla="*/ 507189 w 1378059"/>
                <a:gd name="connsiteY4" fmla="*/ 448263 h 545036"/>
                <a:gd name="connsiteX5" fmla="*/ 466898 w 1378059"/>
                <a:gd name="connsiteY5" fmla="*/ 466265 h 545036"/>
                <a:gd name="connsiteX6" fmla="*/ 424321 w 1378059"/>
                <a:gd name="connsiteY6" fmla="*/ 484267 h 545036"/>
                <a:gd name="connsiteX7" fmla="*/ 246394 w 1378059"/>
                <a:gd name="connsiteY7" fmla="*/ 535893 h 545036"/>
                <a:gd name="connsiteX8" fmla="*/ 152192 w 1378059"/>
                <a:gd name="connsiteY8" fmla="*/ 545037 h 545036"/>
                <a:gd name="connsiteX9" fmla="*/ 102948 w 1378059"/>
                <a:gd name="connsiteY9" fmla="*/ 541417 h 545036"/>
                <a:gd name="connsiteX10" fmla="*/ 52084 w 1378059"/>
                <a:gd name="connsiteY10" fmla="*/ 525415 h 545036"/>
                <a:gd name="connsiteX11" fmla="*/ 8650 w 1378059"/>
                <a:gd name="connsiteY11" fmla="*/ 482076 h 545036"/>
                <a:gd name="connsiteX12" fmla="*/ 1602 w 1378059"/>
                <a:gd name="connsiteY12" fmla="*/ 422355 h 545036"/>
                <a:gd name="connsiteX13" fmla="*/ 17604 w 1378059"/>
                <a:gd name="connsiteY13" fmla="*/ 372729 h 545036"/>
                <a:gd name="connsiteX14" fmla="*/ 41416 w 1378059"/>
                <a:gd name="connsiteY14" fmla="*/ 330343 h 545036"/>
                <a:gd name="connsiteX15" fmla="*/ 161717 w 1378059"/>
                <a:gd name="connsiteY15" fmla="*/ 189468 h 545036"/>
                <a:gd name="connsiteX16" fmla="*/ 313260 w 1378059"/>
                <a:gd name="connsiteY16" fmla="*/ 80407 h 545036"/>
                <a:gd name="connsiteX17" fmla="*/ 488615 w 1378059"/>
                <a:gd name="connsiteY17" fmla="*/ 20400 h 545036"/>
                <a:gd name="connsiteX18" fmla="*/ 671019 w 1378059"/>
                <a:gd name="connsiteY18" fmla="*/ 302 h 545036"/>
                <a:gd name="connsiteX19" fmla="*/ 853137 w 1378059"/>
                <a:gd name="connsiteY19" fmla="*/ 8589 h 545036"/>
                <a:gd name="connsiteX20" fmla="*/ 1032207 w 1378059"/>
                <a:gd name="connsiteY20" fmla="*/ 38021 h 545036"/>
                <a:gd name="connsiteX21" fmla="*/ 1378060 w 1378059"/>
                <a:gd name="connsiteY21" fmla="*/ 143367 h 545036"/>
                <a:gd name="connsiteX22" fmla="*/ 1373011 w 1378059"/>
                <a:gd name="connsiteY22" fmla="*/ 155940 h 545036"/>
                <a:gd name="connsiteX23" fmla="*/ 1201657 w 1378059"/>
                <a:gd name="connsiteY23" fmla="*/ 104029 h 545036"/>
                <a:gd name="connsiteX24" fmla="*/ 1026873 w 1378059"/>
                <a:gd name="connsiteY24" fmla="*/ 65739 h 545036"/>
                <a:gd name="connsiteX25" fmla="*/ 849898 w 1378059"/>
                <a:gd name="connsiteY25" fmla="*/ 43164 h 545036"/>
                <a:gd name="connsiteX26" fmla="*/ 672448 w 1378059"/>
                <a:gd name="connsiteY26" fmla="*/ 39735 h 545036"/>
                <a:gd name="connsiteX27" fmla="*/ 334786 w 1378059"/>
                <a:gd name="connsiteY27" fmla="*/ 122317 h 545036"/>
                <a:gd name="connsiteX28" fmla="*/ 197150 w 1378059"/>
                <a:gd name="connsiteY28" fmla="*/ 224997 h 545036"/>
                <a:gd name="connsiteX29" fmla="*/ 85422 w 1378059"/>
                <a:gd name="connsiteY29" fmla="*/ 358442 h 545036"/>
                <a:gd name="connsiteX30" fmla="*/ 54275 w 1378059"/>
                <a:gd name="connsiteY30" fmla="*/ 430451 h 545036"/>
                <a:gd name="connsiteX31" fmla="*/ 57228 w 1378059"/>
                <a:gd name="connsiteY31" fmla="*/ 458835 h 545036"/>
                <a:gd name="connsiteX32" fmla="*/ 77040 w 1378059"/>
                <a:gd name="connsiteY32" fmla="*/ 477123 h 545036"/>
                <a:gd name="connsiteX33" fmla="*/ 152287 w 1378059"/>
                <a:gd name="connsiteY33" fmla="*/ 490268 h 545036"/>
                <a:gd name="connsiteX34" fmla="*/ 236869 w 1378059"/>
                <a:gd name="connsiteY34" fmla="*/ 481600 h 545036"/>
                <a:gd name="connsiteX35" fmla="*/ 403843 w 1378059"/>
                <a:gd name="connsiteY35" fmla="*/ 432356 h 545036"/>
                <a:gd name="connsiteX36" fmla="*/ 444133 w 1378059"/>
                <a:gd name="connsiteY36" fmla="*/ 415211 h 545036"/>
                <a:gd name="connsiteX37" fmla="*/ 485948 w 1378059"/>
                <a:gd name="connsiteY37" fmla="*/ 396351 h 545036"/>
                <a:gd name="connsiteX38" fmla="*/ 574626 w 1378059"/>
                <a:gd name="connsiteY38" fmla="*/ 366633 h 545036"/>
                <a:gd name="connsiteX39" fmla="*/ 756172 w 1378059"/>
                <a:gd name="connsiteY39" fmla="*/ 335772 h 545036"/>
                <a:gd name="connsiteX40" fmla="*/ 938481 w 1378059"/>
                <a:gd name="connsiteY40" fmla="*/ 329962 h 545036"/>
                <a:gd name="connsiteX41" fmla="*/ 1119551 w 1378059"/>
                <a:gd name="connsiteY41" fmla="*/ 341773 h 545036"/>
                <a:gd name="connsiteX42" fmla="*/ 1298431 w 1378059"/>
                <a:gd name="connsiteY42" fmla="*/ 369967 h 545036"/>
                <a:gd name="connsiteX43" fmla="*/ 1296335 w 1378059"/>
                <a:gd name="connsiteY43" fmla="*/ 383397 h 54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78059" h="545036">
                  <a:moveTo>
                    <a:pt x="1296335" y="383397"/>
                  </a:moveTo>
                  <a:cubicBezTo>
                    <a:pt x="1176892" y="375682"/>
                    <a:pt x="1057258" y="372539"/>
                    <a:pt x="938576" y="376063"/>
                  </a:cubicBezTo>
                  <a:cubicBezTo>
                    <a:pt x="879235" y="378254"/>
                    <a:pt x="820085" y="381778"/>
                    <a:pt x="761506" y="388827"/>
                  </a:cubicBezTo>
                  <a:cubicBezTo>
                    <a:pt x="703023" y="396066"/>
                    <a:pt x="644920" y="405305"/>
                    <a:pt x="589009" y="420831"/>
                  </a:cubicBezTo>
                  <a:cubicBezTo>
                    <a:pt x="561100" y="428641"/>
                    <a:pt x="533573" y="437404"/>
                    <a:pt x="507189" y="448263"/>
                  </a:cubicBezTo>
                  <a:cubicBezTo>
                    <a:pt x="493854" y="453597"/>
                    <a:pt x="481567" y="459693"/>
                    <a:pt x="466898" y="466265"/>
                  </a:cubicBezTo>
                  <a:cubicBezTo>
                    <a:pt x="452801" y="472551"/>
                    <a:pt x="438609" y="478552"/>
                    <a:pt x="424321" y="484267"/>
                  </a:cubicBezTo>
                  <a:cubicBezTo>
                    <a:pt x="366981" y="506841"/>
                    <a:pt x="307831" y="524844"/>
                    <a:pt x="246394" y="535893"/>
                  </a:cubicBezTo>
                  <a:cubicBezTo>
                    <a:pt x="215724" y="541322"/>
                    <a:pt x="184387" y="545037"/>
                    <a:pt x="152192" y="545037"/>
                  </a:cubicBezTo>
                  <a:cubicBezTo>
                    <a:pt x="136095" y="545037"/>
                    <a:pt x="119712" y="544084"/>
                    <a:pt x="102948" y="541417"/>
                  </a:cubicBezTo>
                  <a:cubicBezTo>
                    <a:pt x="86279" y="538655"/>
                    <a:pt x="69039" y="534273"/>
                    <a:pt x="52084" y="525415"/>
                  </a:cubicBezTo>
                  <a:cubicBezTo>
                    <a:pt x="35320" y="516938"/>
                    <a:pt x="17985" y="502269"/>
                    <a:pt x="8650" y="482076"/>
                  </a:cubicBezTo>
                  <a:cubicBezTo>
                    <a:pt x="-875" y="461979"/>
                    <a:pt x="-1351" y="440452"/>
                    <a:pt x="1602" y="422355"/>
                  </a:cubicBezTo>
                  <a:cubicBezTo>
                    <a:pt x="4555" y="404067"/>
                    <a:pt x="10651" y="387874"/>
                    <a:pt x="17604" y="372729"/>
                  </a:cubicBezTo>
                  <a:cubicBezTo>
                    <a:pt x="24652" y="357680"/>
                    <a:pt x="32749" y="343678"/>
                    <a:pt x="41416" y="330343"/>
                  </a:cubicBezTo>
                  <a:cubicBezTo>
                    <a:pt x="76373" y="277289"/>
                    <a:pt x="118474" y="232426"/>
                    <a:pt x="161717" y="189468"/>
                  </a:cubicBezTo>
                  <a:cubicBezTo>
                    <a:pt x="205342" y="145368"/>
                    <a:pt x="257634" y="108125"/>
                    <a:pt x="313260" y="80407"/>
                  </a:cubicBezTo>
                  <a:cubicBezTo>
                    <a:pt x="368981" y="52499"/>
                    <a:pt x="428322" y="33068"/>
                    <a:pt x="488615" y="20400"/>
                  </a:cubicBezTo>
                  <a:cubicBezTo>
                    <a:pt x="548908" y="7541"/>
                    <a:pt x="610059" y="1826"/>
                    <a:pt x="671019" y="302"/>
                  </a:cubicBezTo>
                  <a:cubicBezTo>
                    <a:pt x="731979" y="-1032"/>
                    <a:pt x="792844" y="2111"/>
                    <a:pt x="853137" y="8589"/>
                  </a:cubicBezTo>
                  <a:cubicBezTo>
                    <a:pt x="913430" y="15351"/>
                    <a:pt x="973152" y="25448"/>
                    <a:pt x="1032207" y="38021"/>
                  </a:cubicBezTo>
                  <a:cubicBezTo>
                    <a:pt x="1150317" y="63548"/>
                    <a:pt x="1266236" y="97552"/>
                    <a:pt x="1378060" y="143367"/>
                  </a:cubicBezTo>
                  <a:lnTo>
                    <a:pt x="1373011" y="155940"/>
                  </a:lnTo>
                  <a:cubicBezTo>
                    <a:pt x="1317004" y="135747"/>
                    <a:pt x="1259283" y="119364"/>
                    <a:pt x="1201657" y="104029"/>
                  </a:cubicBezTo>
                  <a:cubicBezTo>
                    <a:pt x="1143840" y="88884"/>
                    <a:pt x="1085547" y="76026"/>
                    <a:pt x="1026873" y="65739"/>
                  </a:cubicBezTo>
                  <a:cubicBezTo>
                    <a:pt x="968199" y="55452"/>
                    <a:pt x="909144" y="47736"/>
                    <a:pt x="849898" y="43164"/>
                  </a:cubicBezTo>
                  <a:cubicBezTo>
                    <a:pt x="790748" y="38402"/>
                    <a:pt x="731407" y="36878"/>
                    <a:pt x="672448" y="39735"/>
                  </a:cubicBezTo>
                  <a:cubicBezTo>
                    <a:pt x="555004" y="45641"/>
                    <a:pt x="437275" y="68501"/>
                    <a:pt x="334786" y="122317"/>
                  </a:cubicBezTo>
                  <a:cubicBezTo>
                    <a:pt x="283447" y="149082"/>
                    <a:pt x="237536" y="183468"/>
                    <a:pt x="197150" y="224997"/>
                  </a:cubicBezTo>
                  <a:cubicBezTo>
                    <a:pt x="155812" y="266907"/>
                    <a:pt x="115902" y="310817"/>
                    <a:pt x="85422" y="358442"/>
                  </a:cubicBezTo>
                  <a:cubicBezTo>
                    <a:pt x="70468" y="382064"/>
                    <a:pt x="57799" y="407496"/>
                    <a:pt x="54275" y="430451"/>
                  </a:cubicBezTo>
                  <a:cubicBezTo>
                    <a:pt x="52561" y="441881"/>
                    <a:pt x="53608" y="451692"/>
                    <a:pt x="57228" y="458835"/>
                  </a:cubicBezTo>
                  <a:cubicBezTo>
                    <a:pt x="60752" y="466074"/>
                    <a:pt x="67229" y="472170"/>
                    <a:pt x="77040" y="477123"/>
                  </a:cubicBezTo>
                  <a:cubicBezTo>
                    <a:pt x="96852" y="487029"/>
                    <a:pt x="124855" y="490363"/>
                    <a:pt x="152287" y="490268"/>
                  </a:cubicBezTo>
                  <a:cubicBezTo>
                    <a:pt x="180100" y="490077"/>
                    <a:pt x="208580" y="486743"/>
                    <a:pt x="236869" y="481600"/>
                  </a:cubicBezTo>
                  <a:cubicBezTo>
                    <a:pt x="293543" y="471218"/>
                    <a:pt x="349741" y="453882"/>
                    <a:pt x="403843" y="432356"/>
                  </a:cubicBezTo>
                  <a:cubicBezTo>
                    <a:pt x="417368" y="426927"/>
                    <a:pt x="430798" y="421212"/>
                    <a:pt x="444133" y="415211"/>
                  </a:cubicBezTo>
                  <a:cubicBezTo>
                    <a:pt x="456802" y="409496"/>
                    <a:pt x="471375" y="402257"/>
                    <a:pt x="485948" y="396351"/>
                  </a:cubicBezTo>
                  <a:cubicBezTo>
                    <a:pt x="514999" y="384350"/>
                    <a:pt x="544622" y="374444"/>
                    <a:pt x="574626" y="366633"/>
                  </a:cubicBezTo>
                  <a:cubicBezTo>
                    <a:pt x="634633" y="351012"/>
                    <a:pt x="695308" y="341011"/>
                    <a:pt x="756172" y="335772"/>
                  </a:cubicBezTo>
                  <a:cubicBezTo>
                    <a:pt x="817037" y="330438"/>
                    <a:pt x="877807" y="328438"/>
                    <a:pt x="938481" y="329962"/>
                  </a:cubicBezTo>
                  <a:cubicBezTo>
                    <a:pt x="999060" y="331010"/>
                    <a:pt x="1059544" y="335391"/>
                    <a:pt x="1119551" y="341773"/>
                  </a:cubicBezTo>
                  <a:cubicBezTo>
                    <a:pt x="1179559" y="348631"/>
                    <a:pt x="1239280" y="357013"/>
                    <a:pt x="1298431" y="369967"/>
                  </a:cubicBezTo>
                  <a:lnTo>
                    <a:pt x="1296335" y="38339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D556356-2F6D-6600-C23A-AD97035F651F}"/>
                </a:ext>
              </a:extLst>
            </p:cNvPr>
            <p:cNvSpPr/>
            <p:nvPr/>
          </p:nvSpPr>
          <p:spPr>
            <a:xfrm>
              <a:off x="1020148" y="-239"/>
              <a:ext cx="903958" cy="889112"/>
            </a:xfrm>
            <a:custGeom>
              <a:avLst/>
              <a:gdLst>
                <a:gd name="connsiteX0" fmla="*/ 719022 w 903958"/>
                <a:gd name="connsiteY0" fmla="*/ 889113 h 889112"/>
                <a:gd name="connsiteX1" fmla="*/ 577480 w 903958"/>
                <a:gd name="connsiteY1" fmla="*/ 841107 h 889112"/>
                <a:gd name="connsiteX2" fmla="*/ 448226 w 903958"/>
                <a:gd name="connsiteY2" fmla="*/ 769003 h 889112"/>
                <a:gd name="connsiteX3" fmla="*/ 330497 w 903958"/>
                <a:gd name="connsiteY3" fmla="*/ 678229 h 889112"/>
                <a:gd name="connsiteX4" fmla="*/ 221912 w 903958"/>
                <a:gd name="connsiteY4" fmla="*/ 574121 h 889112"/>
                <a:gd name="connsiteX5" fmla="*/ 127138 w 903958"/>
                <a:gd name="connsiteY5" fmla="*/ 453154 h 889112"/>
                <a:gd name="connsiteX6" fmla="*/ 88752 w 903958"/>
                <a:gd name="connsiteY6" fmla="*/ 383907 h 889112"/>
                <a:gd name="connsiteX7" fmla="*/ 80561 w 903958"/>
                <a:gd name="connsiteY7" fmla="*/ 365524 h 889112"/>
                <a:gd name="connsiteX8" fmla="*/ 73322 w 903958"/>
                <a:gd name="connsiteY8" fmla="*/ 347140 h 889112"/>
                <a:gd name="connsiteX9" fmla="*/ 60558 w 903958"/>
                <a:gd name="connsiteY9" fmla="*/ 313231 h 889112"/>
                <a:gd name="connsiteX10" fmla="*/ 12076 w 903958"/>
                <a:gd name="connsiteY10" fmla="*/ 172071 h 889112"/>
                <a:gd name="connsiteX11" fmla="*/ 3123 w 903958"/>
                <a:gd name="connsiteY11" fmla="*/ 131971 h 889112"/>
                <a:gd name="connsiteX12" fmla="*/ 646 w 903958"/>
                <a:gd name="connsiteY12" fmla="*/ 82917 h 889112"/>
                <a:gd name="connsiteX13" fmla="*/ 9219 w 903958"/>
                <a:gd name="connsiteY13" fmla="*/ 50056 h 889112"/>
                <a:gd name="connsiteX14" fmla="*/ 36460 w 903958"/>
                <a:gd name="connsiteY14" fmla="*/ 16909 h 889112"/>
                <a:gd name="connsiteX15" fmla="*/ 71417 w 903958"/>
                <a:gd name="connsiteY15" fmla="*/ 2240 h 889112"/>
                <a:gd name="connsiteX16" fmla="*/ 99992 w 903958"/>
                <a:gd name="connsiteY16" fmla="*/ 49 h 889112"/>
                <a:gd name="connsiteX17" fmla="*/ 145045 w 903958"/>
                <a:gd name="connsiteY17" fmla="*/ 6526 h 889112"/>
                <a:gd name="connsiteX18" fmla="*/ 183717 w 903958"/>
                <a:gd name="connsiteY18" fmla="*/ 17861 h 889112"/>
                <a:gd name="connsiteX19" fmla="*/ 254583 w 903958"/>
                <a:gd name="connsiteY19" fmla="*/ 45769 h 889112"/>
                <a:gd name="connsiteX20" fmla="*/ 387171 w 903958"/>
                <a:gd name="connsiteY20" fmla="*/ 110063 h 889112"/>
                <a:gd name="connsiteX21" fmla="*/ 515758 w 903958"/>
                <a:gd name="connsiteY21" fmla="*/ 180262 h 889112"/>
                <a:gd name="connsiteX22" fmla="*/ 639393 w 903958"/>
                <a:gd name="connsiteY22" fmla="*/ 263130 h 889112"/>
                <a:gd name="connsiteX23" fmla="*/ 840275 w 903958"/>
                <a:gd name="connsiteY23" fmla="*/ 483157 h 889112"/>
                <a:gd name="connsiteX24" fmla="*/ 894948 w 903958"/>
                <a:gd name="connsiteY24" fmla="*/ 622603 h 889112"/>
                <a:gd name="connsiteX25" fmla="*/ 903902 w 903958"/>
                <a:gd name="connsiteY25" fmla="*/ 696803 h 889112"/>
                <a:gd name="connsiteX26" fmla="*/ 896377 w 903958"/>
                <a:gd name="connsiteY26" fmla="*/ 771289 h 889112"/>
                <a:gd name="connsiteX27" fmla="*/ 883233 w 903958"/>
                <a:gd name="connsiteY27" fmla="*/ 768145 h 889112"/>
                <a:gd name="connsiteX28" fmla="*/ 881804 w 903958"/>
                <a:gd name="connsiteY28" fmla="*/ 698518 h 889112"/>
                <a:gd name="connsiteX29" fmla="*/ 865897 w 903958"/>
                <a:gd name="connsiteY29" fmla="*/ 630414 h 889112"/>
                <a:gd name="connsiteX30" fmla="*/ 803032 w 903958"/>
                <a:gd name="connsiteY30" fmla="*/ 506684 h 889112"/>
                <a:gd name="connsiteX31" fmla="*/ 601007 w 903958"/>
                <a:gd name="connsiteY31" fmla="*/ 316660 h 889112"/>
                <a:gd name="connsiteX32" fmla="*/ 479658 w 903958"/>
                <a:gd name="connsiteY32" fmla="*/ 245985 h 889112"/>
                <a:gd name="connsiteX33" fmla="*/ 350785 w 903958"/>
                <a:gd name="connsiteY33" fmla="*/ 184453 h 889112"/>
                <a:gd name="connsiteX34" fmla="*/ 220483 w 903958"/>
                <a:gd name="connsiteY34" fmla="*/ 128351 h 889112"/>
                <a:gd name="connsiteX35" fmla="*/ 155808 w 903958"/>
                <a:gd name="connsiteY35" fmla="*/ 105872 h 889112"/>
                <a:gd name="connsiteX36" fmla="*/ 124852 w 903958"/>
                <a:gd name="connsiteY36" fmla="*/ 98062 h 889112"/>
                <a:gd name="connsiteX37" fmla="*/ 98373 w 903958"/>
                <a:gd name="connsiteY37" fmla="*/ 94918 h 889112"/>
                <a:gd name="connsiteX38" fmla="*/ 90943 w 903958"/>
                <a:gd name="connsiteY38" fmla="*/ 95680 h 889112"/>
                <a:gd name="connsiteX39" fmla="*/ 92753 w 903958"/>
                <a:gd name="connsiteY39" fmla="*/ 94823 h 889112"/>
                <a:gd name="connsiteX40" fmla="*/ 97611 w 903958"/>
                <a:gd name="connsiteY40" fmla="*/ 89584 h 889112"/>
                <a:gd name="connsiteX41" fmla="*/ 97706 w 903958"/>
                <a:gd name="connsiteY41" fmla="*/ 91680 h 889112"/>
                <a:gd name="connsiteX42" fmla="*/ 100182 w 903958"/>
                <a:gd name="connsiteY42" fmla="*/ 114540 h 889112"/>
                <a:gd name="connsiteX43" fmla="*/ 107993 w 903958"/>
                <a:gd name="connsiteY43" fmla="*/ 144734 h 889112"/>
                <a:gd name="connsiteX44" fmla="*/ 156666 w 903958"/>
                <a:gd name="connsiteY44" fmla="*/ 275893 h 889112"/>
                <a:gd name="connsiteX45" fmla="*/ 170191 w 903958"/>
                <a:gd name="connsiteY45" fmla="*/ 309421 h 889112"/>
                <a:gd name="connsiteX46" fmla="*/ 176478 w 903958"/>
                <a:gd name="connsiteY46" fmla="*/ 324566 h 889112"/>
                <a:gd name="connsiteX47" fmla="*/ 183145 w 903958"/>
                <a:gd name="connsiteY47" fmla="*/ 339044 h 889112"/>
                <a:gd name="connsiteX48" fmla="*/ 215625 w 903958"/>
                <a:gd name="connsiteY48" fmla="*/ 395718 h 889112"/>
                <a:gd name="connsiteX49" fmla="*/ 300398 w 903958"/>
                <a:gd name="connsiteY49" fmla="*/ 501064 h 889112"/>
                <a:gd name="connsiteX50" fmla="*/ 400982 w 903958"/>
                <a:gd name="connsiteY50" fmla="*/ 596505 h 889112"/>
                <a:gd name="connsiteX51" fmla="*/ 509853 w 903958"/>
                <a:gd name="connsiteY51" fmla="*/ 685278 h 889112"/>
                <a:gd name="connsiteX52" fmla="*/ 619104 w 903958"/>
                <a:gd name="connsiteY52" fmla="*/ 776718 h 889112"/>
                <a:gd name="connsiteX53" fmla="*/ 725880 w 903958"/>
                <a:gd name="connsiteY53" fmla="*/ 877016 h 889112"/>
                <a:gd name="connsiteX54" fmla="*/ 719022 w 903958"/>
                <a:gd name="connsiteY54" fmla="*/ 889113 h 88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03958" h="889112">
                  <a:moveTo>
                    <a:pt x="719022" y="889113"/>
                  </a:moveTo>
                  <a:cubicBezTo>
                    <a:pt x="668920" y="879302"/>
                    <a:pt x="622629" y="861395"/>
                    <a:pt x="577480" y="841107"/>
                  </a:cubicBezTo>
                  <a:cubicBezTo>
                    <a:pt x="532427" y="820628"/>
                    <a:pt x="489374" y="796244"/>
                    <a:pt x="448226" y="769003"/>
                  </a:cubicBezTo>
                  <a:cubicBezTo>
                    <a:pt x="406983" y="741761"/>
                    <a:pt x="368121" y="710900"/>
                    <a:pt x="330497" y="678229"/>
                  </a:cubicBezTo>
                  <a:cubicBezTo>
                    <a:pt x="292778" y="645654"/>
                    <a:pt x="256392" y="611173"/>
                    <a:pt x="221912" y="574121"/>
                  </a:cubicBezTo>
                  <a:cubicBezTo>
                    <a:pt x="187527" y="537069"/>
                    <a:pt x="155332" y="497064"/>
                    <a:pt x="127138" y="453154"/>
                  </a:cubicBezTo>
                  <a:cubicBezTo>
                    <a:pt x="113041" y="431151"/>
                    <a:pt x="100087" y="408196"/>
                    <a:pt x="88752" y="383907"/>
                  </a:cubicBezTo>
                  <a:cubicBezTo>
                    <a:pt x="85895" y="377811"/>
                    <a:pt x="83228" y="371715"/>
                    <a:pt x="80561" y="365524"/>
                  </a:cubicBezTo>
                  <a:cubicBezTo>
                    <a:pt x="77989" y="359523"/>
                    <a:pt x="75322" y="352474"/>
                    <a:pt x="73322" y="347140"/>
                  </a:cubicBezTo>
                  <a:lnTo>
                    <a:pt x="60558" y="313231"/>
                  </a:lnTo>
                  <a:cubicBezTo>
                    <a:pt x="43699" y="267702"/>
                    <a:pt x="26173" y="222458"/>
                    <a:pt x="12076" y="172071"/>
                  </a:cubicBezTo>
                  <a:cubicBezTo>
                    <a:pt x="8552" y="159403"/>
                    <a:pt x="5504" y="146258"/>
                    <a:pt x="3123" y="131971"/>
                  </a:cubicBezTo>
                  <a:cubicBezTo>
                    <a:pt x="932" y="117588"/>
                    <a:pt x="-1068" y="102348"/>
                    <a:pt x="646" y="82917"/>
                  </a:cubicBezTo>
                  <a:cubicBezTo>
                    <a:pt x="1694" y="73201"/>
                    <a:pt x="3694" y="62152"/>
                    <a:pt x="9219" y="50056"/>
                  </a:cubicBezTo>
                  <a:cubicBezTo>
                    <a:pt x="14553" y="38054"/>
                    <a:pt x="24459" y="25195"/>
                    <a:pt x="36460" y="16909"/>
                  </a:cubicBezTo>
                  <a:cubicBezTo>
                    <a:pt x="48462" y="8431"/>
                    <a:pt x="60844" y="4336"/>
                    <a:pt x="71417" y="2240"/>
                  </a:cubicBezTo>
                  <a:cubicBezTo>
                    <a:pt x="82085" y="145"/>
                    <a:pt x="91419" y="-141"/>
                    <a:pt x="99992" y="49"/>
                  </a:cubicBezTo>
                  <a:cubicBezTo>
                    <a:pt x="117042" y="621"/>
                    <a:pt x="131329" y="3383"/>
                    <a:pt x="145045" y="6526"/>
                  </a:cubicBezTo>
                  <a:cubicBezTo>
                    <a:pt x="158666" y="9765"/>
                    <a:pt x="171334" y="13670"/>
                    <a:pt x="183717" y="17861"/>
                  </a:cubicBezTo>
                  <a:cubicBezTo>
                    <a:pt x="208386" y="26243"/>
                    <a:pt x="231722" y="35768"/>
                    <a:pt x="254583" y="45769"/>
                  </a:cubicBezTo>
                  <a:cubicBezTo>
                    <a:pt x="300207" y="65772"/>
                    <a:pt x="344022" y="87489"/>
                    <a:pt x="387171" y="110063"/>
                  </a:cubicBezTo>
                  <a:cubicBezTo>
                    <a:pt x="430414" y="132828"/>
                    <a:pt x="472896" y="155116"/>
                    <a:pt x="515758" y="180262"/>
                  </a:cubicBezTo>
                  <a:cubicBezTo>
                    <a:pt x="558335" y="205504"/>
                    <a:pt x="599864" y="232840"/>
                    <a:pt x="639393" y="263130"/>
                  </a:cubicBezTo>
                  <a:cubicBezTo>
                    <a:pt x="718450" y="323137"/>
                    <a:pt x="789697" y="396385"/>
                    <a:pt x="840275" y="483157"/>
                  </a:cubicBezTo>
                  <a:cubicBezTo>
                    <a:pt x="865230" y="526687"/>
                    <a:pt x="884185" y="573740"/>
                    <a:pt x="894948" y="622603"/>
                  </a:cubicBezTo>
                  <a:cubicBezTo>
                    <a:pt x="900378" y="646987"/>
                    <a:pt x="903235" y="671943"/>
                    <a:pt x="903902" y="696803"/>
                  </a:cubicBezTo>
                  <a:cubicBezTo>
                    <a:pt x="904283" y="721759"/>
                    <a:pt x="902854" y="746333"/>
                    <a:pt x="896377" y="771289"/>
                  </a:cubicBezTo>
                  <a:lnTo>
                    <a:pt x="883233" y="768145"/>
                  </a:lnTo>
                  <a:cubicBezTo>
                    <a:pt x="885995" y="745666"/>
                    <a:pt x="884852" y="721568"/>
                    <a:pt x="881804" y="698518"/>
                  </a:cubicBezTo>
                  <a:cubicBezTo>
                    <a:pt x="878661" y="675277"/>
                    <a:pt x="873041" y="652607"/>
                    <a:pt x="865897" y="630414"/>
                  </a:cubicBezTo>
                  <a:cubicBezTo>
                    <a:pt x="851610" y="586123"/>
                    <a:pt x="829702" y="544689"/>
                    <a:pt x="803032" y="506684"/>
                  </a:cubicBezTo>
                  <a:cubicBezTo>
                    <a:pt x="750168" y="430198"/>
                    <a:pt x="678159" y="368857"/>
                    <a:pt x="601007" y="316660"/>
                  </a:cubicBezTo>
                  <a:cubicBezTo>
                    <a:pt x="562145" y="290657"/>
                    <a:pt x="521473" y="267321"/>
                    <a:pt x="479658" y="245985"/>
                  </a:cubicBezTo>
                  <a:cubicBezTo>
                    <a:pt x="437844" y="225125"/>
                    <a:pt x="393933" y="204361"/>
                    <a:pt x="350785" y="184453"/>
                  </a:cubicBezTo>
                  <a:cubicBezTo>
                    <a:pt x="307446" y="164641"/>
                    <a:pt x="263917" y="145306"/>
                    <a:pt x="220483" y="128351"/>
                  </a:cubicBezTo>
                  <a:cubicBezTo>
                    <a:pt x="198766" y="119969"/>
                    <a:pt x="177049" y="112159"/>
                    <a:pt x="155808" y="105872"/>
                  </a:cubicBezTo>
                  <a:cubicBezTo>
                    <a:pt x="145236" y="102824"/>
                    <a:pt x="134758" y="100062"/>
                    <a:pt x="124852" y="98062"/>
                  </a:cubicBezTo>
                  <a:cubicBezTo>
                    <a:pt x="114946" y="96061"/>
                    <a:pt x="105421" y="94823"/>
                    <a:pt x="98373" y="94918"/>
                  </a:cubicBezTo>
                  <a:cubicBezTo>
                    <a:pt x="94944" y="94918"/>
                    <a:pt x="92086" y="95299"/>
                    <a:pt x="90943" y="95680"/>
                  </a:cubicBezTo>
                  <a:cubicBezTo>
                    <a:pt x="89705" y="96061"/>
                    <a:pt x="90562" y="96157"/>
                    <a:pt x="92753" y="94823"/>
                  </a:cubicBezTo>
                  <a:cubicBezTo>
                    <a:pt x="94944" y="93490"/>
                    <a:pt x="97134" y="90537"/>
                    <a:pt x="97611" y="89584"/>
                  </a:cubicBezTo>
                  <a:cubicBezTo>
                    <a:pt x="98182" y="88441"/>
                    <a:pt x="97801" y="89489"/>
                    <a:pt x="97706" y="91680"/>
                  </a:cubicBezTo>
                  <a:cubicBezTo>
                    <a:pt x="97420" y="96347"/>
                    <a:pt x="98277" y="105301"/>
                    <a:pt x="100182" y="114540"/>
                  </a:cubicBezTo>
                  <a:cubicBezTo>
                    <a:pt x="102087" y="123970"/>
                    <a:pt x="104850" y="134257"/>
                    <a:pt x="107993" y="144734"/>
                  </a:cubicBezTo>
                  <a:cubicBezTo>
                    <a:pt x="120852" y="187025"/>
                    <a:pt x="138949" y="231507"/>
                    <a:pt x="156666" y="275893"/>
                  </a:cubicBezTo>
                  <a:lnTo>
                    <a:pt x="170191" y="309421"/>
                  </a:lnTo>
                  <a:lnTo>
                    <a:pt x="176478" y="324566"/>
                  </a:lnTo>
                  <a:cubicBezTo>
                    <a:pt x="178573" y="329424"/>
                    <a:pt x="180859" y="334282"/>
                    <a:pt x="183145" y="339044"/>
                  </a:cubicBezTo>
                  <a:cubicBezTo>
                    <a:pt x="192480" y="358285"/>
                    <a:pt x="203433" y="377239"/>
                    <a:pt x="215625" y="395718"/>
                  </a:cubicBezTo>
                  <a:cubicBezTo>
                    <a:pt x="240009" y="432675"/>
                    <a:pt x="269156" y="467632"/>
                    <a:pt x="300398" y="501064"/>
                  </a:cubicBezTo>
                  <a:cubicBezTo>
                    <a:pt x="331735" y="534497"/>
                    <a:pt x="365644" y="566215"/>
                    <a:pt x="400982" y="596505"/>
                  </a:cubicBezTo>
                  <a:cubicBezTo>
                    <a:pt x="436415" y="626794"/>
                    <a:pt x="473372" y="655560"/>
                    <a:pt x="509853" y="685278"/>
                  </a:cubicBezTo>
                  <a:cubicBezTo>
                    <a:pt x="546333" y="714996"/>
                    <a:pt x="582909" y="745190"/>
                    <a:pt x="619104" y="776718"/>
                  </a:cubicBezTo>
                  <a:cubicBezTo>
                    <a:pt x="655204" y="808436"/>
                    <a:pt x="691304" y="840535"/>
                    <a:pt x="725880" y="877016"/>
                  </a:cubicBezTo>
                  <a:lnTo>
                    <a:pt x="719022" y="88911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FB91403-2267-4D40-5569-D7A59A332811}"/>
                </a:ext>
              </a:extLst>
            </p:cNvPr>
            <p:cNvSpPr/>
            <p:nvPr/>
          </p:nvSpPr>
          <p:spPr>
            <a:xfrm>
              <a:off x="1958625" y="690578"/>
              <a:ext cx="1090517" cy="717850"/>
            </a:xfrm>
            <a:custGeom>
              <a:avLst/>
              <a:gdLst>
                <a:gd name="connsiteX0" fmla="*/ 0 w 1090517"/>
                <a:gd name="connsiteY0" fmla="*/ 72755 h 717850"/>
                <a:gd name="connsiteX1" fmla="*/ 102013 w 1090517"/>
                <a:gd name="connsiteY1" fmla="*/ 31321 h 717850"/>
                <a:gd name="connsiteX2" fmla="*/ 155353 w 1090517"/>
                <a:gd name="connsiteY2" fmla="*/ 17415 h 717850"/>
                <a:gd name="connsiteX3" fmla="*/ 209740 w 1090517"/>
                <a:gd name="connsiteY3" fmla="*/ 7604 h 717850"/>
                <a:gd name="connsiteX4" fmla="*/ 431768 w 1090517"/>
                <a:gd name="connsiteY4" fmla="*/ 9509 h 717850"/>
                <a:gd name="connsiteX5" fmla="*/ 642366 w 1090517"/>
                <a:gd name="connsiteY5" fmla="*/ 83518 h 717850"/>
                <a:gd name="connsiteX6" fmla="*/ 808482 w 1090517"/>
                <a:gd name="connsiteY6" fmla="*/ 228108 h 717850"/>
                <a:gd name="connsiteX7" fmla="*/ 805148 w 1090517"/>
                <a:gd name="connsiteY7" fmla="*/ 226298 h 717850"/>
                <a:gd name="connsiteX8" fmla="*/ 805244 w 1090517"/>
                <a:gd name="connsiteY8" fmla="*/ 226298 h 717850"/>
                <a:gd name="connsiteX9" fmla="*/ 889063 w 1090517"/>
                <a:gd name="connsiteY9" fmla="*/ 238109 h 717850"/>
                <a:gd name="connsiteX10" fmla="*/ 968597 w 1090517"/>
                <a:gd name="connsiteY10" fmla="*/ 270589 h 717850"/>
                <a:gd name="connsiteX11" fmla="*/ 1038797 w 1090517"/>
                <a:gd name="connsiteY11" fmla="*/ 326311 h 717850"/>
                <a:gd name="connsiteX12" fmla="*/ 1084231 w 1090517"/>
                <a:gd name="connsiteY12" fmla="*/ 409369 h 717850"/>
                <a:gd name="connsiteX13" fmla="*/ 1090517 w 1090517"/>
                <a:gd name="connsiteY13" fmla="*/ 457184 h 717850"/>
                <a:gd name="connsiteX14" fmla="*/ 1089089 w 1090517"/>
                <a:gd name="connsiteY14" fmla="*/ 499285 h 717850"/>
                <a:gd name="connsiteX15" fmla="*/ 1077944 w 1090517"/>
                <a:gd name="connsiteY15" fmla="*/ 583009 h 717850"/>
                <a:gd name="connsiteX16" fmla="*/ 1066609 w 1090517"/>
                <a:gd name="connsiteY16" fmla="*/ 624348 h 717850"/>
                <a:gd name="connsiteX17" fmla="*/ 1049464 w 1090517"/>
                <a:gd name="connsiteY17" fmla="*/ 664543 h 717850"/>
                <a:gd name="connsiteX18" fmla="*/ 1022223 w 1090517"/>
                <a:gd name="connsiteY18" fmla="*/ 700834 h 717850"/>
                <a:gd name="connsiteX19" fmla="*/ 1002030 w 1090517"/>
                <a:gd name="connsiteY19" fmla="*/ 714073 h 717850"/>
                <a:gd name="connsiteX20" fmla="*/ 977741 w 1090517"/>
                <a:gd name="connsiteY20" fmla="*/ 717407 h 717850"/>
                <a:gd name="connsiteX21" fmla="*/ 977741 w 1090517"/>
                <a:gd name="connsiteY21" fmla="*/ 703882 h 717850"/>
                <a:gd name="connsiteX22" fmla="*/ 1002792 w 1090517"/>
                <a:gd name="connsiteY22" fmla="*/ 683879 h 717850"/>
                <a:gd name="connsiteX23" fmla="*/ 1016698 w 1090517"/>
                <a:gd name="connsiteY23" fmla="*/ 650827 h 717850"/>
                <a:gd name="connsiteX24" fmla="*/ 1028224 w 1090517"/>
                <a:gd name="connsiteY24" fmla="*/ 575770 h 717850"/>
                <a:gd name="connsiteX25" fmla="*/ 1029557 w 1090517"/>
                <a:gd name="connsiteY25" fmla="*/ 497951 h 717850"/>
                <a:gd name="connsiteX26" fmla="*/ 1028033 w 1090517"/>
                <a:gd name="connsiteY26" fmla="*/ 458994 h 717850"/>
                <a:gd name="connsiteX27" fmla="*/ 1022128 w 1090517"/>
                <a:gd name="connsiteY27" fmla="*/ 426895 h 717850"/>
                <a:gd name="connsiteX28" fmla="*/ 936117 w 1090517"/>
                <a:gd name="connsiteY28" fmla="*/ 321072 h 717850"/>
                <a:gd name="connsiteX29" fmla="*/ 802291 w 1090517"/>
                <a:gd name="connsiteY29" fmla="*/ 239633 h 717850"/>
                <a:gd name="connsiteX30" fmla="*/ 802196 w 1090517"/>
                <a:gd name="connsiteY30" fmla="*/ 239633 h 717850"/>
                <a:gd name="connsiteX31" fmla="*/ 801243 w 1090517"/>
                <a:gd name="connsiteY31" fmla="*/ 239633 h 717850"/>
                <a:gd name="connsiteX32" fmla="*/ 798862 w 1090517"/>
                <a:gd name="connsiteY32" fmla="*/ 237823 h 717850"/>
                <a:gd name="connsiteX33" fmla="*/ 618649 w 1090517"/>
                <a:gd name="connsiteY33" fmla="*/ 130667 h 717850"/>
                <a:gd name="connsiteX34" fmla="*/ 421386 w 1090517"/>
                <a:gd name="connsiteY34" fmla="*/ 73993 h 717850"/>
                <a:gd name="connsiteX35" fmla="*/ 214789 w 1090517"/>
                <a:gd name="connsiteY35" fmla="*/ 63040 h 717850"/>
                <a:gd name="connsiteX36" fmla="*/ 4667 w 1090517"/>
                <a:gd name="connsiteY36" fmla="*/ 85614 h 717850"/>
                <a:gd name="connsiteX37" fmla="*/ 0 w 1090517"/>
                <a:gd name="connsiteY37" fmla="*/ 72755 h 7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90517" h="717850">
                  <a:moveTo>
                    <a:pt x="0" y="72755"/>
                  </a:moveTo>
                  <a:cubicBezTo>
                    <a:pt x="32480" y="54753"/>
                    <a:pt x="66961" y="42370"/>
                    <a:pt x="102013" y="31321"/>
                  </a:cubicBezTo>
                  <a:cubicBezTo>
                    <a:pt x="119634" y="26178"/>
                    <a:pt x="137446" y="21511"/>
                    <a:pt x="155353" y="17415"/>
                  </a:cubicBezTo>
                  <a:cubicBezTo>
                    <a:pt x="173355" y="13510"/>
                    <a:pt x="191452" y="10176"/>
                    <a:pt x="209740" y="7604"/>
                  </a:cubicBezTo>
                  <a:cubicBezTo>
                    <a:pt x="282797" y="-2969"/>
                    <a:pt x="358045" y="-2683"/>
                    <a:pt x="431768" y="9509"/>
                  </a:cubicBezTo>
                  <a:cubicBezTo>
                    <a:pt x="505396" y="21796"/>
                    <a:pt x="577691" y="46085"/>
                    <a:pt x="642366" y="83518"/>
                  </a:cubicBezTo>
                  <a:cubicBezTo>
                    <a:pt x="707136" y="120475"/>
                    <a:pt x="764572" y="169624"/>
                    <a:pt x="808482" y="228108"/>
                  </a:cubicBezTo>
                  <a:lnTo>
                    <a:pt x="805148" y="226298"/>
                  </a:lnTo>
                  <a:lnTo>
                    <a:pt x="805244" y="226298"/>
                  </a:lnTo>
                  <a:cubicBezTo>
                    <a:pt x="833914" y="226012"/>
                    <a:pt x="861631" y="230870"/>
                    <a:pt x="889063" y="238109"/>
                  </a:cubicBezTo>
                  <a:cubicBezTo>
                    <a:pt x="916400" y="245539"/>
                    <a:pt x="943165" y="256207"/>
                    <a:pt x="968597" y="270589"/>
                  </a:cubicBezTo>
                  <a:cubicBezTo>
                    <a:pt x="993934" y="284972"/>
                    <a:pt x="1018318" y="303070"/>
                    <a:pt x="1038797" y="326311"/>
                  </a:cubicBezTo>
                  <a:cubicBezTo>
                    <a:pt x="1059275" y="349361"/>
                    <a:pt x="1076039" y="377841"/>
                    <a:pt x="1084231" y="409369"/>
                  </a:cubicBezTo>
                  <a:cubicBezTo>
                    <a:pt x="1088517" y="424990"/>
                    <a:pt x="1090517" y="441182"/>
                    <a:pt x="1090517" y="457184"/>
                  </a:cubicBezTo>
                  <a:cubicBezTo>
                    <a:pt x="1090517" y="471376"/>
                    <a:pt x="1090041" y="485378"/>
                    <a:pt x="1089089" y="499285"/>
                  </a:cubicBezTo>
                  <a:cubicBezTo>
                    <a:pt x="1087374" y="527193"/>
                    <a:pt x="1083850" y="555196"/>
                    <a:pt x="1077944" y="583009"/>
                  </a:cubicBezTo>
                  <a:cubicBezTo>
                    <a:pt x="1074991" y="596916"/>
                    <a:pt x="1071086" y="610727"/>
                    <a:pt x="1066609" y="624348"/>
                  </a:cubicBezTo>
                  <a:cubicBezTo>
                    <a:pt x="1062133" y="638064"/>
                    <a:pt x="1056608" y="651589"/>
                    <a:pt x="1049464" y="664543"/>
                  </a:cubicBezTo>
                  <a:cubicBezTo>
                    <a:pt x="1042416" y="677497"/>
                    <a:pt x="1034034" y="690261"/>
                    <a:pt x="1022223" y="700834"/>
                  </a:cubicBezTo>
                  <a:cubicBezTo>
                    <a:pt x="1016413" y="706072"/>
                    <a:pt x="1009745" y="710930"/>
                    <a:pt x="1002030" y="714073"/>
                  </a:cubicBezTo>
                  <a:cubicBezTo>
                    <a:pt x="994410" y="717217"/>
                    <a:pt x="985838" y="718645"/>
                    <a:pt x="977741" y="717407"/>
                  </a:cubicBezTo>
                  <a:lnTo>
                    <a:pt x="977741" y="703882"/>
                  </a:lnTo>
                  <a:cubicBezTo>
                    <a:pt x="988790" y="701500"/>
                    <a:pt x="996601" y="693499"/>
                    <a:pt x="1002792" y="683879"/>
                  </a:cubicBezTo>
                  <a:cubicBezTo>
                    <a:pt x="1008793" y="674068"/>
                    <a:pt x="1013270" y="662638"/>
                    <a:pt x="1016698" y="650827"/>
                  </a:cubicBezTo>
                  <a:cubicBezTo>
                    <a:pt x="1023175" y="626920"/>
                    <a:pt x="1026795" y="601488"/>
                    <a:pt x="1028224" y="575770"/>
                  </a:cubicBezTo>
                  <a:cubicBezTo>
                    <a:pt x="1030033" y="550053"/>
                    <a:pt x="1030033" y="524050"/>
                    <a:pt x="1029557" y="497951"/>
                  </a:cubicBezTo>
                  <a:cubicBezTo>
                    <a:pt x="1029176" y="484902"/>
                    <a:pt x="1028700" y="471853"/>
                    <a:pt x="1028033" y="458994"/>
                  </a:cubicBezTo>
                  <a:cubicBezTo>
                    <a:pt x="1027176" y="447945"/>
                    <a:pt x="1025366" y="437277"/>
                    <a:pt x="1022128" y="426895"/>
                  </a:cubicBezTo>
                  <a:cubicBezTo>
                    <a:pt x="1009650" y="385270"/>
                    <a:pt x="975741" y="350885"/>
                    <a:pt x="936117" y="321072"/>
                  </a:cubicBezTo>
                  <a:cubicBezTo>
                    <a:pt x="896112" y="291259"/>
                    <a:pt x="849916" y="265732"/>
                    <a:pt x="802291" y="239633"/>
                  </a:cubicBezTo>
                  <a:lnTo>
                    <a:pt x="802196" y="239633"/>
                  </a:lnTo>
                  <a:lnTo>
                    <a:pt x="801243" y="239633"/>
                  </a:lnTo>
                  <a:lnTo>
                    <a:pt x="798862" y="237823"/>
                  </a:lnTo>
                  <a:cubicBezTo>
                    <a:pt x="741521" y="194866"/>
                    <a:pt x="681895" y="158194"/>
                    <a:pt x="618649" y="130667"/>
                  </a:cubicBezTo>
                  <a:cubicBezTo>
                    <a:pt x="555307" y="103426"/>
                    <a:pt x="489204" y="84471"/>
                    <a:pt x="421386" y="73993"/>
                  </a:cubicBezTo>
                  <a:cubicBezTo>
                    <a:pt x="353568" y="63325"/>
                    <a:pt x="284417" y="60658"/>
                    <a:pt x="214789" y="63040"/>
                  </a:cubicBezTo>
                  <a:cubicBezTo>
                    <a:pt x="145256" y="65707"/>
                    <a:pt x="74962" y="73327"/>
                    <a:pt x="4667" y="85614"/>
                  </a:cubicBezTo>
                  <a:lnTo>
                    <a:pt x="0" y="7275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91C40E3-01F4-24E9-E986-538B6118D48F}"/>
                </a:ext>
              </a:extLst>
            </p:cNvPr>
            <p:cNvSpPr/>
            <p:nvPr/>
          </p:nvSpPr>
          <p:spPr>
            <a:xfrm>
              <a:off x="2001012" y="1064610"/>
              <a:ext cx="238410" cy="153636"/>
            </a:xfrm>
            <a:custGeom>
              <a:avLst/>
              <a:gdLst>
                <a:gd name="connsiteX0" fmla="*/ 0 w 238410"/>
                <a:gd name="connsiteY0" fmla="*/ 98011 h 153636"/>
                <a:gd name="connsiteX1" fmla="*/ 238411 w 238410"/>
                <a:gd name="connsiteY1" fmla="*/ 12667 h 153636"/>
                <a:gd name="connsiteX2" fmla="*/ 0 w 238410"/>
                <a:gd name="connsiteY2" fmla="*/ 98011 h 1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410" h="153636">
                  <a:moveTo>
                    <a:pt x="0" y="98011"/>
                  </a:moveTo>
                  <a:cubicBezTo>
                    <a:pt x="0" y="98011"/>
                    <a:pt x="58007" y="-42007"/>
                    <a:pt x="238411" y="12667"/>
                  </a:cubicBezTo>
                  <a:cubicBezTo>
                    <a:pt x="238411" y="12667"/>
                    <a:pt x="234982" y="261460"/>
                    <a:pt x="0" y="9801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E0D423E-6C51-72C0-09EB-7A6B4DB8EB7E}"/>
                </a:ext>
              </a:extLst>
            </p:cNvPr>
            <p:cNvSpPr/>
            <p:nvPr/>
          </p:nvSpPr>
          <p:spPr>
            <a:xfrm>
              <a:off x="1675957" y="1339024"/>
              <a:ext cx="684527" cy="415073"/>
            </a:xfrm>
            <a:custGeom>
              <a:avLst/>
              <a:gdLst>
                <a:gd name="connsiteX0" fmla="*/ 13682 w 684527"/>
                <a:gd name="connsiteY0" fmla="*/ 0 h 415073"/>
                <a:gd name="connsiteX1" fmla="*/ 101883 w 684527"/>
                <a:gd name="connsiteY1" fmla="*/ 199549 h 415073"/>
                <a:gd name="connsiteX2" fmla="*/ 255808 w 684527"/>
                <a:gd name="connsiteY2" fmla="*/ 333280 h 415073"/>
                <a:gd name="connsiteX3" fmla="*/ 462976 w 684527"/>
                <a:gd name="connsiteY3" fmla="*/ 356997 h 415073"/>
                <a:gd name="connsiteX4" fmla="*/ 679003 w 684527"/>
                <a:gd name="connsiteY4" fmla="*/ 306800 h 415073"/>
                <a:gd name="connsiteX5" fmla="*/ 684528 w 684527"/>
                <a:gd name="connsiteY5" fmla="*/ 319183 h 415073"/>
                <a:gd name="connsiteX6" fmla="*/ 470501 w 684527"/>
                <a:gd name="connsiteY6" fmla="*/ 404431 h 415073"/>
                <a:gd name="connsiteX7" fmla="*/ 352105 w 684527"/>
                <a:gd name="connsiteY7" fmla="*/ 414623 h 415073"/>
                <a:gd name="connsiteX8" fmla="*/ 232852 w 684527"/>
                <a:gd name="connsiteY8" fmla="*/ 389477 h 415073"/>
                <a:gd name="connsiteX9" fmla="*/ 128935 w 684527"/>
                <a:gd name="connsiteY9" fmla="*/ 323564 h 415073"/>
                <a:gd name="connsiteX10" fmla="*/ 55402 w 684527"/>
                <a:gd name="connsiteY10" fmla="*/ 227457 h 415073"/>
                <a:gd name="connsiteX11" fmla="*/ 13301 w 684527"/>
                <a:gd name="connsiteY11" fmla="*/ 117062 h 415073"/>
                <a:gd name="connsiteX12" fmla="*/ 252 w 684527"/>
                <a:gd name="connsiteY12" fmla="*/ 1429 h 415073"/>
                <a:gd name="connsiteX13" fmla="*/ 13682 w 684527"/>
                <a:gd name="connsiteY13" fmla="*/ 0 h 4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4527" h="415073">
                  <a:moveTo>
                    <a:pt x="13682" y="0"/>
                  </a:moveTo>
                  <a:cubicBezTo>
                    <a:pt x="34447" y="71628"/>
                    <a:pt x="62545" y="140399"/>
                    <a:pt x="101883" y="199549"/>
                  </a:cubicBezTo>
                  <a:cubicBezTo>
                    <a:pt x="140841" y="258699"/>
                    <a:pt x="192657" y="306896"/>
                    <a:pt x="255808" y="333280"/>
                  </a:cubicBezTo>
                  <a:cubicBezTo>
                    <a:pt x="318863" y="359950"/>
                    <a:pt x="391063" y="364808"/>
                    <a:pt x="462976" y="356997"/>
                  </a:cubicBezTo>
                  <a:cubicBezTo>
                    <a:pt x="535176" y="349282"/>
                    <a:pt x="607090" y="329279"/>
                    <a:pt x="679003" y="306800"/>
                  </a:cubicBezTo>
                  <a:lnTo>
                    <a:pt x="684528" y="319183"/>
                  </a:lnTo>
                  <a:cubicBezTo>
                    <a:pt x="618996" y="357950"/>
                    <a:pt x="547368" y="388334"/>
                    <a:pt x="470501" y="404431"/>
                  </a:cubicBezTo>
                  <a:cubicBezTo>
                    <a:pt x="432115" y="412242"/>
                    <a:pt x="392301" y="416528"/>
                    <a:pt x="352105" y="414623"/>
                  </a:cubicBezTo>
                  <a:cubicBezTo>
                    <a:pt x="311910" y="412813"/>
                    <a:pt x="271238" y="404813"/>
                    <a:pt x="232852" y="389477"/>
                  </a:cubicBezTo>
                  <a:cubicBezTo>
                    <a:pt x="194562" y="374142"/>
                    <a:pt x="158938" y="351568"/>
                    <a:pt x="128935" y="323564"/>
                  </a:cubicBezTo>
                  <a:cubicBezTo>
                    <a:pt x="98931" y="295466"/>
                    <a:pt x="74356" y="262509"/>
                    <a:pt x="55402" y="227457"/>
                  </a:cubicBezTo>
                  <a:cubicBezTo>
                    <a:pt x="36352" y="192310"/>
                    <a:pt x="22636" y="154972"/>
                    <a:pt x="13301" y="117062"/>
                  </a:cubicBezTo>
                  <a:cubicBezTo>
                    <a:pt x="4252" y="79058"/>
                    <a:pt x="-1272" y="40576"/>
                    <a:pt x="252" y="1429"/>
                  </a:cubicBezTo>
                  <a:lnTo>
                    <a:pt x="1368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3D2E43E-099A-9CD9-03CB-3D39232AF29E}"/>
                </a:ext>
              </a:extLst>
            </p:cNvPr>
            <p:cNvSpPr/>
            <p:nvPr/>
          </p:nvSpPr>
          <p:spPr>
            <a:xfrm>
              <a:off x="1005458" y="4620101"/>
              <a:ext cx="1353883" cy="167457"/>
            </a:xfrm>
            <a:custGeom>
              <a:avLst/>
              <a:gdLst>
                <a:gd name="connsiteX0" fmla="*/ 6096 w 1353883"/>
                <a:gd name="connsiteY0" fmla="*/ 0 h 167457"/>
                <a:gd name="connsiteX1" fmla="*/ 169736 w 1353883"/>
                <a:gd name="connsiteY1" fmla="*/ 33909 h 167457"/>
                <a:gd name="connsiteX2" fmla="*/ 333661 w 1353883"/>
                <a:gd name="connsiteY2" fmla="*/ 28670 h 167457"/>
                <a:gd name="connsiteX3" fmla="*/ 373571 w 1353883"/>
                <a:gd name="connsiteY3" fmla="*/ 21050 h 167457"/>
                <a:gd name="connsiteX4" fmla="*/ 420053 w 1353883"/>
                <a:gd name="connsiteY4" fmla="*/ 14002 h 167457"/>
                <a:gd name="connsiteX5" fmla="*/ 511112 w 1353883"/>
                <a:gd name="connsiteY5" fmla="*/ 15621 h 167457"/>
                <a:gd name="connsiteX6" fmla="*/ 598361 w 1353883"/>
                <a:gd name="connsiteY6" fmla="*/ 28194 h 167457"/>
                <a:gd name="connsiteX7" fmla="*/ 683038 w 1353883"/>
                <a:gd name="connsiteY7" fmla="*/ 45149 h 167457"/>
                <a:gd name="connsiteX8" fmla="*/ 1014698 w 1353883"/>
                <a:gd name="connsiteY8" fmla="*/ 104966 h 167457"/>
                <a:gd name="connsiteX9" fmla="*/ 1181767 w 1353883"/>
                <a:gd name="connsiteY9" fmla="*/ 113157 h 167457"/>
                <a:gd name="connsiteX10" fmla="*/ 1350645 w 1353883"/>
                <a:gd name="connsiteY10" fmla="*/ 101441 h 167457"/>
                <a:gd name="connsiteX11" fmla="*/ 1353884 w 1353883"/>
                <a:gd name="connsiteY11" fmla="*/ 114586 h 167457"/>
                <a:gd name="connsiteX12" fmla="*/ 1010603 w 1353883"/>
                <a:gd name="connsiteY12" fmla="*/ 166973 h 167457"/>
                <a:gd name="connsiteX13" fmla="*/ 667607 w 1353883"/>
                <a:gd name="connsiteY13" fmla="*/ 116681 h 167457"/>
                <a:gd name="connsiteX14" fmla="*/ 503206 w 1353883"/>
                <a:gd name="connsiteY14" fmla="*/ 84392 h 167457"/>
                <a:gd name="connsiteX15" fmla="*/ 423577 w 1353883"/>
                <a:gd name="connsiteY15" fmla="*/ 78962 h 167457"/>
                <a:gd name="connsiteX16" fmla="*/ 385191 w 1353883"/>
                <a:gd name="connsiteY16" fmla="*/ 82201 h 167457"/>
                <a:gd name="connsiteX17" fmla="*/ 340519 w 1353883"/>
                <a:gd name="connsiteY17" fmla="*/ 87440 h 167457"/>
                <a:gd name="connsiteX18" fmla="*/ 163449 w 1353883"/>
                <a:gd name="connsiteY18" fmla="*/ 74962 h 167457"/>
                <a:gd name="connsiteX19" fmla="*/ 79058 w 1353883"/>
                <a:gd name="connsiteY19" fmla="*/ 50006 h 167457"/>
                <a:gd name="connsiteX20" fmla="*/ 0 w 1353883"/>
                <a:gd name="connsiteY20" fmla="*/ 12097 h 167457"/>
                <a:gd name="connsiteX21" fmla="*/ 6096 w 1353883"/>
                <a:gd name="connsiteY21" fmla="*/ 0 h 16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53883" h="167457">
                  <a:moveTo>
                    <a:pt x="6096" y="0"/>
                  </a:moveTo>
                  <a:cubicBezTo>
                    <a:pt x="59055" y="18002"/>
                    <a:pt x="114681" y="29051"/>
                    <a:pt x="169736" y="33909"/>
                  </a:cubicBezTo>
                  <a:cubicBezTo>
                    <a:pt x="224885" y="38767"/>
                    <a:pt x="280035" y="37338"/>
                    <a:pt x="333661" y="28670"/>
                  </a:cubicBezTo>
                  <a:cubicBezTo>
                    <a:pt x="347091" y="26575"/>
                    <a:pt x="360426" y="24003"/>
                    <a:pt x="373571" y="21050"/>
                  </a:cubicBezTo>
                  <a:cubicBezTo>
                    <a:pt x="388525" y="17621"/>
                    <a:pt x="404717" y="15145"/>
                    <a:pt x="420053" y="14002"/>
                  </a:cubicBezTo>
                  <a:cubicBezTo>
                    <a:pt x="451104" y="11525"/>
                    <a:pt x="481489" y="12668"/>
                    <a:pt x="511112" y="15621"/>
                  </a:cubicBezTo>
                  <a:cubicBezTo>
                    <a:pt x="540830" y="18479"/>
                    <a:pt x="569786" y="22955"/>
                    <a:pt x="598361" y="28194"/>
                  </a:cubicBezTo>
                  <a:cubicBezTo>
                    <a:pt x="626936" y="33242"/>
                    <a:pt x="655130" y="39148"/>
                    <a:pt x="683038" y="45149"/>
                  </a:cubicBezTo>
                  <a:cubicBezTo>
                    <a:pt x="794671" y="69247"/>
                    <a:pt x="903732" y="93345"/>
                    <a:pt x="1014698" y="104966"/>
                  </a:cubicBezTo>
                  <a:cubicBezTo>
                    <a:pt x="1070134" y="110776"/>
                    <a:pt x="1125855" y="113729"/>
                    <a:pt x="1181767" y="113157"/>
                  </a:cubicBezTo>
                  <a:cubicBezTo>
                    <a:pt x="1237869" y="112967"/>
                    <a:pt x="1293971" y="108109"/>
                    <a:pt x="1350645" y="101441"/>
                  </a:cubicBezTo>
                  <a:lnTo>
                    <a:pt x="1353884" y="114586"/>
                  </a:lnTo>
                  <a:cubicBezTo>
                    <a:pt x="1245489" y="154972"/>
                    <a:pt x="1127284" y="170498"/>
                    <a:pt x="1010603" y="166973"/>
                  </a:cubicBezTo>
                  <a:cubicBezTo>
                    <a:pt x="893636" y="164116"/>
                    <a:pt x="778574" y="141446"/>
                    <a:pt x="667607" y="116681"/>
                  </a:cubicBezTo>
                  <a:cubicBezTo>
                    <a:pt x="612077" y="104585"/>
                    <a:pt x="557117" y="92012"/>
                    <a:pt x="503206" y="84392"/>
                  </a:cubicBezTo>
                  <a:cubicBezTo>
                    <a:pt x="476250" y="80772"/>
                    <a:pt x="449580" y="78296"/>
                    <a:pt x="423577" y="78962"/>
                  </a:cubicBezTo>
                  <a:cubicBezTo>
                    <a:pt x="410432" y="79343"/>
                    <a:pt x="398240" y="80201"/>
                    <a:pt x="385191" y="82201"/>
                  </a:cubicBezTo>
                  <a:cubicBezTo>
                    <a:pt x="370332" y="84487"/>
                    <a:pt x="355473" y="86296"/>
                    <a:pt x="340519" y="87440"/>
                  </a:cubicBezTo>
                  <a:cubicBezTo>
                    <a:pt x="280797" y="92107"/>
                    <a:pt x="220885" y="87630"/>
                    <a:pt x="163449" y="74962"/>
                  </a:cubicBezTo>
                  <a:cubicBezTo>
                    <a:pt x="134684" y="68390"/>
                    <a:pt x="106394" y="60484"/>
                    <a:pt x="79058" y="50006"/>
                  </a:cubicBezTo>
                  <a:cubicBezTo>
                    <a:pt x="51721" y="39529"/>
                    <a:pt x="25241" y="27718"/>
                    <a:pt x="0" y="12097"/>
                  </a:cubicBezTo>
                  <a:lnTo>
                    <a:pt x="609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6EC2BE3-B565-3055-976A-B7FF92EA1130}"/>
                </a:ext>
              </a:extLst>
            </p:cNvPr>
            <p:cNvSpPr/>
            <p:nvPr/>
          </p:nvSpPr>
          <p:spPr>
            <a:xfrm>
              <a:off x="198" y="3661935"/>
              <a:ext cx="545488" cy="855442"/>
            </a:xfrm>
            <a:custGeom>
              <a:avLst/>
              <a:gdLst>
                <a:gd name="connsiteX0" fmla="*/ 543012 w 545488"/>
                <a:gd name="connsiteY0" fmla="*/ 32907 h 855442"/>
                <a:gd name="connsiteX1" fmla="*/ 363085 w 545488"/>
                <a:gd name="connsiteY1" fmla="*/ 45099 h 855442"/>
                <a:gd name="connsiteX2" fmla="*/ 278503 w 545488"/>
                <a:gd name="connsiteY2" fmla="*/ 68245 h 855442"/>
                <a:gd name="connsiteX3" fmla="*/ 203065 w 545488"/>
                <a:gd name="connsiteY3" fmla="*/ 106536 h 855442"/>
                <a:gd name="connsiteX4" fmla="*/ 104767 w 545488"/>
                <a:gd name="connsiteY4" fmla="*/ 231504 h 855442"/>
                <a:gd name="connsiteX5" fmla="*/ 93146 w 545488"/>
                <a:gd name="connsiteY5" fmla="*/ 270556 h 855442"/>
                <a:gd name="connsiteX6" fmla="*/ 89146 w 545488"/>
                <a:gd name="connsiteY6" fmla="*/ 290749 h 855442"/>
                <a:gd name="connsiteX7" fmla="*/ 87526 w 545488"/>
                <a:gd name="connsiteY7" fmla="*/ 301417 h 855442"/>
                <a:gd name="connsiteX8" fmla="*/ 86193 w 545488"/>
                <a:gd name="connsiteY8" fmla="*/ 311799 h 855442"/>
                <a:gd name="connsiteX9" fmla="*/ 83240 w 545488"/>
                <a:gd name="connsiteY9" fmla="*/ 396286 h 855442"/>
                <a:gd name="connsiteX10" fmla="*/ 119816 w 545488"/>
                <a:gd name="connsiteY10" fmla="*/ 561354 h 855442"/>
                <a:gd name="connsiteX11" fmla="*/ 206875 w 545488"/>
                <a:gd name="connsiteY11" fmla="*/ 705944 h 855442"/>
                <a:gd name="connsiteX12" fmla="*/ 341463 w 545488"/>
                <a:gd name="connsiteY12" fmla="*/ 801003 h 855442"/>
                <a:gd name="connsiteX13" fmla="*/ 508246 w 545488"/>
                <a:gd name="connsiteY13" fmla="*/ 790049 h 855442"/>
                <a:gd name="connsiteX14" fmla="*/ 515580 w 545488"/>
                <a:gd name="connsiteY14" fmla="*/ 801480 h 855442"/>
                <a:gd name="connsiteX15" fmla="*/ 430045 w 545488"/>
                <a:gd name="connsiteY15" fmla="*/ 847485 h 855442"/>
                <a:gd name="connsiteX16" fmla="*/ 329366 w 545488"/>
                <a:gd name="connsiteY16" fmla="*/ 851867 h 855442"/>
                <a:gd name="connsiteX17" fmla="*/ 233926 w 545488"/>
                <a:gd name="connsiteY17" fmla="*/ 817577 h 855442"/>
                <a:gd name="connsiteX18" fmla="*/ 153630 w 545488"/>
                <a:gd name="connsiteY18" fmla="*/ 757188 h 855442"/>
                <a:gd name="connsiteX19" fmla="*/ 277 w 545488"/>
                <a:gd name="connsiteY19" fmla="*/ 399905 h 855442"/>
                <a:gd name="connsiteX20" fmla="*/ 6278 w 545488"/>
                <a:gd name="connsiteY20" fmla="*/ 300560 h 855442"/>
                <a:gd name="connsiteX21" fmla="*/ 8374 w 545488"/>
                <a:gd name="connsiteY21" fmla="*/ 288177 h 855442"/>
                <a:gd name="connsiteX22" fmla="*/ 10755 w 545488"/>
                <a:gd name="connsiteY22" fmla="*/ 276080 h 855442"/>
                <a:gd name="connsiteX23" fmla="*/ 16660 w 545488"/>
                <a:gd name="connsiteY23" fmla="*/ 251220 h 855442"/>
                <a:gd name="connsiteX24" fmla="*/ 33424 w 545488"/>
                <a:gd name="connsiteY24" fmla="*/ 202643 h 855442"/>
                <a:gd name="connsiteX25" fmla="*/ 89146 w 545488"/>
                <a:gd name="connsiteY25" fmla="*/ 115203 h 855442"/>
                <a:gd name="connsiteX26" fmla="*/ 169632 w 545488"/>
                <a:gd name="connsiteY26" fmla="*/ 51576 h 855442"/>
                <a:gd name="connsiteX27" fmla="*/ 262215 w 545488"/>
                <a:gd name="connsiteY27" fmla="*/ 15286 h 855442"/>
                <a:gd name="connsiteX28" fmla="*/ 357846 w 545488"/>
                <a:gd name="connsiteY28" fmla="*/ 903 h 855442"/>
                <a:gd name="connsiteX29" fmla="*/ 452810 w 545488"/>
                <a:gd name="connsiteY29" fmla="*/ 2999 h 855442"/>
                <a:gd name="connsiteX30" fmla="*/ 545488 w 545488"/>
                <a:gd name="connsiteY30" fmla="*/ 19382 h 855442"/>
                <a:gd name="connsiteX31" fmla="*/ 543012 w 545488"/>
                <a:gd name="connsiteY31" fmla="*/ 32907 h 85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5488" h="855442">
                  <a:moveTo>
                    <a:pt x="543012" y="32907"/>
                  </a:moveTo>
                  <a:cubicBezTo>
                    <a:pt x="482338" y="30336"/>
                    <a:pt x="421282" y="34146"/>
                    <a:pt x="363085" y="45099"/>
                  </a:cubicBezTo>
                  <a:cubicBezTo>
                    <a:pt x="334033" y="50909"/>
                    <a:pt x="305554" y="58148"/>
                    <a:pt x="278503" y="68245"/>
                  </a:cubicBezTo>
                  <a:cubicBezTo>
                    <a:pt x="251452" y="78341"/>
                    <a:pt x="226115" y="91296"/>
                    <a:pt x="203065" y="106536"/>
                  </a:cubicBezTo>
                  <a:cubicBezTo>
                    <a:pt x="156773" y="137301"/>
                    <a:pt x="123340" y="180926"/>
                    <a:pt x="104767" y="231504"/>
                  </a:cubicBezTo>
                  <a:cubicBezTo>
                    <a:pt x="100195" y="244172"/>
                    <a:pt x="96194" y="257221"/>
                    <a:pt x="93146" y="270556"/>
                  </a:cubicBezTo>
                  <a:cubicBezTo>
                    <a:pt x="91622" y="277223"/>
                    <a:pt x="90289" y="284081"/>
                    <a:pt x="89146" y="290749"/>
                  </a:cubicBezTo>
                  <a:lnTo>
                    <a:pt x="87526" y="301417"/>
                  </a:lnTo>
                  <a:lnTo>
                    <a:pt x="86193" y="311799"/>
                  </a:lnTo>
                  <a:cubicBezTo>
                    <a:pt x="82669" y="339803"/>
                    <a:pt x="81621" y="368092"/>
                    <a:pt x="83240" y="396286"/>
                  </a:cubicBezTo>
                  <a:cubicBezTo>
                    <a:pt x="86098" y="452674"/>
                    <a:pt x="98766" y="508681"/>
                    <a:pt x="119816" y="561354"/>
                  </a:cubicBezTo>
                  <a:cubicBezTo>
                    <a:pt x="140581" y="614123"/>
                    <a:pt x="169918" y="663557"/>
                    <a:pt x="206875" y="705944"/>
                  </a:cubicBezTo>
                  <a:cubicBezTo>
                    <a:pt x="243832" y="748044"/>
                    <a:pt x="289075" y="783382"/>
                    <a:pt x="341463" y="801003"/>
                  </a:cubicBezTo>
                  <a:cubicBezTo>
                    <a:pt x="393565" y="819101"/>
                    <a:pt x="453001" y="815386"/>
                    <a:pt x="508246" y="790049"/>
                  </a:cubicBezTo>
                  <a:lnTo>
                    <a:pt x="515580" y="801480"/>
                  </a:lnTo>
                  <a:cubicBezTo>
                    <a:pt x="491577" y="822339"/>
                    <a:pt x="462240" y="838437"/>
                    <a:pt x="430045" y="847485"/>
                  </a:cubicBezTo>
                  <a:cubicBezTo>
                    <a:pt x="397756" y="855963"/>
                    <a:pt x="362894" y="858058"/>
                    <a:pt x="329366" y="851867"/>
                  </a:cubicBezTo>
                  <a:cubicBezTo>
                    <a:pt x="295838" y="845961"/>
                    <a:pt x="263263" y="834246"/>
                    <a:pt x="233926" y="817577"/>
                  </a:cubicBezTo>
                  <a:cubicBezTo>
                    <a:pt x="204398" y="801098"/>
                    <a:pt x="177633" y="780334"/>
                    <a:pt x="153630" y="757188"/>
                  </a:cubicBezTo>
                  <a:cubicBezTo>
                    <a:pt x="57904" y="663462"/>
                    <a:pt x="5135" y="532493"/>
                    <a:pt x="277" y="399905"/>
                  </a:cubicBezTo>
                  <a:cubicBezTo>
                    <a:pt x="-770" y="366758"/>
                    <a:pt x="1135" y="333421"/>
                    <a:pt x="6278" y="300560"/>
                  </a:cubicBezTo>
                  <a:lnTo>
                    <a:pt x="8374" y="288177"/>
                  </a:lnTo>
                  <a:lnTo>
                    <a:pt x="10755" y="276080"/>
                  </a:lnTo>
                  <a:cubicBezTo>
                    <a:pt x="12469" y="267698"/>
                    <a:pt x="14374" y="259507"/>
                    <a:pt x="16660" y="251220"/>
                  </a:cubicBezTo>
                  <a:cubicBezTo>
                    <a:pt x="21137" y="234837"/>
                    <a:pt x="26566" y="218454"/>
                    <a:pt x="33424" y="202643"/>
                  </a:cubicBezTo>
                  <a:cubicBezTo>
                    <a:pt x="47140" y="171020"/>
                    <a:pt x="65619" y="140825"/>
                    <a:pt x="89146" y="115203"/>
                  </a:cubicBezTo>
                  <a:cubicBezTo>
                    <a:pt x="112577" y="89486"/>
                    <a:pt x="140200" y="68150"/>
                    <a:pt x="169632" y="51576"/>
                  </a:cubicBezTo>
                  <a:cubicBezTo>
                    <a:pt x="199064" y="34812"/>
                    <a:pt x="230592" y="23382"/>
                    <a:pt x="262215" y="15286"/>
                  </a:cubicBezTo>
                  <a:cubicBezTo>
                    <a:pt x="293933" y="7285"/>
                    <a:pt x="325937" y="2427"/>
                    <a:pt x="357846" y="903"/>
                  </a:cubicBezTo>
                  <a:cubicBezTo>
                    <a:pt x="389755" y="-716"/>
                    <a:pt x="421473" y="-240"/>
                    <a:pt x="452810" y="2999"/>
                  </a:cubicBezTo>
                  <a:cubicBezTo>
                    <a:pt x="484147" y="6142"/>
                    <a:pt x="515008" y="11095"/>
                    <a:pt x="545488" y="19382"/>
                  </a:cubicBezTo>
                  <a:lnTo>
                    <a:pt x="543012" y="3290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706B558-2EDD-DB8E-C4DA-566677EE763A}"/>
                </a:ext>
              </a:extLst>
            </p:cNvPr>
            <p:cNvSpPr/>
            <p:nvPr/>
          </p:nvSpPr>
          <p:spPr>
            <a:xfrm>
              <a:off x="2589561" y="1400651"/>
              <a:ext cx="291139" cy="204794"/>
            </a:xfrm>
            <a:custGeom>
              <a:avLst/>
              <a:gdLst>
                <a:gd name="connsiteX0" fmla="*/ 0 w 291139"/>
                <a:gd name="connsiteY0" fmla="*/ 188404 h 204794"/>
                <a:gd name="connsiteX1" fmla="*/ 25527 w 291139"/>
                <a:gd name="connsiteY1" fmla="*/ 174879 h 204794"/>
                <a:gd name="connsiteX2" fmla="*/ 50102 w 291139"/>
                <a:gd name="connsiteY2" fmla="*/ 168688 h 204794"/>
                <a:gd name="connsiteX3" fmla="*/ 97250 w 291139"/>
                <a:gd name="connsiteY3" fmla="*/ 159639 h 204794"/>
                <a:gd name="connsiteX4" fmla="*/ 181261 w 291139"/>
                <a:gd name="connsiteY4" fmla="*/ 135446 h 204794"/>
                <a:gd name="connsiteX5" fmla="*/ 238411 w 291139"/>
                <a:gd name="connsiteY5" fmla="*/ 84868 h 204794"/>
                <a:gd name="connsiteX6" fmla="*/ 268319 w 291139"/>
                <a:gd name="connsiteY6" fmla="*/ 762 h 204794"/>
                <a:gd name="connsiteX7" fmla="*/ 281845 w 291139"/>
                <a:gd name="connsiteY7" fmla="*/ 0 h 204794"/>
                <a:gd name="connsiteX8" fmla="*/ 282512 w 291139"/>
                <a:gd name="connsiteY8" fmla="*/ 104870 h 204794"/>
                <a:gd name="connsiteX9" fmla="*/ 251746 w 291139"/>
                <a:gd name="connsiteY9" fmla="*/ 153829 h 204794"/>
                <a:gd name="connsiteX10" fmla="*/ 204406 w 291139"/>
                <a:gd name="connsiteY10" fmla="*/ 186023 h 204794"/>
                <a:gd name="connsiteX11" fmla="*/ 101155 w 291139"/>
                <a:gd name="connsiteY11" fmla="*/ 204788 h 204794"/>
                <a:gd name="connsiteX12" fmla="*/ 51911 w 291139"/>
                <a:gd name="connsiteY12" fmla="*/ 201644 h 204794"/>
                <a:gd name="connsiteX13" fmla="*/ 28385 w 291139"/>
                <a:gd name="connsiteY13" fmla="*/ 199168 h 204794"/>
                <a:gd name="connsiteX14" fmla="*/ 8192 w 291139"/>
                <a:gd name="connsiteY14" fmla="*/ 199168 h 204794"/>
                <a:gd name="connsiteX15" fmla="*/ 0 w 291139"/>
                <a:gd name="connsiteY15" fmla="*/ 188404 h 20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1139" h="204794">
                  <a:moveTo>
                    <a:pt x="0" y="188404"/>
                  </a:moveTo>
                  <a:cubicBezTo>
                    <a:pt x="8287" y="179927"/>
                    <a:pt x="17336" y="177737"/>
                    <a:pt x="25527" y="174879"/>
                  </a:cubicBezTo>
                  <a:cubicBezTo>
                    <a:pt x="33909" y="172117"/>
                    <a:pt x="42101" y="170593"/>
                    <a:pt x="50102" y="168688"/>
                  </a:cubicBezTo>
                  <a:cubicBezTo>
                    <a:pt x="66199" y="165259"/>
                    <a:pt x="81915" y="162592"/>
                    <a:pt x="97250" y="159639"/>
                  </a:cubicBezTo>
                  <a:cubicBezTo>
                    <a:pt x="127730" y="153829"/>
                    <a:pt x="156781" y="147066"/>
                    <a:pt x="181261" y="135446"/>
                  </a:cubicBezTo>
                  <a:cubicBezTo>
                    <a:pt x="205835" y="123825"/>
                    <a:pt x="224600" y="107823"/>
                    <a:pt x="238411" y="84868"/>
                  </a:cubicBezTo>
                  <a:cubicBezTo>
                    <a:pt x="252413" y="61913"/>
                    <a:pt x="260413" y="32575"/>
                    <a:pt x="268319" y="762"/>
                  </a:cubicBezTo>
                  <a:lnTo>
                    <a:pt x="281845" y="0"/>
                  </a:lnTo>
                  <a:cubicBezTo>
                    <a:pt x="292989" y="32099"/>
                    <a:pt x="295180" y="68866"/>
                    <a:pt x="282512" y="104870"/>
                  </a:cubicBezTo>
                  <a:cubicBezTo>
                    <a:pt x="276130" y="122682"/>
                    <a:pt x="265652" y="139922"/>
                    <a:pt x="251746" y="153829"/>
                  </a:cubicBezTo>
                  <a:cubicBezTo>
                    <a:pt x="238030" y="167926"/>
                    <a:pt x="221361" y="178498"/>
                    <a:pt x="204406" y="186023"/>
                  </a:cubicBezTo>
                  <a:cubicBezTo>
                    <a:pt x="170021" y="201073"/>
                    <a:pt x="134588" y="204978"/>
                    <a:pt x="101155" y="204788"/>
                  </a:cubicBezTo>
                  <a:cubicBezTo>
                    <a:pt x="84392" y="204692"/>
                    <a:pt x="67913" y="203359"/>
                    <a:pt x="51911" y="201644"/>
                  </a:cubicBezTo>
                  <a:lnTo>
                    <a:pt x="28385" y="199168"/>
                  </a:lnTo>
                  <a:cubicBezTo>
                    <a:pt x="20860" y="198596"/>
                    <a:pt x="13145" y="197929"/>
                    <a:pt x="8192" y="199168"/>
                  </a:cubicBezTo>
                  <a:lnTo>
                    <a:pt x="0" y="18840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30B4052-26FB-78A1-C1D5-F06B89C411CF}"/>
              </a:ext>
            </a:extLst>
          </p:cNvPr>
          <p:cNvGrpSpPr/>
          <p:nvPr/>
        </p:nvGrpSpPr>
        <p:grpSpPr>
          <a:xfrm>
            <a:off x="2671397" y="3509263"/>
            <a:ext cx="1114219" cy="1087253"/>
            <a:chOff x="46" y="-18"/>
            <a:chExt cx="3960523" cy="3864672"/>
          </a:xfrm>
          <a:solidFill>
            <a:schemeClr val="bg1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23672D6-1EAF-35BD-0FAF-283138B4D633}"/>
                </a:ext>
              </a:extLst>
            </p:cNvPr>
            <p:cNvSpPr/>
            <p:nvPr/>
          </p:nvSpPr>
          <p:spPr>
            <a:xfrm>
              <a:off x="1730267" y="663071"/>
              <a:ext cx="1237151" cy="972682"/>
            </a:xfrm>
            <a:custGeom>
              <a:avLst/>
              <a:gdLst>
                <a:gd name="connsiteX0" fmla="*/ 1227817 w 1237151"/>
                <a:gd name="connsiteY0" fmla="*/ 884169 h 972682"/>
                <a:gd name="connsiteX1" fmla="*/ 1203528 w 1237151"/>
                <a:gd name="connsiteY1" fmla="*/ 793301 h 972682"/>
                <a:gd name="connsiteX2" fmla="*/ 1172667 w 1237151"/>
                <a:gd name="connsiteY2" fmla="*/ 704813 h 972682"/>
                <a:gd name="connsiteX3" fmla="*/ 1092657 w 1237151"/>
                <a:gd name="connsiteY3" fmla="*/ 537078 h 972682"/>
                <a:gd name="connsiteX4" fmla="*/ 856532 w 1237151"/>
                <a:gd name="connsiteY4" fmla="*/ 263615 h 972682"/>
                <a:gd name="connsiteX5" fmla="*/ 532206 w 1237151"/>
                <a:gd name="connsiteY5" fmla="*/ 123884 h 972682"/>
                <a:gd name="connsiteX6" fmla="*/ 353612 w 1237151"/>
                <a:gd name="connsiteY6" fmla="*/ 108358 h 972682"/>
                <a:gd name="connsiteX7" fmla="*/ 265792 w 1237151"/>
                <a:gd name="connsiteY7" fmla="*/ 113311 h 972682"/>
                <a:gd name="connsiteX8" fmla="*/ 186068 w 1237151"/>
                <a:gd name="connsiteY8" fmla="*/ 131123 h 972682"/>
                <a:gd name="connsiteX9" fmla="*/ 130442 w 1237151"/>
                <a:gd name="connsiteY9" fmla="*/ 166175 h 972682"/>
                <a:gd name="connsiteX10" fmla="*/ 111011 w 1237151"/>
                <a:gd name="connsiteY10" fmla="*/ 219038 h 972682"/>
                <a:gd name="connsiteX11" fmla="*/ 123203 w 1237151"/>
                <a:gd name="connsiteY11" fmla="*/ 292667 h 972682"/>
                <a:gd name="connsiteX12" fmla="*/ 156635 w 1237151"/>
                <a:gd name="connsiteY12" fmla="*/ 370962 h 972682"/>
                <a:gd name="connsiteX13" fmla="*/ 254457 w 1237151"/>
                <a:gd name="connsiteY13" fmla="*/ 522124 h 972682"/>
                <a:gd name="connsiteX14" fmla="*/ 372662 w 1237151"/>
                <a:gd name="connsiteY14" fmla="*/ 663570 h 972682"/>
                <a:gd name="connsiteX15" fmla="*/ 503631 w 1237151"/>
                <a:gd name="connsiteY15" fmla="*/ 793872 h 972682"/>
                <a:gd name="connsiteX16" fmla="*/ 573164 w 1237151"/>
                <a:gd name="connsiteY16" fmla="*/ 849879 h 972682"/>
                <a:gd name="connsiteX17" fmla="*/ 650792 w 1237151"/>
                <a:gd name="connsiteY17" fmla="*/ 889979 h 972682"/>
                <a:gd name="connsiteX18" fmla="*/ 827862 w 1237151"/>
                <a:gd name="connsiteY18" fmla="*/ 932937 h 972682"/>
                <a:gd name="connsiteX19" fmla="*/ 920921 w 1237151"/>
                <a:gd name="connsiteY19" fmla="*/ 940176 h 972682"/>
                <a:gd name="connsiteX20" fmla="*/ 1015028 w 1237151"/>
                <a:gd name="connsiteY20" fmla="*/ 939700 h 972682"/>
                <a:gd name="connsiteX21" fmla="*/ 1016648 w 1237151"/>
                <a:gd name="connsiteY21" fmla="*/ 949130 h 972682"/>
                <a:gd name="connsiteX22" fmla="*/ 825767 w 1237151"/>
                <a:gd name="connsiteY22" fmla="*/ 972656 h 972682"/>
                <a:gd name="connsiteX23" fmla="*/ 630885 w 1237151"/>
                <a:gd name="connsiteY23" fmla="*/ 949130 h 972682"/>
                <a:gd name="connsiteX24" fmla="*/ 536207 w 1237151"/>
                <a:gd name="connsiteY24" fmla="*/ 911315 h 972682"/>
                <a:gd name="connsiteX25" fmla="*/ 452863 w 1237151"/>
                <a:gd name="connsiteY25" fmla="*/ 855594 h 972682"/>
                <a:gd name="connsiteX26" fmla="*/ 305987 w 1237151"/>
                <a:gd name="connsiteY26" fmla="*/ 728340 h 972682"/>
                <a:gd name="connsiteX27" fmla="*/ 173876 w 1237151"/>
                <a:gd name="connsiteY27" fmla="*/ 585370 h 972682"/>
                <a:gd name="connsiteX28" fmla="*/ 61100 w 1237151"/>
                <a:gd name="connsiteY28" fmla="*/ 421921 h 972682"/>
                <a:gd name="connsiteX29" fmla="*/ 18428 w 1237151"/>
                <a:gd name="connsiteY29" fmla="*/ 326957 h 972682"/>
                <a:gd name="connsiteX30" fmla="*/ 140 w 1237151"/>
                <a:gd name="connsiteY30" fmla="*/ 214562 h 972682"/>
                <a:gd name="connsiteX31" fmla="*/ 12141 w 1237151"/>
                <a:gd name="connsiteY31" fmla="*/ 151411 h 972682"/>
                <a:gd name="connsiteX32" fmla="*/ 46145 w 1237151"/>
                <a:gd name="connsiteY32" fmla="*/ 93499 h 972682"/>
                <a:gd name="connsiteX33" fmla="*/ 148158 w 1237151"/>
                <a:gd name="connsiteY33" fmla="*/ 27110 h 972682"/>
                <a:gd name="connsiteX34" fmla="*/ 253028 w 1237151"/>
                <a:gd name="connsiteY34" fmla="*/ 4154 h 972682"/>
                <a:gd name="connsiteX35" fmla="*/ 354374 w 1237151"/>
                <a:gd name="connsiteY35" fmla="*/ 154 h 972682"/>
                <a:gd name="connsiteX36" fmla="*/ 552399 w 1237151"/>
                <a:gd name="connsiteY36" fmla="*/ 22442 h 972682"/>
                <a:gd name="connsiteX37" fmla="*/ 742232 w 1237151"/>
                <a:gd name="connsiteY37" fmla="*/ 87117 h 972682"/>
                <a:gd name="connsiteX38" fmla="*/ 910158 w 1237151"/>
                <a:gd name="connsiteY38" fmla="*/ 196274 h 972682"/>
                <a:gd name="connsiteX39" fmla="*/ 1142759 w 1237151"/>
                <a:gd name="connsiteY39" fmla="*/ 511265 h 972682"/>
                <a:gd name="connsiteX40" fmla="*/ 1206671 w 1237151"/>
                <a:gd name="connsiteY40" fmla="*/ 693764 h 972682"/>
                <a:gd name="connsiteX41" fmla="*/ 1237151 w 1237151"/>
                <a:gd name="connsiteY41" fmla="*/ 883026 h 972682"/>
                <a:gd name="connsiteX42" fmla="*/ 1227817 w 1237151"/>
                <a:gd name="connsiteY42" fmla="*/ 884169 h 97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37151" h="972682">
                  <a:moveTo>
                    <a:pt x="1227817" y="884169"/>
                  </a:moveTo>
                  <a:cubicBezTo>
                    <a:pt x="1221149" y="853594"/>
                    <a:pt x="1212958" y="823114"/>
                    <a:pt x="1203528" y="793301"/>
                  </a:cubicBezTo>
                  <a:cubicBezTo>
                    <a:pt x="1194194" y="763392"/>
                    <a:pt x="1184097" y="733769"/>
                    <a:pt x="1172667" y="704813"/>
                  </a:cubicBezTo>
                  <a:cubicBezTo>
                    <a:pt x="1149617" y="646901"/>
                    <a:pt x="1123804" y="590323"/>
                    <a:pt x="1092657" y="537078"/>
                  </a:cubicBezTo>
                  <a:cubicBezTo>
                    <a:pt x="1031221" y="430398"/>
                    <a:pt x="952259" y="335148"/>
                    <a:pt x="856532" y="263615"/>
                  </a:cubicBezTo>
                  <a:cubicBezTo>
                    <a:pt x="761092" y="191606"/>
                    <a:pt x="649268" y="145124"/>
                    <a:pt x="532206" y="123884"/>
                  </a:cubicBezTo>
                  <a:cubicBezTo>
                    <a:pt x="473627" y="113025"/>
                    <a:pt x="413715" y="108644"/>
                    <a:pt x="353612" y="108358"/>
                  </a:cubicBezTo>
                  <a:cubicBezTo>
                    <a:pt x="323704" y="108358"/>
                    <a:pt x="294176" y="109787"/>
                    <a:pt x="265792" y="113311"/>
                  </a:cubicBezTo>
                  <a:cubicBezTo>
                    <a:pt x="237407" y="116835"/>
                    <a:pt x="209975" y="122264"/>
                    <a:pt x="186068" y="131123"/>
                  </a:cubicBezTo>
                  <a:cubicBezTo>
                    <a:pt x="162160" y="139790"/>
                    <a:pt x="142443" y="151982"/>
                    <a:pt x="130442" y="166175"/>
                  </a:cubicBezTo>
                  <a:cubicBezTo>
                    <a:pt x="118535" y="180272"/>
                    <a:pt x="112058" y="196750"/>
                    <a:pt x="111011" y="219038"/>
                  </a:cubicBezTo>
                  <a:cubicBezTo>
                    <a:pt x="109963" y="241041"/>
                    <a:pt x="114821" y="266759"/>
                    <a:pt x="123203" y="292667"/>
                  </a:cubicBezTo>
                  <a:cubicBezTo>
                    <a:pt x="131394" y="318670"/>
                    <a:pt x="143110" y="345054"/>
                    <a:pt x="156635" y="370962"/>
                  </a:cubicBezTo>
                  <a:cubicBezTo>
                    <a:pt x="183972" y="422778"/>
                    <a:pt x="217595" y="473546"/>
                    <a:pt x="254457" y="522124"/>
                  </a:cubicBezTo>
                  <a:cubicBezTo>
                    <a:pt x="291128" y="570987"/>
                    <a:pt x="331133" y="617945"/>
                    <a:pt x="372662" y="663570"/>
                  </a:cubicBezTo>
                  <a:cubicBezTo>
                    <a:pt x="414382" y="708909"/>
                    <a:pt x="458006" y="753105"/>
                    <a:pt x="503631" y="793872"/>
                  </a:cubicBezTo>
                  <a:cubicBezTo>
                    <a:pt x="526396" y="814065"/>
                    <a:pt x="549923" y="834068"/>
                    <a:pt x="573164" y="849879"/>
                  </a:cubicBezTo>
                  <a:cubicBezTo>
                    <a:pt x="596690" y="865405"/>
                    <a:pt x="623265" y="879121"/>
                    <a:pt x="650792" y="889979"/>
                  </a:cubicBezTo>
                  <a:cubicBezTo>
                    <a:pt x="706133" y="912268"/>
                    <a:pt x="766521" y="925603"/>
                    <a:pt x="827862" y="932937"/>
                  </a:cubicBezTo>
                  <a:cubicBezTo>
                    <a:pt x="858628" y="936842"/>
                    <a:pt x="889679" y="939224"/>
                    <a:pt x="920921" y="940176"/>
                  </a:cubicBezTo>
                  <a:cubicBezTo>
                    <a:pt x="952163" y="941510"/>
                    <a:pt x="983691" y="941319"/>
                    <a:pt x="1015028" y="939700"/>
                  </a:cubicBezTo>
                  <a:lnTo>
                    <a:pt x="1016648" y="949130"/>
                  </a:lnTo>
                  <a:cubicBezTo>
                    <a:pt x="954354" y="964465"/>
                    <a:pt x="890442" y="971418"/>
                    <a:pt x="825767" y="972656"/>
                  </a:cubicBezTo>
                  <a:cubicBezTo>
                    <a:pt x="761187" y="973133"/>
                    <a:pt x="695465" y="967132"/>
                    <a:pt x="630885" y="949130"/>
                  </a:cubicBezTo>
                  <a:cubicBezTo>
                    <a:pt x="598595" y="939890"/>
                    <a:pt x="566972" y="928079"/>
                    <a:pt x="536207" y="911315"/>
                  </a:cubicBezTo>
                  <a:cubicBezTo>
                    <a:pt x="505536" y="894170"/>
                    <a:pt x="479152" y="875311"/>
                    <a:pt x="452863" y="855594"/>
                  </a:cubicBezTo>
                  <a:cubicBezTo>
                    <a:pt x="400952" y="816065"/>
                    <a:pt x="352469" y="773393"/>
                    <a:pt x="305987" y="728340"/>
                  </a:cubicBezTo>
                  <a:cubicBezTo>
                    <a:pt x="259505" y="683382"/>
                    <a:pt x="215500" y="635757"/>
                    <a:pt x="173876" y="585370"/>
                  </a:cubicBezTo>
                  <a:cubicBezTo>
                    <a:pt x="132823" y="534602"/>
                    <a:pt x="93675" y="481452"/>
                    <a:pt x="61100" y="421921"/>
                  </a:cubicBezTo>
                  <a:cubicBezTo>
                    <a:pt x="44812" y="392203"/>
                    <a:pt x="30048" y="360961"/>
                    <a:pt x="18428" y="326957"/>
                  </a:cubicBezTo>
                  <a:cubicBezTo>
                    <a:pt x="7188" y="292952"/>
                    <a:pt x="-1194" y="255805"/>
                    <a:pt x="140" y="214562"/>
                  </a:cubicBezTo>
                  <a:cubicBezTo>
                    <a:pt x="902" y="193988"/>
                    <a:pt x="4521" y="172366"/>
                    <a:pt x="12141" y="151411"/>
                  </a:cubicBezTo>
                  <a:cubicBezTo>
                    <a:pt x="19666" y="130361"/>
                    <a:pt x="31477" y="110263"/>
                    <a:pt x="46145" y="93499"/>
                  </a:cubicBezTo>
                  <a:cubicBezTo>
                    <a:pt x="75768" y="59590"/>
                    <a:pt x="113011" y="39873"/>
                    <a:pt x="148158" y="27110"/>
                  </a:cubicBezTo>
                  <a:cubicBezTo>
                    <a:pt x="183686" y="14441"/>
                    <a:pt x="218738" y="7869"/>
                    <a:pt x="253028" y="4154"/>
                  </a:cubicBezTo>
                  <a:cubicBezTo>
                    <a:pt x="287414" y="535"/>
                    <a:pt x="321132" y="-418"/>
                    <a:pt x="354374" y="154"/>
                  </a:cubicBezTo>
                  <a:cubicBezTo>
                    <a:pt x="420573" y="1202"/>
                    <a:pt x="487058" y="8345"/>
                    <a:pt x="552399" y="22442"/>
                  </a:cubicBezTo>
                  <a:cubicBezTo>
                    <a:pt x="617741" y="36349"/>
                    <a:pt x="681749" y="58161"/>
                    <a:pt x="742232" y="87117"/>
                  </a:cubicBezTo>
                  <a:cubicBezTo>
                    <a:pt x="802621" y="116359"/>
                    <a:pt x="859295" y="153125"/>
                    <a:pt x="910158" y="196274"/>
                  </a:cubicBezTo>
                  <a:cubicBezTo>
                    <a:pt x="1012171" y="282665"/>
                    <a:pt x="1089514" y="393251"/>
                    <a:pt x="1142759" y="511265"/>
                  </a:cubicBezTo>
                  <a:cubicBezTo>
                    <a:pt x="1169143" y="570511"/>
                    <a:pt x="1191146" y="631376"/>
                    <a:pt x="1206671" y="693764"/>
                  </a:cubicBezTo>
                  <a:cubicBezTo>
                    <a:pt x="1222388" y="755963"/>
                    <a:pt x="1233818" y="819113"/>
                    <a:pt x="1237151" y="883026"/>
                  </a:cubicBezTo>
                  <a:lnTo>
                    <a:pt x="1227817" y="88416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6722F64-D51C-A1ED-8EE4-BE49E50039C8}"/>
                </a:ext>
              </a:extLst>
            </p:cNvPr>
            <p:cNvSpPr/>
            <p:nvPr/>
          </p:nvSpPr>
          <p:spPr>
            <a:xfrm>
              <a:off x="2653567" y="-18"/>
              <a:ext cx="459474" cy="1114824"/>
            </a:xfrm>
            <a:custGeom>
              <a:avLst/>
              <a:gdLst>
                <a:gd name="connsiteX0" fmla="*/ 15624 w 459474"/>
                <a:gd name="connsiteY0" fmla="*/ 840124 h 1114824"/>
                <a:gd name="connsiteX1" fmla="*/ 98 w 459474"/>
                <a:gd name="connsiteY1" fmla="*/ 583711 h 1114824"/>
                <a:gd name="connsiteX2" fmla="*/ 13147 w 459474"/>
                <a:gd name="connsiteY2" fmla="*/ 325678 h 1114824"/>
                <a:gd name="connsiteX3" fmla="*/ 36769 w 459474"/>
                <a:gd name="connsiteY3" fmla="*/ 196424 h 1114824"/>
                <a:gd name="connsiteX4" fmla="*/ 57057 w 459474"/>
                <a:gd name="connsiteY4" fmla="*/ 132035 h 1114824"/>
                <a:gd name="connsiteX5" fmla="*/ 88776 w 459474"/>
                <a:gd name="connsiteY5" fmla="*/ 68599 h 1114824"/>
                <a:gd name="connsiteX6" fmla="*/ 146688 w 459474"/>
                <a:gd name="connsiteY6" fmla="*/ 13354 h 1114824"/>
                <a:gd name="connsiteX7" fmla="*/ 189931 w 459474"/>
                <a:gd name="connsiteY7" fmla="*/ 495 h 1114824"/>
                <a:gd name="connsiteX8" fmla="*/ 201361 w 459474"/>
                <a:gd name="connsiteY8" fmla="*/ 19 h 1114824"/>
                <a:gd name="connsiteX9" fmla="*/ 205362 w 459474"/>
                <a:gd name="connsiteY9" fmla="*/ 114 h 1114824"/>
                <a:gd name="connsiteX10" fmla="*/ 210601 w 459474"/>
                <a:gd name="connsiteY10" fmla="*/ 400 h 1114824"/>
                <a:gd name="connsiteX11" fmla="*/ 231174 w 459474"/>
                <a:gd name="connsiteY11" fmla="*/ 2971 h 1114824"/>
                <a:gd name="connsiteX12" fmla="*/ 302993 w 459474"/>
                <a:gd name="connsiteY12" fmla="*/ 37166 h 1114824"/>
                <a:gd name="connsiteX13" fmla="*/ 352142 w 459474"/>
                <a:gd name="connsiteY13" fmla="*/ 92411 h 1114824"/>
                <a:gd name="connsiteX14" fmla="*/ 408244 w 459474"/>
                <a:gd name="connsiteY14" fmla="*/ 216998 h 1114824"/>
                <a:gd name="connsiteX15" fmla="*/ 437391 w 459474"/>
                <a:gd name="connsiteY15" fmla="*/ 345586 h 1114824"/>
                <a:gd name="connsiteX16" fmla="*/ 459012 w 459474"/>
                <a:gd name="connsiteY16" fmla="*/ 603904 h 1114824"/>
                <a:gd name="connsiteX17" fmla="*/ 457679 w 459474"/>
                <a:gd name="connsiteY17" fmla="*/ 732777 h 1114824"/>
                <a:gd name="connsiteX18" fmla="*/ 449583 w 459474"/>
                <a:gd name="connsiteY18" fmla="*/ 861269 h 1114824"/>
                <a:gd name="connsiteX19" fmla="*/ 433962 w 459474"/>
                <a:gd name="connsiteY19" fmla="*/ 988999 h 1114824"/>
                <a:gd name="connsiteX20" fmla="*/ 405196 w 459474"/>
                <a:gd name="connsiteY20" fmla="*/ 1114825 h 1114824"/>
                <a:gd name="connsiteX21" fmla="*/ 396052 w 459474"/>
                <a:gd name="connsiteY21" fmla="*/ 1112158 h 1114824"/>
                <a:gd name="connsiteX22" fmla="*/ 410245 w 459474"/>
                <a:gd name="connsiteY22" fmla="*/ 986428 h 1114824"/>
                <a:gd name="connsiteX23" fmla="*/ 414436 w 459474"/>
                <a:gd name="connsiteY23" fmla="*/ 859459 h 1114824"/>
                <a:gd name="connsiteX24" fmla="*/ 413388 w 459474"/>
                <a:gd name="connsiteY24" fmla="*/ 732586 h 1114824"/>
                <a:gd name="connsiteX25" fmla="*/ 407292 w 459474"/>
                <a:gd name="connsiteY25" fmla="*/ 606094 h 1114824"/>
                <a:gd name="connsiteX26" fmla="*/ 376431 w 459474"/>
                <a:gd name="connsiteY26" fmla="*/ 356539 h 1114824"/>
                <a:gd name="connsiteX27" fmla="*/ 345760 w 459474"/>
                <a:gd name="connsiteY27" fmla="*/ 236905 h 1114824"/>
                <a:gd name="connsiteX28" fmla="*/ 296421 w 459474"/>
                <a:gd name="connsiteY28" fmla="*/ 129749 h 1114824"/>
                <a:gd name="connsiteX29" fmla="*/ 218316 w 459474"/>
                <a:gd name="connsiteY29" fmla="*/ 70027 h 1114824"/>
                <a:gd name="connsiteX30" fmla="*/ 207267 w 459474"/>
                <a:gd name="connsiteY30" fmla="*/ 68694 h 1114824"/>
                <a:gd name="connsiteX31" fmla="*/ 204504 w 459474"/>
                <a:gd name="connsiteY31" fmla="*/ 68503 h 1114824"/>
                <a:gd name="connsiteX32" fmla="*/ 200504 w 459474"/>
                <a:gd name="connsiteY32" fmla="*/ 68503 h 1114824"/>
                <a:gd name="connsiteX33" fmla="*/ 195932 w 459474"/>
                <a:gd name="connsiteY33" fmla="*/ 68694 h 1114824"/>
                <a:gd name="connsiteX34" fmla="*/ 178311 w 459474"/>
                <a:gd name="connsiteY34" fmla="*/ 73837 h 1114824"/>
                <a:gd name="connsiteX35" fmla="*/ 145164 w 459474"/>
                <a:gd name="connsiteY35" fmla="*/ 106318 h 1114824"/>
                <a:gd name="connsiteX36" fmla="*/ 99539 w 459474"/>
                <a:gd name="connsiteY36" fmla="*/ 213474 h 1114824"/>
                <a:gd name="connsiteX37" fmla="*/ 72583 w 459474"/>
                <a:gd name="connsiteY37" fmla="*/ 334537 h 1114824"/>
                <a:gd name="connsiteX38" fmla="*/ 42008 w 459474"/>
                <a:gd name="connsiteY38" fmla="*/ 585330 h 1114824"/>
                <a:gd name="connsiteX39" fmla="*/ 25149 w 459474"/>
                <a:gd name="connsiteY39" fmla="*/ 839743 h 1114824"/>
                <a:gd name="connsiteX40" fmla="*/ 15624 w 459474"/>
                <a:gd name="connsiteY40" fmla="*/ 840124 h 111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9474" h="1114824">
                  <a:moveTo>
                    <a:pt x="15624" y="840124"/>
                  </a:moveTo>
                  <a:cubicBezTo>
                    <a:pt x="5242" y="755065"/>
                    <a:pt x="955" y="669531"/>
                    <a:pt x="98" y="583711"/>
                  </a:cubicBezTo>
                  <a:cubicBezTo>
                    <a:pt x="-664" y="497890"/>
                    <a:pt x="2955" y="411880"/>
                    <a:pt x="13147" y="325678"/>
                  </a:cubicBezTo>
                  <a:cubicBezTo>
                    <a:pt x="18577" y="282625"/>
                    <a:pt x="25720" y="239477"/>
                    <a:pt x="36769" y="196424"/>
                  </a:cubicBezTo>
                  <a:cubicBezTo>
                    <a:pt x="42198" y="174898"/>
                    <a:pt x="48771" y="153371"/>
                    <a:pt x="57057" y="132035"/>
                  </a:cubicBezTo>
                  <a:cubicBezTo>
                    <a:pt x="65344" y="110699"/>
                    <a:pt x="75155" y="89363"/>
                    <a:pt x="88776" y="68599"/>
                  </a:cubicBezTo>
                  <a:cubicBezTo>
                    <a:pt x="102492" y="48215"/>
                    <a:pt x="120303" y="27451"/>
                    <a:pt x="146688" y="13354"/>
                  </a:cubicBezTo>
                  <a:cubicBezTo>
                    <a:pt x="159737" y="6496"/>
                    <a:pt x="174787" y="1828"/>
                    <a:pt x="189931" y="495"/>
                  </a:cubicBezTo>
                  <a:cubicBezTo>
                    <a:pt x="193741" y="209"/>
                    <a:pt x="197361" y="-77"/>
                    <a:pt x="201361" y="19"/>
                  </a:cubicBezTo>
                  <a:lnTo>
                    <a:pt x="205362" y="114"/>
                  </a:lnTo>
                  <a:lnTo>
                    <a:pt x="210601" y="400"/>
                  </a:lnTo>
                  <a:cubicBezTo>
                    <a:pt x="218220" y="781"/>
                    <a:pt x="224317" y="1733"/>
                    <a:pt x="231174" y="2971"/>
                  </a:cubicBezTo>
                  <a:cubicBezTo>
                    <a:pt x="258035" y="8115"/>
                    <a:pt x="282990" y="20878"/>
                    <a:pt x="302993" y="37166"/>
                  </a:cubicBezTo>
                  <a:cubicBezTo>
                    <a:pt x="323091" y="53454"/>
                    <a:pt x="338902" y="72599"/>
                    <a:pt x="352142" y="92411"/>
                  </a:cubicBezTo>
                  <a:cubicBezTo>
                    <a:pt x="378240" y="132226"/>
                    <a:pt x="395004" y="174612"/>
                    <a:pt x="408244" y="216998"/>
                  </a:cubicBezTo>
                  <a:cubicBezTo>
                    <a:pt x="421103" y="259575"/>
                    <a:pt x="430247" y="302533"/>
                    <a:pt x="437391" y="345586"/>
                  </a:cubicBezTo>
                  <a:cubicBezTo>
                    <a:pt x="451869" y="431596"/>
                    <a:pt x="457203" y="517893"/>
                    <a:pt x="459012" y="603904"/>
                  </a:cubicBezTo>
                  <a:cubicBezTo>
                    <a:pt x="460060" y="646957"/>
                    <a:pt x="459203" y="689914"/>
                    <a:pt x="457679" y="732777"/>
                  </a:cubicBezTo>
                  <a:cubicBezTo>
                    <a:pt x="456060" y="775639"/>
                    <a:pt x="453679" y="818502"/>
                    <a:pt x="449583" y="861269"/>
                  </a:cubicBezTo>
                  <a:cubicBezTo>
                    <a:pt x="445582" y="903941"/>
                    <a:pt x="440915" y="946613"/>
                    <a:pt x="433962" y="988999"/>
                  </a:cubicBezTo>
                  <a:cubicBezTo>
                    <a:pt x="427009" y="1031290"/>
                    <a:pt x="419388" y="1073772"/>
                    <a:pt x="405196" y="1114825"/>
                  </a:cubicBezTo>
                  <a:lnTo>
                    <a:pt x="396052" y="1112158"/>
                  </a:lnTo>
                  <a:cubicBezTo>
                    <a:pt x="404434" y="1071010"/>
                    <a:pt x="407387" y="1028528"/>
                    <a:pt x="410245" y="986428"/>
                  </a:cubicBezTo>
                  <a:cubicBezTo>
                    <a:pt x="412530" y="944137"/>
                    <a:pt x="414150" y="901846"/>
                    <a:pt x="414436" y="859459"/>
                  </a:cubicBezTo>
                  <a:cubicBezTo>
                    <a:pt x="414626" y="817168"/>
                    <a:pt x="414531" y="774782"/>
                    <a:pt x="413388" y="732586"/>
                  </a:cubicBezTo>
                  <a:cubicBezTo>
                    <a:pt x="412245" y="690295"/>
                    <a:pt x="409863" y="648195"/>
                    <a:pt x="407292" y="606094"/>
                  </a:cubicBezTo>
                  <a:cubicBezTo>
                    <a:pt x="401577" y="521989"/>
                    <a:pt x="391956" y="438264"/>
                    <a:pt x="376431" y="356539"/>
                  </a:cubicBezTo>
                  <a:cubicBezTo>
                    <a:pt x="368430" y="315772"/>
                    <a:pt x="358619" y="275482"/>
                    <a:pt x="345760" y="236905"/>
                  </a:cubicBezTo>
                  <a:cubicBezTo>
                    <a:pt x="332997" y="198424"/>
                    <a:pt x="317566" y="160991"/>
                    <a:pt x="296421" y="129749"/>
                  </a:cubicBezTo>
                  <a:cubicBezTo>
                    <a:pt x="275466" y="98507"/>
                    <a:pt x="248415" y="75171"/>
                    <a:pt x="218316" y="70027"/>
                  </a:cubicBezTo>
                  <a:cubicBezTo>
                    <a:pt x="214696" y="69456"/>
                    <a:pt x="210315" y="68789"/>
                    <a:pt x="207267" y="68694"/>
                  </a:cubicBezTo>
                  <a:cubicBezTo>
                    <a:pt x="206314" y="68694"/>
                    <a:pt x="206028" y="68503"/>
                    <a:pt x="204504" y="68503"/>
                  </a:cubicBezTo>
                  <a:lnTo>
                    <a:pt x="200504" y="68503"/>
                  </a:lnTo>
                  <a:cubicBezTo>
                    <a:pt x="199170" y="68503"/>
                    <a:pt x="197456" y="68599"/>
                    <a:pt x="195932" y="68694"/>
                  </a:cubicBezTo>
                  <a:cubicBezTo>
                    <a:pt x="189836" y="69170"/>
                    <a:pt x="184121" y="70885"/>
                    <a:pt x="178311" y="73837"/>
                  </a:cubicBezTo>
                  <a:cubicBezTo>
                    <a:pt x="166786" y="79743"/>
                    <a:pt x="155070" y="91554"/>
                    <a:pt x="145164" y="106318"/>
                  </a:cubicBezTo>
                  <a:cubicBezTo>
                    <a:pt x="124876" y="136036"/>
                    <a:pt x="111064" y="174612"/>
                    <a:pt x="99539" y="213474"/>
                  </a:cubicBezTo>
                  <a:cubicBezTo>
                    <a:pt x="88299" y="252622"/>
                    <a:pt x="79727" y="293389"/>
                    <a:pt x="72583" y="334537"/>
                  </a:cubicBezTo>
                  <a:cubicBezTo>
                    <a:pt x="58010" y="416833"/>
                    <a:pt x="49437" y="501034"/>
                    <a:pt x="42008" y="585330"/>
                  </a:cubicBezTo>
                  <a:cubicBezTo>
                    <a:pt x="34864" y="669721"/>
                    <a:pt x="29816" y="754684"/>
                    <a:pt x="25149" y="839743"/>
                  </a:cubicBezTo>
                  <a:lnTo>
                    <a:pt x="15624" y="84012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225BA56-41C9-02BA-D868-69CF1BD4D783}"/>
                </a:ext>
              </a:extLst>
            </p:cNvPr>
            <p:cNvSpPr/>
            <p:nvPr/>
          </p:nvSpPr>
          <p:spPr>
            <a:xfrm>
              <a:off x="3188589" y="1291780"/>
              <a:ext cx="771980" cy="1129093"/>
            </a:xfrm>
            <a:custGeom>
              <a:avLst/>
              <a:gdLst>
                <a:gd name="connsiteX0" fmla="*/ 4572 w 771980"/>
                <a:gd name="connsiteY0" fmla="*/ 0 h 1129093"/>
                <a:gd name="connsiteX1" fmla="*/ 157163 w 771980"/>
                <a:gd name="connsiteY1" fmla="*/ 92202 h 1129093"/>
                <a:gd name="connsiteX2" fmla="*/ 299275 w 771980"/>
                <a:gd name="connsiteY2" fmla="*/ 200406 h 1129093"/>
                <a:gd name="connsiteX3" fmla="*/ 547211 w 771980"/>
                <a:gd name="connsiteY3" fmla="*/ 458915 h 1129093"/>
                <a:gd name="connsiteX4" fmla="*/ 646462 w 771980"/>
                <a:gd name="connsiteY4" fmla="*/ 609410 h 1129093"/>
                <a:gd name="connsiteX5" fmla="*/ 722566 w 771980"/>
                <a:gd name="connsiteY5" fmla="*/ 773525 h 1129093"/>
                <a:gd name="connsiteX6" fmla="*/ 767143 w 771980"/>
                <a:gd name="connsiteY6" fmla="*/ 1129094 h 1129093"/>
                <a:gd name="connsiteX7" fmla="*/ 757618 w 771980"/>
                <a:gd name="connsiteY7" fmla="*/ 1129094 h 1129093"/>
                <a:gd name="connsiteX8" fmla="*/ 674751 w 771980"/>
                <a:gd name="connsiteY8" fmla="*/ 791337 h 1129093"/>
                <a:gd name="connsiteX9" fmla="*/ 601694 w 771980"/>
                <a:gd name="connsiteY9" fmla="*/ 634460 h 1129093"/>
                <a:gd name="connsiteX10" fmla="*/ 507968 w 771980"/>
                <a:gd name="connsiteY10" fmla="*/ 488156 h 1129093"/>
                <a:gd name="connsiteX11" fmla="*/ 275177 w 771980"/>
                <a:gd name="connsiteY11" fmla="*/ 227648 h 1129093"/>
                <a:gd name="connsiteX12" fmla="*/ 0 w 771980"/>
                <a:gd name="connsiteY12" fmla="*/ 8382 h 1129093"/>
                <a:gd name="connsiteX13" fmla="*/ 4572 w 771980"/>
                <a:gd name="connsiteY13" fmla="*/ 0 h 112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980" h="1129093">
                  <a:moveTo>
                    <a:pt x="4572" y="0"/>
                  </a:moveTo>
                  <a:cubicBezTo>
                    <a:pt x="57531" y="27146"/>
                    <a:pt x="108109" y="58579"/>
                    <a:pt x="157163" y="92202"/>
                  </a:cubicBezTo>
                  <a:cubicBezTo>
                    <a:pt x="206312" y="125730"/>
                    <a:pt x="253651" y="162020"/>
                    <a:pt x="299275" y="200406"/>
                  </a:cubicBezTo>
                  <a:cubicBezTo>
                    <a:pt x="390430" y="277273"/>
                    <a:pt x="474535" y="363284"/>
                    <a:pt x="547211" y="458915"/>
                  </a:cubicBezTo>
                  <a:cubicBezTo>
                    <a:pt x="583787" y="506540"/>
                    <a:pt x="616744" y="557022"/>
                    <a:pt x="646462" y="609410"/>
                  </a:cubicBezTo>
                  <a:cubicBezTo>
                    <a:pt x="675989" y="661892"/>
                    <a:pt x="702278" y="716566"/>
                    <a:pt x="722566" y="773525"/>
                  </a:cubicBezTo>
                  <a:cubicBezTo>
                    <a:pt x="763333" y="887159"/>
                    <a:pt x="781431" y="1010126"/>
                    <a:pt x="767143" y="1129094"/>
                  </a:cubicBezTo>
                  <a:lnTo>
                    <a:pt x="757618" y="1129094"/>
                  </a:lnTo>
                  <a:cubicBezTo>
                    <a:pt x="743522" y="1011650"/>
                    <a:pt x="716851" y="898874"/>
                    <a:pt x="674751" y="791337"/>
                  </a:cubicBezTo>
                  <a:cubicBezTo>
                    <a:pt x="653796" y="737616"/>
                    <a:pt x="629793" y="685038"/>
                    <a:pt x="601694" y="634460"/>
                  </a:cubicBezTo>
                  <a:cubicBezTo>
                    <a:pt x="573786" y="583787"/>
                    <a:pt x="541877" y="535305"/>
                    <a:pt x="507968" y="488156"/>
                  </a:cubicBezTo>
                  <a:cubicBezTo>
                    <a:pt x="439579" y="394240"/>
                    <a:pt x="360616" y="307658"/>
                    <a:pt x="275177" y="227648"/>
                  </a:cubicBezTo>
                  <a:cubicBezTo>
                    <a:pt x="189452" y="148019"/>
                    <a:pt x="97917" y="73628"/>
                    <a:pt x="0" y="8382"/>
                  </a:cubicBezTo>
                  <a:lnTo>
                    <a:pt x="457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1F2873B-176C-BA53-E66F-A05A7EBC55DC}"/>
                </a:ext>
              </a:extLst>
            </p:cNvPr>
            <p:cNvSpPr/>
            <p:nvPr/>
          </p:nvSpPr>
          <p:spPr>
            <a:xfrm>
              <a:off x="2441162" y="2017204"/>
              <a:ext cx="1077563" cy="787265"/>
            </a:xfrm>
            <a:custGeom>
              <a:avLst/>
              <a:gdLst>
                <a:gd name="connsiteX0" fmla="*/ 1077563 w 1077563"/>
                <a:gd name="connsiteY0" fmla="*/ 750284 h 787265"/>
                <a:gd name="connsiteX1" fmla="*/ 892302 w 1077563"/>
                <a:gd name="connsiteY1" fmla="*/ 783907 h 787265"/>
                <a:gd name="connsiteX2" fmla="*/ 702850 w 1077563"/>
                <a:gd name="connsiteY2" fmla="*/ 781526 h 787265"/>
                <a:gd name="connsiteX3" fmla="*/ 343853 w 1077563"/>
                <a:gd name="connsiteY3" fmla="*/ 654939 h 787265"/>
                <a:gd name="connsiteX4" fmla="*/ 200120 w 1077563"/>
                <a:gd name="connsiteY4" fmla="*/ 526352 h 787265"/>
                <a:gd name="connsiteX5" fmla="*/ 95631 w 1077563"/>
                <a:gd name="connsiteY5" fmla="*/ 365570 h 787265"/>
                <a:gd name="connsiteX6" fmla="*/ 58388 w 1077563"/>
                <a:gd name="connsiteY6" fmla="*/ 277844 h 787265"/>
                <a:gd name="connsiteX7" fmla="*/ 30575 w 1077563"/>
                <a:gd name="connsiteY7" fmla="*/ 187166 h 787265"/>
                <a:gd name="connsiteX8" fmla="*/ 0 w 1077563"/>
                <a:gd name="connsiteY8" fmla="*/ 1524 h 787265"/>
                <a:gd name="connsiteX9" fmla="*/ 9430 w 1077563"/>
                <a:gd name="connsiteY9" fmla="*/ 0 h 787265"/>
                <a:gd name="connsiteX10" fmla="*/ 136207 w 1077563"/>
                <a:gd name="connsiteY10" fmla="*/ 344329 h 787265"/>
                <a:gd name="connsiteX11" fmla="*/ 373761 w 1077563"/>
                <a:gd name="connsiteY11" fmla="*/ 610553 h 787265"/>
                <a:gd name="connsiteX12" fmla="*/ 533305 w 1077563"/>
                <a:gd name="connsiteY12" fmla="*/ 692848 h 787265"/>
                <a:gd name="connsiteX13" fmla="*/ 619601 w 1077563"/>
                <a:gd name="connsiteY13" fmla="*/ 720090 h 787265"/>
                <a:gd name="connsiteX14" fmla="*/ 708565 w 1077563"/>
                <a:gd name="connsiteY14" fmla="*/ 738949 h 787265"/>
                <a:gd name="connsiteX15" fmla="*/ 891064 w 1077563"/>
                <a:gd name="connsiteY15" fmla="*/ 753713 h 787265"/>
                <a:gd name="connsiteX16" fmla="*/ 1075277 w 1077563"/>
                <a:gd name="connsiteY16" fmla="*/ 740950 h 787265"/>
                <a:gd name="connsiteX17" fmla="*/ 1077563 w 1077563"/>
                <a:gd name="connsiteY17" fmla="*/ 750284 h 78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63" h="787265">
                  <a:moveTo>
                    <a:pt x="1077563" y="750284"/>
                  </a:moveTo>
                  <a:cubicBezTo>
                    <a:pt x="1017365" y="768668"/>
                    <a:pt x="955072" y="778478"/>
                    <a:pt x="892302" y="783907"/>
                  </a:cubicBezTo>
                  <a:cubicBezTo>
                    <a:pt x="829532" y="788765"/>
                    <a:pt x="766000" y="788670"/>
                    <a:pt x="702850" y="781526"/>
                  </a:cubicBezTo>
                  <a:cubicBezTo>
                    <a:pt x="576739" y="768191"/>
                    <a:pt x="451009" y="727329"/>
                    <a:pt x="343853" y="654939"/>
                  </a:cubicBezTo>
                  <a:cubicBezTo>
                    <a:pt x="290036" y="619315"/>
                    <a:pt x="242030" y="575120"/>
                    <a:pt x="200120" y="526352"/>
                  </a:cubicBezTo>
                  <a:cubicBezTo>
                    <a:pt x="158496" y="477298"/>
                    <a:pt x="123730" y="422720"/>
                    <a:pt x="95631" y="365570"/>
                  </a:cubicBezTo>
                  <a:cubicBezTo>
                    <a:pt x="81724" y="336899"/>
                    <a:pt x="69342" y="307562"/>
                    <a:pt x="58388" y="277844"/>
                  </a:cubicBezTo>
                  <a:cubicBezTo>
                    <a:pt x="47720" y="248031"/>
                    <a:pt x="38481" y="217742"/>
                    <a:pt x="30575" y="187166"/>
                  </a:cubicBezTo>
                  <a:cubicBezTo>
                    <a:pt x="15145" y="126016"/>
                    <a:pt x="4572" y="63913"/>
                    <a:pt x="0" y="1524"/>
                  </a:cubicBezTo>
                  <a:lnTo>
                    <a:pt x="9430" y="0"/>
                  </a:lnTo>
                  <a:cubicBezTo>
                    <a:pt x="38767" y="120587"/>
                    <a:pt x="77248" y="238316"/>
                    <a:pt x="136207" y="344329"/>
                  </a:cubicBezTo>
                  <a:cubicBezTo>
                    <a:pt x="194596" y="450342"/>
                    <a:pt x="274701" y="543306"/>
                    <a:pt x="373761" y="610553"/>
                  </a:cubicBezTo>
                  <a:cubicBezTo>
                    <a:pt x="423005" y="644462"/>
                    <a:pt x="477107" y="671322"/>
                    <a:pt x="533305" y="692848"/>
                  </a:cubicBezTo>
                  <a:cubicBezTo>
                    <a:pt x="561404" y="703517"/>
                    <a:pt x="590264" y="712565"/>
                    <a:pt x="619601" y="720090"/>
                  </a:cubicBezTo>
                  <a:cubicBezTo>
                    <a:pt x="648843" y="727710"/>
                    <a:pt x="678561" y="734187"/>
                    <a:pt x="708565" y="738949"/>
                  </a:cubicBezTo>
                  <a:cubicBezTo>
                    <a:pt x="768572" y="748570"/>
                    <a:pt x="829723" y="753523"/>
                    <a:pt x="891064" y="753713"/>
                  </a:cubicBezTo>
                  <a:cubicBezTo>
                    <a:pt x="952405" y="753904"/>
                    <a:pt x="1014222" y="750189"/>
                    <a:pt x="1075277" y="740950"/>
                  </a:cubicBezTo>
                  <a:lnTo>
                    <a:pt x="1077563" y="75028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5E3B244-CBB0-9AEE-B6B1-1A8940210D16}"/>
                </a:ext>
              </a:extLst>
            </p:cNvPr>
            <p:cNvSpPr/>
            <p:nvPr/>
          </p:nvSpPr>
          <p:spPr>
            <a:xfrm>
              <a:off x="3160394" y="2033662"/>
              <a:ext cx="228028" cy="173143"/>
            </a:xfrm>
            <a:custGeom>
              <a:avLst/>
              <a:gdLst>
                <a:gd name="connsiteX0" fmla="*/ 0 w 228028"/>
                <a:gd name="connsiteY0" fmla="*/ 14689 h 173143"/>
                <a:gd name="connsiteX1" fmla="*/ 228029 w 228028"/>
                <a:gd name="connsiteY1" fmla="*/ 162898 h 173143"/>
                <a:gd name="connsiteX2" fmla="*/ 0 w 228028"/>
                <a:gd name="connsiteY2" fmla="*/ 14689 h 17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028" h="173143">
                  <a:moveTo>
                    <a:pt x="0" y="14689"/>
                  </a:moveTo>
                  <a:cubicBezTo>
                    <a:pt x="0" y="14689"/>
                    <a:pt x="201454" y="-68941"/>
                    <a:pt x="228029" y="162898"/>
                  </a:cubicBezTo>
                  <a:cubicBezTo>
                    <a:pt x="228029" y="162898"/>
                    <a:pt x="7620" y="231287"/>
                    <a:pt x="0" y="1468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A6FEB0D-7097-F0CB-E9A4-1FCC55D1D43F}"/>
                </a:ext>
              </a:extLst>
            </p:cNvPr>
            <p:cNvSpPr/>
            <p:nvPr/>
          </p:nvSpPr>
          <p:spPr>
            <a:xfrm>
              <a:off x="1576243" y="2451925"/>
              <a:ext cx="1176350" cy="1412729"/>
            </a:xfrm>
            <a:custGeom>
              <a:avLst/>
              <a:gdLst>
                <a:gd name="connsiteX0" fmla="*/ 238745 w 1176350"/>
                <a:gd name="connsiteY0" fmla="*/ 6096 h 1412729"/>
                <a:gd name="connsiteX1" fmla="*/ 155020 w 1176350"/>
                <a:gd name="connsiteY1" fmla="*/ 134207 h 1412729"/>
                <a:gd name="connsiteX2" fmla="*/ 86536 w 1176350"/>
                <a:gd name="connsiteY2" fmla="*/ 270319 h 1412729"/>
                <a:gd name="connsiteX3" fmla="*/ 42816 w 1176350"/>
                <a:gd name="connsiteY3" fmla="*/ 414242 h 1412729"/>
                <a:gd name="connsiteX4" fmla="*/ 36530 w 1176350"/>
                <a:gd name="connsiteY4" fmla="*/ 487680 h 1412729"/>
                <a:gd name="connsiteX5" fmla="*/ 39768 w 1176350"/>
                <a:gd name="connsiteY5" fmla="*/ 522446 h 1412729"/>
                <a:gd name="connsiteX6" fmla="*/ 49769 w 1176350"/>
                <a:gd name="connsiteY6" fmla="*/ 555974 h 1412729"/>
                <a:gd name="connsiteX7" fmla="*/ 131780 w 1176350"/>
                <a:gd name="connsiteY7" fmla="*/ 676275 h 1412729"/>
                <a:gd name="connsiteX8" fmla="*/ 241603 w 1176350"/>
                <a:gd name="connsiteY8" fmla="*/ 780193 h 1412729"/>
                <a:gd name="connsiteX9" fmla="*/ 359141 w 1176350"/>
                <a:gd name="connsiteY9" fmla="*/ 879062 h 1412729"/>
                <a:gd name="connsiteX10" fmla="*/ 474870 w 1176350"/>
                <a:gd name="connsiteY10" fmla="*/ 984504 h 1412729"/>
                <a:gd name="connsiteX11" fmla="*/ 527162 w 1176350"/>
                <a:gd name="connsiteY11" fmla="*/ 1046321 h 1412729"/>
                <a:gd name="connsiteX12" fmla="*/ 549451 w 1176350"/>
                <a:gd name="connsiteY12" fmla="*/ 1082231 h 1412729"/>
                <a:gd name="connsiteX13" fmla="*/ 558690 w 1176350"/>
                <a:gd name="connsiteY13" fmla="*/ 1102138 h 1412729"/>
                <a:gd name="connsiteX14" fmla="*/ 565548 w 1176350"/>
                <a:gd name="connsiteY14" fmla="*/ 1120140 h 1412729"/>
                <a:gd name="connsiteX15" fmla="*/ 647939 w 1176350"/>
                <a:gd name="connsiteY15" fmla="*/ 1233868 h 1412729"/>
                <a:gd name="connsiteX16" fmla="*/ 766716 w 1176350"/>
                <a:gd name="connsiteY16" fmla="*/ 1315212 h 1412729"/>
                <a:gd name="connsiteX17" fmla="*/ 902733 w 1176350"/>
                <a:gd name="connsiteY17" fmla="*/ 1351407 h 1412729"/>
                <a:gd name="connsiteX18" fmla="*/ 1030940 w 1176350"/>
                <a:gd name="connsiteY18" fmla="*/ 1318355 h 1412729"/>
                <a:gd name="connsiteX19" fmla="*/ 1080374 w 1176350"/>
                <a:gd name="connsiteY19" fmla="*/ 1272826 h 1412729"/>
                <a:gd name="connsiteX20" fmla="*/ 1113235 w 1176350"/>
                <a:gd name="connsiteY20" fmla="*/ 1217105 h 1412729"/>
                <a:gd name="connsiteX21" fmla="*/ 1114664 w 1176350"/>
                <a:gd name="connsiteY21" fmla="*/ 1159573 h 1412729"/>
                <a:gd name="connsiteX22" fmla="*/ 1081041 w 1176350"/>
                <a:gd name="connsiteY22" fmla="*/ 1103852 h 1412729"/>
                <a:gd name="connsiteX23" fmla="*/ 963122 w 1176350"/>
                <a:gd name="connsiteY23" fmla="*/ 1014413 h 1412729"/>
                <a:gd name="connsiteX24" fmla="*/ 966170 w 1176350"/>
                <a:gd name="connsiteY24" fmla="*/ 1005364 h 1412729"/>
                <a:gd name="connsiteX25" fmla="*/ 1004650 w 1176350"/>
                <a:gd name="connsiteY25" fmla="*/ 1015079 h 1412729"/>
                <a:gd name="connsiteX26" fmla="*/ 1041893 w 1176350"/>
                <a:gd name="connsiteY26" fmla="*/ 1029176 h 1412729"/>
                <a:gd name="connsiteX27" fmla="*/ 1111807 w 1176350"/>
                <a:gd name="connsiteY27" fmla="*/ 1071181 h 1412729"/>
                <a:gd name="connsiteX28" fmla="*/ 1165623 w 1176350"/>
                <a:gd name="connsiteY28" fmla="*/ 1140523 h 1412729"/>
                <a:gd name="connsiteX29" fmla="*/ 1176196 w 1176350"/>
                <a:gd name="connsiteY29" fmla="*/ 1187006 h 1412729"/>
                <a:gd name="connsiteX30" fmla="*/ 1170671 w 1176350"/>
                <a:gd name="connsiteY30" fmla="*/ 1234249 h 1412729"/>
                <a:gd name="connsiteX31" fmla="*/ 1128476 w 1176350"/>
                <a:gd name="connsiteY31" fmla="*/ 1311878 h 1412729"/>
                <a:gd name="connsiteX32" fmla="*/ 1064849 w 1176350"/>
                <a:gd name="connsiteY32" fmla="*/ 1369885 h 1412729"/>
                <a:gd name="connsiteX33" fmla="*/ 985029 w 1176350"/>
                <a:gd name="connsiteY33" fmla="*/ 1404461 h 1412729"/>
                <a:gd name="connsiteX34" fmla="*/ 899875 w 1176350"/>
                <a:gd name="connsiteY34" fmla="*/ 1412367 h 1412729"/>
                <a:gd name="connsiteX35" fmla="*/ 740427 w 1176350"/>
                <a:gd name="connsiteY35" fmla="*/ 1369505 h 1412729"/>
                <a:gd name="connsiteX36" fmla="*/ 606982 w 1176350"/>
                <a:gd name="connsiteY36" fmla="*/ 1276540 h 1412729"/>
                <a:gd name="connsiteX37" fmla="*/ 512494 w 1176350"/>
                <a:gd name="connsiteY37" fmla="*/ 1141095 h 1412729"/>
                <a:gd name="connsiteX38" fmla="*/ 505922 w 1176350"/>
                <a:gd name="connsiteY38" fmla="*/ 1123093 h 1412729"/>
                <a:gd name="connsiteX39" fmla="*/ 499159 w 1176350"/>
                <a:gd name="connsiteY39" fmla="*/ 1108043 h 1412729"/>
                <a:gd name="connsiteX40" fmla="*/ 481252 w 1176350"/>
                <a:gd name="connsiteY40" fmla="*/ 1078325 h 1412729"/>
                <a:gd name="connsiteX41" fmla="*/ 434960 w 1176350"/>
                <a:gd name="connsiteY41" fmla="*/ 1022128 h 1412729"/>
                <a:gd name="connsiteX42" fmla="*/ 209599 w 1176350"/>
                <a:gd name="connsiteY42" fmla="*/ 816007 h 1412729"/>
                <a:gd name="connsiteX43" fmla="*/ 98918 w 1176350"/>
                <a:gd name="connsiteY43" fmla="*/ 705326 h 1412729"/>
                <a:gd name="connsiteX44" fmla="*/ 13289 w 1176350"/>
                <a:gd name="connsiteY44" fmla="*/ 569405 h 1412729"/>
                <a:gd name="connsiteX45" fmla="*/ 2716 w 1176350"/>
                <a:gd name="connsiteY45" fmla="*/ 528923 h 1412729"/>
                <a:gd name="connsiteX46" fmla="*/ 144 w 1176350"/>
                <a:gd name="connsiteY46" fmla="*/ 487108 h 1412729"/>
                <a:gd name="connsiteX47" fmla="*/ 10526 w 1176350"/>
                <a:gd name="connsiteY47" fmla="*/ 407765 h 1412729"/>
                <a:gd name="connsiteX48" fmla="*/ 62914 w 1176350"/>
                <a:gd name="connsiteY48" fmla="*/ 259842 h 1412729"/>
                <a:gd name="connsiteX49" fmla="*/ 231220 w 1176350"/>
                <a:gd name="connsiteY49" fmla="*/ 0 h 1412729"/>
                <a:gd name="connsiteX50" fmla="*/ 238745 w 1176350"/>
                <a:gd name="connsiteY50" fmla="*/ 6096 h 141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76350" h="1412729">
                  <a:moveTo>
                    <a:pt x="238745" y="6096"/>
                  </a:moveTo>
                  <a:cubicBezTo>
                    <a:pt x="208265" y="46958"/>
                    <a:pt x="180738" y="90297"/>
                    <a:pt x="155020" y="134207"/>
                  </a:cubicBezTo>
                  <a:cubicBezTo>
                    <a:pt x="129303" y="178213"/>
                    <a:pt x="106062" y="223552"/>
                    <a:pt x="86536" y="270319"/>
                  </a:cubicBezTo>
                  <a:cubicBezTo>
                    <a:pt x="67105" y="316992"/>
                    <a:pt x="51293" y="365188"/>
                    <a:pt x="42816" y="414242"/>
                  </a:cubicBezTo>
                  <a:cubicBezTo>
                    <a:pt x="38530" y="438721"/>
                    <a:pt x="36339" y="463296"/>
                    <a:pt x="36530" y="487680"/>
                  </a:cubicBezTo>
                  <a:cubicBezTo>
                    <a:pt x="36530" y="500253"/>
                    <a:pt x="37482" y="510921"/>
                    <a:pt x="39768" y="522446"/>
                  </a:cubicBezTo>
                  <a:cubicBezTo>
                    <a:pt x="42054" y="533781"/>
                    <a:pt x="45388" y="545021"/>
                    <a:pt x="49769" y="555974"/>
                  </a:cubicBezTo>
                  <a:cubicBezTo>
                    <a:pt x="67391" y="600075"/>
                    <a:pt x="98156" y="639699"/>
                    <a:pt x="131780" y="676275"/>
                  </a:cubicBezTo>
                  <a:cubicBezTo>
                    <a:pt x="165784" y="712851"/>
                    <a:pt x="203122" y="746950"/>
                    <a:pt x="241603" y="780193"/>
                  </a:cubicBezTo>
                  <a:cubicBezTo>
                    <a:pt x="280084" y="813435"/>
                    <a:pt x="319708" y="845820"/>
                    <a:pt x="359141" y="879062"/>
                  </a:cubicBezTo>
                  <a:cubicBezTo>
                    <a:pt x="398575" y="912400"/>
                    <a:pt x="438008" y="946213"/>
                    <a:pt x="474870" y="984504"/>
                  </a:cubicBezTo>
                  <a:cubicBezTo>
                    <a:pt x="493253" y="1003649"/>
                    <a:pt x="511065" y="1023842"/>
                    <a:pt x="527162" y="1046321"/>
                  </a:cubicBezTo>
                  <a:cubicBezTo>
                    <a:pt x="535163" y="1057561"/>
                    <a:pt x="542783" y="1069467"/>
                    <a:pt x="549451" y="1082231"/>
                  </a:cubicBezTo>
                  <a:cubicBezTo>
                    <a:pt x="552785" y="1088612"/>
                    <a:pt x="555928" y="1095184"/>
                    <a:pt x="558690" y="1102138"/>
                  </a:cubicBezTo>
                  <a:lnTo>
                    <a:pt x="565548" y="1120140"/>
                  </a:lnTo>
                  <a:cubicBezTo>
                    <a:pt x="582979" y="1162431"/>
                    <a:pt x="612983" y="1201007"/>
                    <a:pt x="647939" y="1233868"/>
                  </a:cubicBezTo>
                  <a:cubicBezTo>
                    <a:pt x="683087" y="1266634"/>
                    <a:pt x="723377" y="1294543"/>
                    <a:pt x="766716" y="1315212"/>
                  </a:cubicBezTo>
                  <a:cubicBezTo>
                    <a:pt x="809960" y="1335881"/>
                    <a:pt x="856537" y="1349502"/>
                    <a:pt x="902733" y="1351407"/>
                  </a:cubicBezTo>
                  <a:cubicBezTo>
                    <a:pt x="948834" y="1353598"/>
                    <a:pt x="994078" y="1342930"/>
                    <a:pt x="1030940" y="1318355"/>
                  </a:cubicBezTo>
                  <a:cubicBezTo>
                    <a:pt x="1049513" y="1306163"/>
                    <a:pt x="1065706" y="1290733"/>
                    <a:pt x="1080374" y="1272826"/>
                  </a:cubicBezTo>
                  <a:cubicBezTo>
                    <a:pt x="1094852" y="1255109"/>
                    <a:pt x="1106949" y="1236345"/>
                    <a:pt x="1113235" y="1217105"/>
                  </a:cubicBezTo>
                  <a:cubicBezTo>
                    <a:pt x="1119808" y="1197959"/>
                    <a:pt x="1120475" y="1178814"/>
                    <a:pt x="1114664" y="1159573"/>
                  </a:cubicBezTo>
                  <a:cubicBezTo>
                    <a:pt x="1108949" y="1140333"/>
                    <a:pt x="1096567" y="1121283"/>
                    <a:pt x="1081041" y="1103852"/>
                  </a:cubicBezTo>
                  <a:cubicBezTo>
                    <a:pt x="1049513" y="1068896"/>
                    <a:pt x="1007032" y="1040035"/>
                    <a:pt x="963122" y="1014413"/>
                  </a:cubicBezTo>
                  <a:lnTo>
                    <a:pt x="966170" y="1005364"/>
                  </a:lnTo>
                  <a:cubicBezTo>
                    <a:pt x="979314" y="1007745"/>
                    <a:pt x="991982" y="1011079"/>
                    <a:pt x="1004650" y="1015079"/>
                  </a:cubicBezTo>
                  <a:cubicBezTo>
                    <a:pt x="1017319" y="1018984"/>
                    <a:pt x="1029701" y="1023747"/>
                    <a:pt x="1041893" y="1029176"/>
                  </a:cubicBezTo>
                  <a:cubicBezTo>
                    <a:pt x="1066468" y="1039844"/>
                    <a:pt x="1089899" y="1053656"/>
                    <a:pt x="1111807" y="1071181"/>
                  </a:cubicBezTo>
                  <a:cubicBezTo>
                    <a:pt x="1133429" y="1088898"/>
                    <a:pt x="1153431" y="1111472"/>
                    <a:pt x="1165623" y="1140523"/>
                  </a:cubicBezTo>
                  <a:cubicBezTo>
                    <a:pt x="1171529" y="1155001"/>
                    <a:pt x="1175434" y="1170908"/>
                    <a:pt x="1176196" y="1187006"/>
                  </a:cubicBezTo>
                  <a:cubicBezTo>
                    <a:pt x="1176958" y="1203103"/>
                    <a:pt x="1174862" y="1219200"/>
                    <a:pt x="1170671" y="1234249"/>
                  </a:cubicBezTo>
                  <a:cubicBezTo>
                    <a:pt x="1162099" y="1264348"/>
                    <a:pt x="1146287" y="1289875"/>
                    <a:pt x="1128476" y="1311878"/>
                  </a:cubicBezTo>
                  <a:cubicBezTo>
                    <a:pt x="1110950" y="1333881"/>
                    <a:pt x="1089233" y="1354074"/>
                    <a:pt x="1064849" y="1369885"/>
                  </a:cubicBezTo>
                  <a:cubicBezTo>
                    <a:pt x="1040465" y="1385888"/>
                    <a:pt x="1013223" y="1397508"/>
                    <a:pt x="985029" y="1404461"/>
                  </a:cubicBezTo>
                  <a:cubicBezTo>
                    <a:pt x="956930" y="1411414"/>
                    <a:pt x="928070" y="1413700"/>
                    <a:pt x="899875" y="1412367"/>
                  </a:cubicBezTo>
                  <a:cubicBezTo>
                    <a:pt x="843297" y="1409509"/>
                    <a:pt x="789576" y="1393126"/>
                    <a:pt x="740427" y="1369505"/>
                  </a:cubicBezTo>
                  <a:cubicBezTo>
                    <a:pt x="691278" y="1345692"/>
                    <a:pt x="646225" y="1314450"/>
                    <a:pt x="606982" y="1276540"/>
                  </a:cubicBezTo>
                  <a:cubicBezTo>
                    <a:pt x="568025" y="1238631"/>
                    <a:pt x="533639" y="1194244"/>
                    <a:pt x="512494" y="1141095"/>
                  </a:cubicBezTo>
                  <a:cubicBezTo>
                    <a:pt x="509636" y="1133856"/>
                    <a:pt x="507731" y="1127760"/>
                    <a:pt x="505922" y="1123093"/>
                  </a:cubicBezTo>
                  <a:cubicBezTo>
                    <a:pt x="503921" y="1118044"/>
                    <a:pt x="501635" y="1112996"/>
                    <a:pt x="499159" y="1108043"/>
                  </a:cubicBezTo>
                  <a:cubicBezTo>
                    <a:pt x="494111" y="1098042"/>
                    <a:pt x="488015" y="1088136"/>
                    <a:pt x="481252" y="1078325"/>
                  </a:cubicBezTo>
                  <a:cubicBezTo>
                    <a:pt x="467726" y="1058894"/>
                    <a:pt x="451915" y="1040225"/>
                    <a:pt x="434960" y="1022128"/>
                  </a:cubicBezTo>
                  <a:cubicBezTo>
                    <a:pt x="366476" y="950023"/>
                    <a:pt x="285989" y="885539"/>
                    <a:pt x="209599" y="816007"/>
                  </a:cubicBezTo>
                  <a:cubicBezTo>
                    <a:pt x="171308" y="781145"/>
                    <a:pt x="133399" y="745236"/>
                    <a:pt x="98918" y="705326"/>
                  </a:cubicBezTo>
                  <a:cubicBezTo>
                    <a:pt x="64724" y="665416"/>
                    <a:pt x="32339" y="621697"/>
                    <a:pt x="13289" y="569405"/>
                  </a:cubicBezTo>
                  <a:cubicBezTo>
                    <a:pt x="8621" y="556355"/>
                    <a:pt x="4907" y="542830"/>
                    <a:pt x="2716" y="528923"/>
                  </a:cubicBezTo>
                  <a:cubicBezTo>
                    <a:pt x="335" y="515207"/>
                    <a:pt x="-332" y="500158"/>
                    <a:pt x="144" y="487108"/>
                  </a:cubicBezTo>
                  <a:cubicBezTo>
                    <a:pt x="906" y="460153"/>
                    <a:pt x="4811" y="433578"/>
                    <a:pt x="10526" y="407765"/>
                  </a:cubicBezTo>
                  <a:cubicBezTo>
                    <a:pt x="22052" y="356044"/>
                    <a:pt x="40816" y="306896"/>
                    <a:pt x="62914" y="259842"/>
                  </a:cubicBezTo>
                  <a:cubicBezTo>
                    <a:pt x="107681" y="165830"/>
                    <a:pt x="165022" y="79248"/>
                    <a:pt x="231220" y="0"/>
                  </a:cubicBezTo>
                  <a:lnTo>
                    <a:pt x="238745" y="609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9BED2B6-65B9-6F2A-544D-338949BEAAC0}"/>
                </a:ext>
              </a:extLst>
            </p:cNvPr>
            <p:cNvSpPr/>
            <p:nvPr/>
          </p:nvSpPr>
          <p:spPr>
            <a:xfrm>
              <a:off x="2979991" y="3149643"/>
              <a:ext cx="351629" cy="369511"/>
            </a:xfrm>
            <a:custGeom>
              <a:avLst/>
              <a:gdLst>
                <a:gd name="connsiteX0" fmla="*/ 3429 w 351629"/>
                <a:gd name="connsiteY0" fmla="*/ 307931 h 369511"/>
                <a:gd name="connsiteX1" fmla="*/ 167450 w 351629"/>
                <a:gd name="connsiteY1" fmla="*/ 329648 h 369511"/>
                <a:gd name="connsiteX2" fmla="*/ 243364 w 351629"/>
                <a:gd name="connsiteY2" fmla="*/ 319171 h 369511"/>
                <a:gd name="connsiteX3" fmla="*/ 291846 w 351629"/>
                <a:gd name="connsiteY3" fmla="*/ 278595 h 369511"/>
                <a:gd name="connsiteX4" fmla="*/ 299466 w 351629"/>
                <a:gd name="connsiteY4" fmla="*/ 209633 h 369511"/>
                <a:gd name="connsiteX5" fmla="*/ 287941 w 351629"/>
                <a:gd name="connsiteY5" fmla="*/ 129052 h 369511"/>
                <a:gd name="connsiteX6" fmla="*/ 266033 w 351629"/>
                <a:gd name="connsiteY6" fmla="*/ 54281 h 369511"/>
                <a:gd name="connsiteX7" fmla="*/ 245459 w 351629"/>
                <a:gd name="connsiteY7" fmla="*/ 25706 h 369511"/>
                <a:gd name="connsiteX8" fmla="*/ 230600 w 351629"/>
                <a:gd name="connsiteY8" fmla="*/ 17609 h 369511"/>
                <a:gd name="connsiteX9" fmla="*/ 212884 w 351629"/>
                <a:gd name="connsiteY9" fmla="*/ 16371 h 369511"/>
                <a:gd name="connsiteX10" fmla="*/ 208502 w 351629"/>
                <a:gd name="connsiteY10" fmla="*/ 7894 h 369511"/>
                <a:gd name="connsiteX11" fmla="*/ 257270 w 351629"/>
                <a:gd name="connsiteY11" fmla="*/ 4560 h 369511"/>
                <a:gd name="connsiteX12" fmla="*/ 295370 w 351629"/>
                <a:gd name="connsiteY12" fmla="*/ 35612 h 369511"/>
                <a:gd name="connsiteX13" fmla="*/ 333947 w 351629"/>
                <a:gd name="connsiteY13" fmla="*/ 118003 h 369511"/>
                <a:gd name="connsiteX14" fmla="*/ 350234 w 351629"/>
                <a:gd name="connsiteY14" fmla="*/ 204109 h 369511"/>
                <a:gd name="connsiteX15" fmla="*/ 336423 w 351629"/>
                <a:gd name="connsiteY15" fmla="*/ 300597 h 369511"/>
                <a:gd name="connsiteX16" fmla="*/ 302228 w 351629"/>
                <a:gd name="connsiteY16" fmla="*/ 340983 h 369511"/>
                <a:gd name="connsiteX17" fmla="*/ 256699 w 351629"/>
                <a:gd name="connsiteY17" fmla="*/ 362605 h 369511"/>
                <a:gd name="connsiteX18" fmla="*/ 165164 w 351629"/>
                <a:gd name="connsiteY18" fmla="*/ 367653 h 369511"/>
                <a:gd name="connsiteX19" fmla="*/ 79820 w 351629"/>
                <a:gd name="connsiteY19" fmla="*/ 348984 h 369511"/>
                <a:gd name="connsiteX20" fmla="*/ 0 w 351629"/>
                <a:gd name="connsiteY20" fmla="*/ 316790 h 369511"/>
                <a:gd name="connsiteX21" fmla="*/ 3429 w 351629"/>
                <a:gd name="connsiteY21" fmla="*/ 307931 h 36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1629" h="369511">
                  <a:moveTo>
                    <a:pt x="3429" y="307931"/>
                  </a:moveTo>
                  <a:cubicBezTo>
                    <a:pt x="58103" y="319933"/>
                    <a:pt x="113633" y="329553"/>
                    <a:pt x="167450" y="329648"/>
                  </a:cubicBezTo>
                  <a:cubicBezTo>
                    <a:pt x="194120" y="330030"/>
                    <a:pt x="220694" y="327077"/>
                    <a:pt x="243364" y="319171"/>
                  </a:cubicBezTo>
                  <a:cubicBezTo>
                    <a:pt x="266224" y="311170"/>
                    <a:pt x="283178" y="297740"/>
                    <a:pt x="291846" y="278595"/>
                  </a:cubicBezTo>
                  <a:cubicBezTo>
                    <a:pt x="300704" y="259545"/>
                    <a:pt x="302324" y="234780"/>
                    <a:pt x="299466" y="209633"/>
                  </a:cubicBezTo>
                  <a:cubicBezTo>
                    <a:pt x="296609" y="182487"/>
                    <a:pt x="292894" y="155436"/>
                    <a:pt x="287941" y="129052"/>
                  </a:cubicBezTo>
                  <a:cubicBezTo>
                    <a:pt x="282988" y="102858"/>
                    <a:pt x="276701" y="76855"/>
                    <a:pt x="266033" y="54281"/>
                  </a:cubicBezTo>
                  <a:cubicBezTo>
                    <a:pt x="260604" y="43232"/>
                    <a:pt x="254222" y="32849"/>
                    <a:pt x="245459" y="25706"/>
                  </a:cubicBezTo>
                  <a:cubicBezTo>
                    <a:pt x="241078" y="22277"/>
                    <a:pt x="236220" y="19133"/>
                    <a:pt x="230600" y="17609"/>
                  </a:cubicBezTo>
                  <a:cubicBezTo>
                    <a:pt x="225171" y="15990"/>
                    <a:pt x="218504" y="15419"/>
                    <a:pt x="212884" y="16371"/>
                  </a:cubicBezTo>
                  <a:lnTo>
                    <a:pt x="208502" y="7894"/>
                  </a:lnTo>
                  <a:cubicBezTo>
                    <a:pt x="222409" y="-1726"/>
                    <a:pt x="241268" y="-2203"/>
                    <a:pt x="257270" y="4560"/>
                  </a:cubicBezTo>
                  <a:cubicBezTo>
                    <a:pt x="273272" y="11323"/>
                    <a:pt x="285655" y="23134"/>
                    <a:pt x="295370" y="35612"/>
                  </a:cubicBezTo>
                  <a:cubicBezTo>
                    <a:pt x="314706" y="61043"/>
                    <a:pt x="325565" y="89618"/>
                    <a:pt x="333947" y="118003"/>
                  </a:cubicBezTo>
                  <a:cubicBezTo>
                    <a:pt x="342043" y="146483"/>
                    <a:pt x="346901" y="175248"/>
                    <a:pt x="350234" y="204109"/>
                  </a:cubicBezTo>
                  <a:cubicBezTo>
                    <a:pt x="353283" y="234589"/>
                    <a:pt x="352425" y="268498"/>
                    <a:pt x="336423" y="300597"/>
                  </a:cubicBezTo>
                  <a:cubicBezTo>
                    <a:pt x="328517" y="316409"/>
                    <a:pt x="316421" y="330601"/>
                    <a:pt x="302228" y="340983"/>
                  </a:cubicBezTo>
                  <a:cubicBezTo>
                    <a:pt x="288131" y="351556"/>
                    <a:pt x="272225" y="358223"/>
                    <a:pt x="256699" y="362605"/>
                  </a:cubicBezTo>
                  <a:cubicBezTo>
                    <a:pt x="225266" y="371082"/>
                    <a:pt x="194596" y="370415"/>
                    <a:pt x="165164" y="367653"/>
                  </a:cubicBezTo>
                  <a:cubicBezTo>
                    <a:pt x="135731" y="364034"/>
                    <a:pt x="107347" y="357842"/>
                    <a:pt x="79820" y="348984"/>
                  </a:cubicBezTo>
                  <a:cubicBezTo>
                    <a:pt x="52292" y="340412"/>
                    <a:pt x="25622" y="329934"/>
                    <a:pt x="0" y="316790"/>
                  </a:cubicBezTo>
                  <a:lnTo>
                    <a:pt x="3429" y="30793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A6C0355-ACA5-2606-0FC5-5E6E2471F3AD}"/>
                </a:ext>
              </a:extLst>
            </p:cNvPr>
            <p:cNvSpPr/>
            <p:nvPr/>
          </p:nvSpPr>
          <p:spPr>
            <a:xfrm>
              <a:off x="2672048" y="3026664"/>
              <a:ext cx="476250" cy="249658"/>
            </a:xfrm>
            <a:custGeom>
              <a:avLst/>
              <a:gdLst>
                <a:gd name="connsiteX0" fmla="*/ 95 w 476250"/>
                <a:gd name="connsiteY0" fmla="*/ 233077 h 249658"/>
                <a:gd name="connsiteX1" fmla="*/ 258413 w 476250"/>
                <a:gd name="connsiteY1" fmla="*/ 157734 h 249658"/>
                <a:gd name="connsiteX2" fmla="*/ 372046 w 476250"/>
                <a:gd name="connsiteY2" fmla="*/ 93250 h 249658"/>
                <a:gd name="connsiteX3" fmla="*/ 467773 w 476250"/>
                <a:gd name="connsiteY3" fmla="*/ 0 h 249658"/>
                <a:gd name="connsiteX4" fmla="*/ 476250 w 476250"/>
                <a:gd name="connsiteY4" fmla="*/ 4381 h 249658"/>
                <a:gd name="connsiteX5" fmla="*/ 400526 w 476250"/>
                <a:gd name="connsiteY5" fmla="*/ 126111 h 249658"/>
                <a:gd name="connsiteX6" fmla="*/ 279940 w 476250"/>
                <a:gd name="connsiteY6" fmla="*/ 206692 h 249658"/>
                <a:gd name="connsiteX7" fmla="*/ 141827 w 476250"/>
                <a:gd name="connsiteY7" fmla="*/ 245173 h 249658"/>
                <a:gd name="connsiteX8" fmla="*/ 0 w 476250"/>
                <a:gd name="connsiteY8" fmla="*/ 242602 h 249658"/>
                <a:gd name="connsiteX9" fmla="*/ 95 w 476250"/>
                <a:gd name="connsiteY9" fmla="*/ 233077 h 24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50" h="249658">
                  <a:moveTo>
                    <a:pt x="95" y="233077"/>
                  </a:moveTo>
                  <a:cubicBezTo>
                    <a:pt x="90583" y="213646"/>
                    <a:pt x="177641" y="192500"/>
                    <a:pt x="258413" y="157734"/>
                  </a:cubicBezTo>
                  <a:cubicBezTo>
                    <a:pt x="298704" y="140303"/>
                    <a:pt x="336995" y="119253"/>
                    <a:pt x="372046" y="93250"/>
                  </a:cubicBezTo>
                  <a:cubicBezTo>
                    <a:pt x="407384" y="67437"/>
                    <a:pt x="438817" y="36195"/>
                    <a:pt x="467773" y="0"/>
                  </a:cubicBezTo>
                  <a:lnTo>
                    <a:pt x="476250" y="4381"/>
                  </a:lnTo>
                  <a:cubicBezTo>
                    <a:pt x="462439" y="50006"/>
                    <a:pt x="435102" y="91821"/>
                    <a:pt x="400526" y="126111"/>
                  </a:cubicBezTo>
                  <a:cubicBezTo>
                    <a:pt x="365760" y="160401"/>
                    <a:pt x="324040" y="187166"/>
                    <a:pt x="279940" y="206692"/>
                  </a:cubicBezTo>
                  <a:cubicBezTo>
                    <a:pt x="235744" y="226314"/>
                    <a:pt x="188976" y="238887"/>
                    <a:pt x="141827" y="245173"/>
                  </a:cubicBezTo>
                  <a:cubicBezTo>
                    <a:pt x="94679" y="251174"/>
                    <a:pt x="46863" y="251936"/>
                    <a:pt x="0" y="242602"/>
                  </a:cubicBezTo>
                  <a:lnTo>
                    <a:pt x="95" y="23307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FCB754A-116F-F518-4695-0771EAB2B790}"/>
                </a:ext>
              </a:extLst>
            </p:cNvPr>
            <p:cNvSpPr/>
            <p:nvPr/>
          </p:nvSpPr>
          <p:spPr>
            <a:xfrm>
              <a:off x="184052" y="915066"/>
              <a:ext cx="1054292" cy="1292352"/>
            </a:xfrm>
            <a:custGeom>
              <a:avLst/>
              <a:gdLst>
                <a:gd name="connsiteX0" fmla="*/ 1054293 w 1054292"/>
                <a:gd name="connsiteY0" fmla="*/ 9335 h 1292352"/>
                <a:gd name="connsiteX1" fmla="*/ 838838 w 1054292"/>
                <a:gd name="connsiteY1" fmla="*/ 79819 h 1292352"/>
                <a:gd name="connsiteX2" fmla="*/ 634907 w 1054292"/>
                <a:gd name="connsiteY2" fmla="*/ 177356 h 1292352"/>
                <a:gd name="connsiteX3" fmla="*/ 284768 w 1054292"/>
                <a:gd name="connsiteY3" fmla="*/ 455771 h 1292352"/>
                <a:gd name="connsiteX4" fmla="*/ 156943 w 1054292"/>
                <a:gd name="connsiteY4" fmla="*/ 638556 h 1292352"/>
                <a:gd name="connsiteX5" fmla="*/ 108746 w 1054292"/>
                <a:gd name="connsiteY5" fmla="*/ 739235 h 1292352"/>
                <a:gd name="connsiteX6" fmla="*/ 71408 w 1054292"/>
                <a:gd name="connsiteY6" fmla="*/ 844582 h 1292352"/>
                <a:gd name="connsiteX7" fmla="*/ 29213 w 1054292"/>
                <a:gd name="connsiteY7" fmla="*/ 1064990 h 1292352"/>
                <a:gd name="connsiteX8" fmla="*/ 24450 w 1054292"/>
                <a:gd name="connsiteY8" fmla="*/ 1291400 h 1292352"/>
                <a:gd name="connsiteX9" fmla="*/ 14925 w 1054292"/>
                <a:gd name="connsiteY9" fmla="*/ 1292352 h 1292352"/>
                <a:gd name="connsiteX10" fmla="*/ 34261 w 1054292"/>
                <a:gd name="connsiteY10" fmla="*/ 834199 h 1292352"/>
                <a:gd name="connsiteX11" fmla="*/ 253241 w 1054292"/>
                <a:gd name="connsiteY11" fmla="*/ 428053 h 1292352"/>
                <a:gd name="connsiteX12" fmla="*/ 619096 w 1054292"/>
                <a:gd name="connsiteY12" fmla="*/ 148209 h 1292352"/>
                <a:gd name="connsiteX13" fmla="*/ 830551 w 1054292"/>
                <a:gd name="connsiteY13" fmla="*/ 57721 h 1292352"/>
                <a:gd name="connsiteX14" fmla="*/ 940374 w 1054292"/>
                <a:gd name="connsiteY14" fmla="*/ 24289 h 1292352"/>
                <a:gd name="connsiteX15" fmla="*/ 1052483 w 1054292"/>
                <a:gd name="connsiteY15" fmla="*/ 0 h 1292352"/>
                <a:gd name="connsiteX16" fmla="*/ 1054293 w 1054292"/>
                <a:gd name="connsiteY16" fmla="*/ 9335 h 12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4292" h="1292352">
                  <a:moveTo>
                    <a:pt x="1054293" y="9335"/>
                  </a:moveTo>
                  <a:cubicBezTo>
                    <a:pt x="980951" y="27432"/>
                    <a:pt x="908846" y="51530"/>
                    <a:pt x="838838" y="79819"/>
                  </a:cubicBezTo>
                  <a:cubicBezTo>
                    <a:pt x="768829" y="108299"/>
                    <a:pt x="700439" y="140398"/>
                    <a:pt x="634907" y="177356"/>
                  </a:cubicBezTo>
                  <a:cubicBezTo>
                    <a:pt x="503748" y="250889"/>
                    <a:pt x="382971" y="343186"/>
                    <a:pt x="284768" y="455771"/>
                  </a:cubicBezTo>
                  <a:cubicBezTo>
                    <a:pt x="235619" y="511873"/>
                    <a:pt x="193043" y="573405"/>
                    <a:pt x="156943" y="638556"/>
                  </a:cubicBezTo>
                  <a:cubicBezTo>
                    <a:pt x="138941" y="671132"/>
                    <a:pt x="122939" y="704850"/>
                    <a:pt x="108746" y="739235"/>
                  </a:cubicBezTo>
                  <a:cubicBezTo>
                    <a:pt x="94364" y="773620"/>
                    <a:pt x="81886" y="808768"/>
                    <a:pt x="71408" y="844582"/>
                  </a:cubicBezTo>
                  <a:cubicBezTo>
                    <a:pt x="50168" y="916210"/>
                    <a:pt x="36642" y="990124"/>
                    <a:pt x="29213" y="1064990"/>
                  </a:cubicBezTo>
                  <a:cubicBezTo>
                    <a:pt x="21878" y="1139857"/>
                    <a:pt x="21212" y="1215581"/>
                    <a:pt x="24450" y="1291400"/>
                  </a:cubicBezTo>
                  <a:lnTo>
                    <a:pt x="14925" y="1292352"/>
                  </a:lnTo>
                  <a:cubicBezTo>
                    <a:pt x="-9078" y="1141571"/>
                    <a:pt x="-5173" y="984314"/>
                    <a:pt x="34261" y="834199"/>
                  </a:cubicBezTo>
                  <a:cubicBezTo>
                    <a:pt x="73028" y="683990"/>
                    <a:pt x="150275" y="543878"/>
                    <a:pt x="253241" y="428053"/>
                  </a:cubicBezTo>
                  <a:cubicBezTo>
                    <a:pt x="356015" y="311658"/>
                    <a:pt x="482888" y="219075"/>
                    <a:pt x="619096" y="148209"/>
                  </a:cubicBezTo>
                  <a:cubicBezTo>
                    <a:pt x="687390" y="112871"/>
                    <a:pt x="758066" y="82487"/>
                    <a:pt x="830551" y="57721"/>
                  </a:cubicBezTo>
                  <a:cubicBezTo>
                    <a:pt x="866841" y="45339"/>
                    <a:pt x="903417" y="34195"/>
                    <a:pt x="940374" y="24289"/>
                  </a:cubicBezTo>
                  <a:cubicBezTo>
                    <a:pt x="977331" y="14383"/>
                    <a:pt x="1014574" y="5906"/>
                    <a:pt x="1052483" y="0"/>
                  </a:cubicBezTo>
                  <a:lnTo>
                    <a:pt x="1054293" y="933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9857265-9BB3-F9AC-3CA9-AC5911FB0574}"/>
                </a:ext>
              </a:extLst>
            </p:cNvPr>
            <p:cNvSpPr/>
            <p:nvPr/>
          </p:nvSpPr>
          <p:spPr>
            <a:xfrm>
              <a:off x="46" y="1492363"/>
              <a:ext cx="230744" cy="279572"/>
            </a:xfrm>
            <a:custGeom>
              <a:avLst/>
              <a:gdLst>
                <a:gd name="connsiteX0" fmla="*/ 230744 w 230744"/>
                <a:gd name="connsiteY0" fmla="*/ 9729 h 279572"/>
                <a:gd name="connsiteX1" fmla="*/ 142638 w 230744"/>
                <a:gd name="connsiteY1" fmla="*/ 46781 h 279572"/>
                <a:gd name="connsiteX2" fmla="*/ 73010 w 230744"/>
                <a:gd name="connsiteY2" fmla="*/ 103836 h 279572"/>
                <a:gd name="connsiteX3" fmla="*/ 35101 w 230744"/>
                <a:gd name="connsiteY3" fmla="*/ 183179 h 279572"/>
                <a:gd name="connsiteX4" fmla="*/ 26052 w 230744"/>
                <a:gd name="connsiteY4" fmla="*/ 277763 h 279572"/>
                <a:gd name="connsiteX5" fmla="*/ 16717 w 230744"/>
                <a:gd name="connsiteY5" fmla="*/ 279572 h 279572"/>
                <a:gd name="connsiteX6" fmla="*/ 906 w 230744"/>
                <a:gd name="connsiteY6" fmla="*/ 177655 h 279572"/>
                <a:gd name="connsiteX7" fmla="*/ 42149 w 230744"/>
                <a:gd name="connsiteY7" fmla="*/ 78500 h 279572"/>
                <a:gd name="connsiteX8" fmla="*/ 128922 w 230744"/>
                <a:gd name="connsiteY8" fmla="*/ 17540 h 279572"/>
                <a:gd name="connsiteX9" fmla="*/ 229982 w 230744"/>
                <a:gd name="connsiteY9" fmla="*/ 299 h 279572"/>
                <a:gd name="connsiteX10" fmla="*/ 230744 w 230744"/>
                <a:gd name="connsiteY10" fmla="*/ 9729 h 27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744" h="279572">
                  <a:moveTo>
                    <a:pt x="230744" y="9729"/>
                  </a:moveTo>
                  <a:cubicBezTo>
                    <a:pt x="199693" y="19445"/>
                    <a:pt x="169784" y="31541"/>
                    <a:pt x="142638" y="46781"/>
                  </a:cubicBezTo>
                  <a:cubicBezTo>
                    <a:pt x="115682" y="62307"/>
                    <a:pt x="91393" y="80881"/>
                    <a:pt x="73010" y="103836"/>
                  </a:cubicBezTo>
                  <a:cubicBezTo>
                    <a:pt x="54532" y="126696"/>
                    <a:pt x="42054" y="153652"/>
                    <a:pt x="35101" y="183179"/>
                  </a:cubicBezTo>
                  <a:cubicBezTo>
                    <a:pt x="27957" y="212802"/>
                    <a:pt x="26528" y="244520"/>
                    <a:pt x="26052" y="277763"/>
                  </a:cubicBezTo>
                  <a:lnTo>
                    <a:pt x="16717" y="279572"/>
                  </a:lnTo>
                  <a:cubicBezTo>
                    <a:pt x="3573" y="248235"/>
                    <a:pt x="-2428" y="213278"/>
                    <a:pt x="906" y="177655"/>
                  </a:cubicBezTo>
                  <a:cubicBezTo>
                    <a:pt x="4049" y="142127"/>
                    <a:pt x="18527" y="106408"/>
                    <a:pt x="42149" y="78500"/>
                  </a:cubicBezTo>
                  <a:cubicBezTo>
                    <a:pt x="65581" y="50401"/>
                    <a:pt x="96442" y="30017"/>
                    <a:pt x="128922" y="17540"/>
                  </a:cubicBezTo>
                  <a:cubicBezTo>
                    <a:pt x="161497" y="4967"/>
                    <a:pt x="195597" y="-1510"/>
                    <a:pt x="229982" y="299"/>
                  </a:cubicBezTo>
                  <a:lnTo>
                    <a:pt x="230744" y="972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D12FCCF-528E-DDC1-D165-D6DF7327FA9A}"/>
                </a:ext>
              </a:extLst>
            </p:cNvPr>
            <p:cNvSpPr/>
            <p:nvPr/>
          </p:nvSpPr>
          <p:spPr>
            <a:xfrm>
              <a:off x="764772" y="3028568"/>
              <a:ext cx="636643" cy="444286"/>
            </a:xfrm>
            <a:custGeom>
              <a:avLst/>
              <a:gdLst>
                <a:gd name="connsiteX0" fmla="*/ 13801 w 636643"/>
                <a:gd name="connsiteY0" fmla="*/ 381 h 444286"/>
                <a:gd name="connsiteX1" fmla="*/ 36566 w 636643"/>
                <a:gd name="connsiteY1" fmla="*/ 121253 h 444286"/>
                <a:gd name="connsiteX2" fmla="*/ 54664 w 636643"/>
                <a:gd name="connsiteY2" fmla="*/ 178879 h 444286"/>
                <a:gd name="connsiteX3" fmla="*/ 78476 w 636643"/>
                <a:gd name="connsiteY3" fmla="*/ 233172 h 444286"/>
                <a:gd name="connsiteX4" fmla="*/ 148390 w 636643"/>
                <a:gd name="connsiteY4" fmla="*/ 322040 h 444286"/>
                <a:gd name="connsiteX5" fmla="*/ 194776 w 636643"/>
                <a:gd name="connsiteY5" fmla="*/ 350901 h 444286"/>
                <a:gd name="connsiteX6" fmla="*/ 220399 w 636643"/>
                <a:gd name="connsiteY6" fmla="*/ 360617 h 444286"/>
                <a:gd name="connsiteX7" fmla="*/ 233734 w 636643"/>
                <a:gd name="connsiteY7" fmla="*/ 364236 h 444286"/>
                <a:gd name="connsiteX8" fmla="*/ 248688 w 636643"/>
                <a:gd name="connsiteY8" fmla="*/ 367855 h 444286"/>
                <a:gd name="connsiteX9" fmla="*/ 367465 w 636643"/>
                <a:gd name="connsiteY9" fmla="*/ 389001 h 444286"/>
                <a:gd name="connsiteX10" fmla="*/ 485098 w 636643"/>
                <a:gd name="connsiteY10" fmla="*/ 389192 h 444286"/>
                <a:gd name="connsiteX11" fmla="*/ 584539 w 636643"/>
                <a:gd name="connsiteY11" fmla="*/ 343567 h 444286"/>
                <a:gd name="connsiteX12" fmla="*/ 612924 w 636643"/>
                <a:gd name="connsiteY12" fmla="*/ 295275 h 444286"/>
                <a:gd name="connsiteX13" fmla="*/ 623592 w 636643"/>
                <a:gd name="connsiteY13" fmla="*/ 236125 h 444286"/>
                <a:gd name="connsiteX14" fmla="*/ 633117 w 636643"/>
                <a:gd name="connsiteY14" fmla="*/ 235553 h 444286"/>
                <a:gd name="connsiteX15" fmla="*/ 634641 w 636643"/>
                <a:gd name="connsiteY15" fmla="*/ 300419 h 444286"/>
                <a:gd name="connsiteX16" fmla="*/ 609590 w 636643"/>
                <a:gd name="connsiteY16" fmla="*/ 363760 h 444286"/>
                <a:gd name="connsiteX17" fmla="*/ 557584 w 636643"/>
                <a:gd name="connsiteY17" fmla="*/ 409956 h 444286"/>
                <a:gd name="connsiteX18" fmla="*/ 493957 w 636643"/>
                <a:gd name="connsiteY18" fmla="*/ 434245 h 444286"/>
                <a:gd name="connsiteX19" fmla="*/ 362893 w 636643"/>
                <a:gd name="connsiteY19" fmla="*/ 442913 h 444286"/>
                <a:gd name="connsiteX20" fmla="*/ 235639 w 636643"/>
                <a:gd name="connsiteY20" fmla="*/ 423291 h 444286"/>
                <a:gd name="connsiteX21" fmla="*/ 220208 w 636643"/>
                <a:gd name="connsiteY21" fmla="*/ 419671 h 444286"/>
                <a:gd name="connsiteX22" fmla="*/ 203444 w 636643"/>
                <a:gd name="connsiteY22" fmla="*/ 414909 h 444286"/>
                <a:gd name="connsiteX23" fmla="*/ 170869 w 636643"/>
                <a:gd name="connsiteY23" fmla="*/ 402241 h 444286"/>
                <a:gd name="connsiteX24" fmla="*/ 112576 w 636643"/>
                <a:gd name="connsiteY24" fmla="*/ 363855 h 444286"/>
                <a:gd name="connsiteX25" fmla="*/ 35614 w 636643"/>
                <a:gd name="connsiteY25" fmla="*/ 253175 h 444286"/>
                <a:gd name="connsiteX26" fmla="*/ 15040 w 636643"/>
                <a:gd name="connsiteY26" fmla="*/ 190881 h 444286"/>
                <a:gd name="connsiteX27" fmla="*/ 3610 w 636643"/>
                <a:gd name="connsiteY27" fmla="*/ 127349 h 444286"/>
                <a:gd name="connsiteX28" fmla="*/ 4181 w 636643"/>
                <a:gd name="connsiteY28" fmla="*/ 0 h 444286"/>
                <a:gd name="connsiteX29" fmla="*/ 13801 w 636643"/>
                <a:gd name="connsiteY29" fmla="*/ 381 h 44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36643" h="444286">
                  <a:moveTo>
                    <a:pt x="13801" y="381"/>
                  </a:moveTo>
                  <a:cubicBezTo>
                    <a:pt x="18754" y="41434"/>
                    <a:pt x="25993" y="82105"/>
                    <a:pt x="36566" y="121253"/>
                  </a:cubicBezTo>
                  <a:cubicBezTo>
                    <a:pt x="41614" y="140875"/>
                    <a:pt x="47615" y="160211"/>
                    <a:pt x="54664" y="178879"/>
                  </a:cubicBezTo>
                  <a:cubicBezTo>
                    <a:pt x="61522" y="197644"/>
                    <a:pt x="69332" y="215837"/>
                    <a:pt x="78476" y="233172"/>
                  </a:cubicBezTo>
                  <a:cubicBezTo>
                    <a:pt x="96859" y="267557"/>
                    <a:pt x="119719" y="298799"/>
                    <a:pt x="148390" y="322040"/>
                  </a:cubicBezTo>
                  <a:cubicBezTo>
                    <a:pt x="162582" y="333851"/>
                    <a:pt x="178203" y="343376"/>
                    <a:pt x="194776" y="350901"/>
                  </a:cubicBezTo>
                  <a:cubicBezTo>
                    <a:pt x="203063" y="354711"/>
                    <a:pt x="211636" y="357950"/>
                    <a:pt x="220399" y="360617"/>
                  </a:cubicBezTo>
                  <a:cubicBezTo>
                    <a:pt x="224780" y="361950"/>
                    <a:pt x="229257" y="363093"/>
                    <a:pt x="233734" y="364236"/>
                  </a:cubicBezTo>
                  <a:lnTo>
                    <a:pt x="248688" y="367855"/>
                  </a:lnTo>
                  <a:cubicBezTo>
                    <a:pt x="288026" y="377190"/>
                    <a:pt x="327841" y="384620"/>
                    <a:pt x="367465" y="389001"/>
                  </a:cubicBezTo>
                  <a:cubicBezTo>
                    <a:pt x="407089" y="393192"/>
                    <a:pt x="446903" y="394526"/>
                    <a:pt x="485098" y="389192"/>
                  </a:cubicBezTo>
                  <a:cubicBezTo>
                    <a:pt x="522817" y="383381"/>
                    <a:pt x="559489" y="370618"/>
                    <a:pt x="584539" y="343567"/>
                  </a:cubicBezTo>
                  <a:cubicBezTo>
                    <a:pt x="597398" y="330422"/>
                    <a:pt x="606542" y="313658"/>
                    <a:pt x="612924" y="295275"/>
                  </a:cubicBezTo>
                  <a:cubicBezTo>
                    <a:pt x="619210" y="276796"/>
                    <a:pt x="622258" y="256699"/>
                    <a:pt x="623592" y="236125"/>
                  </a:cubicBezTo>
                  <a:lnTo>
                    <a:pt x="633117" y="235553"/>
                  </a:lnTo>
                  <a:cubicBezTo>
                    <a:pt x="636927" y="256508"/>
                    <a:pt x="637975" y="278416"/>
                    <a:pt x="634641" y="300419"/>
                  </a:cubicBezTo>
                  <a:cubicBezTo>
                    <a:pt x="631402" y="322421"/>
                    <a:pt x="623020" y="344519"/>
                    <a:pt x="609590" y="363760"/>
                  </a:cubicBezTo>
                  <a:cubicBezTo>
                    <a:pt x="596160" y="383000"/>
                    <a:pt x="577586" y="398431"/>
                    <a:pt x="557584" y="409956"/>
                  </a:cubicBezTo>
                  <a:cubicBezTo>
                    <a:pt x="537486" y="421672"/>
                    <a:pt x="515674" y="428911"/>
                    <a:pt x="493957" y="434245"/>
                  </a:cubicBezTo>
                  <a:cubicBezTo>
                    <a:pt x="450237" y="444532"/>
                    <a:pt x="405946" y="445865"/>
                    <a:pt x="362893" y="442913"/>
                  </a:cubicBezTo>
                  <a:cubicBezTo>
                    <a:pt x="319649" y="440055"/>
                    <a:pt x="277358" y="432911"/>
                    <a:pt x="235639" y="423291"/>
                  </a:cubicBezTo>
                  <a:lnTo>
                    <a:pt x="220208" y="419671"/>
                  </a:lnTo>
                  <a:cubicBezTo>
                    <a:pt x="214684" y="418243"/>
                    <a:pt x="208969" y="416719"/>
                    <a:pt x="203444" y="414909"/>
                  </a:cubicBezTo>
                  <a:cubicBezTo>
                    <a:pt x="192395" y="411385"/>
                    <a:pt x="181441" y="407194"/>
                    <a:pt x="170869" y="402241"/>
                  </a:cubicBezTo>
                  <a:cubicBezTo>
                    <a:pt x="149723" y="392335"/>
                    <a:pt x="130006" y="379095"/>
                    <a:pt x="112576" y="363855"/>
                  </a:cubicBezTo>
                  <a:cubicBezTo>
                    <a:pt x="77714" y="332994"/>
                    <a:pt x="52378" y="293942"/>
                    <a:pt x="35614" y="253175"/>
                  </a:cubicBezTo>
                  <a:cubicBezTo>
                    <a:pt x="27136" y="232791"/>
                    <a:pt x="20278" y="211931"/>
                    <a:pt x="15040" y="190881"/>
                  </a:cubicBezTo>
                  <a:cubicBezTo>
                    <a:pt x="9991" y="169831"/>
                    <a:pt x="6277" y="148495"/>
                    <a:pt x="3610" y="127349"/>
                  </a:cubicBezTo>
                  <a:cubicBezTo>
                    <a:pt x="-772" y="84772"/>
                    <a:pt x="-1820" y="42196"/>
                    <a:pt x="4181" y="0"/>
                  </a:cubicBezTo>
                  <a:lnTo>
                    <a:pt x="13801" y="38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53FA7FC-9DA8-FDD7-7C77-A0F04CD42620}"/>
                </a:ext>
              </a:extLst>
            </p:cNvPr>
            <p:cNvSpPr/>
            <p:nvPr/>
          </p:nvSpPr>
          <p:spPr>
            <a:xfrm>
              <a:off x="3597401" y="2398490"/>
              <a:ext cx="349785" cy="375446"/>
            </a:xfrm>
            <a:custGeom>
              <a:avLst/>
              <a:gdLst>
                <a:gd name="connsiteX0" fmla="*/ 95 w 349785"/>
                <a:gd name="connsiteY0" fmla="*/ 363379 h 375446"/>
                <a:gd name="connsiteX1" fmla="*/ 92202 w 349785"/>
                <a:gd name="connsiteY1" fmla="*/ 340043 h 375446"/>
                <a:gd name="connsiteX2" fmla="*/ 174403 w 349785"/>
                <a:gd name="connsiteY2" fmla="*/ 299656 h 375446"/>
                <a:gd name="connsiteX3" fmla="*/ 207931 w 349785"/>
                <a:gd name="connsiteY3" fmla="*/ 269748 h 375446"/>
                <a:gd name="connsiteX4" fmla="*/ 233839 w 349785"/>
                <a:gd name="connsiteY4" fmla="*/ 232886 h 375446"/>
                <a:gd name="connsiteX5" fmla="*/ 261366 w 349785"/>
                <a:gd name="connsiteY5" fmla="*/ 143828 h 375446"/>
                <a:gd name="connsiteX6" fmla="*/ 262033 w 349785"/>
                <a:gd name="connsiteY6" fmla="*/ 139637 h 375446"/>
                <a:gd name="connsiteX7" fmla="*/ 264224 w 349785"/>
                <a:gd name="connsiteY7" fmla="*/ 139541 h 375446"/>
                <a:gd name="connsiteX8" fmla="*/ 264224 w 349785"/>
                <a:gd name="connsiteY8" fmla="*/ 139541 h 375446"/>
                <a:gd name="connsiteX9" fmla="*/ 290132 w 349785"/>
                <a:gd name="connsiteY9" fmla="*/ 109347 h 375446"/>
                <a:gd name="connsiteX10" fmla="*/ 311182 w 349785"/>
                <a:gd name="connsiteY10" fmla="*/ 75914 h 375446"/>
                <a:gd name="connsiteX11" fmla="*/ 326422 w 349785"/>
                <a:gd name="connsiteY11" fmla="*/ 41243 h 375446"/>
                <a:gd name="connsiteX12" fmla="*/ 324231 w 349785"/>
                <a:gd name="connsiteY12" fmla="*/ 7811 h 375446"/>
                <a:gd name="connsiteX13" fmla="*/ 329660 w 349785"/>
                <a:gd name="connsiteY13" fmla="*/ 0 h 375446"/>
                <a:gd name="connsiteX14" fmla="*/ 349568 w 349785"/>
                <a:gd name="connsiteY14" fmla="*/ 44768 h 375446"/>
                <a:gd name="connsiteX15" fmla="*/ 335280 w 349785"/>
                <a:gd name="connsiteY15" fmla="*/ 89249 h 375446"/>
                <a:gd name="connsiteX16" fmla="*/ 307753 w 349785"/>
                <a:gd name="connsiteY16" fmla="*/ 125254 h 375446"/>
                <a:gd name="connsiteX17" fmla="*/ 268034 w 349785"/>
                <a:gd name="connsiteY17" fmla="*/ 148209 h 375446"/>
                <a:gd name="connsiteX18" fmla="*/ 267938 w 349785"/>
                <a:gd name="connsiteY18" fmla="*/ 148304 h 375446"/>
                <a:gd name="connsiteX19" fmla="*/ 270796 w 349785"/>
                <a:gd name="connsiteY19" fmla="*/ 144018 h 375446"/>
                <a:gd name="connsiteX20" fmla="*/ 257461 w 349785"/>
                <a:gd name="connsiteY20" fmla="*/ 244030 h 375446"/>
                <a:gd name="connsiteX21" fmla="*/ 193262 w 349785"/>
                <a:gd name="connsiteY21" fmla="*/ 325374 h 375446"/>
                <a:gd name="connsiteX22" fmla="*/ 100108 w 349785"/>
                <a:gd name="connsiteY22" fmla="*/ 367760 h 375446"/>
                <a:gd name="connsiteX23" fmla="*/ 0 w 349785"/>
                <a:gd name="connsiteY23" fmla="*/ 372904 h 375446"/>
                <a:gd name="connsiteX24" fmla="*/ 95 w 349785"/>
                <a:gd name="connsiteY24" fmla="*/ 363379 h 375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9785" h="375446">
                  <a:moveTo>
                    <a:pt x="95" y="363379"/>
                  </a:moveTo>
                  <a:cubicBezTo>
                    <a:pt x="31623" y="357473"/>
                    <a:pt x="62770" y="350234"/>
                    <a:pt x="92202" y="340043"/>
                  </a:cubicBezTo>
                  <a:cubicBezTo>
                    <a:pt x="121825" y="330137"/>
                    <a:pt x="149733" y="316897"/>
                    <a:pt x="174403" y="299656"/>
                  </a:cubicBezTo>
                  <a:cubicBezTo>
                    <a:pt x="186595" y="290798"/>
                    <a:pt x="197834" y="280892"/>
                    <a:pt x="207931" y="269748"/>
                  </a:cubicBezTo>
                  <a:cubicBezTo>
                    <a:pt x="217837" y="258509"/>
                    <a:pt x="226600" y="246317"/>
                    <a:pt x="233839" y="232886"/>
                  </a:cubicBezTo>
                  <a:cubicBezTo>
                    <a:pt x="248412" y="206216"/>
                    <a:pt x="256604" y="175736"/>
                    <a:pt x="261366" y="143828"/>
                  </a:cubicBezTo>
                  <a:lnTo>
                    <a:pt x="262033" y="139637"/>
                  </a:lnTo>
                  <a:lnTo>
                    <a:pt x="264224" y="139541"/>
                  </a:lnTo>
                  <a:lnTo>
                    <a:pt x="264224" y="139541"/>
                  </a:lnTo>
                  <a:cubicBezTo>
                    <a:pt x="273749" y="130302"/>
                    <a:pt x="282416" y="119920"/>
                    <a:pt x="290132" y="109347"/>
                  </a:cubicBezTo>
                  <a:cubicBezTo>
                    <a:pt x="297942" y="98679"/>
                    <a:pt x="304705" y="87439"/>
                    <a:pt x="311182" y="75914"/>
                  </a:cubicBezTo>
                  <a:cubicBezTo>
                    <a:pt x="317563" y="64294"/>
                    <a:pt x="323279" y="52864"/>
                    <a:pt x="326422" y="41243"/>
                  </a:cubicBezTo>
                  <a:cubicBezTo>
                    <a:pt x="329565" y="29908"/>
                    <a:pt x="329946" y="17717"/>
                    <a:pt x="324231" y="7811"/>
                  </a:cubicBezTo>
                  <a:lnTo>
                    <a:pt x="329660" y="0"/>
                  </a:lnTo>
                  <a:cubicBezTo>
                    <a:pt x="346329" y="8954"/>
                    <a:pt x="350901" y="28766"/>
                    <a:pt x="349568" y="44768"/>
                  </a:cubicBezTo>
                  <a:cubicBezTo>
                    <a:pt x="348425" y="61246"/>
                    <a:pt x="342424" y="76105"/>
                    <a:pt x="335280" y="89249"/>
                  </a:cubicBezTo>
                  <a:cubicBezTo>
                    <a:pt x="328136" y="102489"/>
                    <a:pt x="318897" y="114871"/>
                    <a:pt x="307753" y="125254"/>
                  </a:cubicBezTo>
                  <a:cubicBezTo>
                    <a:pt x="296513" y="135636"/>
                    <a:pt x="283750" y="144494"/>
                    <a:pt x="268034" y="148209"/>
                  </a:cubicBezTo>
                  <a:lnTo>
                    <a:pt x="267938" y="148304"/>
                  </a:lnTo>
                  <a:lnTo>
                    <a:pt x="270796" y="144018"/>
                  </a:lnTo>
                  <a:cubicBezTo>
                    <a:pt x="274511" y="176975"/>
                    <a:pt x="270701" y="211836"/>
                    <a:pt x="257461" y="244030"/>
                  </a:cubicBezTo>
                  <a:cubicBezTo>
                    <a:pt x="244316" y="276225"/>
                    <a:pt x="221361" y="304800"/>
                    <a:pt x="193262" y="325374"/>
                  </a:cubicBezTo>
                  <a:cubicBezTo>
                    <a:pt x="165449" y="346520"/>
                    <a:pt x="132969" y="359759"/>
                    <a:pt x="100108" y="367760"/>
                  </a:cubicBezTo>
                  <a:cubicBezTo>
                    <a:pt x="67056" y="375095"/>
                    <a:pt x="33338" y="377952"/>
                    <a:pt x="0" y="372904"/>
                  </a:cubicBezTo>
                  <a:lnTo>
                    <a:pt x="95" y="36337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4697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AA72B5-2070-AEF4-D5AA-BF9231C471B7}"/>
              </a:ext>
            </a:extLst>
          </p:cNvPr>
          <p:cNvGrpSpPr/>
          <p:nvPr/>
        </p:nvGrpSpPr>
        <p:grpSpPr>
          <a:xfrm>
            <a:off x="856908" y="1157690"/>
            <a:ext cx="1679321" cy="1676796"/>
            <a:chOff x="846606" y="1066677"/>
            <a:chExt cx="1679321" cy="167679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AB81B73B-54B5-C35B-62A8-B14AB47051EE}"/>
                </a:ext>
              </a:extLst>
            </p:cNvPr>
            <p:cNvSpPr/>
            <p:nvPr/>
          </p:nvSpPr>
          <p:spPr>
            <a:xfrm>
              <a:off x="883049" y="1100595"/>
              <a:ext cx="1642878" cy="1642878"/>
            </a:xfrm>
            <a:prstGeom prst="ellipse">
              <a:avLst/>
            </a:prstGeom>
            <a:solidFill>
              <a:srgbClr val="CB2900"/>
            </a:solidFill>
            <a:ln w="12700" cap="flat">
              <a:gradFill>
                <a:gsLst>
                  <a:gs pos="22000">
                    <a:srgbClr val="F7DEA2">
                      <a:alpha val="0"/>
                    </a:srgbClr>
                  </a:gs>
                  <a:gs pos="100000">
                    <a:srgbClr val="F7DEA2"/>
                  </a:gs>
                </a:gsLst>
                <a:lin ang="36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03DF2417-66CC-419D-532D-35056902977F}"/>
                </a:ext>
              </a:extLst>
            </p:cNvPr>
            <p:cNvSpPr/>
            <p:nvPr/>
          </p:nvSpPr>
          <p:spPr>
            <a:xfrm>
              <a:off x="1018001" y="1235547"/>
              <a:ext cx="1372974" cy="13729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D178A8A-B6A6-9D03-6BD7-EA3006751DAA}"/>
                </a:ext>
              </a:extLst>
            </p:cNvPr>
            <p:cNvSpPr/>
            <p:nvPr/>
          </p:nvSpPr>
          <p:spPr>
            <a:xfrm>
              <a:off x="846606" y="1066677"/>
              <a:ext cx="571661" cy="571661"/>
            </a:xfrm>
            <a:prstGeom prst="ellipse">
              <a:avLst/>
            </a:prstGeom>
            <a:gradFill>
              <a:gsLst>
                <a:gs pos="0">
                  <a:srgbClr val="F7DEA2"/>
                </a:gs>
                <a:gs pos="74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7C0B9370-4DA9-16DC-E0EE-6A7E1F497CE6}"/>
                </a:ext>
              </a:extLst>
            </p:cNvPr>
            <p:cNvSpPr txBox="1"/>
            <p:nvPr/>
          </p:nvSpPr>
          <p:spPr>
            <a:xfrm>
              <a:off x="904615" y="1230580"/>
              <a:ext cx="4257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400" dirty="0">
                  <a:sym typeface="HarmonyOS Sans SC Light" panose="00000400000000000000" pitchFamily="2" charset="-122"/>
                </a:rPr>
                <a:t>01</a:t>
              </a:r>
              <a:endParaRPr lang="zh-CN" altLang="en-US" sz="14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5F4FE71-0EC3-281D-2D6D-321CF90F3486}"/>
                </a:ext>
              </a:extLst>
            </p:cNvPr>
            <p:cNvSpPr txBox="1"/>
            <p:nvPr/>
          </p:nvSpPr>
          <p:spPr>
            <a:xfrm>
              <a:off x="1144169" y="1626202"/>
              <a:ext cx="1154931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gradFill>
                    <a:gsLst>
                      <a:gs pos="0">
                        <a:srgbClr val="FF0000">
                          <a:alpha val="19000"/>
                        </a:srgb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</a:t>
              </a:r>
              <a:endParaRPr lang="en-US" altLang="zh-CN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1600" b="1" dirty="0">
                  <a:gradFill>
                    <a:gsLst>
                      <a:gs pos="0">
                        <a:srgbClr val="FF0000">
                          <a:alpha val="19000"/>
                        </a:srgb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标题文本</a:t>
              </a:r>
            </a:p>
          </p:txBody>
        </p:sp>
      </p:grpSp>
      <p:grpSp>
        <p:nvGrpSpPr>
          <p:cNvPr id="543" name="组合 542">
            <a:extLst>
              <a:ext uri="{FF2B5EF4-FFF2-40B4-BE49-F238E27FC236}">
                <a16:creationId xmlns:a16="http://schemas.microsoft.com/office/drawing/2014/main" id="{F256E1D4-57E3-CC6E-A987-8FEF63306291}"/>
              </a:ext>
            </a:extLst>
          </p:cNvPr>
          <p:cNvGrpSpPr/>
          <p:nvPr/>
        </p:nvGrpSpPr>
        <p:grpSpPr>
          <a:xfrm>
            <a:off x="3194404" y="2821623"/>
            <a:ext cx="2755780" cy="2521674"/>
            <a:chOff x="3275856" y="1131590"/>
            <a:chExt cx="2755780" cy="2521674"/>
          </a:xfrm>
        </p:grpSpPr>
        <p:grpSp>
          <p:nvGrpSpPr>
            <p:cNvPr id="544" name="图形 214">
              <a:extLst>
                <a:ext uri="{FF2B5EF4-FFF2-40B4-BE49-F238E27FC236}">
                  <a16:creationId xmlns:a16="http://schemas.microsoft.com/office/drawing/2014/main" id="{0736CA13-9658-5F5D-1F22-8D9AB47AC715}"/>
                </a:ext>
              </a:extLst>
            </p:cNvPr>
            <p:cNvGrpSpPr/>
            <p:nvPr/>
          </p:nvGrpSpPr>
          <p:grpSpPr>
            <a:xfrm>
              <a:off x="5558460" y="1701877"/>
              <a:ext cx="410051" cy="858492"/>
              <a:chOff x="60769" y="570261"/>
              <a:chExt cx="410051" cy="858492"/>
            </a:xfrm>
          </p:grpSpPr>
          <p:grpSp>
            <p:nvGrpSpPr>
              <p:cNvPr id="674" name="图形 214">
                <a:extLst>
                  <a:ext uri="{FF2B5EF4-FFF2-40B4-BE49-F238E27FC236}">
                    <a16:creationId xmlns:a16="http://schemas.microsoft.com/office/drawing/2014/main" id="{14B5D6D9-0CF1-C340-46F3-83A71C979CFA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01A2AAC0-F6CE-72A5-2037-639A87BE7D2A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BD606169-E51F-A954-02BC-0B82F4DD6B9E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4E8041C0-6FC3-F69F-FD63-E9C24EEC10AE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D1FD5184-3A68-97E4-D81B-F91A8BE10FED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0" name="图形 214">
                  <a:extLst>
                    <a:ext uri="{FF2B5EF4-FFF2-40B4-BE49-F238E27FC236}">
                      <a16:creationId xmlns:a16="http://schemas.microsoft.com/office/drawing/2014/main" id="{48F000A4-AD5E-D533-B646-B6D72B563D96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701" name="任意多边形: 形状 700">
                    <a:extLst>
                      <a:ext uri="{FF2B5EF4-FFF2-40B4-BE49-F238E27FC236}">
                        <a16:creationId xmlns:a16="http://schemas.microsoft.com/office/drawing/2014/main" id="{C8C9D971-E0B2-DA8F-A68D-D8EE534A0E6B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任意多边形: 形状 701">
                    <a:extLst>
                      <a:ext uri="{FF2B5EF4-FFF2-40B4-BE49-F238E27FC236}">
                        <a16:creationId xmlns:a16="http://schemas.microsoft.com/office/drawing/2014/main" id="{797F7287-96B6-956A-24AA-CAC7D3476125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任意多边形: 形状 702">
                    <a:extLst>
                      <a:ext uri="{FF2B5EF4-FFF2-40B4-BE49-F238E27FC236}">
                        <a16:creationId xmlns:a16="http://schemas.microsoft.com/office/drawing/2014/main" id="{D7A47563-87A2-C50A-CE07-BC08789F37EE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75" name="图形 214">
                <a:extLst>
                  <a:ext uri="{FF2B5EF4-FFF2-40B4-BE49-F238E27FC236}">
                    <a16:creationId xmlns:a16="http://schemas.microsoft.com/office/drawing/2014/main" id="{C3FD3932-29F1-6576-E5FD-F09E713B8C12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63FDCF1C-236F-BED8-F99C-985DE82486FE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1926502E-8D45-2BDF-1D8F-0D9786E52CD0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878FCF73-69C9-432B-1B55-F4DA463643D0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8081CE28-9114-EDF1-059E-1A3CA92951A3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DDFE9264-8B36-E901-312A-9A6282C17401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7595F25D-AA7F-C855-5266-2A929B27D604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6862F9E8-4792-7A0B-8879-8B0C524EDF9A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093466C2-D5B0-A706-20F1-D0CB35AE2464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AC1A3CFF-8D4E-49BF-084E-D196FB40CA48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B535DA26-2154-2673-849F-3603DCEF3361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78" name="图形 214">
                <a:extLst>
                  <a:ext uri="{FF2B5EF4-FFF2-40B4-BE49-F238E27FC236}">
                    <a16:creationId xmlns:a16="http://schemas.microsoft.com/office/drawing/2014/main" id="{BE2506D4-E40F-4732-F1AD-C0D2FC641757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628AF94-487B-81FF-7C24-A4EDCC2E1511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8A63E08-1A08-E840-430D-D169D3A678B8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:a16="http://schemas.microsoft.com/office/drawing/2014/main" id="{67DE1B8D-1995-170B-DFF8-3E58291D5B40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:a16="http://schemas.microsoft.com/office/drawing/2014/main" id="{42B3D4A6-6419-E563-2754-A481A42CBB7A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81D003E3-E67B-AFBA-E29C-A73F0F298D61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27C5A63-5C05-88AA-AA72-44B005A5B997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773FA0D1-7F35-1533-CD42-96BE5216793F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30C823A-510E-0D34-7AB8-3E76C75CE9CC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9CE28904-06FC-B7C1-41A5-64BA77BE27C8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5" name="图形 214">
              <a:extLst>
                <a:ext uri="{FF2B5EF4-FFF2-40B4-BE49-F238E27FC236}">
                  <a16:creationId xmlns:a16="http://schemas.microsoft.com/office/drawing/2014/main" id="{24D453B5-F35A-FCA3-E438-DB4281BDF3C4}"/>
                </a:ext>
              </a:extLst>
            </p:cNvPr>
            <p:cNvGrpSpPr/>
            <p:nvPr/>
          </p:nvGrpSpPr>
          <p:grpSpPr>
            <a:xfrm>
              <a:off x="3336696" y="1701877"/>
              <a:ext cx="410051" cy="858492"/>
              <a:chOff x="60769" y="570261"/>
              <a:chExt cx="410051" cy="858492"/>
            </a:xfrm>
          </p:grpSpPr>
          <p:grpSp>
            <p:nvGrpSpPr>
              <p:cNvPr id="644" name="图形 214">
                <a:extLst>
                  <a:ext uri="{FF2B5EF4-FFF2-40B4-BE49-F238E27FC236}">
                    <a16:creationId xmlns:a16="http://schemas.microsoft.com/office/drawing/2014/main" id="{5A4D0D7A-929A-AF19-F5A8-2E4C1F016F99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8F62DE54-5A92-ECA4-B0DF-BB2BF145052E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B2DAB776-6104-D6D8-7FF3-A7B858421CD8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C86986F9-4AB9-8499-ECE2-D72B74A330A4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93AE759A-786B-AD2F-1A70-511C29B8A6EA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70" name="图形 214">
                  <a:extLst>
                    <a:ext uri="{FF2B5EF4-FFF2-40B4-BE49-F238E27FC236}">
                      <a16:creationId xmlns:a16="http://schemas.microsoft.com/office/drawing/2014/main" id="{AC8317C1-6579-8AC4-4629-3C48FE4C143C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2B0A04BA-702B-83FD-730C-077B06970CE6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00FC19B3-C050-45AF-CF99-463A13839561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DFBB0CAB-B3FA-9F7C-D6E0-4818D543472B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45" name="图形 214">
                <a:extLst>
                  <a:ext uri="{FF2B5EF4-FFF2-40B4-BE49-F238E27FC236}">
                    <a16:creationId xmlns:a16="http://schemas.microsoft.com/office/drawing/2014/main" id="{FF31DA9E-E8E8-6BB0-AB55-D509995E8613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789AFEC9-A006-AA00-5F60-B39E5E8AEEAC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65342B72-4035-3B02-5774-D63D2E85F074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4FBEF52-75A2-1679-12EC-BC3CF0F64B32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2D9E7DC2-97AA-3CCF-5E6D-2C240BAF2ACA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E2A5910F-37D8-17CA-1934-DCAC65E0B594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E68BF436-D317-202E-B1D1-C51FCB41181C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34F11178-288E-BFAF-4784-B79EA3485E65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3EAA0A43-680D-CAB7-A159-A4EACBE69253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20D6624E-C1C7-1B4C-E73B-98FB474A6F2F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28615B5-006A-5736-88A3-BD9A26AB8C94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48" name="图形 214">
                <a:extLst>
                  <a:ext uri="{FF2B5EF4-FFF2-40B4-BE49-F238E27FC236}">
                    <a16:creationId xmlns:a16="http://schemas.microsoft.com/office/drawing/2014/main" id="{EC74911E-B915-466D-9D7C-01D1B5B48E33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3F66B486-5B3C-A21F-8DCF-E213E38C4A2E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CB189938-6CDE-AC44-F76C-E1E624BF30AC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C65A95D6-991F-881B-2F4A-A3F661A6154C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AB41100F-6FC9-F9A3-E37E-2EEBF95EAE92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F19A396A-C55B-7E0A-ED00-16A3ACB33B54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90B4002F-F68E-FF69-1BB1-EF0E15AE5E29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8A4613DC-B884-CDD9-BA8C-35F981EF320B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8929BFDC-089A-1561-0DEF-205AF48BB14A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D1B6AE5-D5B0-3D84-5999-52428EDC58AE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6" name="图形 214">
              <a:extLst>
                <a:ext uri="{FF2B5EF4-FFF2-40B4-BE49-F238E27FC236}">
                  <a16:creationId xmlns:a16="http://schemas.microsoft.com/office/drawing/2014/main" id="{A6F0226B-D3EB-40EA-2F3C-5C897AF99190}"/>
                </a:ext>
              </a:extLst>
            </p:cNvPr>
            <p:cNvGrpSpPr/>
            <p:nvPr/>
          </p:nvGrpSpPr>
          <p:grpSpPr>
            <a:xfrm>
              <a:off x="3796754" y="1833608"/>
              <a:ext cx="1714118" cy="1600009"/>
              <a:chOff x="520827" y="701992"/>
              <a:chExt cx="1714118" cy="1600009"/>
            </a:xfrm>
            <a:solidFill>
              <a:srgbClr val="E6AF33"/>
            </a:solidFill>
          </p:grpSpPr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F58B1A0E-6907-EDC6-BEDD-650927FFFB6D}"/>
                  </a:ext>
                </a:extLst>
              </p:cNvPr>
              <p:cNvSpPr/>
              <p:nvPr/>
            </p:nvSpPr>
            <p:spPr>
              <a:xfrm>
                <a:off x="520827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289B3970-F5A8-C0BC-EA8E-3AA63B793C1F}"/>
                  </a:ext>
                </a:extLst>
              </p:cNvPr>
              <p:cNvSpPr/>
              <p:nvPr/>
            </p:nvSpPr>
            <p:spPr>
              <a:xfrm>
                <a:off x="2145506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972A9C0-D5E2-9F9C-F504-4844CD4AE123}"/>
                </a:ext>
              </a:extLst>
            </p:cNvPr>
            <p:cNvSpPr/>
            <p:nvPr/>
          </p:nvSpPr>
          <p:spPr>
            <a:xfrm>
              <a:off x="5453342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1 w 15430"/>
                <a:gd name="connsiteY1" fmla="*/ 0 h 1588008"/>
                <a:gd name="connsiteX2" fmla="*/ 15431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1" y="0"/>
                  </a:lnTo>
                  <a:lnTo>
                    <a:pt x="15431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C108E9C-80A6-F908-14B6-B10E4F16BF77}"/>
                </a:ext>
              </a:extLst>
            </p:cNvPr>
            <p:cNvSpPr/>
            <p:nvPr/>
          </p:nvSpPr>
          <p:spPr>
            <a:xfrm>
              <a:off x="3836187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0 w 15430"/>
                <a:gd name="connsiteY1" fmla="*/ 0 h 1588008"/>
                <a:gd name="connsiteX2" fmla="*/ 15430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0" y="0"/>
                  </a:lnTo>
                  <a:lnTo>
                    <a:pt x="15430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01EA1A6-9E99-CE2A-E648-2673F70B69D3}"/>
                </a:ext>
              </a:extLst>
            </p:cNvPr>
            <p:cNvSpPr/>
            <p:nvPr/>
          </p:nvSpPr>
          <p:spPr>
            <a:xfrm>
              <a:off x="3884765" y="1855134"/>
              <a:ext cx="1538192" cy="1561338"/>
            </a:xfrm>
            <a:custGeom>
              <a:avLst/>
              <a:gdLst>
                <a:gd name="connsiteX0" fmla="*/ 0 w 1538192"/>
                <a:gd name="connsiteY0" fmla="*/ 0 h 1561338"/>
                <a:gd name="connsiteX1" fmla="*/ 1538192 w 1538192"/>
                <a:gd name="connsiteY1" fmla="*/ 0 h 1561338"/>
                <a:gd name="connsiteX2" fmla="*/ 1538192 w 1538192"/>
                <a:gd name="connsiteY2" fmla="*/ 1561338 h 1561338"/>
                <a:gd name="connsiteX3" fmla="*/ 0 w 1538192"/>
                <a:gd name="connsiteY3" fmla="*/ 1561338 h 15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92" h="1561338">
                  <a:moveTo>
                    <a:pt x="0" y="0"/>
                  </a:moveTo>
                  <a:lnTo>
                    <a:pt x="1538192" y="0"/>
                  </a:lnTo>
                  <a:lnTo>
                    <a:pt x="1538192" y="1561338"/>
                  </a:lnTo>
                  <a:lnTo>
                    <a:pt x="0" y="1561338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50" name="图形 214">
              <a:extLst>
                <a:ext uri="{FF2B5EF4-FFF2-40B4-BE49-F238E27FC236}">
                  <a16:creationId xmlns:a16="http://schemas.microsoft.com/office/drawing/2014/main" id="{AEEB5588-6B48-FE7B-B7A9-B976FC41D2D7}"/>
                </a:ext>
              </a:extLst>
            </p:cNvPr>
            <p:cNvGrpSpPr/>
            <p:nvPr/>
          </p:nvGrpSpPr>
          <p:grpSpPr>
            <a:xfrm>
              <a:off x="3945473" y="1863516"/>
              <a:ext cx="1427416" cy="1570101"/>
              <a:chOff x="664178" y="717899"/>
              <a:chExt cx="1427416" cy="1570101"/>
            </a:xfrm>
            <a:solidFill>
              <a:srgbClr val="731602"/>
            </a:solidFill>
          </p:grpSpPr>
          <p:grpSp>
            <p:nvGrpSpPr>
              <p:cNvPr id="580" name="图形 214">
                <a:extLst>
                  <a:ext uri="{FF2B5EF4-FFF2-40B4-BE49-F238E27FC236}">
                    <a16:creationId xmlns:a16="http://schemas.microsoft.com/office/drawing/2014/main" id="{6E47A3E6-9EC3-4A5F-DA83-37AD6296A2E9}"/>
                  </a:ext>
                </a:extLst>
              </p:cNvPr>
              <p:cNvGrpSpPr/>
              <p:nvPr/>
            </p:nvGrpSpPr>
            <p:grpSpPr>
              <a:xfrm>
                <a:off x="664178" y="770572"/>
                <a:ext cx="1427416" cy="1467231"/>
                <a:chOff x="664178" y="770572"/>
                <a:chExt cx="1427416" cy="1467231"/>
              </a:xfrm>
              <a:solidFill>
                <a:srgbClr val="731602"/>
              </a:solidFill>
            </p:grpSpPr>
            <p:grpSp>
              <p:nvGrpSpPr>
                <p:cNvPr id="582" name="图形 214">
                  <a:extLst>
                    <a:ext uri="{FF2B5EF4-FFF2-40B4-BE49-F238E27FC236}">
                      <a16:creationId xmlns:a16="http://schemas.microsoft.com/office/drawing/2014/main" id="{777C6A27-45DF-56EA-D1BC-F4666B5DE0A7}"/>
                    </a:ext>
                  </a:extLst>
                </p:cNvPr>
                <p:cNvGrpSpPr/>
                <p:nvPr/>
              </p:nvGrpSpPr>
              <p:grpSpPr>
                <a:xfrm>
                  <a:off x="664178" y="770572"/>
                  <a:ext cx="668178" cy="1467231"/>
                  <a:chOff x="664178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613" name="任意多边形: 形状 612">
                    <a:extLst>
                      <a:ext uri="{FF2B5EF4-FFF2-40B4-BE49-F238E27FC236}">
                        <a16:creationId xmlns:a16="http://schemas.microsoft.com/office/drawing/2014/main" id="{0E458B31-3804-01A8-E166-EF2A4FECFB0C}"/>
                      </a:ext>
                    </a:extLst>
                  </p:cNvPr>
                  <p:cNvSpPr/>
                  <p:nvPr/>
                </p:nvSpPr>
                <p:spPr>
                  <a:xfrm>
                    <a:off x="664178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4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4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4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4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614" name="图形 214">
                    <a:extLst>
                      <a:ext uri="{FF2B5EF4-FFF2-40B4-BE49-F238E27FC236}">
                        <a16:creationId xmlns:a16="http://schemas.microsoft.com/office/drawing/2014/main" id="{AAF5CF5E-FAFA-9DB2-6C6B-4B86BE0564B2}"/>
                      </a:ext>
                    </a:extLst>
                  </p:cNvPr>
                  <p:cNvGrpSpPr/>
                  <p:nvPr/>
                </p:nvGrpSpPr>
                <p:grpSpPr>
                  <a:xfrm>
                    <a:off x="698944" y="1991105"/>
                    <a:ext cx="203644" cy="213074"/>
                    <a:chOff x="698944" y="1991105"/>
                    <a:chExt cx="203644" cy="213074"/>
                  </a:xfrm>
                  <a:solidFill>
                    <a:srgbClr val="731602"/>
                  </a:solidFill>
                </p:grpSpPr>
                <p:sp>
                  <p:nvSpPr>
                    <p:cNvPr id="636" name="任意多边形: 形状 635">
                      <a:extLst>
                        <a:ext uri="{FF2B5EF4-FFF2-40B4-BE49-F238E27FC236}">
                          <a16:creationId xmlns:a16="http://schemas.microsoft.com/office/drawing/2014/main" id="{164621C0-5CE7-F811-E1C7-BBDCE84D58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944" y="1991105"/>
                      <a:ext cx="203644" cy="213074"/>
                    </a:xfrm>
                    <a:custGeom>
                      <a:avLst/>
                      <a:gdLst>
                        <a:gd name="connsiteX0" fmla="*/ 198501 w 203644"/>
                        <a:gd name="connsiteY0" fmla="*/ 202406 h 213074"/>
                        <a:gd name="connsiteX1" fmla="*/ 203645 w 203644"/>
                        <a:gd name="connsiteY1" fmla="*/ 207740 h 213074"/>
                        <a:gd name="connsiteX2" fmla="*/ 198501 w 203644"/>
                        <a:gd name="connsiteY2" fmla="*/ 213074 h 213074"/>
                        <a:gd name="connsiteX3" fmla="*/ 95631 w 203644"/>
                        <a:gd name="connsiteY3" fmla="*/ 213074 h 213074"/>
                        <a:gd name="connsiteX4" fmla="*/ 90488 w 203644"/>
                        <a:gd name="connsiteY4" fmla="*/ 207740 h 213074"/>
                        <a:gd name="connsiteX5" fmla="*/ 90488 w 203644"/>
                        <a:gd name="connsiteY5" fmla="*/ 207264 h 213074"/>
                        <a:gd name="connsiteX6" fmla="*/ 90678 w 203644"/>
                        <a:gd name="connsiteY6" fmla="*/ 156210 h 213074"/>
                        <a:gd name="connsiteX7" fmla="*/ 60484 w 203644"/>
                        <a:gd name="connsiteY7" fmla="*/ 156210 h 213074"/>
                        <a:gd name="connsiteX8" fmla="*/ 55340 w 203644"/>
                        <a:gd name="connsiteY8" fmla="*/ 150876 h 213074"/>
                        <a:gd name="connsiteX9" fmla="*/ 55340 w 203644"/>
                        <a:gd name="connsiteY9" fmla="*/ 150400 h 213074"/>
                        <a:gd name="connsiteX10" fmla="*/ 55435 w 203644"/>
                        <a:gd name="connsiteY10" fmla="*/ 120015 h 213074"/>
                        <a:gd name="connsiteX11" fmla="*/ 5144 w 203644"/>
                        <a:gd name="connsiteY11" fmla="*/ 120015 h 213074"/>
                        <a:gd name="connsiteX12" fmla="*/ 0 w 203644"/>
                        <a:gd name="connsiteY12" fmla="*/ 114776 h 213074"/>
                        <a:gd name="connsiteX13" fmla="*/ 0 w 203644"/>
                        <a:gd name="connsiteY13" fmla="*/ 5239 h 213074"/>
                        <a:gd name="connsiteX14" fmla="*/ 5144 w 203644"/>
                        <a:gd name="connsiteY14" fmla="*/ 0 h 213074"/>
                        <a:gd name="connsiteX15" fmla="*/ 10287 w 203644"/>
                        <a:gd name="connsiteY15" fmla="*/ 5239 h 213074"/>
                        <a:gd name="connsiteX16" fmla="*/ 10287 w 203644"/>
                        <a:gd name="connsiteY16" fmla="*/ 109538 h 213074"/>
                        <a:gd name="connsiteX17" fmla="*/ 60674 w 203644"/>
                        <a:gd name="connsiteY17" fmla="*/ 109538 h 213074"/>
                        <a:gd name="connsiteX18" fmla="*/ 65818 w 203644"/>
                        <a:gd name="connsiteY18" fmla="*/ 114872 h 213074"/>
                        <a:gd name="connsiteX19" fmla="*/ 65723 w 203644"/>
                        <a:gd name="connsiteY19" fmla="*/ 145733 h 213074"/>
                        <a:gd name="connsiteX20" fmla="*/ 95917 w 203644"/>
                        <a:gd name="connsiteY20" fmla="*/ 145733 h 213074"/>
                        <a:gd name="connsiteX21" fmla="*/ 95917 w 203644"/>
                        <a:gd name="connsiteY21" fmla="*/ 145733 h 213074"/>
                        <a:gd name="connsiteX22" fmla="*/ 101060 w 203644"/>
                        <a:gd name="connsiteY22" fmla="*/ 150971 h 213074"/>
                        <a:gd name="connsiteX23" fmla="*/ 100870 w 203644"/>
                        <a:gd name="connsiteY23" fmla="*/ 202502 h 213074"/>
                        <a:gd name="connsiteX24" fmla="*/ 198501 w 203644"/>
                        <a:gd name="connsiteY24" fmla="*/ 202502 h 213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644" h="213074">
                          <a:moveTo>
                            <a:pt x="198501" y="202406"/>
                          </a:moveTo>
                          <a:cubicBezTo>
                            <a:pt x="201359" y="202406"/>
                            <a:pt x="203645" y="204788"/>
                            <a:pt x="203645" y="207740"/>
                          </a:cubicBezTo>
                          <a:cubicBezTo>
                            <a:pt x="203645" y="210693"/>
                            <a:pt x="201359" y="213074"/>
                            <a:pt x="198501" y="213074"/>
                          </a:cubicBezTo>
                          <a:lnTo>
                            <a:pt x="95631" y="213074"/>
                          </a:lnTo>
                          <a:cubicBezTo>
                            <a:pt x="92774" y="213074"/>
                            <a:pt x="90488" y="210693"/>
                            <a:pt x="90488" y="207740"/>
                          </a:cubicBezTo>
                          <a:lnTo>
                            <a:pt x="90488" y="207264"/>
                          </a:lnTo>
                          <a:lnTo>
                            <a:pt x="90678" y="156210"/>
                          </a:lnTo>
                          <a:lnTo>
                            <a:pt x="60484" y="156210"/>
                          </a:lnTo>
                          <a:cubicBezTo>
                            <a:pt x="57626" y="156210"/>
                            <a:pt x="55340" y="153829"/>
                            <a:pt x="55340" y="150876"/>
                          </a:cubicBezTo>
                          <a:lnTo>
                            <a:pt x="55340" y="150400"/>
                          </a:lnTo>
                          <a:lnTo>
                            <a:pt x="55435" y="120015"/>
                          </a:lnTo>
                          <a:lnTo>
                            <a:pt x="5144" y="120015"/>
                          </a:lnTo>
                          <a:cubicBezTo>
                            <a:pt x="2286" y="120015"/>
                            <a:pt x="0" y="117634"/>
                            <a:pt x="0" y="114776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cubicBezTo>
                            <a:pt x="8001" y="0"/>
                            <a:pt x="10287" y="2381"/>
                            <a:pt x="10287" y="5239"/>
                          </a:cubicBezTo>
                          <a:lnTo>
                            <a:pt x="10287" y="109538"/>
                          </a:lnTo>
                          <a:lnTo>
                            <a:pt x="60674" y="109538"/>
                          </a:lnTo>
                          <a:cubicBezTo>
                            <a:pt x="63532" y="109538"/>
                            <a:pt x="65818" y="111919"/>
                            <a:pt x="65818" y="114872"/>
                          </a:cubicBezTo>
                          <a:lnTo>
                            <a:pt x="65723" y="145733"/>
                          </a:lnTo>
                          <a:lnTo>
                            <a:pt x="95917" y="145733"/>
                          </a:lnTo>
                          <a:lnTo>
                            <a:pt x="95917" y="145733"/>
                          </a:lnTo>
                          <a:cubicBezTo>
                            <a:pt x="98774" y="145733"/>
                            <a:pt x="101060" y="148114"/>
                            <a:pt x="101060" y="150971"/>
                          </a:cubicBezTo>
                          <a:lnTo>
                            <a:pt x="100870" y="202502"/>
                          </a:lnTo>
                          <a:lnTo>
                            <a:pt x="198501" y="2025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7" name="任意多边形: 形状 636">
                      <a:extLst>
                        <a:ext uri="{FF2B5EF4-FFF2-40B4-BE49-F238E27FC236}">
                          <a16:creationId xmlns:a16="http://schemas.microsoft.com/office/drawing/2014/main" id="{5EBE18F9-842A-670B-B74E-D3668C2EA6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2138267"/>
                      <a:ext cx="46005" cy="47434"/>
                    </a:xfrm>
                    <a:custGeom>
                      <a:avLst/>
                      <a:gdLst>
                        <a:gd name="connsiteX0" fmla="*/ 10287 w 46005"/>
                        <a:gd name="connsiteY0" fmla="*/ 36862 h 47434"/>
                        <a:gd name="connsiteX1" fmla="*/ 35624 w 46005"/>
                        <a:gd name="connsiteY1" fmla="*/ 36767 h 47434"/>
                        <a:gd name="connsiteX2" fmla="*/ 35719 w 46005"/>
                        <a:gd name="connsiteY2" fmla="*/ 10763 h 47434"/>
                        <a:gd name="connsiteX3" fmla="*/ 10287 w 46005"/>
                        <a:gd name="connsiteY3" fmla="*/ 10763 h 47434"/>
                        <a:gd name="connsiteX4" fmla="*/ 10287 w 46005"/>
                        <a:gd name="connsiteY4" fmla="*/ 36862 h 47434"/>
                        <a:gd name="connsiteX5" fmla="*/ 10287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4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4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287" y="36862"/>
                          </a:moveTo>
                          <a:lnTo>
                            <a:pt x="35624" y="36767"/>
                          </a:lnTo>
                          <a:lnTo>
                            <a:pt x="35719" y="10763"/>
                          </a:ln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10287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4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8" name="任意多边形: 形状 637">
                      <a:extLst>
                        <a:ext uri="{FF2B5EF4-FFF2-40B4-BE49-F238E27FC236}">
                          <a16:creationId xmlns:a16="http://schemas.microsoft.com/office/drawing/2014/main" id="{36BE40C7-7962-C32B-5D06-AC9582EE77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528 w 45910"/>
                        <a:gd name="connsiteY1" fmla="*/ 36576 h 47339"/>
                        <a:gd name="connsiteX2" fmla="*/ 35623 w 45910"/>
                        <a:gd name="connsiteY2" fmla="*/ 10573 h 47339"/>
                        <a:gd name="connsiteX3" fmla="*/ 10287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0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528" y="36576"/>
                          </a:lnTo>
                          <a:lnTo>
                            <a:pt x="35623" y="10573"/>
                          </a:lnTo>
                          <a:lnTo>
                            <a:pt x="10287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815" y="41815"/>
                          </a:lnTo>
                          <a:cubicBezTo>
                            <a:pt x="45720" y="44767"/>
                            <a:pt x="43434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9" name="图形 214">
                      <a:extLst>
                        <a:ext uri="{FF2B5EF4-FFF2-40B4-BE49-F238E27FC236}">
                          <a16:creationId xmlns:a16="http://schemas.microsoft.com/office/drawing/2014/main" id="{BADD8022-721F-F997-908B-83833EBB5C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2063591"/>
                      <a:ext cx="81343" cy="83724"/>
                      <a:chOff x="754760" y="2063591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40" name="任意多边形: 形状 639">
                        <a:extLst>
                          <a:ext uri="{FF2B5EF4-FFF2-40B4-BE49-F238E27FC236}">
                            <a16:creationId xmlns:a16="http://schemas.microsoft.com/office/drawing/2014/main" id="{205E955C-C5BD-04C5-4CB1-5E0E59B244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528 w 45910"/>
                          <a:gd name="connsiteY1" fmla="*/ 36481 h 47148"/>
                          <a:gd name="connsiteX2" fmla="*/ 35624 w 45910"/>
                          <a:gd name="connsiteY2" fmla="*/ 10478 h 47148"/>
                          <a:gd name="connsiteX3" fmla="*/ 10287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0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528" y="36481"/>
                            </a:lnTo>
                            <a:lnTo>
                              <a:pt x="35624" y="10478"/>
                            </a:lnTo>
                            <a:lnTo>
                              <a:pt x="10287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41" name="任意多边形: 形状 640">
                        <a:extLst>
                          <a:ext uri="{FF2B5EF4-FFF2-40B4-BE49-F238E27FC236}">
                            <a16:creationId xmlns:a16="http://schemas.microsoft.com/office/drawing/2014/main" id="{0B8A3884-952C-82E6-8482-C00A276955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2100071"/>
                        <a:ext cx="45910" cy="47244"/>
                      </a:xfrm>
                      <a:custGeom>
                        <a:avLst/>
                        <a:gdLst>
                          <a:gd name="connsiteX0" fmla="*/ 0 w 45910"/>
                          <a:gd name="connsiteY0" fmla="*/ 41815 h 47244"/>
                          <a:gd name="connsiteX1" fmla="*/ 95 w 45910"/>
                          <a:gd name="connsiteY1" fmla="*/ 5334 h 47244"/>
                          <a:gd name="connsiteX2" fmla="*/ 5239 w 45910"/>
                          <a:gd name="connsiteY2" fmla="*/ 95 h 47244"/>
                          <a:gd name="connsiteX3" fmla="*/ 40767 w 45910"/>
                          <a:gd name="connsiteY3" fmla="*/ 0 h 47244"/>
                          <a:gd name="connsiteX4" fmla="*/ 45910 w 45910"/>
                          <a:gd name="connsiteY4" fmla="*/ 5239 h 47244"/>
                          <a:gd name="connsiteX5" fmla="*/ 45910 w 45910"/>
                          <a:gd name="connsiteY5" fmla="*/ 41910 h 47244"/>
                          <a:gd name="connsiteX6" fmla="*/ 40767 w 45910"/>
                          <a:gd name="connsiteY6" fmla="*/ 47244 h 47244"/>
                          <a:gd name="connsiteX7" fmla="*/ 5144 w 45910"/>
                          <a:gd name="connsiteY7" fmla="*/ 47244 h 47244"/>
                          <a:gd name="connsiteX8" fmla="*/ 0 w 45910"/>
                          <a:gd name="connsiteY8" fmla="*/ 41815 h 47244"/>
                          <a:gd name="connsiteX9" fmla="*/ 0 w 45910"/>
                          <a:gd name="connsiteY9" fmla="*/ 41815 h 47244"/>
                          <a:gd name="connsiteX10" fmla="*/ 0 w 45910"/>
                          <a:gd name="connsiteY10" fmla="*/ 41815 h 47244"/>
                          <a:gd name="connsiteX11" fmla="*/ 10382 w 45910"/>
                          <a:gd name="connsiteY11" fmla="*/ 10573 h 47244"/>
                          <a:gd name="connsiteX12" fmla="*/ 10287 w 45910"/>
                          <a:gd name="connsiteY12" fmla="*/ 36576 h 47244"/>
                          <a:gd name="connsiteX13" fmla="*/ 35623 w 45910"/>
                          <a:gd name="connsiteY13" fmla="*/ 36576 h 47244"/>
                          <a:gd name="connsiteX14" fmla="*/ 35623 w 45910"/>
                          <a:gd name="connsiteY14" fmla="*/ 10478 h 47244"/>
                          <a:gd name="connsiteX15" fmla="*/ 10382 w 45910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0" y="41815"/>
                            </a:moveTo>
                            <a:lnTo>
                              <a:pt x="95" y="5334"/>
                            </a:lnTo>
                            <a:cubicBezTo>
                              <a:pt x="95" y="2381"/>
                              <a:pt x="2381" y="95"/>
                              <a:pt x="5239" y="95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3" y="36576"/>
                            </a:lnTo>
                            <a:lnTo>
                              <a:pt x="35623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5" name="图形 214">
                    <a:extLst>
                      <a:ext uri="{FF2B5EF4-FFF2-40B4-BE49-F238E27FC236}">
                        <a16:creationId xmlns:a16="http://schemas.microsoft.com/office/drawing/2014/main" id="{39F62AB9-AAD0-7C2B-FCF1-359BD6311234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1990915"/>
                    <a:ext cx="203644" cy="213264"/>
                    <a:chOff x="1092993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30" name="任意多边形: 形状 629">
                      <a:extLst>
                        <a:ext uri="{FF2B5EF4-FFF2-40B4-BE49-F238E27FC236}">
                          <a16:creationId xmlns:a16="http://schemas.microsoft.com/office/drawing/2014/main" id="{06043DC5-B32C-52A1-24A8-BA253E6657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1990915"/>
                      <a:ext cx="203644" cy="213264"/>
                    </a:xfrm>
                    <a:custGeom>
                      <a:avLst/>
                      <a:gdLst>
                        <a:gd name="connsiteX0" fmla="*/ 5144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4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8 w 203644"/>
                        <a:gd name="connsiteY10" fmla="*/ 109633 h 213264"/>
                        <a:gd name="connsiteX11" fmla="*/ 193358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5 w 203644"/>
                        <a:gd name="connsiteY13" fmla="*/ 5334 h 213264"/>
                        <a:gd name="connsiteX14" fmla="*/ 203645 w 203644"/>
                        <a:gd name="connsiteY14" fmla="*/ 114871 h 213264"/>
                        <a:gd name="connsiteX15" fmla="*/ 203645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4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4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4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8" y="109633"/>
                          </a:lnTo>
                          <a:lnTo>
                            <a:pt x="193358" y="5334"/>
                          </a:lnTo>
                          <a:cubicBezTo>
                            <a:pt x="193358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5" y="2381"/>
                            <a:pt x="203645" y="5334"/>
                          </a:cubicBezTo>
                          <a:lnTo>
                            <a:pt x="203645" y="114871"/>
                          </a:lnTo>
                          <a:lnTo>
                            <a:pt x="203645" y="114871"/>
                          </a:lnTo>
                          <a:cubicBezTo>
                            <a:pt x="203645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4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1" name="任意多边形: 形状 630">
                      <a:extLst>
                        <a:ext uri="{FF2B5EF4-FFF2-40B4-BE49-F238E27FC236}">
                          <a16:creationId xmlns:a16="http://schemas.microsoft.com/office/drawing/2014/main" id="{9B50207D-BE0A-04B9-D74A-3A0B81956F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4 w 46005"/>
                        <a:gd name="connsiteY4" fmla="*/ 0 h 47434"/>
                        <a:gd name="connsiteX5" fmla="*/ 5144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287 w 46005"/>
                        <a:gd name="connsiteY12" fmla="*/ 36481 h 47434"/>
                        <a:gd name="connsiteX13" fmla="*/ 35624 w 46005"/>
                        <a:gd name="connsiteY13" fmla="*/ 36576 h 47434"/>
                        <a:gd name="connsiteX14" fmla="*/ 35624 w 46005"/>
                        <a:gd name="connsiteY14" fmla="*/ 10477 h 47434"/>
                        <a:gd name="connsiteX15" fmla="*/ 10192 w 46005"/>
                        <a:gd name="connsiteY15" fmla="*/ 10477 h 47434"/>
                        <a:gd name="connsiteX16" fmla="*/ 10287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287" y="36481"/>
                          </a:moveTo>
                          <a:lnTo>
                            <a:pt x="35624" y="36576"/>
                          </a:lnTo>
                          <a:lnTo>
                            <a:pt x="35624" y="10477"/>
                          </a:lnTo>
                          <a:lnTo>
                            <a:pt x="10192" y="10477"/>
                          </a:lnTo>
                          <a:lnTo>
                            <a:pt x="10287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2" name="任意多边形: 形状 631">
                      <a:extLst>
                        <a:ext uri="{FF2B5EF4-FFF2-40B4-BE49-F238E27FC236}">
                          <a16:creationId xmlns:a16="http://schemas.microsoft.com/office/drawing/2014/main" id="{EE621C64-8D3F-7446-B3EC-F848B76D6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2100357"/>
                      <a:ext cx="45910" cy="47148"/>
                    </a:xfrm>
                    <a:custGeom>
                      <a:avLst/>
                      <a:gdLst>
                        <a:gd name="connsiteX0" fmla="*/ 40767 w 45910"/>
                        <a:gd name="connsiteY0" fmla="*/ 47149 h 47148"/>
                        <a:gd name="connsiteX1" fmla="*/ 5239 w 45910"/>
                        <a:gd name="connsiteY1" fmla="*/ 46958 h 47148"/>
                        <a:gd name="connsiteX2" fmla="*/ 95 w 45910"/>
                        <a:gd name="connsiteY2" fmla="*/ 41720 h 47148"/>
                        <a:gd name="connsiteX3" fmla="*/ 0 w 45910"/>
                        <a:gd name="connsiteY3" fmla="*/ 5239 h 47148"/>
                        <a:gd name="connsiteX4" fmla="*/ 5144 w 45910"/>
                        <a:gd name="connsiteY4" fmla="*/ 0 h 47148"/>
                        <a:gd name="connsiteX5" fmla="*/ 40767 w 45910"/>
                        <a:gd name="connsiteY5" fmla="*/ 0 h 47148"/>
                        <a:gd name="connsiteX6" fmla="*/ 45910 w 45910"/>
                        <a:gd name="connsiteY6" fmla="*/ 5334 h 47148"/>
                        <a:gd name="connsiteX7" fmla="*/ 45910 w 45910"/>
                        <a:gd name="connsiteY7" fmla="*/ 42005 h 47148"/>
                        <a:gd name="connsiteX8" fmla="*/ 40767 w 45910"/>
                        <a:gd name="connsiteY8" fmla="*/ 47149 h 47148"/>
                        <a:gd name="connsiteX9" fmla="*/ 40767 w 45910"/>
                        <a:gd name="connsiteY9" fmla="*/ 47149 h 47148"/>
                        <a:gd name="connsiteX10" fmla="*/ 10382 w 45910"/>
                        <a:gd name="connsiteY10" fmla="*/ 36481 h 47148"/>
                        <a:gd name="connsiteX11" fmla="*/ 35624 w 45910"/>
                        <a:gd name="connsiteY11" fmla="*/ 36576 h 47148"/>
                        <a:gd name="connsiteX12" fmla="*/ 35624 w 45910"/>
                        <a:gd name="connsiteY12" fmla="*/ 10478 h 47148"/>
                        <a:gd name="connsiteX13" fmla="*/ 10287 w 45910"/>
                        <a:gd name="connsiteY13" fmla="*/ 10478 h 47148"/>
                        <a:gd name="connsiteX14" fmla="*/ 10382 w 45910"/>
                        <a:gd name="connsiteY14" fmla="*/ 36481 h 47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148">
                          <a:moveTo>
                            <a:pt x="40767" y="47149"/>
                          </a:moveTo>
                          <a:lnTo>
                            <a:pt x="5239" y="46958"/>
                          </a:lnTo>
                          <a:cubicBezTo>
                            <a:pt x="2381" y="46958"/>
                            <a:pt x="95" y="44577"/>
                            <a:pt x="95" y="41720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768"/>
                            <a:pt x="43625" y="47149"/>
                            <a:pt x="40767" y="47149"/>
                          </a:cubicBezTo>
                          <a:lnTo>
                            <a:pt x="40767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624" y="36576"/>
                          </a:lnTo>
                          <a:lnTo>
                            <a:pt x="35624" y="10478"/>
                          </a:lnTo>
                          <a:lnTo>
                            <a:pt x="10287" y="10478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3" name="图形 214">
                      <a:extLst>
                        <a:ext uri="{FF2B5EF4-FFF2-40B4-BE49-F238E27FC236}">
                          <a16:creationId xmlns:a16="http://schemas.microsoft.com/office/drawing/2014/main" id="{B4CE3EC9-80BF-2F00-CFE2-B688A9FF03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2063591"/>
                      <a:ext cx="81343" cy="83534"/>
                      <a:chOff x="1159478" y="2063591"/>
                      <a:chExt cx="81343" cy="83534"/>
                    </a:xfrm>
                    <a:solidFill>
                      <a:srgbClr val="731602"/>
                    </a:solidFill>
                  </p:grpSpPr>
                  <p:sp>
                    <p:nvSpPr>
                      <p:cNvPr id="634" name="任意多边形: 形状 633">
                        <a:extLst>
                          <a:ext uri="{FF2B5EF4-FFF2-40B4-BE49-F238E27FC236}">
                            <a16:creationId xmlns:a16="http://schemas.microsoft.com/office/drawing/2014/main" id="{D2FE33C3-E8F3-6CAD-0D01-ABF6EB7FEB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2063591"/>
                        <a:ext cx="45910" cy="47244"/>
                      </a:xfrm>
                      <a:custGeom>
                        <a:avLst/>
                        <a:gdLst>
                          <a:gd name="connsiteX0" fmla="*/ 40767 w 45910"/>
                          <a:gd name="connsiteY0" fmla="*/ 47244 h 47244"/>
                          <a:gd name="connsiteX1" fmla="*/ 5239 w 45910"/>
                          <a:gd name="connsiteY1" fmla="*/ 47149 h 47244"/>
                          <a:gd name="connsiteX2" fmla="*/ 95 w 45910"/>
                          <a:gd name="connsiteY2" fmla="*/ 41910 h 47244"/>
                          <a:gd name="connsiteX3" fmla="*/ 0 w 45910"/>
                          <a:gd name="connsiteY3" fmla="*/ 5334 h 47244"/>
                          <a:gd name="connsiteX4" fmla="*/ 5144 w 45910"/>
                          <a:gd name="connsiteY4" fmla="*/ 0 h 47244"/>
                          <a:gd name="connsiteX5" fmla="*/ 40767 w 45910"/>
                          <a:gd name="connsiteY5" fmla="*/ 0 h 47244"/>
                          <a:gd name="connsiteX6" fmla="*/ 45911 w 45910"/>
                          <a:gd name="connsiteY6" fmla="*/ 5239 h 47244"/>
                          <a:gd name="connsiteX7" fmla="*/ 45911 w 45910"/>
                          <a:gd name="connsiteY7" fmla="*/ 41910 h 47244"/>
                          <a:gd name="connsiteX8" fmla="*/ 40767 w 45910"/>
                          <a:gd name="connsiteY8" fmla="*/ 47244 h 47244"/>
                          <a:gd name="connsiteX9" fmla="*/ 40767 w 45910"/>
                          <a:gd name="connsiteY9" fmla="*/ 47244 h 47244"/>
                          <a:gd name="connsiteX10" fmla="*/ 10382 w 45910"/>
                          <a:gd name="connsiteY10" fmla="*/ 36481 h 47244"/>
                          <a:gd name="connsiteX11" fmla="*/ 35624 w 45910"/>
                          <a:gd name="connsiteY11" fmla="*/ 36576 h 47244"/>
                          <a:gd name="connsiteX12" fmla="*/ 35624 w 45910"/>
                          <a:gd name="connsiteY12" fmla="*/ 10573 h 47244"/>
                          <a:gd name="connsiteX13" fmla="*/ 10287 w 45910"/>
                          <a:gd name="connsiteY13" fmla="*/ 10573 h 47244"/>
                          <a:gd name="connsiteX14" fmla="*/ 10382 w 45910"/>
                          <a:gd name="connsiteY14" fmla="*/ 36481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40767" y="47244"/>
                            </a:move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40767" y="47244"/>
                            </a:lnTo>
                            <a:close/>
                            <a:moveTo>
                              <a:pt x="10382" y="36481"/>
                            </a:moveTo>
                            <a:lnTo>
                              <a:pt x="35624" y="36576"/>
                            </a:lnTo>
                            <a:lnTo>
                              <a:pt x="35624" y="10573"/>
                            </a:lnTo>
                            <a:lnTo>
                              <a:pt x="10287" y="10573"/>
                            </a:lnTo>
                            <a:lnTo>
                              <a:pt x="10382" y="3648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35" name="任意多边形: 形状 634">
                        <a:extLst>
                          <a:ext uri="{FF2B5EF4-FFF2-40B4-BE49-F238E27FC236}">
                            <a16:creationId xmlns:a16="http://schemas.microsoft.com/office/drawing/2014/main" id="{98558DD9-723F-920A-5DA6-6B2395CE4D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2099881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36767 h 47243"/>
                          <a:gd name="connsiteX1" fmla="*/ 35528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623 w 45910"/>
                          <a:gd name="connsiteY4" fmla="*/ 36767 h 47243"/>
                          <a:gd name="connsiteX5" fmla="*/ 35623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36767"/>
                            </a:moveTo>
                            <a:lnTo>
                              <a:pt x="35528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623" y="36767"/>
                            </a:lnTo>
                            <a:lnTo>
                              <a:pt x="35623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4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6" name="图形 214">
                    <a:extLst>
                      <a:ext uri="{FF2B5EF4-FFF2-40B4-BE49-F238E27FC236}">
                        <a16:creationId xmlns:a16="http://schemas.microsoft.com/office/drawing/2014/main" id="{7AE962F6-913E-A27D-2B51-4B93DA184A03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9" y="805529"/>
                    <a:ext cx="203739" cy="213360"/>
                    <a:chOff x="698849" y="805529"/>
                    <a:chExt cx="203739" cy="213360"/>
                  </a:xfrm>
                  <a:solidFill>
                    <a:srgbClr val="731602"/>
                  </a:solidFill>
                </p:grpSpPr>
                <p:sp>
                  <p:nvSpPr>
                    <p:cNvPr id="624" name="任意多边形: 形状 623">
                      <a:extLst>
                        <a:ext uri="{FF2B5EF4-FFF2-40B4-BE49-F238E27FC236}">
                          <a16:creationId xmlns:a16="http://schemas.microsoft.com/office/drawing/2014/main" id="{DC7B1E37-A9B3-8FED-FAE1-884E364362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849" y="805529"/>
                      <a:ext cx="203739" cy="213360"/>
                    </a:xfrm>
                    <a:custGeom>
                      <a:avLst/>
                      <a:gdLst>
                        <a:gd name="connsiteX0" fmla="*/ 198596 w 203739"/>
                        <a:gd name="connsiteY0" fmla="*/ 95 h 213360"/>
                        <a:gd name="connsiteX1" fmla="*/ 203740 w 203739"/>
                        <a:gd name="connsiteY1" fmla="*/ 5429 h 213360"/>
                        <a:gd name="connsiteX2" fmla="*/ 198596 w 203739"/>
                        <a:gd name="connsiteY2" fmla="*/ 10763 h 213360"/>
                        <a:gd name="connsiteX3" fmla="*/ 100870 w 203739"/>
                        <a:gd name="connsiteY3" fmla="*/ 10763 h 213360"/>
                        <a:gd name="connsiteX4" fmla="*/ 101060 w 203739"/>
                        <a:gd name="connsiteY4" fmla="*/ 62294 h 213360"/>
                        <a:gd name="connsiteX5" fmla="*/ 95917 w 203739"/>
                        <a:gd name="connsiteY5" fmla="*/ 67532 h 213360"/>
                        <a:gd name="connsiteX6" fmla="*/ 95917 w 203739"/>
                        <a:gd name="connsiteY6" fmla="*/ 67532 h 213360"/>
                        <a:gd name="connsiteX7" fmla="*/ 65722 w 203739"/>
                        <a:gd name="connsiteY7" fmla="*/ 67532 h 213360"/>
                        <a:gd name="connsiteX8" fmla="*/ 65818 w 203739"/>
                        <a:gd name="connsiteY8" fmla="*/ 98393 h 213360"/>
                        <a:gd name="connsiteX9" fmla="*/ 60674 w 203739"/>
                        <a:gd name="connsiteY9" fmla="*/ 103727 h 213360"/>
                        <a:gd name="connsiteX10" fmla="*/ 10287 w 203739"/>
                        <a:gd name="connsiteY10" fmla="*/ 103727 h 213360"/>
                        <a:gd name="connsiteX11" fmla="*/ 10287 w 203739"/>
                        <a:gd name="connsiteY11" fmla="*/ 208026 h 213360"/>
                        <a:gd name="connsiteX12" fmla="*/ 5144 w 203739"/>
                        <a:gd name="connsiteY12" fmla="*/ 213360 h 213360"/>
                        <a:gd name="connsiteX13" fmla="*/ 0 w 203739"/>
                        <a:gd name="connsiteY13" fmla="*/ 208026 h 213360"/>
                        <a:gd name="connsiteX14" fmla="*/ 0 w 203739"/>
                        <a:gd name="connsiteY14" fmla="*/ 98393 h 213360"/>
                        <a:gd name="connsiteX15" fmla="*/ 5144 w 203739"/>
                        <a:gd name="connsiteY15" fmla="*/ 93059 h 213360"/>
                        <a:gd name="connsiteX16" fmla="*/ 55435 w 203739"/>
                        <a:gd name="connsiteY16" fmla="*/ 93059 h 213360"/>
                        <a:gd name="connsiteX17" fmla="*/ 55340 w 203739"/>
                        <a:gd name="connsiteY17" fmla="*/ 62675 h 213360"/>
                        <a:gd name="connsiteX18" fmla="*/ 55340 w 203739"/>
                        <a:gd name="connsiteY18" fmla="*/ 62198 h 213360"/>
                        <a:gd name="connsiteX19" fmla="*/ 60484 w 203739"/>
                        <a:gd name="connsiteY19" fmla="*/ 56864 h 213360"/>
                        <a:gd name="connsiteX20" fmla="*/ 90678 w 203739"/>
                        <a:gd name="connsiteY20" fmla="*/ 56864 h 213360"/>
                        <a:gd name="connsiteX21" fmla="*/ 90488 w 203739"/>
                        <a:gd name="connsiteY21" fmla="*/ 5810 h 213360"/>
                        <a:gd name="connsiteX22" fmla="*/ 90488 w 203739"/>
                        <a:gd name="connsiteY22" fmla="*/ 5334 h 213360"/>
                        <a:gd name="connsiteX23" fmla="*/ 95631 w 203739"/>
                        <a:gd name="connsiteY23" fmla="*/ 0 h 213360"/>
                        <a:gd name="connsiteX24" fmla="*/ 198596 w 203739"/>
                        <a:gd name="connsiteY24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739" h="213360">
                          <a:moveTo>
                            <a:pt x="198596" y="95"/>
                          </a:moveTo>
                          <a:cubicBezTo>
                            <a:pt x="201454" y="95"/>
                            <a:pt x="203740" y="2477"/>
                            <a:pt x="203740" y="5429"/>
                          </a:cubicBezTo>
                          <a:cubicBezTo>
                            <a:pt x="203740" y="8382"/>
                            <a:pt x="201454" y="10763"/>
                            <a:pt x="198596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2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5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3" y="0"/>
                            <a:pt x="95631" y="0"/>
                          </a:cubicBezTo>
                          <a:lnTo>
                            <a:pt x="198596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5" name="任意多边形: 形状 624">
                      <a:extLst>
                        <a:ext uri="{FF2B5EF4-FFF2-40B4-BE49-F238E27FC236}">
                          <a16:creationId xmlns:a16="http://schemas.microsoft.com/office/drawing/2014/main" id="{3355C0EC-6C82-41CB-155C-F193CBB5E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0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719 w 46005"/>
                        <a:gd name="connsiteY12" fmla="*/ 10858 h 47434"/>
                        <a:gd name="connsiteX13" fmla="*/ 10382 w 46005"/>
                        <a:gd name="connsiteY13" fmla="*/ 10763 h 47434"/>
                        <a:gd name="connsiteX14" fmla="*/ 10382 w 46005"/>
                        <a:gd name="connsiteY14" fmla="*/ 36862 h 47434"/>
                        <a:gd name="connsiteX15" fmla="*/ 35814 w 46005"/>
                        <a:gd name="connsiteY15" fmla="*/ 36862 h 47434"/>
                        <a:gd name="connsiteX16" fmla="*/ 35719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0" y="2667"/>
                            <a:pt x="45910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719" y="10858"/>
                          </a:move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35814" y="36862"/>
                          </a:lnTo>
                          <a:lnTo>
                            <a:pt x="35719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6" name="任意多边形: 形状 625">
                      <a:extLst>
                        <a:ext uri="{FF2B5EF4-FFF2-40B4-BE49-F238E27FC236}">
                          <a16:creationId xmlns:a16="http://schemas.microsoft.com/office/drawing/2014/main" id="{9B58CB4F-4C81-8458-DA8D-E761F43B54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0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287 w 45910"/>
                        <a:gd name="connsiteY12" fmla="*/ 10573 h 47243"/>
                        <a:gd name="connsiteX13" fmla="*/ 10287 w 45910"/>
                        <a:gd name="connsiteY13" fmla="*/ 36576 h 47243"/>
                        <a:gd name="connsiteX14" fmla="*/ 35623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0" y="41910"/>
                          </a:lnTo>
                          <a:cubicBezTo>
                            <a:pt x="45910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287" y="10573"/>
                          </a:lnTo>
                          <a:lnTo>
                            <a:pt x="10287" y="36576"/>
                          </a:lnTo>
                          <a:lnTo>
                            <a:pt x="35623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7" name="图形 214">
                      <a:extLst>
                        <a:ext uri="{FF2B5EF4-FFF2-40B4-BE49-F238E27FC236}">
                          <a16:creationId xmlns:a16="http://schemas.microsoft.com/office/drawing/2014/main" id="{8E16095A-F8F4-5A53-BAE7-484785826E3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862583"/>
                      <a:ext cx="81343" cy="83724"/>
                      <a:chOff x="754760" y="862583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8" name="任意多边形: 形状 627">
                        <a:extLst>
                          <a:ext uri="{FF2B5EF4-FFF2-40B4-BE49-F238E27FC236}">
                            <a16:creationId xmlns:a16="http://schemas.microsoft.com/office/drawing/2014/main" id="{CDE1EE8E-7643-BDDA-B3FF-8D5260C625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0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528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528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528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528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9" name="任意多边形: 形状 628">
                        <a:extLst>
                          <a:ext uri="{FF2B5EF4-FFF2-40B4-BE49-F238E27FC236}">
                            <a16:creationId xmlns:a16="http://schemas.microsoft.com/office/drawing/2014/main" id="{ECADE299-55EE-7266-786A-5E9981E37B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862583"/>
                        <a:ext cx="45910" cy="47243"/>
                      </a:xfrm>
                      <a:custGeom>
                        <a:avLst/>
                        <a:gdLst>
                          <a:gd name="connsiteX0" fmla="*/ 10287 w 45910"/>
                          <a:gd name="connsiteY0" fmla="*/ 10668 h 47243"/>
                          <a:gd name="connsiteX1" fmla="*/ 10382 w 45910"/>
                          <a:gd name="connsiteY1" fmla="*/ 36671 h 47243"/>
                          <a:gd name="connsiteX2" fmla="*/ 35623 w 45910"/>
                          <a:gd name="connsiteY2" fmla="*/ 36767 h 47243"/>
                          <a:gd name="connsiteX3" fmla="*/ 35623 w 45910"/>
                          <a:gd name="connsiteY3" fmla="*/ 10668 h 47243"/>
                          <a:gd name="connsiteX4" fmla="*/ 10287 w 45910"/>
                          <a:gd name="connsiteY4" fmla="*/ 10668 h 47243"/>
                          <a:gd name="connsiteX5" fmla="*/ 10287 w 45910"/>
                          <a:gd name="connsiteY5" fmla="*/ 10668 h 47243"/>
                          <a:gd name="connsiteX6" fmla="*/ 95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4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95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287" y="10668"/>
                            </a:moveTo>
                            <a:lnTo>
                              <a:pt x="10382" y="36671"/>
                            </a:lnTo>
                            <a:lnTo>
                              <a:pt x="35623" y="36767"/>
                            </a:ln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10668"/>
                            </a:lnTo>
                            <a:close/>
                            <a:moveTo>
                              <a:pt x="95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7" name="图形 214">
                    <a:extLst>
                      <a:ext uri="{FF2B5EF4-FFF2-40B4-BE49-F238E27FC236}">
                        <a16:creationId xmlns:a16="http://schemas.microsoft.com/office/drawing/2014/main" id="{ADB2D9B0-B35F-AC47-58F5-122EFCD958F2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805624"/>
                    <a:ext cx="203549" cy="213264"/>
                    <a:chOff x="1092993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618" name="任意多边形: 形状 617">
                      <a:extLst>
                        <a:ext uri="{FF2B5EF4-FFF2-40B4-BE49-F238E27FC236}">
                          <a16:creationId xmlns:a16="http://schemas.microsoft.com/office/drawing/2014/main" id="{2D2150BE-A2F4-AED2-476B-ABFE42FADB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805624"/>
                      <a:ext cx="203549" cy="213264"/>
                    </a:xfrm>
                    <a:custGeom>
                      <a:avLst/>
                      <a:gdLst>
                        <a:gd name="connsiteX0" fmla="*/ 5144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4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6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2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3 w 203549"/>
                        <a:gd name="connsiteY21" fmla="*/ 67437 h 213264"/>
                        <a:gd name="connsiteX22" fmla="*/ 107633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4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4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6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2" y="101251"/>
                            <a:pt x="137732" y="98298"/>
                          </a:cubicBezTo>
                          <a:lnTo>
                            <a:pt x="137827" y="67437"/>
                          </a:lnTo>
                          <a:lnTo>
                            <a:pt x="107633" y="67437"/>
                          </a:lnTo>
                          <a:lnTo>
                            <a:pt x="107633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4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9" name="任意多边形: 形状 618">
                      <a:extLst>
                        <a:ext uri="{FF2B5EF4-FFF2-40B4-BE49-F238E27FC236}">
                          <a16:creationId xmlns:a16="http://schemas.microsoft.com/office/drawing/2014/main" id="{0E084F90-8DE4-6740-5186-A62BA6651D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4 w 46005"/>
                        <a:gd name="connsiteY12" fmla="*/ 47435 h 47434"/>
                        <a:gd name="connsiteX13" fmla="*/ 5144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4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0" name="任意多边形: 形状 619">
                      <a:extLst>
                        <a:ext uri="{FF2B5EF4-FFF2-40B4-BE49-F238E27FC236}">
                          <a16:creationId xmlns:a16="http://schemas.microsoft.com/office/drawing/2014/main" id="{201DD076-D65B-DD24-C212-9A4798224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862298"/>
                      <a:ext cx="45910" cy="47339"/>
                    </a:xfrm>
                    <a:custGeom>
                      <a:avLst/>
                      <a:gdLst>
                        <a:gd name="connsiteX0" fmla="*/ 35624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624 w 45910"/>
                        <a:gd name="connsiteY4" fmla="*/ 10573 h 47339"/>
                        <a:gd name="connsiteX5" fmla="*/ 35624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0 w 45910"/>
                        <a:gd name="connsiteY8" fmla="*/ 5334 h 47339"/>
                        <a:gd name="connsiteX9" fmla="*/ 45910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100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624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624" y="10573"/>
                          </a:lnTo>
                          <a:lnTo>
                            <a:pt x="35624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100"/>
                          </a:cubicBezTo>
                          <a:lnTo>
                            <a:pt x="95" y="5525"/>
                          </a:lnTo>
                          <a:cubicBezTo>
                            <a:pt x="95" y="2572"/>
                            <a:pt x="2381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1" name="图形 214">
                      <a:extLst>
                        <a:ext uri="{FF2B5EF4-FFF2-40B4-BE49-F238E27FC236}">
                          <a16:creationId xmlns:a16="http://schemas.microsoft.com/office/drawing/2014/main" id="{AC24BF22-9F45-1F66-B74B-CA9EC6B267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862488"/>
                      <a:ext cx="81343" cy="83724"/>
                      <a:chOff x="1159478" y="862488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2" name="任意多边形: 形状 621">
                        <a:extLst>
                          <a:ext uri="{FF2B5EF4-FFF2-40B4-BE49-F238E27FC236}">
                            <a16:creationId xmlns:a16="http://schemas.microsoft.com/office/drawing/2014/main" id="{DF1EA5D5-9F6D-C7F0-562A-9793AE1ECA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898969"/>
                        <a:ext cx="45910" cy="47243"/>
                      </a:xfrm>
                      <a:custGeom>
                        <a:avLst/>
                        <a:gdLst>
                          <a:gd name="connsiteX0" fmla="*/ 35624 w 45910"/>
                          <a:gd name="connsiteY0" fmla="*/ 10668 h 47243"/>
                          <a:gd name="connsiteX1" fmla="*/ 10382 w 45910"/>
                          <a:gd name="connsiteY1" fmla="*/ 10763 h 47243"/>
                          <a:gd name="connsiteX2" fmla="*/ 10287 w 45910"/>
                          <a:gd name="connsiteY2" fmla="*/ 36767 h 47243"/>
                          <a:gd name="connsiteX3" fmla="*/ 35624 w 45910"/>
                          <a:gd name="connsiteY3" fmla="*/ 36767 h 47243"/>
                          <a:gd name="connsiteX4" fmla="*/ 35624 w 45910"/>
                          <a:gd name="connsiteY4" fmla="*/ 10668 h 47243"/>
                          <a:gd name="connsiteX5" fmla="*/ 35624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239 h 47243"/>
                          <a:gd name="connsiteX9" fmla="*/ 45911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4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4" y="10668"/>
                            </a:moveTo>
                            <a:lnTo>
                              <a:pt x="10382" y="10763"/>
                            </a:lnTo>
                            <a:lnTo>
                              <a:pt x="10287" y="36767"/>
                            </a:lnTo>
                            <a:lnTo>
                              <a:pt x="35624" y="36767"/>
                            </a:lnTo>
                            <a:lnTo>
                              <a:pt x="35624" y="10668"/>
                            </a:lnTo>
                            <a:lnTo>
                              <a:pt x="35624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95" y="2572"/>
                              <a:pt x="2381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3" name="任意多边形: 形状 622">
                        <a:extLst>
                          <a:ext uri="{FF2B5EF4-FFF2-40B4-BE49-F238E27FC236}">
                            <a16:creationId xmlns:a16="http://schemas.microsoft.com/office/drawing/2014/main" id="{4354B895-D30E-3ED1-0CF2-51D0D48F9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862488"/>
                        <a:ext cx="45910" cy="47243"/>
                      </a:xfrm>
                      <a:custGeom>
                        <a:avLst/>
                        <a:gdLst>
                          <a:gd name="connsiteX0" fmla="*/ 45910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3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3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429 h 47243"/>
                          <a:gd name="connsiteX9" fmla="*/ 45910 w 45910"/>
                          <a:gd name="connsiteY9" fmla="*/ 5429 h 47243"/>
                          <a:gd name="connsiteX10" fmla="*/ 45910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3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0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4" y="190"/>
                              <a:pt x="45910" y="2572"/>
                              <a:pt x="45910" y="5429"/>
                            </a:cubicBezTo>
                            <a:lnTo>
                              <a:pt x="45910" y="5429"/>
                            </a:lnTo>
                            <a:lnTo>
                              <a:pt x="45910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83" name="图形 214">
                  <a:extLst>
                    <a:ext uri="{FF2B5EF4-FFF2-40B4-BE49-F238E27FC236}">
                      <a16:creationId xmlns:a16="http://schemas.microsoft.com/office/drawing/2014/main" id="{AE8448E9-0992-09E4-1456-1CAAA8E8534F}"/>
                    </a:ext>
                  </a:extLst>
                </p:cNvPr>
                <p:cNvGrpSpPr/>
                <p:nvPr/>
              </p:nvGrpSpPr>
              <p:grpSpPr>
                <a:xfrm>
                  <a:off x="1423416" y="770572"/>
                  <a:ext cx="668178" cy="1467231"/>
                  <a:chOff x="1423416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6995935C-7210-BC03-3DBC-D784F6C415C7}"/>
                      </a:ext>
                    </a:extLst>
                  </p:cNvPr>
                  <p:cNvSpPr/>
                  <p:nvPr/>
                </p:nvSpPr>
                <p:spPr>
                  <a:xfrm>
                    <a:off x="1423416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3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3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3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3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585" name="图形 214">
                    <a:extLst>
                      <a:ext uri="{FF2B5EF4-FFF2-40B4-BE49-F238E27FC236}">
                        <a16:creationId xmlns:a16="http://schemas.microsoft.com/office/drawing/2014/main" id="{CA6F2FB7-9989-F252-20C6-BC030D39FEF3}"/>
                      </a:ext>
                    </a:extLst>
                  </p:cNvPr>
                  <p:cNvGrpSpPr/>
                  <p:nvPr/>
                </p:nvGrpSpPr>
                <p:grpSpPr>
                  <a:xfrm>
                    <a:off x="1458277" y="1991010"/>
                    <a:ext cx="203549" cy="213169"/>
                    <a:chOff x="1458277" y="1991010"/>
                    <a:chExt cx="203549" cy="213169"/>
                  </a:xfrm>
                  <a:solidFill>
                    <a:srgbClr val="731602"/>
                  </a:solidFill>
                </p:grpSpPr>
                <p:sp>
                  <p:nvSpPr>
                    <p:cNvPr id="607" name="任意多边形: 形状 606">
                      <a:extLst>
                        <a:ext uri="{FF2B5EF4-FFF2-40B4-BE49-F238E27FC236}">
                          <a16:creationId xmlns:a16="http://schemas.microsoft.com/office/drawing/2014/main" id="{1379D65D-C904-80C1-D60A-5C88AB22EA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277" y="1991010"/>
                      <a:ext cx="203549" cy="213169"/>
                    </a:xfrm>
                    <a:custGeom>
                      <a:avLst/>
                      <a:gdLst>
                        <a:gd name="connsiteX0" fmla="*/ 198406 w 203549"/>
                        <a:gd name="connsiteY0" fmla="*/ 202501 h 213169"/>
                        <a:gd name="connsiteX1" fmla="*/ 203549 w 203549"/>
                        <a:gd name="connsiteY1" fmla="*/ 207836 h 213169"/>
                        <a:gd name="connsiteX2" fmla="*/ 198406 w 203549"/>
                        <a:gd name="connsiteY2" fmla="*/ 213170 h 213169"/>
                        <a:gd name="connsiteX3" fmla="*/ 95631 w 203549"/>
                        <a:gd name="connsiteY3" fmla="*/ 213170 h 213169"/>
                        <a:gd name="connsiteX4" fmla="*/ 90488 w 203549"/>
                        <a:gd name="connsiteY4" fmla="*/ 207836 h 213169"/>
                        <a:gd name="connsiteX5" fmla="*/ 90488 w 203549"/>
                        <a:gd name="connsiteY5" fmla="*/ 207359 h 213169"/>
                        <a:gd name="connsiteX6" fmla="*/ 90678 w 203549"/>
                        <a:gd name="connsiteY6" fmla="*/ 156305 h 213169"/>
                        <a:gd name="connsiteX7" fmla="*/ 60484 w 203549"/>
                        <a:gd name="connsiteY7" fmla="*/ 156305 h 213169"/>
                        <a:gd name="connsiteX8" fmla="*/ 55340 w 203549"/>
                        <a:gd name="connsiteY8" fmla="*/ 150971 h 213169"/>
                        <a:gd name="connsiteX9" fmla="*/ 55340 w 203549"/>
                        <a:gd name="connsiteY9" fmla="*/ 150495 h 213169"/>
                        <a:gd name="connsiteX10" fmla="*/ 55435 w 203549"/>
                        <a:gd name="connsiteY10" fmla="*/ 120110 h 213169"/>
                        <a:gd name="connsiteX11" fmla="*/ 5143 w 203549"/>
                        <a:gd name="connsiteY11" fmla="*/ 120110 h 213169"/>
                        <a:gd name="connsiteX12" fmla="*/ 0 w 203549"/>
                        <a:gd name="connsiteY12" fmla="*/ 114871 h 213169"/>
                        <a:gd name="connsiteX13" fmla="*/ 0 w 203549"/>
                        <a:gd name="connsiteY13" fmla="*/ 114871 h 213169"/>
                        <a:gd name="connsiteX14" fmla="*/ 0 w 203549"/>
                        <a:gd name="connsiteY14" fmla="*/ 5334 h 213169"/>
                        <a:gd name="connsiteX15" fmla="*/ 5143 w 203549"/>
                        <a:gd name="connsiteY15" fmla="*/ 0 h 213169"/>
                        <a:gd name="connsiteX16" fmla="*/ 10287 w 203549"/>
                        <a:gd name="connsiteY16" fmla="*/ 5334 h 213169"/>
                        <a:gd name="connsiteX17" fmla="*/ 10287 w 203549"/>
                        <a:gd name="connsiteY17" fmla="*/ 109633 h 213169"/>
                        <a:gd name="connsiteX18" fmla="*/ 60674 w 203549"/>
                        <a:gd name="connsiteY18" fmla="*/ 109633 h 213169"/>
                        <a:gd name="connsiteX19" fmla="*/ 65818 w 203549"/>
                        <a:gd name="connsiteY19" fmla="*/ 114967 h 213169"/>
                        <a:gd name="connsiteX20" fmla="*/ 65722 w 203549"/>
                        <a:gd name="connsiteY20" fmla="*/ 145828 h 213169"/>
                        <a:gd name="connsiteX21" fmla="*/ 95917 w 203549"/>
                        <a:gd name="connsiteY21" fmla="*/ 145828 h 213169"/>
                        <a:gd name="connsiteX22" fmla="*/ 95917 w 203549"/>
                        <a:gd name="connsiteY22" fmla="*/ 145828 h 213169"/>
                        <a:gd name="connsiteX23" fmla="*/ 101060 w 203549"/>
                        <a:gd name="connsiteY23" fmla="*/ 151067 h 213169"/>
                        <a:gd name="connsiteX24" fmla="*/ 100870 w 203549"/>
                        <a:gd name="connsiteY24" fmla="*/ 202597 h 213169"/>
                        <a:gd name="connsiteX25" fmla="*/ 198406 w 203549"/>
                        <a:gd name="connsiteY25" fmla="*/ 202597 h 213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169">
                          <a:moveTo>
                            <a:pt x="198406" y="202501"/>
                          </a:moveTo>
                          <a:cubicBezTo>
                            <a:pt x="201263" y="202501"/>
                            <a:pt x="203549" y="204883"/>
                            <a:pt x="203549" y="207836"/>
                          </a:cubicBezTo>
                          <a:cubicBezTo>
                            <a:pt x="203549" y="210788"/>
                            <a:pt x="201263" y="213170"/>
                            <a:pt x="198406" y="213170"/>
                          </a:cubicBezTo>
                          <a:lnTo>
                            <a:pt x="95631" y="213170"/>
                          </a:lnTo>
                          <a:cubicBezTo>
                            <a:pt x="92773" y="213170"/>
                            <a:pt x="90488" y="210788"/>
                            <a:pt x="90488" y="207836"/>
                          </a:cubicBezTo>
                          <a:lnTo>
                            <a:pt x="90488" y="207359"/>
                          </a:lnTo>
                          <a:lnTo>
                            <a:pt x="90678" y="156305"/>
                          </a:lnTo>
                          <a:lnTo>
                            <a:pt x="60484" y="156305"/>
                          </a:lnTo>
                          <a:cubicBezTo>
                            <a:pt x="57626" y="156305"/>
                            <a:pt x="55340" y="153924"/>
                            <a:pt x="55340" y="150971"/>
                          </a:cubicBezTo>
                          <a:lnTo>
                            <a:pt x="55340" y="150495"/>
                          </a:lnTo>
                          <a:lnTo>
                            <a:pt x="55435" y="120110"/>
                          </a:lnTo>
                          <a:lnTo>
                            <a:pt x="5143" y="120110"/>
                          </a:lnTo>
                          <a:cubicBezTo>
                            <a:pt x="2286" y="120110"/>
                            <a:pt x="0" y="117729"/>
                            <a:pt x="0" y="114871"/>
                          </a:cubicBezTo>
                          <a:lnTo>
                            <a:pt x="0" y="114871"/>
                          </a:ln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cubicBezTo>
                            <a:pt x="8001" y="0"/>
                            <a:pt x="10287" y="2381"/>
                            <a:pt x="10287" y="5334"/>
                          </a:cubicBezTo>
                          <a:lnTo>
                            <a:pt x="10287" y="109633"/>
                          </a:lnTo>
                          <a:lnTo>
                            <a:pt x="60674" y="109633"/>
                          </a:lnTo>
                          <a:cubicBezTo>
                            <a:pt x="63532" y="109633"/>
                            <a:pt x="65818" y="112014"/>
                            <a:pt x="65818" y="114967"/>
                          </a:cubicBezTo>
                          <a:lnTo>
                            <a:pt x="65722" y="145828"/>
                          </a:lnTo>
                          <a:lnTo>
                            <a:pt x="95917" y="145828"/>
                          </a:lnTo>
                          <a:lnTo>
                            <a:pt x="95917" y="145828"/>
                          </a:lnTo>
                          <a:cubicBezTo>
                            <a:pt x="98774" y="145828"/>
                            <a:pt x="101060" y="148209"/>
                            <a:pt x="101060" y="151067"/>
                          </a:cubicBezTo>
                          <a:lnTo>
                            <a:pt x="100870" y="202597"/>
                          </a:lnTo>
                          <a:lnTo>
                            <a:pt x="198406" y="20259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8" name="任意多边形: 形状 607">
                      <a:extLst>
                        <a:ext uri="{FF2B5EF4-FFF2-40B4-BE49-F238E27FC236}">
                          <a16:creationId xmlns:a16="http://schemas.microsoft.com/office/drawing/2014/main" id="{8BF5F8C0-B8A7-CB28-58CC-D18417D07C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565" y="2138267"/>
                      <a:ext cx="46005" cy="47434"/>
                    </a:xfrm>
                    <a:custGeom>
                      <a:avLst/>
                      <a:gdLst>
                        <a:gd name="connsiteX0" fmla="*/ 10382 w 46005"/>
                        <a:gd name="connsiteY0" fmla="*/ 36862 h 47434"/>
                        <a:gd name="connsiteX1" fmla="*/ 35719 w 46005"/>
                        <a:gd name="connsiteY1" fmla="*/ 36767 h 47434"/>
                        <a:gd name="connsiteX2" fmla="*/ 35814 w 46005"/>
                        <a:gd name="connsiteY2" fmla="*/ 10763 h 47434"/>
                        <a:gd name="connsiteX3" fmla="*/ 10382 w 46005"/>
                        <a:gd name="connsiteY3" fmla="*/ 10763 h 47434"/>
                        <a:gd name="connsiteX4" fmla="*/ 10382 w 46005"/>
                        <a:gd name="connsiteY4" fmla="*/ 36862 h 47434"/>
                        <a:gd name="connsiteX5" fmla="*/ 10382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3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3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382" y="36862"/>
                          </a:moveTo>
                          <a:lnTo>
                            <a:pt x="35719" y="36767"/>
                          </a:lnTo>
                          <a:lnTo>
                            <a:pt x="35814" y="10763"/>
                          </a:ln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10382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3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9" name="任意多边形: 形状 608">
                      <a:extLst>
                        <a:ext uri="{FF2B5EF4-FFF2-40B4-BE49-F238E27FC236}">
                          <a16:creationId xmlns:a16="http://schemas.microsoft.com/office/drawing/2014/main" id="{4FBAAC55-6C39-E838-6333-F4E6E7261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624 w 45910"/>
                        <a:gd name="connsiteY1" fmla="*/ 36576 h 47339"/>
                        <a:gd name="connsiteX2" fmla="*/ 35719 w 45910"/>
                        <a:gd name="connsiteY2" fmla="*/ 10573 h 47339"/>
                        <a:gd name="connsiteX3" fmla="*/ 10382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1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624" y="36576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815" y="41815"/>
                          </a:lnTo>
                          <a:cubicBezTo>
                            <a:pt x="45815" y="44767"/>
                            <a:pt x="43529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10" name="图形 214">
                      <a:extLst>
                        <a:ext uri="{FF2B5EF4-FFF2-40B4-BE49-F238E27FC236}">
                          <a16:creationId xmlns:a16="http://schemas.microsoft.com/office/drawing/2014/main" id="{1E76B7F4-680F-B213-C12E-A0D6BBEF81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2063591"/>
                      <a:ext cx="81438" cy="83724"/>
                      <a:chOff x="1513998" y="2063591"/>
                      <a:chExt cx="8143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11" name="任意多边形: 形状 610">
                        <a:extLst>
                          <a:ext uri="{FF2B5EF4-FFF2-40B4-BE49-F238E27FC236}">
                            <a16:creationId xmlns:a16="http://schemas.microsoft.com/office/drawing/2014/main" id="{2451E4CA-79E5-1C4E-708D-E110D5A363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624 w 45910"/>
                          <a:gd name="connsiteY1" fmla="*/ 36481 h 47148"/>
                          <a:gd name="connsiteX2" fmla="*/ 35719 w 45910"/>
                          <a:gd name="connsiteY2" fmla="*/ 10478 h 47148"/>
                          <a:gd name="connsiteX3" fmla="*/ 10382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1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624" y="36481"/>
                            </a:lnTo>
                            <a:lnTo>
                              <a:pt x="35719" y="10478"/>
                            </a:lnTo>
                            <a:lnTo>
                              <a:pt x="10382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12" name="任意多边形: 形状 611">
                        <a:extLst>
                          <a:ext uri="{FF2B5EF4-FFF2-40B4-BE49-F238E27FC236}">
                            <a16:creationId xmlns:a16="http://schemas.microsoft.com/office/drawing/2014/main" id="{F49F8AE3-2796-F05A-EDBB-CAEEE27F5E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431" y="2100071"/>
                        <a:ext cx="46005" cy="47244"/>
                      </a:xfrm>
                      <a:custGeom>
                        <a:avLst/>
                        <a:gdLst>
                          <a:gd name="connsiteX0" fmla="*/ 0 w 46005"/>
                          <a:gd name="connsiteY0" fmla="*/ 41815 h 47244"/>
                          <a:gd name="connsiteX1" fmla="*/ 191 w 46005"/>
                          <a:gd name="connsiteY1" fmla="*/ 5334 h 47244"/>
                          <a:gd name="connsiteX2" fmla="*/ 5334 w 46005"/>
                          <a:gd name="connsiteY2" fmla="*/ 95 h 47244"/>
                          <a:gd name="connsiteX3" fmla="*/ 40862 w 46005"/>
                          <a:gd name="connsiteY3" fmla="*/ 0 h 47244"/>
                          <a:gd name="connsiteX4" fmla="*/ 46006 w 46005"/>
                          <a:gd name="connsiteY4" fmla="*/ 5239 h 47244"/>
                          <a:gd name="connsiteX5" fmla="*/ 46006 w 46005"/>
                          <a:gd name="connsiteY5" fmla="*/ 41910 h 47244"/>
                          <a:gd name="connsiteX6" fmla="*/ 40862 w 46005"/>
                          <a:gd name="connsiteY6" fmla="*/ 47244 h 47244"/>
                          <a:gd name="connsiteX7" fmla="*/ 5239 w 46005"/>
                          <a:gd name="connsiteY7" fmla="*/ 47244 h 47244"/>
                          <a:gd name="connsiteX8" fmla="*/ 0 w 46005"/>
                          <a:gd name="connsiteY8" fmla="*/ 41815 h 47244"/>
                          <a:gd name="connsiteX9" fmla="*/ 0 w 46005"/>
                          <a:gd name="connsiteY9" fmla="*/ 41815 h 47244"/>
                          <a:gd name="connsiteX10" fmla="*/ 0 w 46005"/>
                          <a:gd name="connsiteY10" fmla="*/ 41815 h 47244"/>
                          <a:gd name="connsiteX11" fmla="*/ 10382 w 46005"/>
                          <a:gd name="connsiteY11" fmla="*/ 10573 h 47244"/>
                          <a:gd name="connsiteX12" fmla="*/ 10287 w 46005"/>
                          <a:gd name="connsiteY12" fmla="*/ 36576 h 47244"/>
                          <a:gd name="connsiteX13" fmla="*/ 35624 w 46005"/>
                          <a:gd name="connsiteY13" fmla="*/ 36576 h 47244"/>
                          <a:gd name="connsiteX14" fmla="*/ 35624 w 46005"/>
                          <a:gd name="connsiteY14" fmla="*/ 10478 h 47244"/>
                          <a:gd name="connsiteX15" fmla="*/ 10382 w 46005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6005" h="47244">
                            <a:moveTo>
                              <a:pt x="0" y="41815"/>
                            </a:moveTo>
                            <a:lnTo>
                              <a:pt x="191" y="5334"/>
                            </a:lnTo>
                            <a:cubicBezTo>
                              <a:pt x="191" y="2381"/>
                              <a:pt x="2476" y="95"/>
                              <a:pt x="5334" y="95"/>
                            </a:cubicBezTo>
                            <a:lnTo>
                              <a:pt x="40862" y="0"/>
                            </a:lnTo>
                            <a:cubicBezTo>
                              <a:pt x="43720" y="0"/>
                              <a:pt x="46006" y="2381"/>
                              <a:pt x="46006" y="5239"/>
                            </a:cubicBezTo>
                            <a:lnTo>
                              <a:pt x="46006" y="41910"/>
                            </a:lnTo>
                            <a:cubicBezTo>
                              <a:pt x="46006" y="44863"/>
                              <a:pt x="43720" y="47244"/>
                              <a:pt x="40862" y="47244"/>
                            </a:cubicBezTo>
                            <a:lnTo>
                              <a:pt x="5239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4" y="36576"/>
                            </a:lnTo>
                            <a:lnTo>
                              <a:pt x="35624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6" name="图形 214">
                    <a:extLst>
                      <a:ext uri="{FF2B5EF4-FFF2-40B4-BE49-F238E27FC236}">
                        <a16:creationId xmlns:a16="http://schemas.microsoft.com/office/drawing/2014/main" id="{DFC97F88-8150-F868-FE0D-4F1D3B592B3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1990915"/>
                    <a:ext cx="203644" cy="213264"/>
                    <a:chOff x="1852231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01" name="任意多边形: 形状 600">
                      <a:extLst>
                        <a:ext uri="{FF2B5EF4-FFF2-40B4-BE49-F238E27FC236}">
                          <a16:creationId xmlns:a16="http://schemas.microsoft.com/office/drawing/2014/main" id="{05F93504-20E4-9A42-07CE-31CD8E74E1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1990915"/>
                      <a:ext cx="203644" cy="213264"/>
                    </a:xfrm>
                    <a:custGeom>
                      <a:avLst/>
                      <a:gdLst>
                        <a:gd name="connsiteX0" fmla="*/ 5143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3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7 w 203644"/>
                        <a:gd name="connsiteY10" fmla="*/ 109633 h 213264"/>
                        <a:gd name="connsiteX11" fmla="*/ 193357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4 w 203644"/>
                        <a:gd name="connsiteY13" fmla="*/ 5334 h 213264"/>
                        <a:gd name="connsiteX14" fmla="*/ 203644 w 203644"/>
                        <a:gd name="connsiteY14" fmla="*/ 114871 h 213264"/>
                        <a:gd name="connsiteX15" fmla="*/ 203644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3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3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3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7" y="109633"/>
                          </a:lnTo>
                          <a:lnTo>
                            <a:pt x="193357" y="5334"/>
                          </a:lnTo>
                          <a:cubicBezTo>
                            <a:pt x="193357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4" y="2381"/>
                            <a:pt x="203644" y="5334"/>
                          </a:cubicBezTo>
                          <a:lnTo>
                            <a:pt x="203644" y="114871"/>
                          </a:lnTo>
                          <a:lnTo>
                            <a:pt x="203644" y="114871"/>
                          </a:lnTo>
                          <a:cubicBezTo>
                            <a:pt x="203644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3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2" name="任意多边形: 形状 601">
                      <a:extLst>
                        <a:ext uri="{FF2B5EF4-FFF2-40B4-BE49-F238E27FC236}">
                          <a16:creationId xmlns:a16="http://schemas.microsoft.com/office/drawing/2014/main" id="{87F3ABDF-48D1-77BB-C59B-CD8E8C192B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3 w 46005"/>
                        <a:gd name="connsiteY4" fmla="*/ 0 h 47434"/>
                        <a:gd name="connsiteX5" fmla="*/ 5143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382 w 46005"/>
                        <a:gd name="connsiteY12" fmla="*/ 36481 h 47434"/>
                        <a:gd name="connsiteX13" fmla="*/ 35719 w 46005"/>
                        <a:gd name="connsiteY13" fmla="*/ 36576 h 47434"/>
                        <a:gd name="connsiteX14" fmla="*/ 35719 w 46005"/>
                        <a:gd name="connsiteY14" fmla="*/ 10477 h 47434"/>
                        <a:gd name="connsiteX15" fmla="*/ 10287 w 46005"/>
                        <a:gd name="connsiteY15" fmla="*/ 10477 h 47434"/>
                        <a:gd name="connsiteX16" fmla="*/ 10382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3" y="0"/>
                          </a:cubicBezTo>
                          <a:lnTo>
                            <a:pt x="5143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719" y="36576"/>
                          </a:lnTo>
                          <a:lnTo>
                            <a:pt x="35719" y="10477"/>
                          </a:lnTo>
                          <a:lnTo>
                            <a:pt x="10287" y="10477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3" name="任意多边形: 形状 602">
                      <a:extLst>
                        <a:ext uri="{FF2B5EF4-FFF2-40B4-BE49-F238E27FC236}">
                          <a16:creationId xmlns:a16="http://schemas.microsoft.com/office/drawing/2014/main" id="{3A023D60-9504-0A8D-44B9-62F65DCB3D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2100262"/>
                      <a:ext cx="45910" cy="47244"/>
                    </a:xfrm>
                    <a:custGeom>
                      <a:avLst/>
                      <a:gdLst>
                        <a:gd name="connsiteX0" fmla="*/ 40767 w 45910"/>
                        <a:gd name="connsiteY0" fmla="*/ 47244 h 47244"/>
                        <a:gd name="connsiteX1" fmla="*/ 5239 w 45910"/>
                        <a:gd name="connsiteY1" fmla="*/ 47054 h 47244"/>
                        <a:gd name="connsiteX2" fmla="*/ 95 w 45910"/>
                        <a:gd name="connsiteY2" fmla="*/ 41815 h 47244"/>
                        <a:gd name="connsiteX3" fmla="*/ 0 w 45910"/>
                        <a:gd name="connsiteY3" fmla="*/ 5334 h 47244"/>
                        <a:gd name="connsiteX4" fmla="*/ 5144 w 45910"/>
                        <a:gd name="connsiteY4" fmla="*/ 0 h 47244"/>
                        <a:gd name="connsiteX5" fmla="*/ 40767 w 45910"/>
                        <a:gd name="connsiteY5" fmla="*/ 0 h 47244"/>
                        <a:gd name="connsiteX6" fmla="*/ 45911 w 45910"/>
                        <a:gd name="connsiteY6" fmla="*/ 5334 h 47244"/>
                        <a:gd name="connsiteX7" fmla="*/ 45911 w 45910"/>
                        <a:gd name="connsiteY7" fmla="*/ 42005 h 47244"/>
                        <a:gd name="connsiteX8" fmla="*/ 40767 w 45910"/>
                        <a:gd name="connsiteY8" fmla="*/ 47244 h 47244"/>
                        <a:gd name="connsiteX9" fmla="*/ 40767 w 45910"/>
                        <a:gd name="connsiteY9" fmla="*/ 47244 h 47244"/>
                        <a:gd name="connsiteX10" fmla="*/ 10382 w 45910"/>
                        <a:gd name="connsiteY10" fmla="*/ 36576 h 47244"/>
                        <a:gd name="connsiteX11" fmla="*/ 35719 w 45910"/>
                        <a:gd name="connsiteY11" fmla="*/ 36671 h 47244"/>
                        <a:gd name="connsiteX12" fmla="*/ 35719 w 45910"/>
                        <a:gd name="connsiteY12" fmla="*/ 10573 h 47244"/>
                        <a:gd name="connsiteX13" fmla="*/ 10382 w 45910"/>
                        <a:gd name="connsiteY13" fmla="*/ 10573 h 47244"/>
                        <a:gd name="connsiteX14" fmla="*/ 10382 w 45910"/>
                        <a:gd name="connsiteY14" fmla="*/ 36576 h 47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244">
                          <a:moveTo>
                            <a:pt x="40767" y="47244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40767" y="47244"/>
                          </a:lnTo>
                          <a:close/>
                          <a:moveTo>
                            <a:pt x="10382" y="36576"/>
                          </a:move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382" y="3657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04" name="图形 214">
                      <a:extLst>
                        <a:ext uri="{FF2B5EF4-FFF2-40B4-BE49-F238E27FC236}">
                          <a16:creationId xmlns:a16="http://schemas.microsoft.com/office/drawing/2014/main" id="{2F799BEC-7549-E427-7E00-4D987D2A55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716" y="2063686"/>
                      <a:ext cx="81343" cy="83438"/>
                      <a:chOff x="1918716" y="2063686"/>
                      <a:chExt cx="81343" cy="83438"/>
                    </a:xfrm>
                    <a:solidFill>
                      <a:srgbClr val="731602"/>
                    </a:solidFill>
                  </p:grpSpPr>
                  <p:sp>
                    <p:nvSpPr>
                      <p:cNvPr id="605" name="任意多边形: 形状 604">
                        <a:extLst>
                          <a:ext uri="{FF2B5EF4-FFF2-40B4-BE49-F238E27FC236}">
                            <a16:creationId xmlns:a16="http://schemas.microsoft.com/office/drawing/2014/main" id="{82C97C3D-FE9E-F41F-E352-1721A84735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2063686"/>
                        <a:ext cx="45910" cy="47148"/>
                      </a:xfrm>
                      <a:custGeom>
                        <a:avLst/>
                        <a:gdLst>
                          <a:gd name="connsiteX0" fmla="*/ 40767 w 45910"/>
                          <a:gd name="connsiteY0" fmla="*/ 47149 h 47148"/>
                          <a:gd name="connsiteX1" fmla="*/ 5239 w 45910"/>
                          <a:gd name="connsiteY1" fmla="*/ 47054 h 47148"/>
                          <a:gd name="connsiteX2" fmla="*/ 95 w 45910"/>
                          <a:gd name="connsiteY2" fmla="*/ 41815 h 47148"/>
                          <a:gd name="connsiteX3" fmla="*/ 0 w 45910"/>
                          <a:gd name="connsiteY3" fmla="*/ 5334 h 47148"/>
                          <a:gd name="connsiteX4" fmla="*/ 5143 w 45910"/>
                          <a:gd name="connsiteY4" fmla="*/ 0 h 47148"/>
                          <a:gd name="connsiteX5" fmla="*/ 40767 w 45910"/>
                          <a:gd name="connsiteY5" fmla="*/ 0 h 47148"/>
                          <a:gd name="connsiteX6" fmla="*/ 45910 w 45910"/>
                          <a:gd name="connsiteY6" fmla="*/ 5239 h 47148"/>
                          <a:gd name="connsiteX7" fmla="*/ 45910 w 45910"/>
                          <a:gd name="connsiteY7" fmla="*/ 41910 h 47148"/>
                          <a:gd name="connsiteX8" fmla="*/ 40767 w 45910"/>
                          <a:gd name="connsiteY8" fmla="*/ 47149 h 47148"/>
                          <a:gd name="connsiteX9" fmla="*/ 40767 w 45910"/>
                          <a:gd name="connsiteY9" fmla="*/ 47149 h 47148"/>
                          <a:gd name="connsiteX10" fmla="*/ 10382 w 45910"/>
                          <a:gd name="connsiteY10" fmla="*/ 36385 h 47148"/>
                          <a:gd name="connsiteX11" fmla="*/ 35719 w 45910"/>
                          <a:gd name="connsiteY11" fmla="*/ 36481 h 47148"/>
                          <a:gd name="connsiteX12" fmla="*/ 35719 w 45910"/>
                          <a:gd name="connsiteY12" fmla="*/ 10477 h 47148"/>
                          <a:gd name="connsiteX13" fmla="*/ 10382 w 45910"/>
                          <a:gd name="connsiteY13" fmla="*/ 10477 h 47148"/>
                          <a:gd name="connsiteX14" fmla="*/ 10382 w 45910"/>
                          <a:gd name="connsiteY14" fmla="*/ 36385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40767" y="47149"/>
                            </a:moveTo>
                            <a:lnTo>
                              <a:pt x="5239" y="47054"/>
                            </a:lnTo>
                            <a:cubicBezTo>
                              <a:pt x="2381" y="47054"/>
                              <a:pt x="95" y="44672"/>
                              <a:pt x="95" y="4181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767"/>
                              <a:pt x="43625" y="47149"/>
                              <a:pt x="40767" y="47149"/>
                            </a:cubicBezTo>
                            <a:lnTo>
                              <a:pt x="40767" y="47149"/>
                            </a:lnTo>
                            <a:close/>
                            <a:moveTo>
                              <a:pt x="10382" y="36385"/>
                            </a:moveTo>
                            <a:lnTo>
                              <a:pt x="35719" y="36481"/>
                            </a:lnTo>
                            <a:lnTo>
                              <a:pt x="35719" y="10477"/>
                            </a:lnTo>
                            <a:lnTo>
                              <a:pt x="10382" y="10477"/>
                            </a:lnTo>
                            <a:lnTo>
                              <a:pt x="10382" y="3638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6" name="任意多边形: 形状 605">
                        <a:extLst>
                          <a:ext uri="{FF2B5EF4-FFF2-40B4-BE49-F238E27FC236}">
                            <a16:creationId xmlns:a16="http://schemas.microsoft.com/office/drawing/2014/main" id="{8F36607E-F9C7-EC78-AE39-162C5A528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716" y="2099881"/>
                        <a:ext cx="45910" cy="47243"/>
                      </a:xfrm>
                      <a:custGeom>
                        <a:avLst/>
                        <a:gdLst>
                          <a:gd name="connsiteX0" fmla="*/ 35719 w 45910"/>
                          <a:gd name="connsiteY0" fmla="*/ 36767 h 47243"/>
                          <a:gd name="connsiteX1" fmla="*/ 35623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719 w 45910"/>
                          <a:gd name="connsiteY4" fmla="*/ 36767 h 47243"/>
                          <a:gd name="connsiteX5" fmla="*/ 35719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719" y="36767"/>
                            </a:moveTo>
                            <a:lnTo>
                              <a:pt x="35623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719" y="36767"/>
                            </a:lnTo>
                            <a:lnTo>
                              <a:pt x="35719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7" name="图形 214">
                    <a:extLst>
                      <a:ext uri="{FF2B5EF4-FFF2-40B4-BE49-F238E27FC236}">
                        <a16:creationId xmlns:a16="http://schemas.microsoft.com/office/drawing/2014/main" id="{37A6CDBE-A835-C159-619C-1A55A53AD641}"/>
                      </a:ext>
                    </a:extLst>
                  </p:cNvPr>
                  <p:cNvGrpSpPr/>
                  <p:nvPr/>
                </p:nvGrpSpPr>
                <p:grpSpPr>
                  <a:xfrm>
                    <a:off x="1458182" y="805529"/>
                    <a:ext cx="203644" cy="213360"/>
                    <a:chOff x="1458182" y="805529"/>
                    <a:chExt cx="203644" cy="213360"/>
                  </a:xfrm>
                  <a:solidFill>
                    <a:srgbClr val="731602"/>
                  </a:solidFill>
                </p:grpSpPr>
                <p:sp>
                  <p:nvSpPr>
                    <p:cNvPr id="595" name="任意多边形: 形状 594">
                      <a:extLst>
                        <a:ext uri="{FF2B5EF4-FFF2-40B4-BE49-F238E27FC236}">
                          <a16:creationId xmlns:a16="http://schemas.microsoft.com/office/drawing/2014/main" id="{90F7F367-AD3B-5C30-6646-BFD40AAAF1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182" y="805529"/>
                      <a:ext cx="203644" cy="213360"/>
                    </a:xfrm>
                    <a:custGeom>
                      <a:avLst/>
                      <a:gdLst>
                        <a:gd name="connsiteX0" fmla="*/ 198501 w 203644"/>
                        <a:gd name="connsiteY0" fmla="*/ 95 h 213360"/>
                        <a:gd name="connsiteX1" fmla="*/ 203645 w 203644"/>
                        <a:gd name="connsiteY1" fmla="*/ 5429 h 213360"/>
                        <a:gd name="connsiteX2" fmla="*/ 198501 w 203644"/>
                        <a:gd name="connsiteY2" fmla="*/ 10763 h 213360"/>
                        <a:gd name="connsiteX3" fmla="*/ 100870 w 203644"/>
                        <a:gd name="connsiteY3" fmla="*/ 10763 h 213360"/>
                        <a:gd name="connsiteX4" fmla="*/ 101060 w 203644"/>
                        <a:gd name="connsiteY4" fmla="*/ 62294 h 213360"/>
                        <a:gd name="connsiteX5" fmla="*/ 95917 w 203644"/>
                        <a:gd name="connsiteY5" fmla="*/ 67532 h 213360"/>
                        <a:gd name="connsiteX6" fmla="*/ 95917 w 203644"/>
                        <a:gd name="connsiteY6" fmla="*/ 67532 h 213360"/>
                        <a:gd name="connsiteX7" fmla="*/ 65723 w 203644"/>
                        <a:gd name="connsiteY7" fmla="*/ 67532 h 213360"/>
                        <a:gd name="connsiteX8" fmla="*/ 65818 w 203644"/>
                        <a:gd name="connsiteY8" fmla="*/ 98393 h 213360"/>
                        <a:gd name="connsiteX9" fmla="*/ 60674 w 203644"/>
                        <a:gd name="connsiteY9" fmla="*/ 103727 h 213360"/>
                        <a:gd name="connsiteX10" fmla="*/ 10287 w 203644"/>
                        <a:gd name="connsiteY10" fmla="*/ 103727 h 213360"/>
                        <a:gd name="connsiteX11" fmla="*/ 10287 w 203644"/>
                        <a:gd name="connsiteY11" fmla="*/ 208026 h 213360"/>
                        <a:gd name="connsiteX12" fmla="*/ 5144 w 203644"/>
                        <a:gd name="connsiteY12" fmla="*/ 213360 h 213360"/>
                        <a:gd name="connsiteX13" fmla="*/ 0 w 203644"/>
                        <a:gd name="connsiteY13" fmla="*/ 208026 h 213360"/>
                        <a:gd name="connsiteX14" fmla="*/ 0 w 203644"/>
                        <a:gd name="connsiteY14" fmla="*/ 98393 h 213360"/>
                        <a:gd name="connsiteX15" fmla="*/ 0 w 203644"/>
                        <a:gd name="connsiteY15" fmla="*/ 98393 h 213360"/>
                        <a:gd name="connsiteX16" fmla="*/ 5144 w 203644"/>
                        <a:gd name="connsiteY16" fmla="*/ 93059 h 213360"/>
                        <a:gd name="connsiteX17" fmla="*/ 55436 w 203644"/>
                        <a:gd name="connsiteY17" fmla="*/ 93059 h 213360"/>
                        <a:gd name="connsiteX18" fmla="*/ 55340 w 203644"/>
                        <a:gd name="connsiteY18" fmla="*/ 62675 h 213360"/>
                        <a:gd name="connsiteX19" fmla="*/ 55340 w 203644"/>
                        <a:gd name="connsiteY19" fmla="*/ 62198 h 213360"/>
                        <a:gd name="connsiteX20" fmla="*/ 60484 w 203644"/>
                        <a:gd name="connsiteY20" fmla="*/ 56864 h 213360"/>
                        <a:gd name="connsiteX21" fmla="*/ 90678 w 203644"/>
                        <a:gd name="connsiteY21" fmla="*/ 56864 h 213360"/>
                        <a:gd name="connsiteX22" fmla="*/ 90488 w 203644"/>
                        <a:gd name="connsiteY22" fmla="*/ 5810 h 213360"/>
                        <a:gd name="connsiteX23" fmla="*/ 90488 w 203644"/>
                        <a:gd name="connsiteY23" fmla="*/ 5334 h 213360"/>
                        <a:gd name="connsiteX24" fmla="*/ 95631 w 203644"/>
                        <a:gd name="connsiteY24" fmla="*/ 0 h 213360"/>
                        <a:gd name="connsiteX25" fmla="*/ 198501 w 203644"/>
                        <a:gd name="connsiteY25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360">
                          <a:moveTo>
                            <a:pt x="198501" y="95"/>
                          </a:moveTo>
                          <a:cubicBezTo>
                            <a:pt x="201359" y="95"/>
                            <a:pt x="203645" y="2477"/>
                            <a:pt x="203645" y="5429"/>
                          </a:cubicBezTo>
                          <a:cubicBezTo>
                            <a:pt x="203645" y="8382"/>
                            <a:pt x="201359" y="10763"/>
                            <a:pt x="198501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3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6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4" y="0"/>
                            <a:pt x="95631" y="0"/>
                          </a:cubicBezTo>
                          <a:lnTo>
                            <a:pt x="19850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6" name="任意多边形: 形状 595">
                      <a:extLst>
                        <a:ext uri="{FF2B5EF4-FFF2-40B4-BE49-F238E27FC236}">
                          <a16:creationId xmlns:a16="http://schemas.microsoft.com/office/drawing/2014/main" id="{7230C0F8-9EE0-4584-93C6-05BB36011A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660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1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624 w 46005"/>
                        <a:gd name="connsiteY12" fmla="*/ 10858 h 47434"/>
                        <a:gd name="connsiteX13" fmla="*/ 10287 w 46005"/>
                        <a:gd name="connsiteY13" fmla="*/ 10763 h 47434"/>
                        <a:gd name="connsiteX14" fmla="*/ 10287 w 46005"/>
                        <a:gd name="connsiteY14" fmla="*/ 36862 h 47434"/>
                        <a:gd name="connsiteX15" fmla="*/ 35719 w 46005"/>
                        <a:gd name="connsiteY15" fmla="*/ 36862 h 47434"/>
                        <a:gd name="connsiteX16" fmla="*/ 35624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1" y="2667"/>
                            <a:pt x="45911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624" y="10858"/>
                          </a:move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35719" y="36862"/>
                          </a:lnTo>
                          <a:lnTo>
                            <a:pt x="35624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7" name="任意多边形: 形状 596">
                      <a:extLst>
                        <a:ext uri="{FF2B5EF4-FFF2-40B4-BE49-F238E27FC236}">
                          <a16:creationId xmlns:a16="http://schemas.microsoft.com/office/drawing/2014/main" id="{F1AF9516-354D-E7E6-B940-89EEDED0F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1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192 w 45910"/>
                        <a:gd name="connsiteY12" fmla="*/ 10573 h 47243"/>
                        <a:gd name="connsiteX13" fmla="*/ 10192 w 45910"/>
                        <a:gd name="connsiteY13" fmla="*/ 36576 h 47243"/>
                        <a:gd name="connsiteX14" fmla="*/ 35528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1" y="41910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192" y="10573"/>
                          </a:lnTo>
                          <a:lnTo>
                            <a:pt x="10192" y="36576"/>
                          </a:lnTo>
                          <a:lnTo>
                            <a:pt x="35528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8" name="图形 214">
                      <a:extLst>
                        <a:ext uri="{FF2B5EF4-FFF2-40B4-BE49-F238E27FC236}">
                          <a16:creationId xmlns:a16="http://schemas.microsoft.com/office/drawing/2014/main" id="{CC5DB775-547B-0DD1-434F-622E388B9B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862583"/>
                      <a:ext cx="81248" cy="83724"/>
                      <a:chOff x="1513998" y="862583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9" name="任意多边形: 形状 598">
                        <a:extLst>
                          <a:ext uri="{FF2B5EF4-FFF2-40B4-BE49-F238E27FC236}">
                            <a16:creationId xmlns:a16="http://schemas.microsoft.com/office/drawing/2014/main" id="{2253D2EB-6372-AF84-C893-8ED85CA5ED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1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624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624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624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624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0" name="任意多边形: 形状 599">
                        <a:extLst>
                          <a:ext uri="{FF2B5EF4-FFF2-40B4-BE49-F238E27FC236}">
                            <a16:creationId xmlns:a16="http://schemas.microsoft.com/office/drawing/2014/main" id="{69E63D52-ECAA-54A9-0010-A71F0446F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336" y="862583"/>
                        <a:ext cx="45910" cy="47243"/>
                      </a:xfrm>
                      <a:custGeom>
                        <a:avLst/>
                        <a:gdLst>
                          <a:gd name="connsiteX0" fmla="*/ 10382 w 45910"/>
                          <a:gd name="connsiteY0" fmla="*/ 10668 h 47243"/>
                          <a:gd name="connsiteX1" fmla="*/ 10477 w 45910"/>
                          <a:gd name="connsiteY1" fmla="*/ 36671 h 47243"/>
                          <a:gd name="connsiteX2" fmla="*/ 35719 w 45910"/>
                          <a:gd name="connsiteY2" fmla="*/ 36767 h 47243"/>
                          <a:gd name="connsiteX3" fmla="*/ 35719 w 45910"/>
                          <a:gd name="connsiteY3" fmla="*/ 10668 h 47243"/>
                          <a:gd name="connsiteX4" fmla="*/ 10382 w 45910"/>
                          <a:gd name="connsiteY4" fmla="*/ 10668 h 47243"/>
                          <a:gd name="connsiteX5" fmla="*/ 10382 w 45910"/>
                          <a:gd name="connsiteY5" fmla="*/ 10668 h 47243"/>
                          <a:gd name="connsiteX6" fmla="*/ 190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3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190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382" y="10668"/>
                            </a:moveTo>
                            <a:lnTo>
                              <a:pt x="10477" y="36671"/>
                            </a:lnTo>
                            <a:lnTo>
                              <a:pt x="35719" y="36767"/>
                            </a:lnTo>
                            <a:lnTo>
                              <a:pt x="35719" y="10668"/>
                            </a:lnTo>
                            <a:lnTo>
                              <a:pt x="10382" y="10668"/>
                            </a:lnTo>
                            <a:lnTo>
                              <a:pt x="10382" y="10668"/>
                            </a:lnTo>
                            <a:close/>
                            <a:moveTo>
                              <a:pt x="190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476" y="47149"/>
                              <a:pt x="190" y="44768"/>
                              <a:pt x="190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8" name="图形 214">
                    <a:extLst>
                      <a:ext uri="{FF2B5EF4-FFF2-40B4-BE49-F238E27FC236}">
                        <a16:creationId xmlns:a16="http://schemas.microsoft.com/office/drawing/2014/main" id="{4BD81215-3C1B-FDFC-FD73-5251DE628ED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805624"/>
                    <a:ext cx="203549" cy="213264"/>
                    <a:chOff x="1852231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589" name="任意多边形: 形状 588">
                      <a:extLst>
                        <a:ext uri="{FF2B5EF4-FFF2-40B4-BE49-F238E27FC236}">
                          <a16:creationId xmlns:a16="http://schemas.microsoft.com/office/drawing/2014/main" id="{DDDF6ACB-92A1-3F66-19A5-413283CC79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805624"/>
                      <a:ext cx="203549" cy="213264"/>
                    </a:xfrm>
                    <a:custGeom>
                      <a:avLst/>
                      <a:gdLst>
                        <a:gd name="connsiteX0" fmla="*/ 5143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3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5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1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2 w 203549"/>
                        <a:gd name="connsiteY21" fmla="*/ 67437 h 213264"/>
                        <a:gd name="connsiteX22" fmla="*/ 107632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3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3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5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1" y="101251"/>
                            <a:pt x="137731" y="98298"/>
                          </a:cubicBezTo>
                          <a:lnTo>
                            <a:pt x="137827" y="67437"/>
                          </a:lnTo>
                          <a:lnTo>
                            <a:pt x="107632" y="67437"/>
                          </a:lnTo>
                          <a:lnTo>
                            <a:pt x="107632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3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0" name="任意多边形: 形状 589">
                      <a:extLst>
                        <a:ext uri="{FF2B5EF4-FFF2-40B4-BE49-F238E27FC236}">
                          <a16:creationId xmlns:a16="http://schemas.microsoft.com/office/drawing/2014/main" id="{F9A8EA2B-C8DB-52B2-E4E6-2F30126BDB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3 w 46005"/>
                        <a:gd name="connsiteY12" fmla="*/ 47435 h 47434"/>
                        <a:gd name="connsiteX13" fmla="*/ 5143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3" y="47435"/>
                          </a:lnTo>
                          <a:lnTo>
                            <a:pt x="5143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1" name="任意多边形: 形状 590">
                      <a:extLst>
                        <a:ext uri="{FF2B5EF4-FFF2-40B4-BE49-F238E27FC236}">
                          <a16:creationId xmlns:a16="http://schemas.microsoft.com/office/drawing/2014/main" id="{C96CCBE2-0A75-37F7-CA2C-EB62263592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862298"/>
                      <a:ext cx="45910" cy="47339"/>
                    </a:xfrm>
                    <a:custGeom>
                      <a:avLst/>
                      <a:gdLst>
                        <a:gd name="connsiteX0" fmla="*/ 35719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719 w 45910"/>
                        <a:gd name="connsiteY4" fmla="*/ 10573 h 47339"/>
                        <a:gd name="connsiteX5" fmla="*/ 35719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1 w 45910"/>
                        <a:gd name="connsiteY8" fmla="*/ 5334 h 47339"/>
                        <a:gd name="connsiteX9" fmla="*/ 45911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005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95" y="5525"/>
                          </a:lnTo>
                          <a:cubicBezTo>
                            <a:pt x="191" y="2572"/>
                            <a:pt x="2477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2" name="图形 214">
                      <a:extLst>
                        <a:ext uri="{FF2B5EF4-FFF2-40B4-BE49-F238E27FC236}">
                          <a16:creationId xmlns:a16="http://schemas.microsoft.com/office/drawing/2014/main" id="{C2157925-C537-931A-258D-4FA43992B6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811" y="862488"/>
                      <a:ext cx="81248" cy="83724"/>
                      <a:chOff x="1918811" y="862488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3" name="任意多边形: 形状 592">
                        <a:extLst>
                          <a:ext uri="{FF2B5EF4-FFF2-40B4-BE49-F238E27FC236}">
                            <a16:creationId xmlns:a16="http://schemas.microsoft.com/office/drawing/2014/main" id="{53EB6D57-5F6A-3AA0-2DBB-C1706B51A8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898969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10668 h 47243"/>
                          <a:gd name="connsiteX1" fmla="*/ 10287 w 45910"/>
                          <a:gd name="connsiteY1" fmla="*/ 10763 h 47243"/>
                          <a:gd name="connsiteX2" fmla="*/ 10192 w 45910"/>
                          <a:gd name="connsiteY2" fmla="*/ 36767 h 47243"/>
                          <a:gd name="connsiteX3" fmla="*/ 35528 w 45910"/>
                          <a:gd name="connsiteY3" fmla="*/ 36767 h 47243"/>
                          <a:gd name="connsiteX4" fmla="*/ 35623 w 45910"/>
                          <a:gd name="connsiteY4" fmla="*/ 10668 h 47243"/>
                          <a:gd name="connsiteX5" fmla="*/ 35623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239 h 47243"/>
                          <a:gd name="connsiteX9" fmla="*/ 45910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3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10668"/>
                            </a:moveTo>
                            <a:lnTo>
                              <a:pt x="10287" y="10763"/>
                            </a:lnTo>
                            <a:lnTo>
                              <a:pt x="10192" y="36767"/>
                            </a:lnTo>
                            <a:lnTo>
                              <a:pt x="35528" y="36767"/>
                            </a:lnTo>
                            <a:lnTo>
                              <a:pt x="35623" y="10668"/>
                            </a:lnTo>
                            <a:lnTo>
                              <a:pt x="35623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190" y="2572"/>
                              <a:pt x="2476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594" name="任意多边形: 形状 593">
                        <a:extLst>
                          <a:ext uri="{FF2B5EF4-FFF2-40B4-BE49-F238E27FC236}">
                            <a16:creationId xmlns:a16="http://schemas.microsoft.com/office/drawing/2014/main" id="{5B307086-6CB3-4491-E676-2FBFB45D4B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811" y="862488"/>
                        <a:ext cx="45910" cy="47243"/>
                      </a:xfrm>
                      <a:custGeom>
                        <a:avLst/>
                        <a:gdLst>
                          <a:gd name="connsiteX0" fmla="*/ 45911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4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4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429 h 47243"/>
                          <a:gd name="connsiteX9" fmla="*/ 45911 w 45910"/>
                          <a:gd name="connsiteY9" fmla="*/ 5429 h 47243"/>
                          <a:gd name="connsiteX10" fmla="*/ 45911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4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1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529" y="190"/>
                              <a:pt x="45911" y="2572"/>
                              <a:pt x="45911" y="5429"/>
                            </a:cubicBezTo>
                            <a:lnTo>
                              <a:pt x="45911" y="5429"/>
                            </a:lnTo>
                            <a:lnTo>
                              <a:pt x="45911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4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7FF18ECA-58B5-81E7-BE65-2046A7DFA54C}"/>
                  </a:ext>
                </a:extLst>
              </p:cNvPr>
              <p:cNvSpPr/>
              <p:nvPr/>
            </p:nvSpPr>
            <p:spPr>
              <a:xfrm>
                <a:off x="1370171" y="717899"/>
                <a:ext cx="15430" cy="1570101"/>
              </a:xfrm>
              <a:custGeom>
                <a:avLst/>
                <a:gdLst>
                  <a:gd name="connsiteX0" fmla="*/ 0 w 15430"/>
                  <a:gd name="connsiteY0" fmla="*/ 7715 h 1570101"/>
                  <a:gd name="connsiteX1" fmla="*/ 7715 w 15430"/>
                  <a:gd name="connsiteY1" fmla="*/ 0 h 1570101"/>
                  <a:gd name="connsiteX2" fmla="*/ 15430 w 15430"/>
                  <a:gd name="connsiteY2" fmla="*/ 7715 h 1570101"/>
                  <a:gd name="connsiteX3" fmla="*/ 15430 w 15430"/>
                  <a:gd name="connsiteY3" fmla="*/ 1562386 h 1570101"/>
                  <a:gd name="connsiteX4" fmla="*/ 7715 w 15430"/>
                  <a:gd name="connsiteY4" fmla="*/ 1570101 h 1570101"/>
                  <a:gd name="connsiteX5" fmla="*/ 0 w 15430"/>
                  <a:gd name="connsiteY5" fmla="*/ 1562386 h 1570101"/>
                  <a:gd name="connsiteX6" fmla="*/ 0 w 15430"/>
                  <a:gd name="connsiteY6" fmla="*/ 7715 h 157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30" h="1570101">
                    <a:moveTo>
                      <a:pt x="0" y="7715"/>
                    </a:moveTo>
                    <a:cubicBezTo>
                      <a:pt x="0" y="3429"/>
                      <a:pt x="3429" y="0"/>
                      <a:pt x="7715" y="0"/>
                    </a:cubicBezTo>
                    <a:cubicBezTo>
                      <a:pt x="12001" y="0"/>
                      <a:pt x="15430" y="3429"/>
                      <a:pt x="15430" y="7715"/>
                    </a:cubicBezTo>
                    <a:lnTo>
                      <a:pt x="15430" y="1562386"/>
                    </a:lnTo>
                    <a:cubicBezTo>
                      <a:pt x="15430" y="1566672"/>
                      <a:pt x="12001" y="1570101"/>
                      <a:pt x="7715" y="1570101"/>
                    </a:cubicBezTo>
                    <a:cubicBezTo>
                      <a:pt x="3429" y="1570101"/>
                      <a:pt x="0" y="1566672"/>
                      <a:pt x="0" y="1562386"/>
                    </a:cubicBezTo>
                    <a:lnTo>
                      <a:pt x="0" y="7715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79A7B30-3D0F-7937-C2ED-62E665E85161}"/>
                </a:ext>
              </a:extLst>
            </p:cNvPr>
            <p:cNvSpPr/>
            <p:nvPr/>
          </p:nvSpPr>
          <p:spPr>
            <a:xfrm>
              <a:off x="3760844" y="1784364"/>
              <a:ext cx="1785937" cy="77152"/>
            </a:xfrm>
            <a:custGeom>
              <a:avLst/>
              <a:gdLst>
                <a:gd name="connsiteX0" fmla="*/ 0 w 1785937"/>
                <a:gd name="connsiteY0" fmla="*/ 0 h 77152"/>
                <a:gd name="connsiteX1" fmla="*/ 1785938 w 1785937"/>
                <a:gd name="connsiteY1" fmla="*/ 0 h 77152"/>
                <a:gd name="connsiteX2" fmla="*/ 1785938 w 1785937"/>
                <a:gd name="connsiteY2" fmla="*/ 38576 h 77152"/>
                <a:gd name="connsiteX3" fmla="*/ 1747361 w 1785937"/>
                <a:gd name="connsiteY3" fmla="*/ 77152 h 77152"/>
                <a:gd name="connsiteX4" fmla="*/ 38576 w 1785937"/>
                <a:gd name="connsiteY4" fmla="*/ 77152 h 77152"/>
                <a:gd name="connsiteX5" fmla="*/ 0 w 1785937"/>
                <a:gd name="connsiteY5" fmla="*/ 38576 h 77152"/>
                <a:gd name="connsiteX6" fmla="*/ 0 w 1785937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937" h="77152">
                  <a:moveTo>
                    <a:pt x="0" y="0"/>
                  </a:moveTo>
                  <a:lnTo>
                    <a:pt x="1785938" y="0"/>
                  </a:lnTo>
                  <a:lnTo>
                    <a:pt x="1785938" y="38576"/>
                  </a:lnTo>
                  <a:cubicBezTo>
                    <a:pt x="1785938" y="59817"/>
                    <a:pt x="1768602" y="77152"/>
                    <a:pt x="1747361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C2CE7151-4AD8-1839-DC29-E88ED84B0344}"/>
                </a:ext>
              </a:extLst>
            </p:cNvPr>
            <p:cNvSpPr/>
            <p:nvPr/>
          </p:nvSpPr>
          <p:spPr>
            <a:xfrm>
              <a:off x="3718744" y="1733786"/>
              <a:ext cx="1870233" cy="77152"/>
            </a:xfrm>
            <a:custGeom>
              <a:avLst/>
              <a:gdLst>
                <a:gd name="connsiteX0" fmla="*/ 0 w 1870233"/>
                <a:gd name="connsiteY0" fmla="*/ 0 h 77152"/>
                <a:gd name="connsiteX1" fmla="*/ 1870234 w 1870233"/>
                <a:gd name="connsiteY1" fmla="*/ 0 h 77152"/>
                <a:gd name="connsiteX2" fmla="*/ 1870234 w 1870233"/>
                <a:gd name="connsiteY2" fmla="*/ 38576 h 77152"/>
                <a:gd name="connsiteX3" fmla="*/ 1831657 w 1870233"/>
                <a:gd name="connsiteY3" fmla="*/ 77152 h 77152"/>
                <a:gd name="connsiteX4" fmla="*/ 38576 w 1870233"/>
                <a:gd name="connsiteY4" fmla="*/ 77152 h 77152"/>
                <a:gd name="connsiteX5" fmla="*/ 0 w 1870233"/>
                <a:gd name="connsiteY5" fmla="*/ 38576 h 77152"/>
                <a:gd name="connsiteX6" fmla="*/ 0 w 1870233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0233" h="77152">
                  <a:moveTo>
                    <a:pt x="0" y="0"/>
                  </a:moveTo>
                  <a:lnTo>
                    <a:pt x="1870234" y="0"/>
                  </a:lnTo>
                  <a:lnTo>
                    <a:pt x="1870234" y="38576"/>
                  </a:lnTo>
                  <a:cubicBezTo>
                    <a:pt x="1870234" y="59817"/>
                    <a:pt x="1852898" y="77152"/>
                    <a:pt x="1831657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2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3" name="图形 214">
              <a:extLst>
                <a:ext uri="{FF2B5EF4-FFF2-40B4-BE49-F238E27FC236}">
                  <a16:creationId xmlns:a16="http://schemas.microsoft.com/office/drawing/2014/main" id="{A913AD9B-2D47-0160-728D-6FD90F7B7360}"/>
                </a:ext>
              </a:extLst>
            </p:cNvPr>
            <p:cNvGrpSpPr/>
            <p:nvPr/>
          </p:nvGrpSpPr>
          <p:grpSpPr>
            <a:xfrm>
              <a:off x="3275856" y="1131590"/>
              <a:ext cx="2755780" cy="646869"/>
              <a:chOff x="-71" y="-26"/>
              <a:chExt cx="2755780" cy="646869"/>
            </a:xfrm>
          </p:grpSpPr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79599532-D306-BCA3-4148-87CBE0D486F5}"/>
                  </a:ext>
                </a:extLst>
              </p:cNvPr>
              <p:cNvSpPr/>
              <p:nvPr/>
            </p:nvSpPr>
            <p:spPr>
              <a:xfrm>
                <a:off x="1559242" y="-26"/>
                <a:ext cx="445480" cy="167569"/>
              </a:xfrm>
              <a:custGeom>
                <a:avLst/>
                <a:gdLst>
                  <a:gd name="connsiteX0" fmla="*/ 15431 w 445480"/>
                  <a:gd name="connsiteY0" fmla="*/ 165762 h 167569"/>
                  <a:gd name="connsiteX1" fmla="*/ 0 w 445480"/>
                  <a:gd name="connsiteY1" fmla="*/ 150331 h 167569"/>
                  <a:gd name="connsiteX2" fmla="*/ 15431 w 445480"/>
                  <a:gd name="connsiteY2" fmla="*/ 134901 h 167569"/>
                  <a:gd name="connsiteX3" fmla="*/ 125063 w 445480"/>
                  <a:gd name="connsiteY3" fmla="*/ 135853 h 167569"/>
                  <a:gd name="connsiteX4" fmla="*/ 369761 w 445480"/>
                  <a:gd name="connsiteY4" fmla="*/ 118899 h 167569"/>
                  <a:gd name="connsiteX5" fmla="*/ 414528 w 445480"/>
                  <a:gd name="connsiteY5" fmla="*/ 70798 h 167569"/>
                  <a:gd name="connsiteX6" fmla="*/ 409480 w 445480"/>
                  <a:gd name="connsiteY6" fmla="*/ 47747 h 167569"/>
                  <a:gd name="connsiteX7" fmla="*/ 394907 w 445480"/>
                  <a:gd name="connsiteY7" fmla="*/ 33269 h 167569"/>
                  <a:gd name="connsiteX8" fmla="*/ 364808 w 445480"/>
                  <a:gd name="connsiteY8" fmla="*/ 39746 h 167569"/>
                  <a:gd name="connsiteX9" fmla="*/ 361855 w 445480"/>
                  <a:gd name="connsiteY9" fmla="*/ 47366 h 167569"/>
                  <a:gd name="connsiteX10" fmla="*/ 363855 w 445480"/>
                  <a:gd name="connsiteY10" fmla="*/ 50509 h 167569"/>
                  <a:gd name="connsiteX11" fmla="*/ 367094 w 445480"/>
                  <a:gd name="connsiteY11" fmla="*/ 52891 h 167569"/>
                  <a:gd name="connsiteX12" fmla="*/ 372142 w 445480"/>
                  <a:gd name="connsiteY12" fmla="*/ 52414 h 167569"/>
                  <a:gd name="connsiteX13" fmla="*/ 393954 w 445480"/>
                  <a:gd name="connsiteY13" fmla="*/ 52700 h 167569"/>
                  <a:gd name="connsiteX14" fmla="*/ 393668 w 445480"/>
                  <a:gd name="connsiteY14" fmla="*/ 74512 h 167569"/>
                  <a:gd name="connsiteX15" fmla="*/ 353949 w 445480"/>
                  <a:gd name="connsiteY15" fmla="*/ 80799 h 167569"/>
                  <a:gd name="connsiteX16" fmla="*/ 341281 w 445480"/>
                  <a:gd name="connsiteY16" fmla="*/ 71560 h 167569"/>
                  <a:gd name="connsiteX17" fmla="*/ 332899 w 445480"/>
                  <a:gd name="connsiteY17" fmla="*/ 57939 h 167569"/>
                  <a:gd name="connsiteX18" fmla="*/ 344234 w 445480"/>
                  <a:gd name="connsiteY18" fmla="*/ 16886 h 167569"/>
                  <a:gd name="connsiteX19" fmla="*/ 408146 w 445480"/>
                  <a:gd name="connsiteY19" fmla="*/ 5551 h 167569"/>
                  <a:gd name="connsiteX20" fmla="*/ 436436 w 445480"/>
                  <a:gd name="connsiteY20" fmla="*/ 32793 h 167569"/>
                  <a:gd name="connsiteX21" fmla="*/ 445294 w 445480"/>
                  <a:gd name="connsiteY21" fmla="*/ 72988 h 167569"/>
                  <a:gd name="connsiteX22" fmla="*/ 380905 w 445480"/>
                  <a:gd name="connsiteY22" fmla="*/ 147664 h 167569"/>
                  <a:gd name="connsiteX23" fmla="*/ 124587 w 445480"/>
                  <a:gd name="connsiteY23" fmla="*/ 166714 h 167569"/>
                  <a:gd name="connsiteX24" fmla="*/ 15431 w 445480"/>
                  <a:gd name="connsiteY24" fmla="*/ 165762 h 16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480" h="167569">
                    <a:moveTo>
                      <a:pt x="15431" y="165762"/>
                    </a:moveTo>
                    <a:cubicBezTo>
                      <a:pt x="6953" y="165762"/>
                      <a:pt x="0" y="158904"/>
                      <a:pt x="0" y="150331"/>
                    </a:cubicBezTo>
                    <a:cubicBezTo>
                      <a:pt x="0" y="141854"/>
                      <a:pt x="6858" y="134901"/>
                      <a:pt x="15431" y="134901"/>
                    </a:cubicBezTo>
                    <a:cubicBezTo>
                      <a:pt x="53626" y="134806"/>
                      <a:pt x="90297" y="135377"/>
                      <a:pt x="125063" y="135853"/>
                    </a:cubicBezTo>
                    <a:cubicBezTo>
                      <a:pt x="231458" y="137473"/>
                      <a:pt x="319088" y="138901"/>
                      <a:pt x="369761" y="118899"/>
                    </a:cubicBezTo>
                    <a:cubicBezTo>
                      <a:pt x="400717" y="106707"/>
                      <a:pt x="413290" y="87943"/>
                      <a:pt x="414528" y="70798"/>
                    </a:cubicBezTo>
                    <a:cubicBezTo>
                      <a:pt x="415100" y="62416"/>
                      <a:pt x="413195" y="54415"/>
                      <a:pt x="409480" y="47747"/>
                    </a:cubicBezTo>
                    <a:cubicBezTo>
                      <a:pt x="405860" y="41270"/>
                      <a:pt x="400717" y="36127"/>
                      <a:pt x="394907" y="33269"/>
                    </a:cubicBezTo>
                    <a:cubicBezTo>
                      <a:pt x="386334" y="29173"/>
                      <a:pt x="375475" y="30221"/>
                      <a:pt x="364808" y="39746"/>
                    </a:cubicBezTo>
                    <a:cubicBezTo>
                      <a:pt x="361759" y="42508"/>
                      <a:pt x="361093" y="45271"/>
                      <a:pt x="361855" y="47366"/>
                    </a:cubicBezTo>
                    <a:cubicBezTo>
                      <a:pt x="362236" y="48509"/>
                      <a:pt x="362998" y="49557"/>
                      <a:pt x="363855" y="50509"/>
                    </a:cubicBezTo>
                    <a:cubicBezTo>
                      <a:pt x="364808" y="51557"/>
                      <a:pt x="365855" y="52319"/>
                      <a:pt x="367094" y="52891"/>
                    </a:cubicBezTo>
                    <a:cubicBezTo>
                      <a:pt x="368808" y="53653"/>
                      <a:pt x="370713" y="53748"/>
                      <a:pt x="372142" y="52414"/>
                    </a:cubicBezTo>
                    <a:cubicBezTo>
                      <a:pt x="378238" y="46509"/>
                      <a:pt x="388049" y="46604"/>
                      <a:pt x="393954" y="52700"/>
                    </a:cubicBezTo>
                    <a:cubicBezTo>
                      <a:pt x="399859" y="58796"/>
                      <a:pt x="399764" y="68607"/>
                      <a:pt x="393668" y="74512"/>
                    </a:cubicBezTo>
                    <a:cubicBezTo>
                      <a:pt x="381571" y="86228"/>
                      <a:pt x="366522" y="86704"/>
                      <a:pt x="353949" y="80799"/>
                    </a:cubicBezTo>
                    <a:cubicBezTo>
                      <a:pt x="349187" y="78608"/>
                      <a:pt x="344900" y="75370"/>
                      <a:pt x="341281" y="71560"/>
                    </a:cubicBezTo>
                    <a:cubicBezTo>
                      <a:pt x="337661" y="67654"/>
                      <a:pt x="334709" y="62987"/>
                      <a:pt x="332899" y="57939"/>
                    </a:cubicBezTo>
                    <a:cubicBezTo>
                      <a:pt x="328136" y="44890"/>
                      <a:pt x="330137" y="29554"/>
                      <a:pt x="344234" y="16886"/>
                    </a:cubicBezTo>
                    <a:cubicBezTo>
                      <a:pt x="365665" y="-2354"/>
                      <a:pt x="389001" y="-3688"/>
                      <a:pt x="408146" y="5551"/>
                    </a:cubicBezTo>
                    <a:cubicBezTo>
                      <a:pt x="419862" y="11171"/>
                      <a:pt x="429768" y="20887"/>
                      <a:pt x="436436" y="32793"/>
                    </a:cubicBezTo>
                    <a:cubicBezTo>
                      <a:pt x="442913" y="44509"/>
                      <a:pt x="446342" y="58510"/>
                      <a:pt x="445294" y="72988"/>
                    </a:cubicBezTo>
                    <a:cubicBezTo>
                      <a:pt x="443294" y="100801"/>
                      <a:pt x="425101" y="130234"/>
                      <a:pt x="380905" y="147664"/>
                    </a:cubicBezTo>
                    <a:cubicBezTo>
                      <a:pt x="324803" y="169762"/>
                      <a:pt x="234315" y="168429"/>
                      <a:pt x="124587" y="166714"/>
                    </a:cubicBezTo>
                    <a:cubicBezTo>
                      <a:pt x="90011" y="166238"/>
                      <a:pt x="53340" y="165667"/>
                      <a:pt x="15431" y="1657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542797B9-7261-4A3D-9E04-F71505432ED1}"/>
                  </a:ext>
                </a:extLst>
              </p:cNvPr>
              <p:cNvSpPr/>
              <p:nvPr/>
            </p:nvSpPr>
            <p:spPr>
              <a:xfrm>
                <a:off x="748859" y="-26"/>
                <a:ext cx="445575" cy="167583"/>
              </a:xfrm>
              <a:custGeom>
                <a:avLst/>
                <a:gdLst>
                  <a:gd name="connsiteX0" fmla="*/ 430145 w 445575"/>
                  <a:gd name="connsiteY0" fmla="*/ 134901 h 167583"/>
                  <a:gd name="connsiteX1" fmla="*/ 445575 w 445575"/>
                  <a:gd name="connsiteY1" fmla="*/ 150331 h 167583"/>
                  <a:gd name="connsiteX2" fmla="*/ 430145 w 445575"/>
                  <a:gd name="connsiteY2" fmla="*/ 165762 h 167583"/>
                  <a:gd name="connsiteX3" fmla="*/ 320893 w 445575"/>
                  <a:gd name="connsiteY3" fmla="*/ 166714 h 167583"/>
                  <a:gd name="connsiteX4" fmla="*/ 64575 w 445575"/>
                  <a:gd name="connsiteY4" fmla="*/ 147664 h 167583"/>
                  <a:gd name="connsiteX5" fmla="*/ 186 w 445575"/>
                  <a:gd name="connsiteY5" fmla="*/ 72988 h 167583"/>
                  <a:gd name="connsiteX6" fmla="*/ 9045 w 445575"/>
                  <a:gd name="connsiteY6" fmla="*/ 32793 h 167583"/>
                  <a:gd name="connsiteX7" fmla="*/ 37334 w 445575"/>
                  <a:gd name="connsiteY7" fmla="*/ 5551 h 167583"/>
                  <a:gd name="connsiteX8" fmla="*/ 101247 w 445575"/>
                  <a:gd name="connsiteY8" fmla="*/ 16886 h 167583"/>
                  <a:gd name="connsiteX9" fmla="*/ 112581 w 445575"/>
                  <a:gd name="connsiteY9" fmla="*/ 57939 h 167583"/>
                  <a:gd name="connsiteX10" fmla="*/ 104199 w 445575"/>
                  <a:gd name="connsiteY10" fmla="*/ 71560 h 167583"/>
                  <a:gd name="connsiteX11" fmla="*/ 91531 w 445575"/>
                  <a:gd name="connsiteY11" fmla="*/ 80799 h 167583"/>
                  <a:gd name="connsiteX12" fmla="*/ 51812 w 445575"/>
                  <a:gd name="connsiteY12" fmla="*/ 74512 h 167583"/>
                  <a:gd name="connsiteX13" fmla="*/ 51526 w 445575"/>
                  <a:gd name="connsiteY13" fmla="*/ 52700 h 167583"/>
                  <a:gd name="connsiteX14" fmla="*/ 73338 w 445575"/>
                  <a:gd name="connsiteY14" fmla="*/ 52414 h 167583"/>
                  <a:gd name="connsiteX15" fmla="*/ 78387 w 445575"/>
                  <a:gd name="connsiteY15" fmla="*/ 52891 h 167583"/>
                  <a:gd name="connsiteX16" fmla="*/ 81625 w 445575"/>
                  <a:gd name="connsiteY16" fmla="*/ 50509 h 167583"/>
                  <a:gd name="connsiteX17" fmla="*/ 83625 w 445575"/>
                  <a:gd name="connsiteY17" fmla="*/ 47366 h 167583"/>
                  <a:gd name="connsiteX18" fmla="*/ 80672 w 445575"/>
                  <a:gd name="connsiteY18" fmla="*/ 39746 h 167583"/>
                  <a:gd name="connsiteX19" fmla="*/ 50574 w 445575"/>
                  <a:gd name="connsiteY19" fmla="*/ 33269 h 167583"/>
                  <a:gd name="connsiteX20" fmla="*/ 36000 w 445575"/>
                  <a:gd name="connsiteY20" fmla="*/ 47747 h 167583"/>
                  <a:gd name="connsiteX21" fmla="*/ 30952 w 445575"/>
                  <a:gd name="connsiteY21" fmla="*/ 70798 h 167583"/>
                  <a:gd name="connsiteX22" fmla="*/ 75720 w 445575"/>
                  <a:gd name="connsiteY22" fmla="*/ 118899 h 167583"/>
                  <a:gd name="connsiteX23" fmla="*/ 320417 w 445575"/>
                  <a:gd name="connsiteY23" fmla="*/ 135853 h 167583"/>
                  <a:gd name="connsiteX24" fmla="*/ 430145 w 445575"/>
                  <a:gd name="connsiteY24" fmla="*/ 134901 h 1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575" h="167583">
                    <a:moveTo>
                      <a:pt x="430145" y="134901"/>
                    </a:moveTo>
                    <a:cubicBezTo>
                      <a:pt x="438622" y="134901"/>
                      <a:pt x="445575" y="141759"/>
                      <a:pt x="445575" y="150331"/>
                    </a:cubicBezTo>
                    <a:cubicBezTo>
                      <a:pt x="445575" y="158809"/>
                      <a:pt x="438717" y="165762"/>
                      <a:pt x="430145" y="165762"/>
                    </a:cubicBezTo>
                    <a:cubicBezTo>
                      <a:pt x="392235" y="165667"/>
                      <a:pt x="355564" y="166238"/>
                      <a:pt x="320893" y="166714"/>
                    </a:cubicBezTo>
                    <a:cubicBezTo>
                      <a:pt x="211165" y="168429"/>
                      <a:pt x="120678" y="169858"/>
                      <a:pt x="64575" y="147664"/>
                    </a:cubicBezTo>
                    <a:cubicBezTo>
                      <a:pt x="20379" y="130234"/>
                      <a:pt x="2187" y="100801"/>
                      <a:pt x="186" y="72988"/>
                    </a:cubicBezTo>
                    <a:cubicBezTo>
                      <a:pt x="-861" y="58510"/>
                      <a:pt x="2568" y="44604"/>
                      <a:pt x="9045" y="32793"/>
                    </a:cubicBezTo>
                    <a:cubicBezTo>
                      <a:pt x="15617" y="20887"/>
                      <a:pt x="25523" y="11171"/>
                      <a:pt x="37334" y="5551"/>
                    </a:cubicBezTo>
                    <a:cubicBezTo>
                      <a:pt x="56479" y="-3688"/>
                      <a:pt x="79815" y="-2354"/>
                      <a:pt x="101247" y="16886"/>
                    </a:cubicBezTo>
                    <a:cubicBezTo>
                      <a:pt x="115439" y="29554"/>
                      <a:pt x="117344" y="44890"/>
                      <a:pt x="112581" y="57939"/>
                    </a:cubicBezTo>
                    <a:cubicBezTo>
                      <a:pt x="110772" y="63082"/>
                      <a:pt x="107819" y="67654"/>
                      <a:pt x="104199" y="71560"/>
                    </a:cubicBezTo>
                    <a:cubicBezTo>
                      <a:pt x="100580" y="75370"/>
                      <a:pt x="96294" y="78608"/>
                      <a:pt x="91531" y="80799"/>
                    </a:cubicBezTo>
                    <a:cubicBezTo>
                      <a:pt x="78958" y="86704"/>
                      <a:pt x="63909" y="86228"/>
                      <a:pt x="51812" y="74512"/>
                    </a:cubicBezTo>
                    <a:cubicBezTo>
                      <a:pt x="45716" y="68607"/>
                      <a:pt x="45525" y="58796"/>
                      <a:pt x="51526" y="52700"/>
                    </a:cubicBezTo>
                    <a:cubicBezTo>
                      <a:pt x="57432" y="46604"/>
                      <a:pt x="67242" y="46509"/>
                      <a:pt x="73338" y="52414"/>
                    </a:cubicBezTo>
                    <a:cubicBezTo>
                      <a:pt x="74672" y="53748"/>
                      <a:pt x="76672" y="53748"/>
                      <a:pt x="78387" y="52891"/>
                    </a:cubicBezTo>
                    <a:cubicBezTo>
                      <a:pt x="79530" y="52319"/>
                      <a:pt x="80672" y="51557"/>
                      <a:pt x="81625" y="50509"/>
                    </a:cubicBezTo>
                    <a:cubicBezTo>
                      <a:pt x="82482" y="49557"/>
                      <a:pt x="83244" y="48509"/>
                      <a:pt x="83625" y="47366"/>
                    </a:cubicBezTo>
                    <a:cubicBezTo>
                      <a:pt x="84387" y="45271"/>
                      <a:pt x="83721" y="42508"/>
                      <a:pt x="80672" y="39746"/>
                    </a:cubicBezTo>
                    <a:cubicBezTo>
                      <a:pt x="70005" y="30221"/>
                      <a:pt x="59146" y="29173"/>
                      <a:pt x="50574" y="33269"/>
                    </a:cubicBezTo>
                    <a:cubicBezTo>
                      <a:pt x="44668" y="36127"/>
                      <a:pt x="39524" y="41270"/>
                      <a:pt x="36000" y="47747"/>
                    </a:cubicBezTo>
                    <a:cubicBezTo>
                      <a:pt x="32286" y="54415"/>
                      <a:pt x="30381" y="62416"/>
                      <a:pt x="30952" y="70798"/>
                    </a:cubicBezTo>
                    <a:cubicBezTo>
                      <a:pt x="32190" y="88038"/>
                      <a:pt x="44763" y="106707"/>
                      <a:pt x="75720" y="118899"/>
                    </a:cubicBezTo>
                    <a:cubicBezTo>
                      <a:pt x="126393" y="138901"/>
                      <a:pt x="214023" y="137473"/>
                      <a:pt x="320417" y="135853"/>
                    </a:cubicBezTo>
                    <a:cubicBezTo>
                      <a:pt x="355278" y="135377"/>
                      <a:pt x="391950" y="134806"/>
                      <a:pt x="430145" y="1349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569" name="图形 214">
                <a:extLst>
                  <a:ext uri="{FF2B5EF4-FFF2-40B4-BE49-F238E27FC236}">
                    <a16:creationId xmlns:a16="http://schemas.microsoft.com/office/drawing/2014/main" id="{C417A4BF-7993-5D1D-C521-691707FCBA1B}"/>
                  </a:ext>
                </a:extLst>
              </p:cNvPr>
              <p:cNvGrpSpPr/>
              <p:nvPr/>
            </p:nvGrpSpPr>
            <p:grpSpPr>
              <a:xfrm>
                <a:off x="178879" y="148769"/>
                <a:ext cx="2431923" cy="498073"/>
                <a:chOff x="178879" y="148769"/>
                <a:chExt cx="2431923" cy="498073"/>
              </a:xfrm>
            </p:grpSpPr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96BB6308-6314-2F89-E55D-62DB3FB7662F}"/>
                    </a:ext>
                  </a:extLst>
                </p:cNvPr>
                <p:cNvSpPr/>
                <p:nvPr/>
              </p:nvSpPr>
              <p:spPr>
                <a:xfrm>
                  <a:off x="178879" y="148769"/>
                  <a:ext cx="2431923" cy="498073"/>
                </a:xfrm>
                <a:custGeom>
                  <a:avLst/>
                  <a:gdLst>
                    <a:gd name="connsiteX0" fmla="*/ 0 w 2431923"/>
                    <a:gd name="connsiteY0" fmla="*/ 456068 h 498073"/>
                    <a:gd name="connsiteX1" fmla="*/ 100965 w 2431923"/>
                    <a:gd name="connsiteY1" fmla="*/ 456068 h 498073"/>
                    <a:gd name="connsiteX2" fmla="*/ 274987 w 2431923"/>
                    <a:gd name="connsiteY2" fmla="*/ 498073 h 498073"/>
                    <a:gd name="connsiteX3" fmla="*/ 448723 w 2431923"/>
                    <a:gd name="connsiteY3" fmla="*/ 456354 h 498073"/>
                    <a:gd name="connsiteX4" fmla="*/ 622459 w 2431923"/>
                    <a:gd name="connsiteY4" fmla="*/ 498073 h 498073"/>
                    <a:gd name="connsiteX5" fmla="*/ 795052 w 2431923"/>
                    <a:gd name="connsiteY5" fmla="*/ 457402 h 498073"/>
                    <a:gd name="connsiteX6" fmla="*/ 938975 w 2431923"/>
                    <a:gd name="connsiteY6" fmla="*/ 498073 h 498073"/>
                    <a:gd name="connsiteX7" fmla="*/ 1080516 w 2431923"/>
                    <a:gd name="connsiteY7" fmla="*/ 459688 h 498073"/>
                    <a:gd name="connsiteX8" fmla="*/ 1215962 w 2431923"/>
                    <a:gd name="connsiteY8" fmla="*/ 498073 h 498073"/>
                    <a:gd name="connsiteX9" fmla="*/ 1354741 w 2431923"/>
                    <a:gd name="connsiteY9" fmla="*/ 456259 h 498073"/>
                    <a:gd name="connsiteX10" fmla="*/ 1493520 w 2431923"/>
                    <a:gd name="connsiteY10" fmla="*/ 498073 h 498073"/>
                    <a:gd name="connsiteX11" fmla="*/ 1630775 w 2431923"/>
                    <a:gd name="connsiteY11" fmla="*/ 457878 h 498073"/>
                    <a:gd name="connsiteX12" fmla="*/ 1795844 w 2431923"/>
                    <a:gd name="connsiteY12" fmla="*/ 498073 h 498073"/>
                    <a:gd name="connsiteX13" fmla="*/ 1962912 w 2431923"/>
                    <a:gd name="connsiteY13" fmla="*/ 456068 h 498073"/>
                    <a:gd name="connsiteX14" fmla="*/ 1974533 w 2431923"/>
                    <a:gd name="connsiteY14" fmla="*/ 456068 h 498073"/>
                    <a:gd name="connsiteX15" fmla="*/ 2141601 w 2431923"/>
                    <a:gd name="connsiteY15" fmla="*/ 498073 h 498073"/>
                    <a:gd name="connsiteX16" fmla="*/ 2308670 w 2431923"/>
                    <a:gd name="connsiteY16" fmla="*/ 456068 h 498073"/>
                    <a:gd name="connsiteX17" fmla="*/ 2431923 w 2431923"/>
                    <a:gd name="connsiteY17" fmla="*/ 456068 h 498073"/>
                    <a:gd name="connsiteX18" fmla="*/ 1763840 w 2431923"/>
                    <a:gd name="connsiteY18" fmla="*/ 1154 h 498073"/>
                    <a:gd name="connsiteX19" fmla="*/ 639890 w 2431923"/>
                    <a:gd name="connsiteY19" fmla="*/ 7441 h 498073"/>
                    <a:gd name="connsiteX20" fmla="*/ 0 w 2431923"/>
                    <a:gd name="connsiteY20" fmla="*/ 456068 h 49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31923" h="498073">
                      <a:moveTo>
                        <a:pt x="0" y="456068"/>
                      </a:moveTo>
                      <a:lnTo>
                        <a:pt x="100965" y="456068"/>
                      </a:lnTo>
                      <a:cubicBezTo>
                        <a:pt x="127635" y="480643"/>
                        <a:pt x="195548" y="498073"/>
                        <a:pt x="274987" y="498073"/>
                      </a:cubicBezTo>
                      <a:cubicBezTo>
                        <a:pt x="354140" y="498073"/>
                        <a:pt x="421672" y="480738"/>
                        <a:pt x="448723" y="456354"/>
                      </a:cubicBezTo>
                      <a:cubicBezTo>
                        <a:pt x="475679" y="480738"/>
                        <a:pt x="543306" y="498073"/>
                        <a:pt x="622459" y="498073"/>
                      </a:cubicBezTo>
                      <a:cubicBezTo>
                        <a:pt x="700469" y="498073"/>
                        <a:pt x="767334" y="481214"/>
                        <a:pt x="795052" y="457402"/>
                      </a:cubicBezTo>
                      <a:cubicBezTo>
                        <a:pt x="818102" y="481309"/>
                        <a:pt x="873919" y="498073"/>
                        <a:pt x="938975" y="498073"/>
                      </a:cubicBezTo>
                      <a:cubicBezTo>
                        <a:pt x="1001935" y="498073"/>
                        <a:pt x="1056037" y="482357"/>
                        <a:pt x="1080516" y="459688"/>
                      </a:cubicBezTo>
                      <a:cubicBezTo>
                        <a:pt x="1103852" y="482262"/>
                        <a:pt x="1155764" y="498073"/>
                        <a:pt x="1215962" y="498073"/>
                      </a:cubicBezTo>
                      <a:cubicBezTo>
                        <a:pt x="1279208" y="498073"/>
                        <a:pt x="1333310" y="480738"/>
                        <a:pt x="1354741" y="456259"/>
                      </a:cubicBezTo>
                      <a:cubicBezTo>
                        <a:pt x="1376172" y="480738"/>
                        <a:pt x="1430179" y="498073"/>
                        <a:pt x="1493520" y="498073"/>
                      </a:cubicBezTo>
                      <a:cubicBezTo>
                        <a:pt x="1555337" y="498073"/>
                        <a:pt x="1608392" y="481500"/>
                        <a:pt x="1630775" y="457878"/>
                      </a:cubicBezTo>
                      <a:cubicBezTo>
                        <a:pt x="1657731" y="481500"/>
                        <a:pt x="1721453" y="498073"/>
                        <a:pt x="1795844" y="498073"/>
                      </a:cubicBezTo>
                      <a:cubicBezTo>
                        <a:pt x="1872139" y="498073"/>
                        <a:pt x="1937195" y="480643"/>
                        <a:pt x="1962912" y="456068"/>
                      </a:cubicBezTo>
                      <a:lnTo>
                        <a:pt x="1974533" y="456068"/>
                      </a:lnTo>
                      <a:cubicBezTo>
                        <a:pt x="2000155" y="480643"/>
                        <a:pt x="2065306" y="498073"/>
                        <a:pt x="2141601" y="498073"/>
                      </a:cubicBezTo>
                      <a:cubicBezTo>
                        <a:pt x="2217896" y="498073"/>
                        <a:pt x="2282952" y="480643"/>
                        <a:pt x="2308670" y="456068"/>
                      </a:cubicBezTo>
                      <a:lnTo>
                        <a:pt x="2431923" y="456068"/>
                      </a:lnTo>
                      <a:cubicBezTo>
                        <a:pt x="2201228" y="415682"/>
                        <a:pt x="1850612" y="172985"/>
                        <a:pt x="1763840" y="1154"/>
                      </a:cubicBezTo>
                      <a:cubicBezTo>
                        <a:pt x="1669066" y="1154"/>
                        <a:pt x="646462" y="-3989"/>
                        <a:pt x="639890" y="7441"/>
                      </a:cubicBezTo>
                      <a:cubicBezTo>
                        <a:pt x="586073" y="99928"/>
                        <a:pt x="239458" y="430636"/>
                        <a:pt x="0" y="456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573" name="图形 214">
                  <a:extLst>
                    <a:ext uri="{FF2B5EF4-FFF2-40B4-BE49-F238E27FC236}">
                      <a16:creationId xmlns:a16="http://schemas.microsoft.com/office/drawing/2014/main" id="{1175EE88-4754-1F43-02CA-DD8546122630}"/>
                    </a:ext>
                  </a:extLst>
                </p:cNvPr>
                <p:cNvGrpSpPr/>
                <p:nvPr/>
              </p:nvGrpSpPr>
              <p:grpSpPr>
                <a:xfrm>
                  <a:off x="575405" y="149828"/>
                  <a:ext cx="1624012" cy="482060"/>
                  <a:chOff x="575405" y="149828"/>
                  <a:chExt cx="1624012" cy="482060"/>
                </a:xfrm>
                <a:solidFill>
                  <a:srgbClr val="A52414"/>
                </a:solidFill>
              </p:grpSpPr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05344E61-6CD5-07F3-C496-8BABF431F155}"/>
                      </a:ext>
                    </a:extLst>
                  </p:cNvPr>
                  <p:cNvSpPr/>
                  <p:nvPr/>
                </p:nvSpPr>
                <p:spPr>
                  <a:xfrm>
                    <a:off x="575405" y="149923"/>
                    <a:ext cx="409955" cy="481107"/>
                  </a:xfrm>
                  <a:custGeom>
                    <a:avLst/>
                    <a:gdLst>
                      <a:gd name="connsiteX0" fmla="*/ 0 w 409955"/>
                      <a:gd name="connsiteY0" fmla="*/ 481108 h 481107"/>
                      <a:gd name="connsiteX1" fmla="*/ 52102 w 409955"/>
                      <a:gd name="connsiteY1" fmla="*/ 455200 h 481107"/>
                      <a:gd name="connsiteX2" fmla="*/ 73247 w 409955"/>
                      <a:gd name="connsiteY2" fmla="*/ 469106 h 481107"/>
                      <a:gd name="connsiteX3" fmla="*/ 409956 w 409955"/>
                      <a:gd name="connsiteY3" fmla="*/ 0 h 481107"/>
                      <a:gd name="connsiteX4" fmla="*/ 367284 w 409955"/>
                      <a:gd name="connsiteY4" fmla="*/ 0 h 481107"/>
                      <a:gd name="connsiteX5" fmla="*/ 0 w 409955"/>
                      <a:gd name="connsiteY5" fmla="*/ 481108 h 48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955" h="481107">
                        <a:moveTo>
                          <a:pt x="0" y="481108"/>
                        </a:moveTo>
                        <a:cubicBezTo>
                          <a:pt x="22955" y="474154"/>
                          <a:pt x="40957" y="465296"/>
                          <a:pt x="52102" y="455200"/>
                        </a:cubicBezTo>
                        <a:cubicBezTo>
                          <a:pt x="57531" y="460153"/>
                          <a:pt x="64675" y="464820"/>
                          <a:pt x="73247" y="469106"/>
                        </a:cubicBezTo>
                        <a:cubicBezTo>
                          <a:pt x="265081" y="302990"/>
                          <a:pt x="364903" y="109633"/>
                          <a:pt x="409956" y="0"/>
                        </a:cubicBezTo>
                        <a:lnTo>
                          <a:pt x="367284" y="0"/>
                        </a:lnTo>
                        <a:cubicBezTo>
                          <a:pt x="318040" y="116586"/>
                          <a:pt x="209360" y="317754"/>
                          <a:pt x="0" y="4811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F7220F54-0F4E-B3EE-2014-36AAC4123CA3}"/>
                      </a:ext>
                    </a:extLst>
                  </p:cNvPr>
                  <p:cNvSpPr/>
                  <p:nvPr/>
                </p:nvSpPr>
                <p:spPr>
                  <a:xfrm>
                    <a:off x="919829" y="149828"/>
                    <a:ext cx="229933" cy="482060"/>
                  </a:xfrm>
                  <a:custGeom>
                    <a:avLst/>
                    <a:gdLst>
                      <a:gd name="connsiteX0" fmla="*/ 0 w 229933"/>
                      <a:gd name="connsiteY0" fmla="*/ 482060 h 482060"/>
                      <a:gd name="connsiteX1" fmla="*/ 54007 w 229933"/>
                      <a:gd name="connsiteY1" fmla="*/ 456248 h 482060"/>
                      <a:gd name="connsiteX2" fmla="*/ 58388 w 229933"/>
                      <a:gd name="connsiteY2" fmla="*/ 460343 h 482060"/>
                      <a:gd name="connsiteX3" fmla="*/ 229934 w 229933"/>
                      <a:gd name="connsiteY3" fmla="*/ 0 h 482060"/>
                      <a:gd name="connsiteX4" fmla="*/ 188786 w 229933"/>
                      <a:gd name="connsiteY4" fmla="*/ 0 h 482060"/>
                      <a:gd name="connsiteX5" fmla="*/ 0 w 229933"/>
                      <a:gd name="connsiteY5" fmla="*/ 482060 h 482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933" h="482060">
                        <a:moveTo>
                          <a:pt x="0" y="482060"/>
                        </a:moveTo>
                        <a:cubicBezTo>
                          <a:pt x="23622" y="475202"/>
                          <a:pt x="42291" y="466344"/>
                          <a:pt x="54007" y="456248"/>
                        </a:cubicBezTo>
                        <a:cubicBezTo>
                          <a:pt x="55340" y="457676"/>
                          <a:pt x="56864" y="459010"/>
                          <a:pt x="58388" y="460343"/>
                        </a:cubicBezTo>
                        <a:cubicBezTo>
                          <a:pt x="145923" y="307181"/>
                          <a:pt x="202311" y="111728"/>
                          <a:pt x="229934" y="0"/>
                        </a:cubicBezTo>
                        <a:lnTo>
                          <a:pt x="188786" y="0"/>
                        </a:lnTo>
                        <a:cubicBezTo>
                          <a:pt x="158591" y="121063"/>
                          <a:pt x="96298" y="332327"/>
                          <a:pt x="0" y="48206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6" name="任意多边形: 形状 575">
                    <a:extLst>
                      <a:ext uri="{FF2B5EF4-FFF2-40B4-BE49-F238E27FC236}">
                        <a16:creationId xmlns:a16="http://schemas.microsoft.com/office/drawing/2014/main" id="{68B9D881-118B-B2E4-54F1-274BB2FC517C}"/>
                      </a:ext>
                    </a:extLst>
                  </p:cNvPr>
                  <p:cNvSpPr/>
                  <p:nvPr/>
                </p:nvSpPr>
                <p:spPr>
                  <a:xfrm>
                    <a:off x="1228915" y="149828"/>
                    <a:ext cx="107918" cy="477297"/>
                  </a:xfrm>
                  <a:custGeom>
                    <a:avLst/>
                    <a:gdLst>
                      <a:gd name="connsiteX0" fmla="*/ 0 w 107918"/>
                      <a:gd name="connsiteY0" fmla="*/ 477298 h 477297"/>
                      <a:gd name="connsiteX1" fmla="*/ 30385 w 107918"/>
                      <a:gd name="connsiteY1" fmla="*/ 458629 h 477297"/>
                      <a:gd name="connsiteX2" fmla="*/ 43625 w 107918"/>
                      <a:gd name="connsiteY2" fmla="*/ 468820 h 477297"/>
                      <a:gd name="connsiteX3" fmla="*/ 107918 w 107918"/>
                      <a:gd name="connsiteY3" fmla="*/ 0 h 477297"/>
                      <a:gd name="connsiteX4" fmla="*/ 67723 w 107918"/>
                      <a:gd name="connsiteY4" fmla="*/ 0 h 477297"/>
                      <a:gd name="connsiteX5" fmla="*/ 0 w 107918"/>
                      <a:gd name="connsiteY5" fmla="*/ 477298 h 477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918" h="477297">
                        <a:moveTo>
                          <a:pt x="0" y="477298"/>
                        </a:moveTo>
                        <a:cubicBezTo>
                          <a:pt x="12478" y="471868"/>
                          <a:pt x="22860" y="465582"/>
                          <a:pt x="30385" y="458629"/>
                        </a:cubicBezTo>
                        <a:cubicBezTo>
                          <a:pt x="34100" y="462248"/>
                          <a:pt x="38481" y="465677"/>
                          <a:pt x="43625" y="468820"/>
                        </a:cubicBezTo>
                        <a:cubicBezTo>
                          <a:pt x="84677" y="327279"/>
                          <a:pt x="101346" y="120777"/>
                          <a:pt x="107918" y="0"/>
                        </a:cubicBezTo>
                        <a:lnTo>
                          <a:pt x="67723" y="0"/>
                        </a:lnTo>
                        <a:cubicBezTo>
                          <a:pt x="60960" y="125444"/>
                          <a:pt x="43434" y="341852"/>
                          <a:pt x="0" y="477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7" name="任意多边形: 形状 576">
                    <a:extLst>
                      <a:ext uri="{FF2B5EF4-FFF2-40B4-BE49-F238E27FC236}">
                        <a16:creationId xmlns:a16="http://schemas.microsoft.com/office/drawing/2014/main" id="{3F23AD4C-20FA-3E12-3CB0-79A721906482}"/>
                      </a:ext>
                    </a:extLst>
                  </p:cNvPr>
                  <p:cNvSpPr/>
                  <p:nvPr/>
                </p:nvSpPr>
                <p:spPr>
                  <a:xfrm>
                    <a:off x="1791080" y="149828"/>
                    <a:ext cx="408336" cy="479774"/>
                  </a:xfrm>
                  <a:custGeom>
                    <a:avLst/>
                    <a:gdLst>
                      <a:gd name="connsiteX0" fmla="*/ 334042 w 408336"/>
                      <a:gd name="connsiteY0" fmla="*/ 466820 h 479774"/>
                      <a:gd name="connsiteX1" fmla="*/ 350425 w 408336"/>
                      <a:gd name="connsiteY1" fmla="*/ 454914 h 479774"/>
                      <a:gd name="connsiteX2" fmla="*/ 362045 w 408336"/>
                      <a:gd name="connsiteY2" fmla="*/ 454914 h 479774"/>
                      <a:gd name="connsiteX3" fmla="*/ 408337 w 408336"/>
                      <a:gd name="connsiteY3" fmla="*/ 479774 h 479774"/>
                      <a:gd name="connsiteX4" fmla="*/ 42672 w 408336"/>
                      <a:gd name="connsiteY4" fmla="*/ 0 h 479774"/>
                      <a:gd name="connsiteX5" fmla="*/ 0 w 408336"/>
                      <a:gd name="connsiteY5" fmla="*/ 0 h 479774"/>
                      <a:gd name="connsiteX6" fmla="*/ 334042 w 408336"/>
                      <a:gd name="connsiteY6" fmla="*/ 466820 h 479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336" h="479774">
                        <a:moveTo>
                          <a:pt x="334042" y="466820"/>
                        </a:moveTo>
                        <a:cubicBezTo>
                          <a:pt x="340519" y="463106"/>
                          <a:pt x="346043" y="459105"/>
                          <a:pt x="350425" y="454914"/>
                        </a:cubicBezTo>
                        <a:lnTo>
                          <a:pt x="362045" y="454914"/>
                        </a:lnTo>
                        <a:cubicBezTo>
                          <a:pt x="372047" y="464534"/>
                          <a:pt x="388049" y="473012"/>
                          <a:pt x="408337" y="479774"/>
                        </a:cubicBezTo>
                        <a:cubicBezTo>
                          <a:pt x="200120" y="316706"/>
                          <a:pt x="91916" y="116300"/>
                          <a:pt x="42672" y="0"/>
                        </a:cubicBezTo>
                        <a:lnTo>
                          <a:pt x="0" y="0"/>
                        </a:lnTo>
                        <a:cubicBezTo>
                          <a:pt x="44863" y="109252"/>
                          <a:pt x="144018" y="301181"/>
                          <a:pt x="334042" y="46682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8" name="任意多边形: 形状 577">
                    <a:extLst>
                      <a:ext uri="{FF2B5EF4-FFF2-40B4-BE49-F238E27FC236}">
                        <a16:creationId xmlns:a16="http://schemas.microsoft.com/office/drawing/2014/main" id="{382D06AA-8694-955E-B4F7-E94E0653CD3D}"/>
                      </a:ext>
                    </a:extLst>
                  </p:cNvPr>
                  <p:cNvSpPr/>
                  <p:nvPr/>
                </p:nvSpPr>
                <p:spPr>
                  <a:xfrm>
                    <a:off x="1626774" y="149923"/>
                    <a:ext cx="228981" cy="480441"/>
                  </a:xfrm>
                  <a:custGeom>
                    <a:avLst/>
                    <a:gdLst>
                      <a:gd name="connsiteX0" fmla="*/ 173927 w 228981"/>
                      <a:gd name="connsiteY0" fmla="*/ 464439 h 480441"/>
                      <a:gd name="connsiteX1" fmla="*/ 182690 w 228981"/>
                      <a:gd name="connsiteY1" fmla="*/ 456724 h 480441"/>
                      <a:gd name="connsiteX2" fmla="*/ 228981 w 228981"/>
                      <a:gd name="connsiteY2" fmla="*/ 480441 h 480441"/>
                      <a:gd name="connsiteX3" fmla="*/ 41148 w 228981"/>
                      <a:gd name="connsiteY3" fmla="*/ 0 h 480441"/>
                      <a:gd name="connsiteX4" fmla="*/ 0 w 228981"/>
                      <a:gd name="connsiteY4" fmla="*/ 0 h 480441"/>
                      <a:gd name="connsiteX5" fmla="*/ 173927 w 228981"/>
                      <a:gd name="connsiteY5" fmla="*/ 464439 h 480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981" h="480441">
                        <a:moveTo>
                          <a:pt x="173927" y="464439"/>
                        </a:moveTo>
                        <a:cubicBezTo>
                          <a:pt x="177260" y="461962"/>
                          <a:pt x="180118" y="459391"/>
                          <a:pt x="182690" y="456724"/>
                        </a:cubicBezTo>
                        <a:cubicBezTo>
                          <a:pt x="193072" y="465868"/>
                          <a:pt x="209074" y="473964"/>
                          <a:pt x="228981" y="480441"/>
                        </a:cubicBezTo>
                        <a:cubicBezTo>
                          <a:pt x="133160" y="330708"/>
                          <a:pt x="71247" y="120587"/>
                          <a:pt x="41148" y="0"/>
                        </a:cubicBezTo>
                        <a:lnTo>
                          <a:pt x="0" y="0"/>
                        </a:lnTo>
                        <a:cubicBezTo>
                          <a:pt x="27908" y="112681"/>
                          <a:pt x="85058" y="310610"/>
                          <a:pt x="173927" y="46443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9" name="任意多边形: 形状 578">
                    <a:extLst>
                      <a:ext uri="{FF2B5EF4-FFF2-40B4-BE49-F238E27FC236}">
                        <a16:creationId xmlns:a16="http://schemas.microsoft.com/office/drawing/2014/main" id="{1B7DDB22-C582-32AB-32CE-847B2580AC85}"/>
                      </a:ext>
                    </a:extLst>
                  </p:cNvPr>
                  <p:cNvSpPr/>
                  <p:nvPr/>
                </p:nvSpPr>
                <p:spPr>
                  <a:xfrm>
                    <a:off x="1439703" y="149923"/>
                    <a:ext cx="104013" cy="474916"/>
                  </a:xfrm>
                  <a:custGeom>
                    <a:avLst/>
                    <a:gdLst>
                      <a:gd name="connsiteX0" fmla="*/ 66199 w 104013"/>
                      <a:gd name="connsiteY0" fmla="*/ 474917 h 474916"/>
                      <a:gd name="connsiteX1" fmla="*/ 93726 w 104013"/>
                      <a:gd name="connsiteY1" fmla="*/ 455105 h 474916"/>
                      <a:gd name="connsiteX2" fmla="*/ 104013 w 104013"/>
                      <a:gd name="connsiteY2" fmla="*/ 464534 h 474916"/>
                      <a:gd name="connsiteX3" fmla="*/ 40196 w 104013"/>
                      <a:gd name="connsiteY3" fmla="*/ 0 h 474916"/>
                      <a:gd name="connsiteX4" fmla="*/ 0 w 104013"/>
                      <a:gd name="connsiteY4" fmla="*/ 0 h 474916"/>
                      <a:gd name="connsiteX5" fmla="*/ 66199 w 104013"/>
                      <a:gd name="connsiteY5" fmla="*/ 474917 h 47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013" h="474916">
                        <a:moveTo>
                          <a:pt x="66199" y="474917"/>
                        </a:moveTo>
                        <a:cubicBezTo>
                          <a:pt x="77915" y="469106"/>
                          <a:pt x="87249" y="462439"/>
                          <a:pt x="93726" y="455105"/>
                        </a:cubicBezTo>
                        <a:cubicBezTo>
                          <a:pt x="96583" y="458343"/>
                          <a:pt x="100013" y="461486"/>
                          <a:pt x="104013" y="464534"/>
                        </a:cubicBezTo>
                        <a:cubicBezTo>
                          <a:pt x="63437" y="328517"/>
                          <a:pt x="46768" y="121539"/>
                          <a:pt x="40196" y="0"/>
                        </a:cubicBezTo>
                        <a:lnTo>
                          <a:pt x="0" y="0"/>
                        </a:lnTo>
                        <a:cubicBezTo>
                          <a:pt x="6763" y="122492"/>
                          <a:pt x="23908" y="333280"/>
                          <a:pt x="66199" y="47491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0438C1CF-A070-3CB3-A1EC-3FD34F61ABDF}"/>
                  </a:ext>
                </a:extLst>
              </p:cNvPr>
              <p:cNvSpPr/>
              <p:nvPr/>
            </p:nvSpPr>
            <p:spPr>
              <a:xfrm>
                <a:off x="-71" y="128968"/>
                <a:ext cx="1948886" cy="506051"/>
              </a:xfrm>
              <a:custGeom>
                <a:avLst/>
                <a:gdLst>
                  <a:gd name="connsiteX0" fmla="*/ 821984 w 1948886"/>
                  <a:gd name="connsiteY0" fmla="*/ 41529 h 506051"/>
                  <a:gd name="connsiteX1" fmla="*/ 734354 w 1948886"/>
                  <a:gd name="connsiteY1" fmla="*/ 151162 h 506051"/>
                  <a:gd name="connsiteX2" fmla="*/ 389644 w 1948886"/>
                  <a:gd name="connsiteY2" fmla="*/ 416719 h 506051"/>
                  <a:gd name="connsiteX3" fmla="*/ 53792 w 1948886"/>
                  <a:gd name="connsiteY3" fmla="*/ 490157 h 506051"/>
                  <a:gd name="connsiteX4" fmla="*/ 25217 w 1948886"/>
                  <a:gd name="connsiteY4" fmla="*/ 469773 h 506051"/>
                  <a:gd name="connsiteX5" fmla="*/ 1024 w 1948886"/>
                  <a:gd name="connsiteY5" fmla="*/ 426339 h 506051"/>
                  <a:gd name="connsiteX6" fmla="*/ 8358 w 1948886"/>
                  <a:gd name="connsiteY6" fmla="*/ 381762 h 506051"/>
                  <a:gd name="connsiteX7" fmla="*/ 38838 w 1948886"/>
                  <a:gd name="connsiteY7" fmla="*/ 349472 h 506051"/>
                  <a:gd name="connsiteX8" fmla="*/ 96464 w 1948886"/>
                  <a:gd name="connsiteY8" fmla="*/ 336233 h 506051"/>
                  <a:gd name="connsiteX9" fmla="*/ 155424 w 1948886"/>
                  <a:gd name="connsiteY9" fmla="*/ 376523 h 506051"/>
                  <a:gd name="connsiteX10" fmla="*/ 159234 w 1948886"/>
                  <a:gd name="connsiteY10" fmla="*/ 399574 h 506051"/>
                  <a:gd name="connsiteX11" fmla="*/ 152376 w 1948886"/>
                  <a:gd name="connsiteY11" fmla="*/ 422148 h 506051"/>
                  <a:gd name="connsiteX12" fmla="*/ 102846 w 1948886"/>
                  <a:gd name="connsiteY12" fmla="*/ 443865 h 506051"/>
                  <a:gd name="connsiteX13" fmla="*/ 84844 w 1948886"/>
                  <a:gd name="connsiteY13" fmla="*/ 420910 h 506051"/>
                  <a:gd name="connsiteX14" fmla="*/ 107799 w 1948886"/>
                  <a:gd name="connsiteY14" fmla="*/ 402908 h 506051"/>
                  <a:gd name="connsiteX15" fmla="*/ 117229 w 1948886"/>
                  <a:gd name="connsiteY15" fmla="*/ 400907 h 506051"/>
                  <a:gd name="connsiteX16" fmla="*/ 118086 w 1948886"/>
                  <a:gd name="connsiteY16" fmla="*/ 397478 h 506051"/>
                  <a:gd name="connsiteX17" fmla="*/ 117038 w 1948886"/>
                  <a:gd name="connsiteY17" fmla="*/ 391668 h 506051"/>
                  <a:gd name="connsiteX18" fmla="*/ 92750 w 1948886"/>
                  <a:gd name="connsiteY18" fmla="*/ 377095 h 506051"/>
                  <a:gd name="connsiteX19" fmla="*/ 60365 w 1948886"/>
                  <a:gd name="connsiteY19" fmla="*/ 384524 h 506051"/>
                  <a:gd name="connsiteX20" fmla="*/ 44648 w 1948886"/>
                  <a:gd name="connsiteY20" fmla="*/ 400717 h 506051"/>
                  <a:gd name="connsiteX21" fmla="*/ 41505 w 1948886"/>
                  <a:gd name="connsiteY21" fmla="*/ 419291 h 506051"/>
                  <a:gd name="connsiteX22" fmla="*/ 53602 w 1948886"/>
                  <a:gd name="connsiteY22" fmla="*/ 439960 h 506051"/>
                  <a:gd name="connsiteX23" fmla="*/ 72461 w 1948886"/>
                  <a:gd name="connsiteY23" fmla="*/ 453390 h 506051"/>
                  <a:gd name="connsiteX24" fmla="*/ 369356 w 1948886"/>
                  <a:gd name="connsiteY24" fmla="*/ 380714 h 506051"/>
                  <a:gd name="connsiteX25" fmla="*/ 704540 w 1948886"/>
                  <a:gd name="connsiteY25" fmla="*/ 122396 h 506051"/>
                  <a:gd name="connsiteX26" fmla="*/ 790742 w 1948886"/>
                  <a:gd name="connsiteY26" fmla="*/ 12478 h 506051"/>
                  <a:gd name="connsiteX27" fmla="*/ 809696 w 1948886"/>
                  <a:gd name="connsiteY27" fmla="*/ 0 h 506051"/>
                  <a:gd name="connsiteX28" fmla="*/ 1928313 w 1948886"/>
                  <a:gd name="connsiteY28" fmla="*/ 0 h 506051"/>
                  <a:gd name="connsiteX29" fmla="*/ 1948887 w 1948886"/>
                  <a:gd name="connsiteY29" fmla="*/ 20574 h 506051"/>
                  <a:gd name="connsiteX30" fmla="*/ 1928313 w 1948886"/>
                  <a:gd name="connsiteY30" fmla="*/ 41148 h 506051"/>
                  <a:gd name="connsiteX31" fmla="*/ 821984 w 1948886"/>
                  <a:gd name="connsiteY31" fmla="*/ 41148 h 5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48886" h="506051">
                    <a:moveTo>
                      <a:pt x="821984" y="41529"/>
                    </a:moveTo>
                    <a:cubicBezTo>
                      <a:pt x="803315" y="73533"/>
                      <a:pt x="772835" y="111252"/>
                      <a:pt x="734354" y="151162"/>
                    </a:cubicBezTo>
                    <a:cubicBezTo>
                      <a:pt x="646819" y="241840"/>
                      <a:pt x="516326" y="345186"/>
                      <a:pt x="389644" y="416719"/>
                    </a:cubicBezTo>
                    <a:cubicBezTo>
                      <a:pt x="259342" y="490347"/>
                      <a:pt x="131612" y="530257"/>
                      <a:pt x="53792" y="490157"/>
                    </a:cubicBezTo>
                    <a:cubicBezTo>
                      <a:pt x="43315" y="484823"/>
                      <a:pt x="33790" y="477965"/>
                      <a:pt x="25217" y="469773"/>
                    </a:cubicBezTo>
                    <a:cubicBezTo>
                      <a:pt x="11311" y="456343"/>
                      <a:pt x="3596" y="441389"/>
                      <a:pt x="1024" y="426339"/>
                    </a:cubicBezTo>
                    <a:cubicBezTo>
                      <a:pt x="-1738" y="410718"/>
                      <a:pt x="1214" y="395383"/>
                      <a:pt x="8358" y="381762"/>
                    </a:cubicBezTo>
                    <a:cubicBezTo>
                      <a:pt x="15216" y="368713"/>
                      <a:pt x="25789" y="357473"/>
                      <a:pt x="38838" y="349472"/>
                    </a:cubicBezTo>
                    <a:cubicBezTo>
                      <a:pt x="54935" y="339566"/>
                      <a:pt x="75033" y="334232"/>
                      <a:pt x="96464" y="336233"/>
                    </a:cubicBezTo>
                    <a:cubicBezTo>
                      <a:pt x="128087" y="339090"/>
                      <a:pt x="147614" y="356807"/>
                      <a:pt x="155424" y="376523"/>
                    </a:cubicBezTo>
                    <a:cubicBezTo>
                      <a:pt x="158377" y="384048"/>
                      <a:pt x="159615" y="391954"/>
                      <a:pt x="159234" y="399574"/>
                    </a:cubicBezTo>
                    <a:cubicBezTo>
                      <a:pt x="158853" y="407575"/>
                      <a:pt x="156472" y="415385"/>
                      <a:pt x="152376" y="422148"/>
                    </a:cubicBezTo>
                    <a:cubicBezTo>
                      <a:pt x="143327" y="437102"/>
                      <a:pt x="126468" y="446723"/>
                      <a:pt x="102846" y="443865"/>
                    </a:cubicBezTo>
                    <a:cubicBezTo>
                      <a:pt x="91511" y="442436"/>
                      <a:pt x="83510" y="432244"/>
                      <a:pt x="84844" y="420910"/>
                    </a:cubicBezTo>
                    <a:cubicBezTo>
                      <a:pt x="86177" y="409575"/>
                      <a:pt x="96464" y="401574"/>
                      <a:pt x="107799" y="402908"/>
                    </a:cubicBezTo>
                    <a:cubicBezTo>
                      <a:pt x="113133" y="403574"/>
                      <a:pt x="116181" y="402622"/>
                      <a:pt x="117229" y="400907"/>
                    </a:cubicBezTo>
                    <a:cubicBezTo>
                      <a:pt x="117705" y="400050"/>
                      <a:pt x="118086" y="398907"/>
                      <a:pt x="118086" y="397478"/>
                    </a:cubicBezTo>
                    <a:cubicBezTo>
                      <a:pt x="118181" y="395764"/>
                      <a:pt x="117800" y="393764"/>
                      <a:pt x="117038" y="391668"/>
                    </a:cubicBezTo>
                    <a:cubicBezTo>
                      <a:pt x="114276" y="384715"/>
                      <a:pt x="106370" y="378333"/>
                      <a:pt x="92750" y="377095"/>
                    </a:cubicBezTo>
                    <a:cubicBezTo>
                      <a:pt x="80748" y="376047"/>
                      <a:pt x="69413" y="379000"/>
                      <a:pt x="60365" y="384524"/>
                    </a:cubicBezTo>
                    <a:cubicBezTo>
                      <a:pt x="53411" y="388811"/>
                      <a:pt x="47982" y="394430"/>
                      <a:pt x="44648" y="400717"/>
                    </a:cubicBezTo>
                    <a:cubicBezTo>
                      <a:pt x="41696" y="406432"/>
                      <a:pt x="40457" y="412814"/>
                      <a:pt x="41505" y="419291"/>
                    </a:cubicBezTo>
                    <a:cubicBezTo>
                      <a:pt x="42648" y="425958"/>
                      <a:pt x="46458" y="433102"/>
                      <a:pt x="53602" y="439960"/>
                    </a:cubicBezTo>
                    <a:cubicBezTo>
                      <a:pt x="59222" y="445389"/>
                      <a:pt x="65508" y="449866"/>
                      <a:pt x="72461" y="453390"/>
                    </a:cubicBezTo>
                    <a:cubicBezTo>
                      <a:pt x="135993" y="486156"/>
                      <a:pt x="250103" y="448056"/>
                      <a:pt x="369356" y="380714"/>
                    </a:cubicBezTo>
                    <a:cubicBezTo>
                      <a:pt x="492419" y="311277"/>
                      <a:pt x="619292" y="210693"/>
                      <a:pt x="704540" y="122396"/>
                    </a:cubicBezTo>
                    <a:cubicBezTo>
                      <a:pt x="744355" y="81153"/>
                      <a:pt x="774740" y="42958"/>
                      <a:pt x="790742" y="12478"/>
                    </a:cubicBezTo>
                    <a:cubicBezTo>
                      <a:pt x="793885" y="5143"/>
                      <a:pt x="801219" y="0"/>
                      <a:pt x="809696" y="0"/>
                    </a:cubicBezTo>
                    <a:lnTo>
                      <a:pt x="1928313" y="0"/>
                    </a:lnTo>
                    <a:cubicBezTo>
                      <a:pt x="1939742" y="0"/>
                      <a:pt x="1948887" y="9239"/>
                      <a:pt x="1948887" y="20574"/>
                    </a:cubicBezTo>
                    <a:cubicBezTo>
                      <a:pt x="1948887" y="32004"/>
                      <a:pt x="1939647" y="41148"/>
                      <a:pt x="1928313" y="41148"/>
                    </a:cubicBezTo>
                    <a:lnTo>
                      <a:pt x="821984" y="41148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C31A930-2BA4-A856-6BFB-2B428BA0498D}"/>
                  </a:ext>
                </a:extLst>
              </p:cNvPr>
              <p:cNvSpPr/>
              <p:nvPr/>
            </p:nvSpPr>
            <p:spPr>
              <a:xfrm>
                <a:off x="1925459" y="129330"/>
                <a:ext cx="830249" cy="505958"/>
              </a:xfrm>
              <a:custGeom>
                <a:avLst/>
                <a:gdLst>
                  <a:gd name="connsiteX0" fmla="*/ 2305 w 830249"/>
                  <a:gd name="connsiteY0" fmla="*/ 30023 h 505958"/>
                  <a:gd name="connsiteX1" fmla="*/ 11164 w 830249"/>
                  <a:gd name="connsiteY1" fmla="*/ 2305 h 505958"/>
                  <a:gd name="connsiteX2" fmla="*/ 38881 w 830249"/>
                  <a:gd name="connsiteY2" fmla="*/ 11163 h 505958"/>
                  <a:gd name="connsiteX3" fmla="*/ 125654 w 830249"/>
                  <a:gd name="connsiteY3" fmla="*/ 122320 h 505958"/>
                  <a:gd name="connsiteX4" fmla="*/ 460839 w 830249"/>
                  <a:gd name="connsiteY4" fmla="*/ 380638 h 505958"/>
                  <a:gd name="connsiteX5" fmla="*/ 757733 w 830249"/>
                  <a:gd name="connsiteY5" fmla="*/ 453314 h 505958"/>
                  <a:gd name="connsiteX6" fmla="*/ 776592 w 830249"/>
                  <a:gd name="connsiteY6" fmla="*/ 439884 h 505958"/>
                  <a:gd name="connsiteX7" fmla="*/ 788689 w 830249"/>
                  <a:gd name="connsiteY7" fmla="*/ 419214 h 505958"/>
                  <a:gd name="connsiteX8" fmla="*/ 785546 w 830249"/>
                  <a:gd name="connsiteY8" fmla="*/ 400641 h 505958"/>
                  <a:gd name="connsiteX9" fmla="*/ 769830 w 830249"/>
                  <a:gd name="connsiteY9" fmla="*/ 384448 h 505958"/>
                  <a:gd name="connsiteX10" fmla="*/ 737445 w 830249"/>
                  <a:gd name="connsiteY10" fmla="*/ 377019 h 505958"/>
                  <a:gd name="connsiteX11" fmla="*/ 713156 w 830249"/>
                  <a:gd name="connsiteY11" fmla="*/ 391592 h 505958"/>
                  <a:gd name="connsiteX12" fmla="*/ 712108 w 830249"/>
                  <a:gd name="connsiteY12" fmla="*/ 397402 h 505958"/>
                  <a:gd name="connsiteX13" fmla="*/ 712965 w 830249"/>
                  <a:gd name="connsiteY13" fmla="*/ 400831 h 505958"/>
                  <a:gd name="connsiteX14" fmla="*/ 722395 w 830249"/>
                  <a:gd name="connsiteY14" fmla="*/ 402831 h 505958"/>
                  <a:gd name="connsiteX15" fmla="*/ 745350 w 830249"/>
                  <a:gd name="connsiteY15" fmla="*/ 420834 h 505958"/>
                  <a:gd name="connsiteX16" fmla="*/ 727443 w 830249"/>
                  <a:gd name="connsiteY16" fmla="*/ 443789 h 505958"/>
                  <a:gd name="connsiteX17" fmla="*/ 677914 w 830249"/>
                  <a:gd name="connsiteY17" fmla="*/ 422072 h 505958"/>
                  <a:gd name="connsiteX18" fmla="*/ 671056 w 830249"/>
                  <a:gd name="connsiteY18" fmla="*/ 399498 h 505958"/>
                  <a:gd name="connsiteX19" fmla="*/ 674865 w 830249"/>
                  <a:gd name="connsiteY19" fmla="*/ 376447 h 505958"/>
                  <a:gd name="connsiteX20" fmla="*/ 733825 w 830249"/>
                  <a:gd name="connsiteY20" fmla="*/ 336156 h 505958"/>
                  <a:gd name="connsiteX21" fmla="*/ 791451 w 830249"/>
                  <a:gd name="connsiteY21" fmla="*/ 349396 h 505958"/>
                  <a:gd name="connsiteX22" fmla="*/ 821932 w 830249"/>
                  <a:gd name="connsiteY22" fmla="*/ 381686 h 505958"/>
                  <a:gd name="connsiteX23" fmla="*/ 829266 w 830249"/>
                  <a:gd name="connsiteY23" fmla="*/ 426263 h 505958"/>
                  <a:gd name="connsiteX24" fmla="*/ 805072 w 830249"/>
                  <a:gd name="connsiteY24" fmla="*/ 469697 h 505958"/>
                  <a:gd name="connsiteX25" fmla="*/ 776497 w 830249"/>
                  <a:gd name="connsiteY25" fmla="*/ 490080 h 505958"/>
                  <a:gd name="connsiteX26" fmla="*/ 440646 w 830249"/>
                  <a:gd name="connsiteY26" fmla="*/ 416547 h 505958"/>
                  <a:gd name="connsiteX27" fmla="*/ 95936 w 830249"/>
                  <a:gd name="connsiteY27" fmla="*/ 150990 h 505958"/>
                  <a:gd name="connsiteX28" fmla="*/ 2305 w 830249"/>
                  <a:gd name="connsiteY28" fmla="*/ 30023 h 50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0249" h="505958">
                    <a:moveTo>
                      <a:pt x="2305" y="30023"/>
                    </a:moveTo>
                    <a:cubicBezTo>
                      <a:pt x="-2934" y="19926"/>
                      <a:pt x="1067" y="7544"/>
                      <a:pt x="11164" y="2305"/>
                    </a:cubicBezTo>
                    <a:cubicBezTo>
                      <a:pt x="21260" y="-2934"/>
                      <a:pt x="33642" y="1067"/>
                      <a:pt x="38881" y="11163"/>
                    </a:cubicBezTo>
                    <a:cubicBezTo>
                      <a:pt x="54693" y="41834"/>
                      <a:pt x="85268" y="80410"/>
                      <a:pt x="125654" y="122320"/>
                    </a:cubicBezTo>
                    <a:cubicBezTo>
                      <a:pt x="210807" y="210617"/>
                      <a:pt x="337776" y="311106"/>
                      <a:pt x="460839" y="380638"/>
                    </a:cubicBezTo>
                    <a:cubicBezTo>
                      <a:pt x="580092" y="447980"/>
                      <a:pt x="694201" y="486080"/>
                      <a:pt x="757733" y="453314"/>
                    </a:cubicBezTo>
                    <a:cubicBezTo>
                      <a:pt x="764686" y="449694"/>
                      <a:pt x="770973" y="445313"/>
                      <a:pt x="776592" y="439884"/>
                    </a:cubicBezTo>
                    <a:cubicBezTo>
                      <a:pt x="783736" y="433026"/>
                      <a:pt x="787546" y="425882"/>
                      <a:pt x="788689" y="419214"/>
                    </a:cubicBezTo>
                    <a:cubicBezTo>
                      <a:pt x="789832" y="412737"/>
                      <a:pt x="788594" y="406356"/>
                      <a:pt x="785546" y="400641"/>
                    </a:cubicBezTo>
                    <a:cubicBezTo>
                      <a:pt x="782212" y="394354"/>
                      <a:pt x="776783" y="388734"/>
                      <a:pt x="769830" y="384448"/>
                    </a:cubicBezTo>
                    <a:cubicBezTo>
                      <a:pt x="760781" y="378924"/>
                      <a:pt x="749541" y="375876"/>
                      <a:pt x="737445" y="377019"/>
                    </a:cubicBezTo>
                    <a:cubicBezTo>
                      <a:pt x="723824" y="378257"/>
                      <a:pt x="715918" y="384639"/>
                      <a:pt x="713156" y="391592"/>
                    </a:cubicBezTo>
                    <a:cubicBezTo>
                      <a:pt x="712299" y="393687"/>
                      <a:pt x="712013" y="395688"/>
                      <a:pt x="712108" y="397402"/>
                    </a:cubicBezTo>
                    <a:cubicBezTo>
                      <a:pt x="712204" y="398736"/>
                      <a:pt x="712489" y="399974"/>
                      <a:pt x="712965" y="400831"/>
                    </a:cubicBezTo>
                    <a:cubicBezTo>
                      <a:pt x="714013" y="402546"/>
                      <a:pt x="717061" y="403498"/>
                      <a:pt x="722395" y="402831"/>
                    </a:cubicBezTo>
                    <a:cubicBezTo>
                      <a:pt x="733730" y="401498"/>
                      <a:pt x="743922" y="409499"/>
                      <a:pt x="745350" y="420834"/>
                    </a:cubicBezTo>
                    <a:cubicBezTo>
                      <a:pt x="746684" y="432168"/>
                      <a:pt x="738683" y="442455"/>
                      <a:pt x="727443" y="443789"/>
                    </a:cubicBezTo>
                    <a:cubicBezTo>
                      <a:pt x="703726" y="446742"/>
                      <a:pt x="686962" y="437026"/>
                      <a:pt x="677914" y="422072"/>
                    </a:cubicBezTo>
                    <a:cubicBezTo>
                      <a:pt x="673818" y="415309"/>
                      <a:pt x="671437" y="407499"/>
                      <a:pt x="671056" y="399498"/>
                    </a:cubicBezTo>
                    <a:cubicBezTo>
                      <a:pt x="670674" y="391878"/>
                      <a:pt x="671913" y="383972"/>
                      <a:pt x="674865" y="376447"/>
                    </a:cubicBezTo>
                    <a:cubicBezTo>
                      <a:pt x="682676" y="356730"/>
                      <a:pt x="702202" y="339014"/>
                      <a:pt x="733825" y="336156"/>
                    </a:cubicBezTo>
                    <a:cubicBezTo>
                      <a:pt x="755257" y="334251"/>
                      <a:pt x="775354" y="339490"/>
                      <a:pt x="791451" y="349396"/>
                    </a:cubicBezTo>
                    <a:cubicBezTo>
                      <a:pt x="804501" y="357397"/>
                      <a:pt x="815169" y="368637"/>
                      <a:pt x="821932" y="381686"/>
                    </a:cubicBezTo>
                    <a:cubicBezTo>
                      <a:pt x="829075" y="395307"/>
                      <a:pt x="831933" y="410642"/>
                      <a:pt x="829266" y="426263"/>
                    </a:cubicBezTo>
                    <a:cubicBezTo>
                      <a:pt x="826694" y="441217"/>
                      <a:pt x="818979" y="456171"/>
                      <a:pt x="805072" y="469697"/>
                    </a:cubicBezTo>
                    <a:cubicBezTo>
                      <a:pt x="796500" y="477984"/>
                      <a:pt x="786975" y="484746"/>
                      <a:pt x="776497" y="490080"/>
                    </a:cubicBezTo>
                    <a:cubicBezTo>
                      <a:pt x="698678" y="530181"/>
                      <a:pt x="570948" y="490176"/>
                      <a:pt x="440646" y="416547"/>
                    </a:cubicBezTo>
                    <a:cubicBezTo>
                      <a:pt x="314058" y="345015"/>
                      <a:pt x="183471" y="241668"/>
                      <a:pt x="95936" y="150990"/>
                    </a:cubicBezTo>
                    <a:cubicBezTo>
                      <a:pt x="52978" y="106223"/>
                      <a:pt x="19927" y="64218"/>
                      <a:pt x="2305" y="30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54" name="图形 214">
              <a:extLst>
                <a:ext uri="{FF2B5EF4-FFF2-40B4-BE49-F238E27FC236}">
                  <a16:creationId xmlns:a16="http://schemas.microsoft.com/office/drawing/2014/main" id="{A11FC4DA-C78B-24C1-94FA-24EA59AB7602}"/>
                </a:ext>
              </a:extLst>
            </p:cNvPr>
            <p:cNvGrpSpPr/>
            <p:nvPr/>
          </p:nvGrpSpPr>
          <p:grpSpPr>
            <a:xfrm>
              <a:off x="4440643" y="2580940"/>
              <a:ext cx="120205" cy="187356"/>
              <a:chOff x="1164716" y="1449324"/>
              <a:chExt cx="120205" cy="187356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8A86F30-8115-771D-A2C3-A747942E58BF}"/>
                  </a:ext>
                </a:extLst>
              </p:cNvPr>
              <p:cNvSpPr/>
              <p:nvPr/>
            </p:nvSpPr>
            <p:spPr>
              <a:xfrm>
                <a:off x="1165764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575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28A26BE-9663-633E-FC78-7A52FEA3836F}"/>
                  </a:ext>
                </a:extLst>
              </p:cNvPr>
              <p:cNvSpPr/>
              <p:nvPr/>
            </p:nvSpPr>
            <p:spPr>
              <a:xfrm>
                <a:off x="1164716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244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1057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632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30953322-703C-F56D-5D4C-E552E056C0B8}"/>
                  </a:ext>
                </a:extLst>
              </p:cNvPr>
              <p:cNvSpPr/>
              <p:nvPr/>
            </p:nvSpPr>
            <p:spPr>
              <a:xfrm rot="-555871">
                <a:off x="1199601" y="1499149"/>
                <a:ext cx="50484" cy="50484"/>
              </a:xfrm>
              <a:custGeom>
                <a:avLst/>
                <a:gdLst>
                  <a:gd name="connsiteX0" fmla="*/ 50485 w 50484"/>
                  <a:gd name="connsiteY0" fmla="*/ 25242 h 50484"/>
                  <a:gd name="connsiteX1" fmla="*/ 25242 w 50484"/>
                  <a:gd name="connsiteY1" fmla="*/ 50485 h 50484"/>
                  <a:gd name="connsiteX2" fmla="*/ 0 w 50484"/>
                  <a:gd name="connsiteY2" fmla="*/ 25242 h 50484"/>
                  <a:gd name="connsiteX3" fmla="*/ 25242 w 50484"/>
                  <a:gd name="connsiteY3" fmla="*/ 0 h 50484"/>
                  <a:gd name="connsiteX4" fmla="*/ 50485 w 50484"/>
                  <a:gd name="connsiteY4" fmla="*/ 25242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4" h="50484">
                    <a:moveTo>
                      <a:pt x="50485" y="25242"/>
                    </a:moveTo>
                    <a:cubicBezTo>
                      <a:pt x="50485" y="39183"/>
                      <a:pt x="39183" y="50485"/>
                      <a:pt x="25242" y="50485"/>
                    </a:cubicBezTo>
                    <a:cubicBezTo>
                      <a:pt x="11302" y="50485"/>
                      <a:pt x="0" y="39183"/>
                      <a:pt x="0" y="25242"/>
                    </a:cubicBezTo>
                    <a:cubicBezTo>
                      <a:pt x="0" y="11301"/>
                      <a:pt x="11302" y="0"/>
                      <a:pt x="25242" y="0"/>
                    </a:cubicBezTo>
                    <a:cubicBezTo>
                      <a:pt x="39184" y="0"/>
                      <a:pt x="50485" y="11301"/>
                      <a:pt x="50485" y="2524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14">
              <a:extLst>
                <a:ext uri="{FF2B5EF4-FFF2-40B4-BE49-F238E27FC236}">
                  <a16:creationId xmlns:a16="http://schemas.microsoft.com/office/drawing/2014/main" id="{3376B86B-23F1-7CC6-EBE1-60F0029CA58F}"/>
                </a:ext>
              </a:extLst>
            </p:cNvPr>
            <p:cNvGrpSpPr/>
            <p:nvPr/>
          </p:nvGrpSpPr>
          <p:grpSpPr>
            <a:xfrm>
              <a:off x="4746777" y="2580940"/>
              <a:ext cx="120205" cy="187356"/>
              <a:chOff x="1470850" y="1449324"/>
              <a:chExt cx="120205" cy="187356"/>
            </a:xfrm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CC5F9485-FC18-CA84-C72F-B343BF83C23F}"/>
                  </a:ext>
                </a:extLst>
              </p:cNvPr>
              <p:cNvSpPr/>
              <p:nvPr/>
            </p:nvSpPr>
            <p:spPr>
              <a:xfrm>
                <a:off x="1471898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479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B8D5C9B-67FF-953A-F92D-A9ED05341EA9}"/>
                  </a:ext>
                </a:extLst>
              </p:cNvPr>
              <p:cNvSpPr/>
              <p:nvPr/>
            </p:nvSpPr>
            <p:spPr>
              <a:xfrm>
                <a:off x="1470850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149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0961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536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51E97844-4734-11D2-E740-61FA26EFB405}"/>
                  </a:ext>
                </a:extLst>
              </p:cNvPr>
              <p:cNvSpPr/>
              <p:nvPr/>
            </p:nvSpPr>
            <p:spPr>
              <a:xfrm>
                <a:off x="1505711" y="1499044"/>
                <a:ext cx="50482" cy="50482"/>
              </a:xfrm>
              <a:custGeom>
                <a:avLst/>
                <a:gdLst>
                  <a:gd name="connsiteX0" fmla="*/ 50483 w 50482"/>
                  <a:gd name="connsiteY0" fmla="*/ 25241 h 50482"/>
                  <a:gd name="connsiteX1" fmla="*/ 25241 w 50482"/>
                  <a:gd name="connsiteY1" fmla="*/ 50482 h 50482"/>
                  <a:gd name="connsiteX2" fmla="*/ 0 w 50482"/>
                  <a:gd name="connsiteY2" fmla="*/ 25241 h 50482"/>
                  <a:gd name="connsiteX3" fmla="*/ 25241 w 50482"/>
                  <a:gd name="connsiteY3" fmla="*/ 0 h 50482"/>
                  <a:gd name="connsiteX4" fmla="*/ 50483 w 50482"/>
                  <a:gd name="connsiteY4" fmla="*/ 25241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" h="50482">
                    <a:moveTo>
                      <a:pt x="50483" y="25241"/>
                    </a:moveTo>
                    <a:cubicBezTo>
                      <a:pt x="50483" y="39182"/>
                      <a:pt x="39182" y="50482"/>
                      <a:pt x="25241" y="50482"/>
                    </a:cubicBezTo>
                    <a:cubicBezTo>
                      <a:pt x="11301" y="50482"/>
                      <a:pt x="0" y="39182"/>
                      <a:pt x="0" y="25241"/>
                    </a:cubicBezTo>
                    <a:cubicBezTo>
                      <a:pt x="0" y="11301"/>
                      <a:pt x="11301" y="0"/>
                      <a:pt x="25241" y="0"/>
                    </a:cubicBezTo>
                    <a:cubicBezTo>
                      <a:pt x="39182" y="0"/>
                      <a:pt x="50483" y="11301"/>
                      <a:pt x="50483" y="25241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14">
              <a:extLst>
                <a:ext uri="{FF2B5EF4-FFF2-40B4-BE49-F238E27FC236}">
                  <a16:creationId xmlns:a16="http://schemas.microsoft.com/office/drawing/2014/main" id="{97EBE1CF-97E1-5609-8623-30D207DAA45A}"/>
                </a:ext>
              </a:extLst>
            </p:cNvPr>
            <p:cNvGrpSpPr/>
            <p:nvPr/>
          </p:nvGrpSpPr>
          <p:grpSpPr>
            <a:xfrm>
              <a:off x="3613016" y="3406948"/>
              <a:ext cx="2081593" cy="246316"/>
              <a:chOff x="337089" y="2275332"/>
              <a:chExt cx="2081593" cy="246316"/>
            </a:xfrm>
          </p:grpSpPr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3209707-D3DA-800B-8261-54BF2C70AECC}"/>
                  </a:ext>
                </a:extLst>
              </p:cNvPr>
              <p:cNvSpPr/>
              <p:nvPr/>
            </p:nvSpPr>
            <p:spPr>
              <a:xfrm>
                <a:off x="484917" y="2275332"/>
                <a:ext cx="1785937" cy="77152"/>
              </a:xfrm>
              <a:custGeom>
                <a:avLst/>
                <a:gdLst>
                  <a:gd name="connsiteX0" fmla="*/ 0 w 1785937"/>
                  <a:gd name="connsiteY0" fmla="*/ 77152 h 77152"/>
                  <a:gd name="connsiteX1" fmla="*/ 1785938 w 1785937"/>
                  <a:gd name="connsiteY1" fmla="*/ 77152 h 77152"/>
                  <a:gd name="connsiteX2" fmla="*/ 1785938 w 1785937"/>
                  <a:gd name="connsiteY2" fmla="*/ 38576 h 77152"/>
                  <a:gd name="connsiteX3" fmla="*/ 1747361 w 1785937"/>
                  <a:gd name="connsiteY3" fmla="*/ 0 h 77152"/>
                  <a:gd name="connsiteX4" fmla="*/ 38576 w 1785937"/>
                  <a:gd name="connsiteY4" fmla="*/ 0 h 77152"/>
                  <a:gd name="connsiteX5" fmla="*/ 0 w 1785937"/>
                  <a:gd name="connsiteY5" fmla="*/ 38576 h 77152"/>
                  <a:gd name="connsiteX6" fmla="*/ 0 w 1785937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5937" h="77152">
                    <a:moveTo>
                      <a:pt x="0" y="77152"/>
                    </a:moveTo>
                    <a:lnTo>
                      <a:pt x="1785938" y="77152"/>
                    </a:lnTo>
                    <a:lnTo>
                      <a:pt x="1785938" y="38576"/>
                    </a:lnTo>
                    <a:cubicBezTo>
                      <a:pt x="1785938" y="17335"/>
                      <a:pt x="1768602" y="0"/>
                      <a:pt x="1747361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ED3817C-63E4-8342-9CC4-26388DA2EAE6}"/>
                  </a:ext>
                </a:extLst>
              </p:cNvPr>
              <p:cNvSpPr/>
              <p:nvPr/>
            </p:nvSpPr>
            <p:spPr>
              <a:xfrm>
                <a:off x="442817" y="2325909"/>
                <a:ext cx="1870233" cy="77152"/>
              </a:xfrm>
              <a:custGeom>
                <a:avLst/>
                <a:gdLst>
                  <a:gd name="connsiteX0" fmla="*/ 0 w 1870233"/>
                  <a:gd name="connsiteY0" fmla="*/ 77152 h 77152"/>
                  <a:gd name="connsiteX1" fmla="*/ 1870234 w 1870233"/>
                  <a:gd name="connsiteY1" fmla="*/ 77152 h 77152"/>
                  <a:gd name="connsiteX2" fmla="*/ 1870234 w 1870233"/>
                  <a:gd name="connsiteY2" fmla="*/ 38576 h 77152"/>
                  <a:gd name="connsiteX3" fmla="*/ 1831657 w 1870233"/>
                  <a:gd name="connsiteY3" fmla="*/ 0 h 77152"/>
                  <a:gd name="connsiteX4" fmla="*/ 38576 w 1870233"/>
                  <a:gd name="connsiteY4" fmla="*/ 0 h 77152"/>
                  <a:gd name="connsiteX5" fmla="*/ 0 w 1870233"/>
                  <a:gd name="connsiteY5" fmla="*/ 38576 h 77152"/>
                  <a:gd name="connsiteX6" fmla="*/ 0 w 1870233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0233" h="77152">
                    <a:moveTo>
                      <a:pt x="0" y="77152"/>
                    </a:moveTo>
                    <a:lnTo>
                      <a:pt x="1870234" y="77152"/>
                    </a:lnTo>
                    <a:lnTo>
                      <a:pt x="1870234" y="38576"/>
                    </a:lnTo>
                    <a:cubicBezTo>
                      <a:pt x="1870234" y="17335"/>
                      <a:pt x="1852898" y="0"/>
                      <a:pt x="1831657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0BE19DC8-A56C-4337-F3BF-B491AA31AD31}"/>
                  </a:ext>
                </a:extLst>
              </p:cNvPr>
              <p:cNvSpPr/>
              <p:nvPr/>
            </p:nvSpPr>
            <p:spPr>
              <a:xfrm>
                <a:off x="337089" y="2402966"/>
                <a:ext cx="2081593" cy="118681"/>
              </a:xfrm>
              <a:custGeom>
                <a:avLst/>
                <a:gdLst>
                  <a:gd name="connsiteX0" fmla="*/ 95 w 2081593"/>
                  <a:gd name="connsiteY0" fmla="*/ 118681 h 118681"/>
                  <a:gd name="connsiteX1" fmla="*/ 2081593 w 2081593"/>
                  <a:gd name="connsiteY1" fmla="*/ 118681 h 118681"/>
                  <a:gd name="connsiteX2" fmla="*/ 2081593 w 2081593"/>
                  <a:gd name="connsiteY2" fmla="*/ 59341 h 118681"/>
                  <a:gd name="connsiteX3" fmla="*/ 2022253 w 2081593"/>
                  <a:gd name="connsiteY3" fmla="*/ 0 h 118681"/>
                  <a:gd name="connsiteX4" fmla="*/ 59341 w 2081593"/>
                  <a:gd name="connsiteY4" fmla="*/ 0 h 118681"/>
                  <a:gd name="connsiteX5" fmla="*/ 0 w 2081593"/>
                  <a:gd name="connsiteY5" fmla="*/ 59341 h 118681"/>
                  <a:gd name="connsiteX6" fmla="*/ 0 w 2081593"/>
                  <a:gd name="connsiteY6" fmla="*/ 1186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1593" h="118681">
                    <a:moveTo>
                      <a:pt x="95" y="118681"/>
                    </a:moveTo>
                    <a:lnTo>
                      <a:pt x="2081593" y="118681"/>
                    </a:lnTo>
                    <a:lnTo>
                      <a:pt x="2081593" y="59341"/>
                    </a:lnTo>
                    <a:cubicBezTo>
                      <a:pt x="2081593" y="26765"/>
                      <a:pt x="2054924" y="0"/>
                      <a:pt x="2022253" y="0"/>
                    </a:cubicBezTo>
                    <a:lnTo>
                      <a:pt x="59341" y="0"/>
                    </a:lnTo>
                    <a:cubicBezTo>
                      <a:pt x="26765" y="0"/>
                      <a:pt x="0" y="26670"/>
                      <a:pt x="0" y="59341"/>
                    </a:cubicBezTo>
                    <a:lnTo>
                      <a:pt x="0" y="118681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76BD49F-1E00-BED6-D8E8-EB21951C7E8B}"/>
                  </a:ext>
                </a:extLst>
              </p:cNvPr>
              <p:cNvSpPr/>
              <p:nvPr/>
            </p:nvSpPr>
            <p:spPr>
              <a:xfrm>
                <a:off x="440150" y="2395537"/>
                <a:ext cx="1875567" cy="15430"/>
              </a:xfrm>
              <a:custGeom>
                <a:avLst/>
                <a:gdLst>
                  <a:gd name="connsiteX0" fmla="*/ 0 w 1875567"/>
                  <a:gd name="connsiteY0" fmla="*/ 0 h 15430"/>
                  <a:gd name="connsiteX1" fmla="*/ 1875568 w 1875567"/>
                  <a:gd name="connsiteY1" fmla="*/ 0 h 15430"/>
                  <a:gd name="connsiteX2" fmla="*/ 1875568 w 1875567"/>
                  <a:gd name="connsiteY2" fmla="*/ 15430 h 15430"/>
                  <a:gd name="connsiteX3" fmla="*/ 0 w 1875567"/>
                  <a:gd name="connsiteY3" fmla="*/ 15430 h 1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567" h="15430">
                    <a:moveTo>
                      <a:pt x="0" y="0"/>
                    </a:moveTo>
                    <a:lnTo>
                      <a:pt x="1875568" y="0"/>
                    </a:lnTo>
                    <a:lnTo>
                      <a:pt x="1875568" y="15430"/>
                    </a:lnTo>
                    <a:lnTo>
                      <a:pt x="0" y="15430"/>
                    </a:lnTo>
                    <a:close/>
                  </a:path>
                </a:pathLst>
              </a:custGeom>
              <a:solidFill>
                <a:srgbClr val="7316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TextBox 25"/>
          <p:cNvSpPr txBox="1"/>
          <p:nvPr/>
        </p:nvSpPr>
        <p:spPr>
          <a:xfrm>
            <a:off x="3598429" y="193170"/>
            <a:ext cx="197530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 algn="ctr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 cap="all" spc="300">
                <a:gradFill>
                  <a:gsLst>
                    <a:gs pos="3911">
                      <a:schemeClr val="bg1"/>
                    </a:gs>
                    <a:gs pos="100000">
                      <a:srgbClr val="FFD772"/>
                    </a:gs>
                  </a:gsLst>
                  <a:lin ang="5400000" scaled="1"/>
                </a:gradFill>
                <a:latin typeface="汉仪雅酷黑 75W" panose="020B0804020202020204" pitchFamily="34" charset="-122"/>
                <a:ea typeface="汉仪雅酷黑 75W" panose="020B0804020202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4400" dirty="0">
                <a:latin typeface="Aa厚底黑" panose="00020600040101010101" pitchFamily="18" charset="-122"/>
                <a:ea typeface="Aa厚底黑" panose="00020600040101010101" pitchFamily="18" charset="-122"/>
                <a:cs typeface="创客贴金刚体" panose="00020600040101010101" pitchFamily="18" charset="-122"/>
                <a:sym typeface="HarmonyOS Sans SC Light" panose="00000400000000000000" pitchFamily="2" charset="-122"/>
              </a:rPr>
              <a:t>目 录</a:t>
            </a:r>
          </a:p>
        </p:txBody>
      </p:sp>
      <p:grpSp>
        <p:nvGrpSpPr>
          <p:cNvPr id="314" name="图形 130">
            <a:extLst>
              <a:ext uri="{FF2B5EF4-FFF2-40B4-BE49-F238E27FC236}">
                <a16:creationId xmlns:a16="http://schemas.microsoft.com/office/drawing/2014/main" id="{BF6763E6-A327-C089-0FD5-EE27C4554996}"/>
              </a:ext>
            </a:extLst>
          </p:cNvPr>
          <p:cNvGrpSpPr/>
          <p:nvPr/>
        </p:nvGrpSpPr>
        <p:grpSpPr>
          <a:xfrm>
            <a:off x="853553" y="4016312"/>
            <a:ext cx="3708032" cy="1721561"/>
            <a:chOff x="9741431" y="3031756"/>
            <a:chExt cx="495351" cy="229981"/>
          </a:xfrm>
        </p:grpSpPr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BC1796-E148-9384-255B-7CCA46B781D1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6" name="图形 130">
              <a:extLst>
                <a:ext uri="{FF2B5EF4-FFF2-40B4-BE49-F238E27FC236}">
                  <a16:creationId xmlns:a16="http://schemas.microsoft.com/office/drawing/2014/main" id="{F3E120F4-F7A0-48DB-052D-53C672DECEB6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06E69BC2-533C-4D41-1338-699A6AD9E02C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A457AF57-346F-DFC3-8A6C-B6A2056D284F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1" name="图形 130">
            <a:extLst>
              <a:ext uri="{FF2B5EF4-FFF2-40B4-BE49-F238E27FC236}">
                <a16:creationId xmlns:a16="http://schemas.microsoft.com/office/drawing/2014/main" id="{EAE768AE-DDF1-E99B-0A6A-B42008AFE77B}"/>
              </a:ext>
            </a:extLst>
          </p:cNvPr>
          <p:cNvGrpSpPr/>
          <p:nvPr/>
        </p:nvGrpSpPr>
        <p:grpSpPr>
          <a:xfrm flipH="1">
            <a:off x="4595290" y="3998966"/>
            <a:ext cx="3798266" cy="1721561"/>
            <a:chOff x="9741431" y="3031756"/>
            <a:chExt cx="495351" cy="229981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869C0FA-4EF8-1E3D-C802-E52ACEF161E6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33" name="图形 130">
              <a:extLst>
                <a:ext uri="{FF2B5EF4-FFF2-40B4-BE49-F238E27FC236}">
                  <a16:creationId xmlns:a16="http://schemas.microsoft.com/office/drawing/2014/main" id="{6B69A1B7-3B1B-8AE6-12AB-CDBD4B3CA5DB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7BE7CD4-6754-0F98-6601-030AC166F1B0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8EF484D-B7BA-162B-19AB-77CF460D0189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20" name="图形 130">
            <a:extLst>
              <a:ext uri="{FF2B5EF4-FFF2-40B4-BE49-F238E27FC236}">
                <a16:creationId xmlns:a16="http://schemas.microsoft.com/office/drawing/2014/main" id="{C32101CB-1DD1-557F-01E7-D6B3CC02E8EB}"/>
              </a:ext>
            </a:extLst>
          </p:cNvPr>
          <p:cNvGrpSpPr/>
          <p:nvPr/>
        </p:nvGrpSpPr>
        <p:grpSpPr>
          <a:xfrm>
            <a:off x="-1394565" y="4500890"/>
            <a:ext cx="3707965" cy="1721561"/>
            <a:chOff x="9583437" y="2919908"/>
            <a:chExt cx="495342" cy="229981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273652A-E834-EAD4-B64D-9CF84DF4D036}"/>
                </a:ext>
              </a:extLst>
            </p:cNvPr>
            <p:cNvSpPr/>
            <p:nvPr/>
          </p:nvSpPr>
          <p:spPr>
            <a:xfrm>
              <a:off x="9586565" y="2923034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3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3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31"/>
                    <a:pt x="46505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2" name="图形 130">
              <a:extLst>
                <a:ext uri="{FF2B5EF4-FFF2-40B4-BE49-F238E27FC236}">
                  <a16:creationId xmlns:a16="http://schemas.microsoft.com/office/drawing/2014/main" id="{6CBF5A19-ED99-6890-865B-BB4D445E5D0B}"/>
                </a:ext>
              </a:extLst>
            </p:cNvPr>
            <p:cNvGrpSpPr/>
            <p:nvPr/>
          </p:nvGrpSpPr>
          <p:grpSpPr>
            <a:xfrm>
              <a:off x="9583437" y="2919908"/>
              <a:ext cx="495342" cy="229981"/>
              <a:chOff x="9583437" y="2919908"/>
              <a:chExt cx="495342" cy="229981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2C1C381-E343-C607-16B9-CAB5CFFFAE69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D88A555-1F8B-8CBE-C038-6748C7AC7CD6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02" name="图形 130">
            <a:extLst>
              <a:ext uri="{FF2B5EF4-FFF2-40B4-BE49-F238E27FC236}">
                <a16:creationId xmlns:a16="http://schemas.microsoft.com/office/drawing/2014/main" id="{912DF3EF-E254-F22A-ECA1-45A8C3502E67}"/>
              </a:ext>
            </a:extLst>
          </p:cNvPr>
          <p:cNvGrpSpPr/>
          <p:nvPr/>
        </p:nvGrpSpPr>
        <p:grpSpPr>
          <a:xfrm>
            <a:off x="7277388" y="4532356"/>
            <a:ext cx="3002485" cy="1394228"/>
            <a:chOff x="10884381" y="3096952"/>
            <a:chExt cx="401098" cy="186253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50B56F8-B38C-3ED1-715A-C9527021A502}"/>
                </a:ext>
              </a:extLst>
            </p:cNvPr>
            <p:cNvSpPr/>
            <p:nvPr/>
          </p:nvSpPr>
          <p:spPr>
            <a:xfrm>
              <a:off x="10886881" y="3099505"/>
              <a:ext cx="396085" cy="181184"/>
            </a:xfrm>
            <a:custGeom>
              <a:avLst/>
              <a:gdLst>
                <a:gd name="connsiteX0" fmla="*/ 343567 w 396085"/>
                <a:gd name="connsiteY0" fmla="*/ 84536 h 181184"/>
                <a:gd name="connsiteX1" fmla="*/ 326672 w 396085"/>
                <a:gd name="connsiteY1" fmla="*/ 95606 h 181184"/>
                <a:gd name="connsiteX2" fmla="*/ 300569 w 396085"/>
                <a:gd name="connsiteY2" fmla="*/ 87714 h 181184"/>
                <a:gd name="connsiteX3" fmla="*/ 281842 w 396085"/>
                <a:gd name="connsiteY3" fmla="*/ 66278 h 181184"/>
                <a:gd name="connsiteX4" fmla="*/ 199588 w 396085"/>
                <a:gd name="connsiteY4" fmla="*/ 42963 h 181184"/>
                <a:gd name="connsiteX5" fmla="*/ 199259 w 396085"/>
                <a:gd name="connsiteY5" fmla="*/ 42978 h 181184"/>
                <a:gd name="connsiteX6" fmla="*/ 172718 w 396085"/>
                <a:gd name="connsiteY6" fmla="*/ 6400 h 181184"/>
                <a:gd name="connsiteX7" fmla="*/ 124991 w 396085"/>
                <a:gd name="connsiteY7" fmla="*/ 4192 h 181184"/>
                <a:gd name="connsiteX8" fmla="*/ 90856 w 396085"/>
                <a:gd name="connsiteY8" fmla="*/ 38234 h 181184"/>
                <a:gd name="connsiteX9" fmla="*/ 90762 w 396085"/>
                <a:gd name="connsiteY9" fmla="*/ 38296 h 181184"/>
                <a:gd name="connsiteX10" fmla="*/ 68057 w 396085"/>
                <a:gd name="connsiteY10" fmla="*/ 25018 h 181184"/>
                <a:gd name="connsiteX11" fmla="*/ 30634 w 396085"/>
                <a:gd name="connsiteY11" fmla="*/ 45609 h 181184"/>
                <a:gd name="connsiteX12" fmla="*/ 42518 w 396085"/>
                <a:gd name="connsiteY12" fmla="*/ 86258 h 181184"/>
                <a:gd name="connsiteX13" fmla="*/ 1759 w 396085"/>
                <a:gd name="connsiteY13" fmla="*/ 112376 h 181184"/>
                <a:gd name="connsiteX14" fmla="*/ 16431 w 396085"/>
                <a:gd name="connsiteY14" fmla="*/ 159273 h 181184"/>
                <a:gd name="connsiteX15" fmla="*/ 65458 w 396085"/>
                <a:gd name="connsiteY15" fmla="*/ 170156 h 181184"/>
                <a:gd name="connsiteX16" fmla="*/ 90183 w 396085"/>
                <a:gd name="connsiteY16" fmla="*/ 157003 h 181184"/>
                <a:gd name="connsiteX17" fmla="*/ 98137 w 396085"/>
                <a:gd name="connsiteY17" fmla="*/ 144711 h 181184"/>
                <a:gd name="connsiteX18" fmla="*/ 98153 w 396085"/>
                <a:gd name="connsiteY18" fmla="*/ 144711 h 181184"/>
                <a:gd name="connsiteX19" fmla="*/ 98168 w 396085"/>
                <a:gd name="connsiteY19" fmla="*/ 144711 h 181184"/>
                <a:gd name="connsiteX20" fmla="*/ 132679 w 396085"/>
                <a:gd name="connsiteY20" fmla="*/ 179645 h 181184"/>
                <a:gd name="connsiteX21" fmla="*/ 181142 w 396085"/>
                <a:gd name="connsiteY21" fmla="*/ 165255 h 181184"/>
                <a:gd name="connsiteX22" fmla="*/ 230670 w 396085"/>
                <a:gd name="connsiteY22" fmla="*/ 171174 h 181184"/>
                <a:gd name="connsiteX23" fmla="*/ 264257 w 396085"/>
                <a:gd name="connsiteY23" fmla="*/ 134533 h 181184"/>
                <a:gd name="connsiteX24" fmla="*/ 265729 w 396085"/>
                <a:gd name="connsiteY24" fmla="*/ 124543 h 181184"/>
                <a:gd name="connsiteX25" fmla="*/ 266559 w 396085"/>
                <a:gd name="connsiteY25" fmla="*/ 125561 h 181184"/>
                <a:gd name="connsiteX26" fmla="*/ 296310 w 396085"/>
                <a:gd name="connsiteY26" fmla="*/ 138369 h 181184"/>
                <a:gd name="connsiteX27" fmla="*/ 327799 w 396085"/>
                <a:gd name="connsiteY27" fmla="*/ 131840 h 181184"/>
                <a:gd name="connsiteX28" fmla="*/ 348828 w 396085"/>
                <a:gd name="connsiteY28" fmla="*/ 110356 h 181184"/>
                <a:gd name="connsiteX29" fmla="*/ 368307 w 396085"/>
                <a:gd name="connsiteY29" fmla="*/ 87307 h 181184"/>
                <a:gd name="connsiteX30" fmla="*/ 396085 w 396085"/>
                <a:gd name="connsiteY30" fmla="*/ 77818 h 181184"/>
                <a:gd name="connsiteX31" fmla="*/ 343567 w 396085"/>
                <a:gd name="connsiteY31" fmla="*/ 84536 h 18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085" h="181184">
                  <a:moveTo>
                    <a:pt x="343567" y="84536"/>
                  </a:moveTo>
                  <a:cubicBezTo>
                    <a:pt x="338102" y="88529"/>
                    <a:pt x="333154" y="93649"/>
                    <a:pt x="326672" y="95606"/>
                  </a:cubicBezTo>
                  <a:cubicBezTo>
                    <a:pt x="317574" y="98331"/>
                    <a:pt x="307678" y="94009"/>
                    <a:pt x="300569" y="87714"/>
                  </a:cubicBezTo>
                  <a:cubicBezTo>
                    <a:pt x="293460" y="81420"/>
                    <a:pt x="288261" y="73277"/>
                    <a:pt x="281842" y="66278"/>
                  </a:cubicBezTo>
                  <a:cubicBezTo>
                    <a:pt x="261580" y="44137"/>
                    <a:pt x="228446" y="34758"/>
                    <a:pt x="199588" y="42963"/>
                  </a:cubicBezTo>
                  <a:lnTo>
                    <a:pt x="199259" y="42978"/>
                  </a:lnTo>
                  <a:cubicBezTo>
                    <a:pt x="196644" y="27602"/>
                    <a:pt x="186435" y="13775"/>
                    <a:pt x="172718" y="6400"/>
                  </a:cubicBezTo>
                  <a:cubicBezTo>
                    <a:pt x="158218" y="-1398"/>
                    <a:pt x="140242" y="-1993"/>
                    <a:pt x="124991" y="4192"/>
                  </a:cubicBezTo>
                  <a:cubicBezTo>
                    <a:pt x="109740" y="10377"/>
                    <a:pt x="97354" y="23061"/>
                    <a:pt x="90856" y="38234"/>
                  </a:cubicBezTo>
                  <a:lnTo>
                    <a:pt x="90762" y="38296"/>
                  </a:lnTo>
                  <a:cubicBezTo>
                    <a:pt x="85047" y="31360"/>
                    <a:pt x="76951" y="26349"/>
                    <a:pt x="68057" y="25018"/>
                  </a:cubicBezTo>
                  <a:cubicBezTo>
                    <a:pt x="52900" y="22748"/>
                    <a:pt x="36646" y="31516"/>
                    <a:pt x="30634" y="45609"/>
                  </a:cubicBezTo>
                  <a:cubicBezTo>
                    <a:pt x="24621" y="59702"/>
                    <a:pt x="29757" y="77787"/>
                    <a:pt x="42518" y="86258"/>
                  </a:cubicBezTo>
                  <a:cubicBezTo>
                    <a:pt x="25341" y="83784"/>
                    <a:pt x="6927" y="95810"/>
                    <a:pt x="1759" y="112376"/>
                  </a:cubicBezTo>
                  <a:cubicBezTo>
                    <a:pt x="-3408" y="128943"/>
                    <a:pt x="3200" y="148062"/>
                    <a:pt x="16431" y="159273"/>
                  </a:cubicBezTo>
                  <a:cubicBezTo>
                    <a:pt x="29663" y="170500"/>
                    <a:pt x="48531" y="174039"/>
                    <a:pt x="65458" y="170156"/>
                  </a:cubicBezTo>
                  <a:cubicBezTo>
                    <a:pt x="74681" y="168042"/>
                    <a:pt x="83559" y="163767"/>
                    <a:pt x="90183" y="157003"/>
                  </a:cubicBezTo>
                  <a:cubicBezTo>
                    <a:pt x="93612" y="153495"/>
                    <a:pt x="96352" y="149268"/>
                    <a:pt x="98137" y="144711"/>
                  </a:cubicBezTo>
                  <a:lnTo>
                    <a:pt x="98153" y="144711"/>
                  </a:lnTo>
                  <a:lnTo>
                    <a:pt x="98168" y="144711"/>
                  </a:lnTo>
                  <a:cubicBezTo>
                    <a:pt x="102443" y="161325"/>
                    <a:pt x="116081" y="175245"/>
                    <a:pt x="132679" y="179645"/>
                  </a:cubicBezTo>
                  <a:cubicBezTo>
                    <a:pt x="149810" y="184202"/>
                    <a:pt x="169273" y="178424"/>
                    <a:pt x="181142" y="165255"/>
                  </a:cubicBezTo>
                  <a:cubicBezTo>
                    <a:pt x="195313" y="175026"/>
                    <a:pt x="214510" y="177108"/>
                    <a:pt x="230670" y="171174"/>
                  </a:cubicBezTo>
                  <a:cubicBezTo>
                    <a:pt x="246829" y="165239"/>
                    <a:pt x="259747" y="151147"/>
                    <a:pt x="264257" y="134533"/>
                  </a:cubicBezTo>
                  <a:cubicBezTo>
                    <a:pt x="265134" y="131292"/>
                    <a:pt x="265666" y="127910"/>
                    <a:pt x="265729" y="124543"/>
                  </a:cubicBezTo>
                  <a:lnTo>
                    <a:pt x="266559" y="125561"/>
                  </a:lnTo>
                  <a:cubicBezTo>
                    <a:pt x="275140" y="132325"/>
                    <a:pt x="285459" y="137023"/>
                    <a:pt x="296310" y="138369"/>
                  </a:cubicBezTo>
                  <a:cubicBezTo>
                    <a:pt x="307161" y="139716"/>
                    <a:pt x="318513" y="137586"/>
                    <a:pt x="327799" y="131840"/>
                  </a:cubicBezTo>
                  <a:cubicBezTo>
                    <a:pt x="336380" y="126532"/>
                    <a:pt x="342847" y="118468"/>
                    <a:pt x="348828" y="110356"/>
                  </a:cubicBezTo>
                  <a:cubicBezTo>
                    <a:pt x="354825" y="102245"/>
                    <a:pt x="360603" y="93806"/>
                    <a:pt x="368307" y="87307"/>
                  </a:cubicBezTo>
                  <a:cubicBezTo>
                    <a:pt x="376011" y="80793"/>
                    <a:pt x="386111" y="76346"/>
                    <a:pt x="396085" y="77818"/>
                  </a:cubicBezTo>
                  <a:cubicBezTo>
                    <a:pt x="378939" y="71038"/>
                    <a:pt x="358427" y="73669"/>
                    <a:pt x="343567" y="84536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04" name="图形 130">
              <a:extLst>
                <a:ext uri="{FF2B5EF4-FFF2-40B4-BE49-F238E27FC236}">
                  <a16:creationId xmlns:a16="http://schemas.microsoft.com/office/drawing/2014/main" id="{83597C4B-062E-7EA6-BE9D-FF5099544048}"/>
                </a:ext>
              </a:extLst>
            </p:cNvPr>
            <p:cNvGrpSpPr/>
            <p:nvPr/>
          </p:nvGrpSpPr>
          <p:grpSpPr>
            <a:xfrm>
              <a:off x="10884381" y="3096952"/>
              <a:ext cx="401098" cy="186253"/>
              <a:chOff x="10884381" y="3096952"/>
              <a:chExt cx="401098" cy="186253"/>
            </a:xfrm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756E305C-1D70-8CAA-DDE2-57EC3367A45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533636B5-20E7-9533-456C-DC0D4C4DBB4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067DD167-366B-622A-8F52-1EAF3E53EAD8}"/>
              </a:ext>
            </a:extLst>
          </p:cNvPr>
          <p:cNvGrpSpPr/>
          <p:nvPr/>
        </p:nvGrpSpPr>
        <p:grpSpPr>
          <a:xfrm>
            <a:off x="604526" y="2466599"/>
            <a:ext cx="2173844" cy="2413484"/>
            <a:chOff x="223792" y="2327644"/>
            <a:chExt cx="2173844" cy="2413484"/>
          </a:xfrm>
        </p:grpSpPr>
        <p:grpSp>
          <p:nvGrpSpPr>
            <p:cNvPr id="106" name="图形 6">
              <a:extLst>
                <a:ext uri="{FF2B5EF4-FFF2-40B4-BE49-F238E27FC236}">
                  <a16:creationId xmlns:a16="http://schemas.microsoft.com/office/drawing/2014/main" id="{222A055C-BEB4-6871-490C-7933667A36B0}"/>
                </a:ext>
              </a:extLst>
            </p:cNvPr>
            <p:cNvGrpSpPr/>
            <p:nvPr/>
          </p:nvGrpSpPr>
          <p:grpSpPr>
            <a:xfrm>
              <a:off x="309394" y="3613221"/>
              <a:ext cx="1574544" cy="1127907"/>
              <a:chOff x="69068" y="1037462"/>
              <a:chExt cx="1270676" cy="910234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DC014E8-06F6-FC48-1E89-DA6FAE4ACB93}"/>
                  </a:ext>
                </a:extLst>
              </p:cNvPr>
              <p:cNvSpPr/>
              <p:nvPr/>
            </p:nvSpPr>
            <p:spPr>
              <a:xfrm>
                <a:off x="574929" y="1072419"/>
                <a:ext cx="469402" cy="634936"/>
              </a:xfrm>
              <a:custGeom>
                <a:avLst/>
                <a:gdLst>
                  <a:gd name="connsiteX0" fmla="*/ 468154 w 469402"/>
                  <a:gd name="connsiteY0" fmla="*/ 436626 h 634936"/>
                  <a:gd name="connsiteX1" fmla="*/ 0 w 469402"/>
                  <a:gd name="connsiteY1" fmla="*/ 449485 h 634936"/>
                  <a:gd name="connsiteX2" fmla="*/ 54197 w 469402"/>
                  <a:gd name="connsiteY2" fmla="*/ 16478 h 634936"/>
                  <a:gd name="connsiteX3" fmla="*/ 412337 w 469402"/>
                  <a:gd name="connsiteY3" fmla="*/ 0 h 634936"/>
                  <a:gd name="connsiteX4" fmla="*/ 468154 w 469402"/>
                  <a:gd name="connsiteY4" fmla="*/ 436626 h 634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402" h="634936">
                    <a:moveTo>
                      <a:pt x="468154" y="436626"/>
                    </a:moveTo>
                    <a:cubicBezTo>
                      <a:pt x="496538" y="662273"/>
                      <a:pt x="32099" y="732187"/>
                      <a:pt x="0" y="449485"/>
                    </a:cubicBezTo>
                    <a:lnTo>
                      <a:pt x="54197" y="16478"/>
                    </a:lnTo>
                    <a:lnTo>
                      <a:pt x="412337" y="0"/>
                    </a:lnTo>
                    <a:lnTo>
                      <a:pt x="468154" y="436626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52" name="图形 6">
                <a:extLst>
                  <a:ext uri="{FF2B5EF4-FFF2-40B4-BE49-F238E27FC236}">
                    <a16:creationId xmlns:a16="http://schemas.microsoft.com/office/drawing/2014/main" id="{81478209-0DCB-B6CE-6B6B-E816D55F2CC1}"/>
                  </a:ext>
                </a:extLst>
              </p:cNvPr>
              <p:cNvGrpSpPr/>
              <p:nvPr/>
            </p:nvGrpSpPr>
            <p:grpSpPr>
              <a:xfrm>
                <a:off x="498132" y="1487614"/>
                <a:ext cx="374026" cy="460082"/>
                <a:chOff x="498132" y="1487614"/>
                <a:chExt cx="374026" cy="460082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A907977-729E-D58D-6E49-16B278B1D44D}"/>
                    </a:ext>
                  </a:extLst>
                </p:cNvPr>
                <p:cNvSpPr/>
                <p:nvPr/>
              </p:nvSpPr>
              <p:spPr>
                <a:xfrm>
                  <a:off x="502403" y="1487614"/>
                  <a:ext cx="369755" cy="460082"/>
                </a:xfrm>
                <a:custGeom>
                  <a:avLst/>
                  <a:gdLst>
                    <a:gd name="connsiteX0" fmla="*/ 61191 w 369755"/>
                    <a:gd name="connsiteY0" fmla="*/ 0 h 460082"/>
                    <a:gd name="connsiteX1" fmla="*/ 180920 w 369755"/>
                    <a:gd name="connsiteY1" fmla="*/ 327946 h 460082"/>
                    <a:gd name="connsiteX2" fmla="*/ 10518 w 369755"/>
                    <a:gd name="connsiteY2" fmla="*/ 444532 h 460082"/>
                    <a:gd name="connsiteX3" fmla="*/ 307222 w 369755"/>
                    <a:gd name="connsiteY3" fmla="*/ 381095 h 460082"/>
                    <a:gd name="connsiteX4" fmla="*/ 319223 w 369755"/>
                    <a:gd name="connsiteY4" fmla="*/ 311753 h 460082"/>
                    <a:gd name="connsiteX5" fmla="*/ 344560 w 369755"/>
                    <a:gd name="connsiteY5" fmla="*/ 26480 h 460082"/>
                    <a:gd name="connsiteX6" fmla="*/ 61191 w 369755"/>
                    <a:gd name="connsiteY6" fmla="*/ 0 h 46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755" h="460082">
                      <a:moveTo>
                        <a:pt x="61191" y="0"/>
                      </a:moveTo>
                      <a:cubicBezTo>
                        <a:pt x="61191" y="0"/>
                        <a:pt x="-46727" y="229553"/>
                        <a:pt x="180920" y="327946"/>
                      </a:cubicBezTo>
                      <a:cubicBezTo>
                        <a:pt x="180920" y="327946"/>
                        <a:pt x="-51490" y="357283"/>
                        <a:pt x="10518" y="444532"/>
                      </a:cubicBezTo>
                      <a:cubicBezTo>
                        <a:pt x="41474" y="488156"/>
                        <a:pt x="210067" y="431292"/>
                        <a:pt x="307222" y="381095"/>
                      </a:cubicBezTo>
                      <a:cubicBezTo>
                        <a:pt x="352180" y="357854"/>
                        <a:pt x="332082" y="328898"/>
                        <a:pt x="319223" y="311753"/>
                      </a:cubicBezTo>
                      <a:cubicBezTo>
                        <a:pt x="291696" y="275273"/>
                        <a:pt x="422665" y="135922"/>
                        <a:pt x="344560" y="26480"/>
                      </a:cubicBezTo>
                      <a:lnTo>
                        <a:pt x="6119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9560518-CD1B-5C71-F47A-536414278451}"/>
                    </a:ext>
                  </a:extLst>
                </p:cNvPr>
                <p:cNvSpPr/>
                <p:nvPr/>
              </p:nvSpPr>
              <p:spPr>
                <a:xfrm>
                  <a:off x="498132" y="1874700"/>
                  <a:ext cx="62804" cy="42230"/>
                </a:xfrm>
                <a:custGeom>
                  <a:avLst/>
                  <a:gdLst>
                    <a:gd name="connsiteX0" fmla="*/ 9645 w 62804"/>
                    <a:gd name="connsiteY0" fmla="*/ 39634 h 42230"/>
                    <a:gd name="connsiteX1" fmla="*/ 2597 w 62804"/>
                    <a:gd name="connsiteY1" fmla="*/ 41539 h 42230"/>
                    <a:gd name="connsiteX2" fmla="*/ 692 w 62804"/>
                    <a:gd name="connsiteY2" fmla="*/ 34490 h 42230"/>
                    <a:gd name="connsiteX3" fmla="*/ 16122 w 62804"/>
                    <a:gd name="connsiteY3" fmla="*/ 19155 h 42230"/>
                    <a:gd name="connsiteX4" fmla="*/ 56032 w 62804"/>
                    <a:gd name="connsiteY4" fmla="*/ 296 h 42230"/>
                    <a:gd name="connsiteX5" fmla="*/ 62509 w 62804"/>
                    <a:gd name="connsiteY5" fmla="*/ 3439 h 42230"/>
                    <a:gd name="connsiteX6" fmla="*/ 59366 w 62804"/>
                    <a:gd name="connsiteY6" fmla="*/ 10011 h 42230"/>
                    <a:gd name="connsiteX7" fmla="*/ 21932 w 62804"/>
                    <a:gd name="connsiteY7" fmla="*/ 27632 h 42230"/>
                    <a:gd name="connsiteX8" fmla="*/ 9645 w 62804"/>
                    <a:gd name="connsiteY8" fmla="*/ 39634 h 4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04" h="42230">
                      <a:moveTo>
                        <a:pt x="9645" y="39634"/>
                      </a:moveTo>
                      <a:cubicBezTo>
                        <a:pt x="8216" y="42110"/>
                        <a:pt x="5073" y="42968"/>
                        <a:pt x="2597" y="41539"/>
                      </a:cubicBezTo>
                      <a:cubicBezTo>
                        <a:pt x="120" y="40110"/>
                        <a:pt x="-737" y="36967"/>
                        <a:pt x="692" y="34490"/>
                      </a:cubicBezTo>
                      <a:cubicBezTo>
                        <a:pt x="2882" y="30680"/>
                        <a:pt x="7264" y="25251"/>
                        <a:pt x="16122" y="19155"/>
                      </a:cubicBezTo>
                      <a:cubicBezTo>
                        <a:pt x="24504" y="13345"/>
                        <a:pt x="37077" y="6868"/>
                        <a:pt x="56032" y="296"/>
                      </a:cubicBezTo>
                      <a:cubicBezTo>
                        <a:pt x="58699" y="-657"/>
                        <a:pt x="61652" y="772"/>
                        <a:pt x="62509" y="3439"/>
                      </a:cubicBezTo>
                      <a:cubicBezTo>
                        <a:pt x="63461" y="6106"/>
                        <a:pt x="62033" y="9059"/>
                        <a:pt x="59366" y="10011"/>
                      </a:cubicBezTo>
                      <a:cubicBezTo>
                        <a:pt x="41459" y="16202"/>
                        <a:pt x="29648" y="22298"/>
                        <a:pt x="21932" y="27632"/>
                      </a:cubicBezTo>
                      <a:cubicBezTo>
                        <a:pt x="14693" y="32681"/>
                        <a:pt x="11264" y="36776"/>
                        <a:pt x="9645" y="39634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EFFC917-9766-1719-D883-9DE5C7ABCBE9}"/>
                    </a:ext>
                  </a:extLst>
                </p:cNvPr>
                <p:cNvSpPr/>
                <p:nvPr/>
              </p:nvSpPr>
              <p:spPr>
                <a:xfrm>
                  <a:off x="517087" y="1901069"/>
                  <a:ext cx="59485" cy="44245"/>
                </a:xfrm>
                <a:custGeom>
                  <a:avLst/>
                  <a:gdLst>
                    <a:gd name="connsiteX0" fmla="*/ 9645 w 59485"/>
                    <a:gd name="connsiteY0" fmla="*/ 41649 h 44245"/>
                    <a:gd name="connsiteX1" fmla="*/ 2597 w 59485"/>
                    <a:gd name="connsiteY1" fmla="*/ 43554 h 44245"/>
                    <a:gd name="connsiteX2" fmla="*/ 692 w 59485"/>
                    <a:gd name="connsiteY2" fmla="*/ 36506 h 44245"/>
                    <a:gd name="connsiteX3" fmla="*/ 14217 w 59485"/>
                    <a:gd name="connsiteY3" fmla="*/ 22504 h 44245"/>
                    <a:gd name="connsiteX4" fmla="*/ 52127 w 59485"/>
                    <a:gd name="connsiteY4" fmla="*/ 501 h 44245"/>
                    <a:gd name="connsiteX5" fmla="*/ 58985 w 59485"/>
                    <a:gd name="connsiteY5" fmla="*/ 2978 h 44245"/>
                    <a:gd name="connsiteX6" fmla="*/ 56508 w 59485"/>
                    <a:gd name="connsiteY6" fmla="*/ 9836 h 44245"/>
                    <a:gd name="connsiteX7" fmla="*/ 20504 w 59485"/>
                    <a:gd name="connsiteY7" fmla="*/ 30695 h 44245"/>
                    <a:gd name="connsiteX8" fmla="*/ 9645 w 59485"/>
                    <a:gd name="connsiteY8" fmla="*/ 41649 h 44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485" h="44245">
                      <a:moveTo>
                        <a:pt x="9645" y="41649"/>
                      </a:moveTo>
                      <a:cubicBezTo>
                        <a:pt x="8216" y="44126"/>
                        <a:pt x="5073" y="44983"/>
                        <a:pt x="2597" y="43554"/>
                      </a:cubicBezTo>
                      <a:cubicBezTo>
                        <a:pt x="120" y="42125"/>
                        <a:pt x="-737" y="38982"/>
                        <a:pt x="692" y="36506"/>
                      </a:cubicBezTo>
                      <a:cubicBezTo>
                        <a:pt x="2406" y="33553"/>
                        <a:pt x="6121" y="28695"/>
                        <a:pt x="14217" y="22504"/>
                      </a:cubicBezTo>
                      <a:cubicBezTo>
                        <a:pt x="21837" y="16598"/>
                        <a:pt x="33743" y="9264"/>
                        <a:pt x="52127" y="501"/>
                      </a:cubicBezTo>
                      <a:cubicBezTo>
                        <a:pt x="54698" y="-737"/>
                        <a:pt x="57746" y="406"/>
                        <a:pt x="58985" y="2978"/>
                      </a:cubicBezTo>
                      <a:cubicBezTo>
                        <a:pt x="60223" y="5549"/>
                        <a:pt x="59080" y="8597"/>
                        <a:pt x="56508" y="9836"/>
                      </a:cubicBezTo>
                      <a:cubicBezTo>
                        <a:pt x="38887" y="18218"/>
                        <a:pt x="27647" y="25171"/>
                        <a:pt x="20504" y="30695"/>
                      </a:cubicBezTo>
                      <a:cubicBezTo>
                        <a:pt x="13741" y="35934"/>
                        <a:pt x="10883" y="39554"/>
                        <a:pt x="9645" y="41649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3" name="图形 6">
                <a:extLst>
                  <a:ext uri="{FF2B5EF4-FFF2-40B4-BE49-F238E27FC236}">
                    <a16:creationId xmlns:a16="http://schemas.microsoft.com/office/drawing/2014/main" id="{E1400FF1-1637-3791-B1E3-4B11DAA9F70F}"/>
                  </a:ext>
                </a:extLst>
              </p:cNvPr>
              <p:cNvGrpSpPr/>
              <p:nvPr/>
            </p:nvGrpSpPr>
            <p:grpSpPr>
              <a:xfrm>
                <a:off x="824259" y="1446847"/>
                <a:ext cx="411115" cy="457342"/>
                <a:chOff x="824259" y="1446847"/>
                <a:chExt cx="411115" cy="457342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372518B-D748-999C-0026-2658C06D6B07}"/>
                    </a:ext>
                  </a:extLst>
                </p:cNvPr>
                <p:cNvSpPr/>
                <p:nvPr/>
              </p:nvSpPr>
              <p:spPr>
                <a:xfrm>
                  <a:off x="824259" y="1446847"/>
                  <a:ext cx="406144" cy="457342"/>
                </a:xfrm>
                <a:custGeom>
                  <a:avLst/>
                  <a:gdLst>
                    <a:gd name="connsiteX0" fmla="*/ 294261 w 406144"/>
                    <a:gd name="connsiteY0" fmla="*/ 0 h 457342"/>
                    <a:gd name="connsiteX1" fmla="*/ 215490 w 406144"/>
                    <a:gd name="connsiteY1" fmla="*/ 340043 h 457342"/>
                    <a:gd name="connsiteX2" fmla="*/ 398941 w 406144"/>
                    <a:gd name="connsiteY2" fmla="*/ 434912 h 457342"/>
                    <a:gd name="connsiteX3" fmla="*/ 96713 w 406144"/>
                    <a:gd name="connsiteY3" fmla="*/ 408242 h 457342"/>
                    <a:gd name="connsiteX4" fmla="*/ 76329 w 406144"/>
                    <a:gd name="connsiteY4" fmla="*/ 340900 h 457342"/>
                    <a:gd name="connsiteX5" fmla="*/ 16322 w 406144"/>
                    <a:gd name="connsiteY5" fmla="*/ 60865 h 457342"/>
                    <a:gd name="connsiteX6" fmla="*/ 294261 w 406144"/>
                    <a:gd name="connsiteY6" fmla="*/ 0 h 45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6144" h="457342">
                      <a:moveTo>
                        <a:pt x="294261" y="0"/>
                      </a:moveTo>
                      <a:cubicBezTo>
                        <a:pt x="294261" y="0"/>
                        <a:pt x="429326" y="214598"/>
                        <a:pt x="215490" y="340043"/>
                      </a:cubicBezTo>
                      <a:cubicBezTo>
                        <a:pt x="215490" y="340043"/>
                        <a:pt x="449709" y="340709"/>
                        <a:pt x="398941" y="434912"/>
                      </a:cubicBezTo>
                      <a:cubicBezTo>
                        <a:pt x="373605" y="481965"/>
                        <a:pt x="199297" y="446151"/>
                        <a:pt x="96713" y="408242"/>
                      </a:cubicBezTo>
                      <a:cubicBezTo>
                        <a:pt x="49183" y="390716"/>
                        <a:pt x="65661" y="359474"/>
                        <a:pt x="76329" y="340900"/>
                      </a:cubicBezTo>
                      <a:cubicBezTo>
                        <a:pt x="99189" y="301276"/>
                        <a:pt x="-47781" y="179070"/>
                        <a:pt x="16322" y="60865"/>
                      </a:cubicBezTo>
                      <a:lnTo>
                        <a:pt x="29426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9DAFD0-83DC-3E4D-B27B-B5EC2BE231B1}"/>
                    </a:ext>
                  </a:extLst>
                </p:cNvPr>
                <p:cNvSpPr/>
                <p:nvPr/>
              </p:nvSpPr>
              <p:spPr>
                <a:xfrm>
                  <a:off x="1168993" y="1830123"/>
                  <a:ext cx="66382" cy="35521"/>
                </a:xfrm>
                <a:custGeom>
                  <a:avLst/>
                  <a:gdLst>
                    <a:gd name="connsiteX0" fmla="*/ 65352 w 66382"/>
                    <a:gd name="connsiteY0" fmla="*/ 27252 h 35521"/>
                    <a:gd name="connsiteX1" fmla="*/ 64304 w 66382"/>
                    <a:gd name="connsiteY1" fmla="*/ 34491 h 35521"/>
                    <a:gd name="connsiteX2" fmla="*/ 57065 w 66382"/>
                    <a:gd name="connsiteY2" fmla="*/ 33443 h 35521"/>
                    <a:gd name="connsiteX3" fmla="*/ 38777 w 66382"/>
                    <a:gd name="connsiteY3" fmla="*/ 20870 h 35521"/>
                    <a:gd name="connsiteX4" fmla="*/ 4106 w 66382"/>
                    <a:gd name="connsiteY4" fmla="*/ 10202 h 35521"/>
                    <a:gd name="connsiteX5" fmla="*/ 105 w 66382"/>
                    <a:gd name="connsiteY5" fmla="*/ 4106 h 35521"/>
                    <a:gd name="connsiteX6" fmla="*/ 6201 w 66382"/>
                    <a:gd name="connsiteY6" fmla="*/ 105 h 35521"/>
                    <a:gd name="connsiteX7" fmla="*/ 42968 w 66382"/>
                    <a:gd name="connsiteY7" fmla="*/ 11440 h 35521"/>
                    <a:gd name="connsiteX8" fmla="*/ 65352 w 66382"/>
                    <a:gd name="connsiteY8" fmla="*/ 27252 h 3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382" h="35521">
                      <a:moveTo>
                        <a:pt x="65352" y="27252"/>
                      </a:moveTo>
                      <a:cubicBezTo>
                        <a:pt x="67066" y="29538"/>
                        <a:pt x="66590" y="32776"/>
                        <a:pt x="64304" y="34491"/>
                      </a:cubicBezTo>
                      <a:cubicBezTo>
                        <a:pt x="62018" y="36205"/>
                        <a:pt x="58779" y="35729"/>
                        <a:pt x="57065" y="33443"/>
                      </a:cubicBezTo>
                      <a:cubicBezTo>
                        <a:pt x="54779" y="30395"/>
                        <a:pt x="49731" y="25728"/>
                        <a:pt x="38777" y="20870"/>
                      </a:cubicBezTo>
                      <a:cubicBezTo>
                        <a:pt x="30681" y="17251"/>
                        <a:pt x="19441" y="13536"/>
                        <a:pt x="4106" y="10202"/>
                      </a:cubicBezTo>
                      <a:cubicBezTo>
                        <a:pt x="1344" y="9630"/>
                        <a:pt x="-466" y="6868"/>
                        <a:pt x="105" y="4106"/>
                      </a:cubicBezTo>
                      <a:cubicBezTo>
                        <a:pt x="677" y="1344"/>
                        <a:pt x="3439" y="-466"/>
                        <a:pt x="6201" y="105"/>
                      </a:cubicBezTo>
                      <a:cubicBezTo>
                        <a:pt x="22394" y="3534"/>
                        <a:pt x="34300" y="7535"/>
                        <a:pt x="42968" y="11440"/>
                      </a:cubicBezTo>
                      <a:cubicBezTo>
                        <a:pt x="56017" y="17251"/>
                        <a:pt x="62304" y="23156"/>
                        <a:pt x="65352" y="27252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12F1974-AD14-06D6-15B6-FB4A98427E58}"/>
                    </a:ext>
                  </a:extLst>
                </p:cNvPr>
                <p:cNvSpPr/>
                <p:nvPr/>
              </p:nvSpPr>
              <p:spPr>
                <a:xfrm>
                  <a:off x="1156907" y="1858232"/>
                  <a:ext cx="63132" cy="37891"/>
                </a:xfrm>
                <a:custGeom>
                  <a:avLst/>
                  <a:gdLst>
                    <a:gd name="connsiteX0" fmla="*/ 62102 w 63132"/>
                    <a:gd name="connsiteY0" fmla="*/ 29717 h 37891"/>
                    <a:gd name="connsiteX1" fmla="*/ 61055 w 63132"/>
                    <a:gd name="connsiteY1" fmla="*/ 36861 h 37891"/>
                    <a:gd name="connsiteX2" fmla="*/ 53911 w 63132"/>
                    <a:gd name="connsiteY2" fmla="*/ 35813 h 37891"/>
                    <a:gd name="connsiteX3" fmla="*/ 41814 w 63132"/>
                    <a:gd name="connsiteY3" fmla="*/ 26288 h 37891"/>
                    <a:gd name="connsiteX4" fmla="*/ 3524 w 63132"/>
                    <a:gd name="connsiteY4" fmla="*/ 10001 h 37891"/>
                    <a:gd name="connsiteX5" fmla="*/ 285 w 63132"/>
                    <a:gd name="connsiteY5" fmla="*/ 3524 h 37891"/>
                    <a:gd name="connsiteX6" fmla="*/ 6762 w 63132"/>
                    <a:gd name="connsiteY6" fmla="*/ 285 h 37891"/>
                    <a:gd name="connsiteX7" fmla="*/ 47053 w 63132"/>
                    <a:gd name="connsiteY7" fmla="*/ 17525 h 37891"/>
                    <a:gd name="connsiteX8" fmla="*/ 62102 w 63132"/>
                    <a:gd name="connsiteY8" fmla="*/ 29717 h 3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132" h="37891">
                      <a:moveTo>
                        <a:pt x="62102" y="29717"/>
                      </a:moveTo>
                      <a:cubicBezTo>
                        <a:pt x="63817" y="32003"/>
                        <a:pt x="63341" y="35242"/>
                        <a:pt x="61055" y="36861"/>
                      </a:cubicBezTo>
                      <a:cubicBezTo>
                        <a:pt x="58769" y="38576"/>
                        <a:pt x="55530" y="38099"/>
                        <a:pt x="53911" y="35813"/>
                      </a:cubicBezTo>
                      <a:cubicBezTo>
                        <a:pt x="52482" y="33813"/>
                        <a:pt x="49148" y="30575"/>
                        <a:pt x="41814" y="26288"/>
                      </a:cubicBezTo>
                      <a:cubicBezTo>
                        <a:pt x="34004" y="21716"/>
                        <a:pt x="22002" y="16097"/>
                        <a:pt x="3524" y="10001"/>
                      </a:cubicBezTo>
                      <a:cubicBezTo>
                        <a:pt x="857" y="9143"/>
                        <a:pt x="-667" y="6191"/>
                        <a:pt x="285" y="3524"/>
                      </a:cubicBezTo>
                      <a:cubicBezTo>
                        <a:pt x="1142" y="857"/>
                        <a:pt x="4095" y="-667"/>
                        <a:pt x="6762" y="285"/>
                      </a:cubicBezTo>
                      <a:cubicBezTo>
                        <a:pt x="26098" y="6667"/>
                        <a:pt x="38766" y="12572"/>
                        <a:pt x="47053" y="17525"/>
                      </a:cubicBezTo>
                      <a:cubicBezTo>
                        <a:pt x="55721" y="22669"/>
                        <a:pt x="60007" y="26955"/>
                        <a:pt x="62102" y="2971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79658F8-1626-B4C9-5CC3-C5BBE9F32ABB}"/>
                  </a:ext>
                </a:extLst>
              </p:cNvPr>
              <p:cNvSpPr/>
              <p:nvPr/>
            </p:nvSpPr>
            <p:spPr>
              <a:xfrm>
                <a:off x="494245" y="1092898"/>
                <a:ext cx="694699" cy="645302"/>
              </a:xfrm>
              <a:custGeom>
                <a:avLst/>
                <a:gdLst>
                  <a:gd name="connsiteX0" fmla="*/ 413678 w 694699"/>
                  <a:gd name="connsiteY0" fmla="*/ 0 h 645302"/>
                  <a:gd name="connsiteX1" fmla="*/ 627419 w 694699"/>
                  <a:gd name="connsiteY1" fmla="*/ 344043 h 645302"/>
                  <a:gd name="connsiteX2" fmla="*/ 694094 w 694699"/>
                  <a:gd name="connsiteY2" fmla="*/ 500825 h 645302"/>
                  <a:gd name="connsiteX3" fmla="*/ 65063 w 694699"/>
                  <a:gd name="connsiteY3" fmla="*/ 633984 h 645302"/>
                  <a:gd name="connsiteX4" fmla="*/ 7 w 694699"/>
                  <a:gd name="connsiteY4" fmla="*/ 573691 h 645302"/>
                  <a:gd name="connsiteX5" fmla="*/ 38583 w 694699"/>
                  <a:gd name="connsiteY5" fmla="*/ 461867 h 645302"/>
                  <a:gd name="connsiteX6" fmla="*/ 126594 w 694699"/>
                  <a:gd name="connsiteY6" fmla="*/ 15621 h 645302"/>
                  <a:gd name="connsiteX7" fmla="*/ 413678 w 694699"/>
                  <a:gd name="connsiteY7" fmla="*/ 0 h 64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699" h="645302">
                    <a:moveTo>
                      <a:pt x="413678" y="0"/>
                    </a:moveTo>
                    <a:cubicBezTo>
                      <a:pt x="429775" y="7525"/>
                      <a:pt x="545790" y="195834"/>
                      <a:pt x="627419" y="344043"/>
                    </a:cubicBezTo>
                    <a:cubicBezTo>
                      <a:pt x="653232" y="390906"/>
                      <a:pt x="685998" y="463772"/>
                      <a:pt x="694094" y="500825"/>
                    </a:cubicBezTo>
                    <a:cubicBezTo>
                      <a:pt x="715335" y="599218"/>
                      <a:pt x="171171" y="674846"/>
                      <a:pt x="65063" y="633984"/>
                    </a:cubicBezTo>
                    <a:cubicBezTo>
                      <a:pt x="24010" y="618173"/>
                      <a:pt x="674" y="600647"/>
                      <a:pt x="7" y="573691"/>
                    </a:cubicBezTo>
                    <a:cubicBezTo>
                      <a:pt x="-564" y="546545"/>
                      <a:pt x="33154" y="513493"/>
                      <a:pt x="38583" y="461867"/>
                    </a:cubicBezTo>
                    <a:cubicBezTo>
                      <a:pt x="56014" y="295465"/>
                      <a:pt x="77922" y="83249"/>
                      <a:pt x="126594" y="15621"/>
                    </a:cubicBezTo>
                    <a:lnTo>
                      <a:pt x="41367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A31305F-351A-D450-CEFC-B38B3B54F8DD}"/>
                  </a:ext>
                </a:extLst>
              </p:cNvPr>
              <p:cNvSpPr/>
              <p:nvPr/>
            </p:nvSpPr>
            <p:spPr>
              <a:xfrm>
                <a:off x="891444" y="1059369"/>
                <a:ext cx="443103" cy="381191"/>
              </a:xfrm>
              <a:custGeom>
                <a:avLst/>
                <a:gdLst>
                  <a:gd name="connsiteX0" fmla="*/ 0 w 443103"/>
                  <a:gd name="connsiteY0" fmla="*/ 5239 h 381191"/>
                  <a:gd name="connsiteX1" fmla="*/ 443103 w 443103"/>
                  <a:gd name="connsiteY1" fmla="*/ 54769 h 381191"/>
                  <a:gd name="connsiteX2" fmla="*/ 387477 w 443103"/>
                  <a:gd name="connsiteY2" fmla="*/ 381191 h 381191"/>
                  <a:gd name="connsiteX3" fmla="*/ 10668 w 443103"/>
                  <a:gd name="connsiteY3" fmla="*/ 133255 h 381191"/>
                  <a:gd name="connsiteX4" fmla="*/ 0 w 443103"/>
                  <a:gd name="connsiteY4" fmla="*/ 5239 h 38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103" h="381191">
                    <a:moveTo>
                      <a:pt x="0" y="5239"/>
                    </a:moveTo>
                    <a:cubicBezTo>
                      <a:pt x="97441" y="-18764"/>
                      <a:pt x="227838" y="47054"/>
                      <a:pt x="443103" y="54769"/>
                    </a:cubicBezTo>
                    <a:cubicBezTo>
                      <a:pt x="443103" y="54769"/>
                      <a:pt x="438817" y="286322"/>
                      <a:pt x="387477" y="381191"/>
                    </a:cubicBezTo>
                    <a:cubicBezTo>
                      <a:pt x="206978" y="360617"/>
                      <a:pt x="65723" y="228315"/>
                      <a:pt x="10668" y="133255"/>
                    </a:cubicBezTo>
                    <a:lnTo>
                      <a:pt x="0" y="5239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BBFEBBA4-D5D4-2223-9297-E614B0EEB517}"/>
                  </a:ext>
                </a:extLst>
              </p:cNvPr>
              <p:cNvSpPr/>
              <p:nvPr/>
            </p:nvSpPr>
            <p:spPr>
              <a:xfrm>
                <a:off x="1164519" y="1102233"/>
                <a:ext cx="170028" cy="338423"/>
              </a:xfrm>
              <a:custGeom>
                <a:avLst/>
                <a:gdLst>
                  <a:gd name="connsiteX0" fmla="*/ 39822 w 170028"/>
                  <a:gd name="connsiteY0" fmla="*/ 0 h 338423"/>
                  <a:gd name="connsiteX1" fmla="*/ 170028 w 170028"/>
                  <a:gd name="connsiteY1" fmla="*/ 12002 h 338423"/>
                  <a:gd name="connsiteX2" fmla="*/ 114402 w 170028"/>
                  <a:gd name="connsiteY2" fmla="*/ 338423 h 338423"/>
                  <a:gd name="connsiteX3" fmla="*/ 21057 w 170028"/>
                  <a:gd name="connsiteY3" fmla="*/ 317373 h 338423"/>
                  <a:gd name="connsiteX4" fmla="*/ 39822 w 170028"/>
                  <a:gd name="connsiteY4" fmla="*/ 0 h 33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28" h="338423">
                    <a:moveTo>
                      <a:pt x="39822" y="0"/>
                    </a:moveTo>
                    <a:cubicBezTo>
                      <a:pt x="79541" y="5715"/>
                      <a:pt x="122689" y="10287"/>
                      <a:pt x="170028" y="12002"/>
                    </a:cubicBezTo>
                    <a:cubicBezTo>
                      <a:pt x="170028" y="12002"/>
                      <a:pt x="165742" y="243554"/>
                      <a:pt x="114402" y="338423"/>
                    </a:cubicBezTo>
                    <a:cubicBezTo>
                      <a:pt x="81922" y="334709"/>
                      <a:pt x="50680" y="327374"/>
                      <a:pt x="21057" y="317373"/>
                    </a:cubicBezTo>
                    <a:cubicBezTo>
                      <a:pt x="-4755" y="234220"/>
                      <a:pt x="-15328" y="125921"/>
                      <a:pt x="398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56CAF2A-222E-8117-1AEB-2DF1AFDA60CE}"/>
                  </a:ext>
                </a:extLst>
              </p:cNvPr>
              <p:cNvSpPr/>
              <p:nvPr/>
            </p:nvSpPr>
            <p:spPr>
              <a:xfrm>
                <a:off x="69068" y="1072398"/>
                <a:ext cx="475736" cy="217123"/>
              </a:xfrm>
              <a:custGeom>
                <a:avLst/>
                <a:gdLst>
                  <a:gd name="connsiteX0" fmla="*/ 5512 w 475736"/>
                  <a:gd name="connsiteY0" fmla="*/ 110607 h 217123"/>
                  <a:gd name="connsiteX1" fmla="*/ 96857 w 475736"/>
                  <a:gd name="connsiteY1" fmla="*/ 35931 h 217123"/>
                  <a:gd name="connsiteX2" fmla="*/ 96476 w 475736"/>
                  <a:gd name="connsiteY2" fmla="*/ 32787 h 217123"/>
                  <a:gd name="connsiteX3" fmla="*/ 148006 w 475736"/>
                  <a:gd name="connsiteY3" fmla="*/ 52218 h 217123"/>
                  <a:gd name="connsiteX4" fmla="*/ 149244 w 475736"/>
                  <a:gd name="connsiteY4" fmla="*/ 52790 h 217123"/>
                  <a:gd name="connsiteX5" fmla="*/ 468617 w 475736"/>
                  <a:gd name="connsiteY5" fmla="*/ 110321 h 217123"/>
                  <a:gd name="connsiteX6" fmla="*/ 5512 w 475736"/>
                  <a:gd name="connsiteY6" fmla="*/ 110607 h 21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36" h="217123">
                    <a:moveTo>
                      <a:pt x="5512" y="110607"/>
                    </a:moveTo>
                    <a:cubicBezTo>
                      <a:pt x="-11443" y="66982"/>
                      <a:pt x="8465" y="11928"/>
                      <a:pt x="96857" y="35931"/>
                    </a:cubicBezTo>
                    <a:lnTo>
                      <a:pt x="96476" y="32787"/>
                    </a:lnTo>
                    <a:cubicBezTo>
                      <a:pt x="89713" y="-24458"/>
                      <a:pt x="120860" y="498"/>
                      <a:pt x="148006" y="52218"/>
                    </a:cubicBezTo>
                    <a:cubicBezTo>
                      <a:pt x="148387" y="52409"/>
                      <a:pt x="148863" y="52599"/>
                      <a:pt x="149244" y="52790"/>
                    </a:cubicBezTo>
                    <a:cubicBezTo>
                      <a:pt x="179153" y="66506"/>
                      <a:pt x="446519" y="54790"/>
                      <a:pt x="468617" y="110321"/>
                    </a:cubicBezTo>
                    <a:cubicBezTo>
                      <a:pt x="540626" y="291296"/>
                      <a:pt x="43517" y="208143"/>
                      <a:pt x="5512" y="110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B8DF41C-7031-A4F3-DFD2-AD829B703F63}"/>
                  </a:ext>
                </a:extLst>
              </p:cNvPr>
              <p:cNvSpPr/>
              <p:nvPr/>
            </p:nvSpPr>
            <p:spPr>
              <a:xfrm>
                <a:off x="219494" y="1110519"/>
                <a:ext cx="394105" cy="336137"/>
              </a:xfrm>
              <a:custGeom>
                <a:avLst/>
                <a:gdLst>
                  <a:gd name="connsiteX0" fmla="*/ 394106 w 394105"/>
                  <a:gd name="connsiteY0" fmla="*/ 0 h 336137"/>
                  <a:gd name="connsiteX1" fmla="*/ 3390 w 394105"/>
                  <a:gd name="connsiteY1" fmla="*/ 11335 h 336137"/>
                  <a:gd name="connsiteX2" fmla="*/ 59588 w 394105"/>
                  <a:gd name="connsiteY2" fmla="*/ 336137 h 336137"/>
                  <a:gd name="connsiteX3" fmla="*/ 386295 w 394105"/>
                  <a:gd name="connsiteY3" fmla="*/ 228219 h 336137"/>
                  <a:gd name="connsiteX4" fmla="*/ 394106 w 394105"/>
                  <a:gd name="connsiteY4" fmla="*/ 0 h 3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105" h="336137">
                    <a:moveTo>
                      <a:pt x="394106" y="0"/>
                    </a:moveTo>
                    <a:cubicBezTo>
                      <a:pt x="394106" y="0"/>
                      <a:pt x="225514" y="27432"/>
                      <a:pt x="3390" y="11335"/>
                    </a:cubicBezTo>
                    <a:cubicBezTo>
                      <a:pt x="3390" y="11335"/>
                      <a:pt x="-20708" y="199739"/>
                      <a:pt x="59588" y="336137"/>
                    </a:cubicBezTo>
                    <a:cubicBezTo>
                      <a:pt x="173983" y="325660"/>
                      <a:pt x="312763" y="265081"/>
                      <a:pt x="386295" y="228219"/>
                    </a:cubicBezTo>
                    <a:lnTo>
                      <a:pt x="394106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698AE76-A1E9-11F8-6BC6-AE42FAE42D2C}"/>
                  </a:ext>
                </a:extLst>
              </p:cNvPr>
              <p:cNvSpPr/>
              <p:nvPr/>
            </p:nvSpPr>
            <p:spPr>
              <a:xfrm>
                <a:off x="505956" y="1062704"/>
                <a:ext cx="671656" cy="572052"/>
              </a:xfrm>
              <a:custGeom>
                <a:avLst/>
                <a:gdLst>
                  <a:gd name="connsiteX0" fmla="*/ 62876 w 671656"/>
                  <a:gd name="connsiteY0" fmla="*/ 56293 h 572052"/>
                  <a:gd name="connsiteX1" fmla="*/ 19728 w 671656"/>
                  <a:gd name="connsiteY1" fmla="*/ 344329 h 572052"/>
                  <a:gd name="connsiteX2" fmla="*/ 107 w 671656"/>
                  <a:gd name="connsiteY2" fmla="*/ 555307 h 572052"/>
                  <a:gd name="connsiteX3" fmla="*/ 669714 w 671656"/>
                  <a:gd name="connsiteY3" fmla="*/ 463677 h 572052"/>
                  <a:gd name="connsiteX4" fmla="*/ 586370 w 671656"/>
                  <a:gd name="connsiteY4" fmla="*/ 259270 h 572052"/>
                  <a:gd name="connsiteX5" fmla="*/ 416063 w 671656"/>
                  <a:gd name="connsiteY5" fmla="*/ 0 h 572052"/>
                  <a:gd name="connsiteX6" fmla="*/ 62876 w 671656"/>
                  <a:gd name="connsiteY6" fmla="*/ 56293 h 57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656" h="572052">
                    <a:moveTo>
                      <a:pt x="62876" y="56293"/>
                    </a:moveTo>
                    <a:cubicBezTo>
                      <a:pt x="50398" y="64770"/>
                      <a:pt x="29920" y="214313"/>
                      <a:pt x="19728" y="344329"/>
                    </a:cubicBezTo>
                    <a:cubicBezTo>
                      <a:pt x="17918" y="367665"/>
                      <a:pt x="-1608" y="555022"/>
                      <a:pt x="107" y="555307"/>
                    </a:cubicBezTo>
                    <a:cubicBezTo>
                      <a:pt x="132218" y="584073"/>
                      <a:pt x="471689" y="588359"/>
                      <a:pt x="669714" y="463677"/>
                    </a:cubicBezTo>
                    <a:cubicBezTo>
                      <a:pt x="685335" y="453866"/>
                      <a:pt x="602087" y="291941"/>
                      <a:pt x="586370" y="259270"/>
                    </a:cubicBezTo>
                    <a:cubicBezTo>
                      <a:pt x="535126" y="152781"/>
                      <a:pt x="464927" y="30766"/>
                      <a:pt x="416063" y="0"/>
                    </a:cubicBezTo>
                    <a:lnTo>
                      <a:pt x="62876" y="56293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9EF1641-8E93-829E-8150-4BC45BED2B39}"/>
                  </a:ext>
                </a:extLst>
              </p:cNvPr>
              <p:cNvSpPr/>
              <p:nvPr/>
            </p:nvSpPr>
            <p:spPr>
              <a:xfrm>
                <a:off x="525970" y="1273111"/>
                <a:ext cx="558450" cy="132525"/>
              </a:xfrm>
              <a:custGeom>
                <a:avLst/>
                <a:gdLst>
                  <a:gd name="connsiteX0" fmla="*/ 541973 w 558450"/>
                  <a:gd name="connsiteY0" fmla="*/ 0 h 132525"/>
                  <a:gd name="connsiteX1" fmla="*/ 3239 w 558450"/>
                  <a:gd name="connsiteY1" fmla="*/ 92869 h 132525"/>
                  <a:gd name="connsiteX2" fmla="*/ 0 w 558450"/>
                  <a:gd name="connsiteY2" fmla="*/ 130969 h 132525"/>
                  <a:gd name="connsiteX3" fmla="*/ 558451 w 558450"/>
                  <a:gd name="connsiteY3" fmla="*/ 32671 h 132525"/>
                  <a:gd name="connsiteX4" fmla="*/ 541973 w 558450"/>
                  <a:gd name="connsiteY4" fmla="*/ 0 h 13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450" h="132525">
                    <a:moveTo>
                      <a:pt x="541973" y="0"/>
                    </a:moveTo>
                    <a:cubicBezTo>
                      <a:pt x="404050" y="58483"/>
                      <a:pt x="237268" y="100870"/>
                      <a:pt x="3239" y="92869"/>
                    </a:cubicBezTo>
                    <a:cubicBezTo>
                      <a:pt x="2095" y="105632"/>
                      <a:pt x="952" y="118396"/>
                      <a:pt x="0" y="130969"/>
                    </a:cubicBezTo>
                    <a:cubicBezTo>
                      <a:pt x="255461" y="140589"/>
                      <a:pt x="392430" y="105346"/>
                      <a:pt x="558451" y="32671"/>
                    </a:cubicBezTo>
                    <a:cubicBezTo>
                      <a:pt x="553117" y="21812"/>
                      <a:pt x="547592" y="10858"/>
                      <a:pt x="541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35E6A423-6010-93B6-FA30-FD53678446B4}"/>
                  </a:ext>
                </a:extLst>
              </p:cNvPr>
              <p:cNvSpPr/>
              <p:nvPr/>
            </p:nvSpPr>
            <p:spPr>
              <a:xfrm>
                <a:off x="588740" y="1037462"/>
                <a:ext cx="334588" cy="232314"/>
              </a:xfrm>
              <a:custGeom>
                <a:avLst/>
                <a:gdLst>
                  <a:gd name="connsiteX0" fmla="*/ 0 w 334588"/>
                  <a:gd name="connsiteY0" fmla="*/ 67247 h 232314"/>
                  <a:gd name="connsiteX1" fmla="*/ 94202 w 334588"/>
                  <a:gd name="connsiteY1" fmla="*/ 125730 h 232314"/>
                  <a:gd name="connsiteX2" fmla="*/ 167926 w 334588"/>
                  <a:gd name="connsiteY2" fmla="*/ 128873 h 232314"/>
                  <a:gd name="connsiteX3" fmla="*/ 200311 w 334588"/>
                  <a:gd name="connsiteY3" fmla="*/ 200406 h 232314"/>
                  <a:gd name="connsiteX4" fmla="*/ 251936 w 334588"/>
                  <a:gd name="connsiteY4" fmla="*/ 232315 h 232314"/>
                  <a:gd name="connsiteX5" fmla="*/ 268224 w 334588"/>
                  <a:gd name="connsiteY5" fmla="*/ 186690 h 232314"/>
                  <a:gd name="connsiteX6" fmla="*/ 238601 w 334588"/>
                  <a:gd name="connsiteY6" fmla="*/ 115157 h 232314"/>
                  <a:gd name="connsiteX7" fmla="*/ 298228 w 334588"/>
                  <a:gd name="connsiteY7" fmla="*/ 84487 h 232314"/>
                  <a:gd name="connsiteX8" fmla="*/ 332422 w 334588"/>
                  <a:gd name="connsiteY8" fmla="*/ 0 h 232314"/>
                  <a:gd name="connsiteX9" fmla="*/ 172593 w 334588"/>
                  <a:gd name="connsiteY9" fmla="*/ 48863 h 232314"/>
                  <a:gd name="connsiteX10" fmla="*/ 0 w 334588"/>
                  <a:gd name="connsiteY10" fmla="*/ 67247 h 2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588" h="232314">
                    <a:moveTo>
                      <a:pt x="0" y="67247"/>
                    </a:moveTo>
                    <a:cubicBezTo>
                      <a:pt x="0" y="67247"/>
                      <a:pt x="7429" y="123920"/>
                      <a:pt x="94202" y="125730"/>
                    </a:cubicBezTo>
                    <a:cubicBezTo>
                      <a:pt x="126492" y="126397"/>
                      <a:pt x="150495" y="127635"/>
                      <a:pt x="167926" y="128873"/>
                    </a:cubicBezTo>
                    <a:lnTo>
                      <a:pt x="200311" y="200406"/>
                    </a:lnTo>
                    <a:lnTo>
                      <a:pt x="251936" y="232315"/>
                    </a:lnTo>
                    <a:lnTo>
                      <a:pt x="268224" y="186690"/>
                    </a:lnTo>
                    <a:lnTo>
                      <a:pt x="238601" y="115157"/>
                    </a:lnTo>
                    <a:cubicBezTo>
                      <a:pt x="252317" y="107633"/>
                      <a:pt x="248888" y="107728"/>
                      <a:pt x="298228" y="84487"/>
                    </a:cubicBezTo>
                    <a:cubicBezTo>
                      <a:pt x="347472" y="61246"/>
                      <a:pt x="332422" y="0"/>
                      <a:pt x="332422" y="0"/>
                    </a:cubicBezTo>
                    <a:lnTo>
                      <a:pt x="172593" y="48863"/>
                    </a:lnTo>
                    <a:lnTo>
                      <a:pt x="0" y="672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A38A307-06C6-F1FE-27B3-123BE4C863B3}"/>
                  </a:ext>
                </a:extLst>
              </p:cNvPr>
              <p:cNvSpPr/>
              <p:nvPr/>
            </p:nvSpPr>
            <p:spPr>
              <a:xfrm>
                <a:off x="1233655" y="1108309"/>
                <a:ext cx="106090" cy="333604"/>
              </a:xfrm>
              <a:custGeom>
                <a:avLst/>
                <a:gdLst>
                  <a:gd name="connsiteX0" fmla="*/ 60602 w 106090"/>
                  <a:gd name="connsiteY0" fmla="*/ 1448 h 333604"/>
                  <a:gd name="connsiteX1" fmla="*/ 8500 w 106090"/>
                  <a:gd name="connsiteY1" fmla="*/ 279197 h 333604"/>
                  <a:gd name="connsiteX2" fmla="*/ 104893 w 106090"/>
                  <a:gd name="connsiteY2" fmla="*/ 166421 h 333604"/>
                  <a:gd name="connsiteX3" fmla="*/ 60602 w 106090"/>
                  <a:gd name="connsiteY3" fmla="*/ 1448 h 3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90" h="333604">
                    <a:moveTo>
                      <a:pt x="60602" y="1448"/>
                    </a:moveTo>
                    <a:cubicBezTo>
                      <a:pt x="24121" y="23165"/>
                      <a:pt x="-18456" y="160230"/>
                      <a:pt x="8500" y="279197"/>
                    </a:cubicBezTo>
                    <a:cubicBezTo>
                      <a:pt x="35456" y="398164"/>
                      <a:pt x="97273" y="304533"/>
                      <a:pt x="104893" y="166421"/>
                    </a:cubicBezTo>
                    <a:cubicBezTo>
                      <a:pt x="112418" y="28308"/>
                      <a:pt x="82890" y="-8172"/>
                      <a:pt x="60602" y="1448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24EF8F8-ABAC-912F-B8C8-C6C2BADC43CC}"/>
                  </a:ext>
                </a:extLst>
              </p:cNvPr>
              <p:cNvSpPr/>
              <p:nvPr/>
            </p:nvSpPr>
            <p:spPr>
              <a:xfrm>
                <a:off x="219291" y="1121854"/>
                <a:ext cx="136086" cy="324897"/>
              </a:xfrm>
              <a:custGeom>
                <a:avLst/>
                <a:gdLst>
                  <a:gd name="connsiteX0" fmla="*/ 136087 w 136086"/>
                  <a:gd name="connsiteY0" fmla="*/ 311849 h 324897"/>
                  <a:gd name="connsiteX1" fmla="*/ 98653 w 136086"/>
                  <a:gd name="connsiteY1" fmla="*/ 160020 h 324897"/>
                  <a:gd name="connsiteX2" fmla="*/ 87700 w 136086"/>
                  <a:gd name="connsiteY2" fmla="*/ 13525 h 324897"/>
                  <a:gd name="connsiteX3" fmla="*/ 87890 w 136086"/>
                  <a:gd name="connsiteY3" fmla="*/ 4191 h 324897"/>
                  <a:gd name="connsiteX4" fmla="*/ 3403 w 136086"/>
                  <a:gd name="connsiteY4" fmla="*/ 0 h 324897"/>
                  <a:gd name="connsiteX5" fmla="*/ 2641 w 136086"/>
                  <a:gd name="connsiteY5" fmla="*/ 7144 h 324897"/>
                  <a:gd name="connsiteX6" fmla="*/ 3975 w 136086"/>
                  <a:gd name="connsiteY6" fmla="*/ 142018 h 324897"/>
                  <a:gd name="connsiteX7" fmla="*/ 59506 w 136086"/>
                  <a:gd name="connsiteY7" fmla="*/ 324898 h 324897"/>
                  <a:gd name="connsiteX8" fmla="*/ 136087 w 136086"/>
                  <a:gd name="connsiteY8" fmla="*/ 311849 h 32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86" h="324897">
                    <a:moveTo>
                      <a:pt x="136087" y="311849"/>
                    </a:moveTo>
                    <a:cubicBezTo>
                      <a:pt x="121704" y="269748"/>
                      <a:pt x="107893" y="217456"/>
                      <a:pt x="98653" y="160020"/>
                    </a:cubicBezTo>
                    <a:cubicBezTo>
                      <a:pt x="91224" y="113538"/>
                      <a:pt x="86842" y="63818"/>
                      <a:pt x="87700" y="13525"/>
                    </a:cubicBezTo>
                    <a:cubicBezTo>
                      <a:pt x="87795" y="10382"/>
                      <a:pt x="87795" y="7334"/>
                      <a:pt x="87890" y="4191"/>
                    </a:cubicBezTo>
                    <a:cubicBezTo>
                      <a:pt x="60839" y="3429"/>
                      <a:pt x="32550" y="2096"/>
                      <a:pt x="3403" y="0"/>
                    </a:cubicBezTo>
                    <a:cubicBezTo>
                      <a:pt x="3403" y="0"/>
                      <a:pt x="3118" y="2477"/>
                      <a:pt x="2641" y="7144"/>
                    </a:cubicBezTo>
                    <a:cubicBezTo>
                      <a:pt x="832" y="25718"/>
                      <a:pt x="-2883" y="78486"/>
                      <a:pt x="3975" y="142018"/>
                    </a:cubicBezTo>
                    <a:cubicBezTo>
                      <a:pt x="10261" y="200120"/>
                      <a:pt x="25597" y="267176"/>
                      <a:pt x="59506" y="324898"/>
                    </a:cubicBezTo>
                    <a:cubicBezTo>
                      <a:pt x="84366" y="322612"/>
                      <a:pt x="110179" y="318040"/>
                      <a:pt x="136087" y="31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B4A3342-EFC6-C9F7-3288-EA35247E954F}"/>
                  </a:ext>
                </a:extLst>
              </p:cNvPr>
              <p:cNvSpPr/>
              <p:nvPr/>
            </p:nvSpPr>
            <p:spPr>
              <a:xfrm>
                <a:off x="132738" y="1114683"/>
                <a:ext cx="35500" cy="95857"/>
              </a:xfrm>
              <a:custGeom>
                <a:avLst/>
                <a:gdLst>
                  <a:gd name="connsiteX0" fmla="*/ 26901 w 35500"/>
                  <a:gd name="connsiteY0" fmla="*/ 1361 h 95857"/>
                  <a:gd name="connsiteX1" fmla="*/ 34140 w 35500"/>
                  <a:gd name="connsiteY1" fmla="*/ 1646 h 95857"/>
                  <a:gd name="connsiteX2" fmla="*/ 33854 w 35500"/>
                  <a:gd name="connsiteY2" fmla="*/ 8885 h 95857"/>
                  <a:gd name="connsiteX3" fmla="*/ 12994 w 35500"/>
                  <a:gd name="connsiteY3" fmla="*/ 46604 h 95857"/>
                  <a:gd name="connsiteX4" fmla="*/ 13756 w 35500"/>
                  <a:gd name="connsiteY4" fmla="*/ 88991 h 95857"/>
                  <a:gd name="connsiteX5" fmla="*/ 10518 w 35500"/>
                  <a:gd name="connsiteY5" fmla="*/ 95563 h 95857"/>
                  <a:gd name="connsiteX6" fmla="*/ 3945 w 35500"/>
                  <a:gd name="connsiteY6" fmla="*/ 92324 h 95857"/>
                  <a:gd name="connsiteX7" fmla="*/ 2993 w 35500"/>
                  <a:gd name="connsiteY7" fmla="*/ 44128 h 95857"/>
                  <a:gd name="connsiteX8" fmla="*/ 26901 w 35500"/>
                  <a:gd name="connsiteY8" fmla="*/ 1361 h 9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00" h="95857">
                    <a:moveTo>
                      <a:pt x="26901" y="1361"/>
                    </a:moveTo>
                    <a:cubicBezTo>
                      <a:pt x="28996" y="-544"/>
                      <a:pt x="32235" y="-449"/>
                      <a:pt x="34140" y="1646"/>
                    </a:cubicBezTo>
                    <a:cubicBezTo>
                      <a:pt x="36045" y="3742"/>
                      <a:pt x="35949" y="6980"/>
                      <a:pt x="33854" y="8885"/>
                    </a:cubicBezTo>
                    <a:cubicBezTo>
                      <a:pt x="24424" y="17553"/>
                      <a:pt x="16804" y="31364"/>
                      <a:pt x="12994" y="46604"/>
                    </a:cubicBezTo>
                    <a:cubicBezTo>
                      <a:pt x="9470" y="60701"/>
                      <a:pt x="9184" y="75846"/>
                      <a:pt x="13756" y="88991"/>
                    </a:cubicBezTo>
                    <a:cubicBezTo>
                      <a:pt x="14709" y="91658"/>
                      <a:pt x="13280" y="94610"/>
                      <a:pt x="10518" y="95563"/>
                    </a:cubicBezTo>
                    <a:cubicBezTo>
                      <a:pt x="7851" y="96515"/>
                      <a:pt x="4898" y="95087"/>
                      <a:pt x="3945" y="92324"/>
                    </a:cubicBezTo>
                    <a:cubicBezTo>
                      <a:pt x="-1293" y="77180"/>
                      <a:pt x="-1008" y="59939"/>
                      <a:pt x="2993" y="44128"/>
                    </a:cubicBezTo>
                    <a:cubicBezTo>
                      <a:pt x="7279" y="27078"/>
                      <a:pt x="15947" y="11362"/>
                      <a:pt x="26901" y="1361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F55849E-CAD8-5863-86E8-047B69BF6B6A}"/>
                  </a:ext>
                </a:extLst>
              </p:cNvPr>
              <p:cNvSpPr/>
              <p:nvPr/>
            </p:nvSpPr>
            <p:spPr>
              <a:xfrm>
                <a:off x="976190" y="1130971"/>
                <a:ext cx="156616" cy="275297"/>
              </a:xfrm>
              <a:custGeom>
                <a:avLst/>
                <a:gdLst>
                  <a:gd name="connsiteX0" fmla="*/ 1361 w 156616"/>
                  <a:gd name="connsiteY0" fmla="*/ 8600 h 275297"/>
                  <a:gd name="connsiteX1" fmla="*/ 1646 w 156616"/>
                  <a:gd name="connsiteY1" fmla="*/ 1361 h 275297"/>
                  <a:gd name="connsiteX2" fmla="*/ 8885 w 156616"/>
                  <a:gd name="connsiteY2" fmla="*/ 1646 h 275297"/>
                  <a:gd name="connsiteX3" fmla="*/ 90515 w 156616"/>
                  <a:gd name="connsiteY3" fmla="*/ 121852 h 275297"/>
                  <a:gd name="connsiteX4" fmla="*/ 156428 w 156616"/>
                  <a:gd name="connsiteY4" fmla="*/ 268823 h 275297"/>
                  <a:gd name="connsiteX5" fmla="*/ 152808 w 156616"/>
                  <a:gd name="connsiteY5" fmla="*/ 275109 h 275297"/>
                  <a:gd name="connsiteX6" fmla="*/ 146522 w 156616"/>
                  <a:gd name="connsiteY6" fmla="*/ 271490 h 275297"/>
                  <a:gd name="connsiteX7" fmla="*/ 81561 w 156616"/>
                  <a:gd name="connsiteY7" fmla="*/ 126710 h 275297"/>
                  <a:gd name="connsiteX8" fmla="*/ 1361 w 156616"/>
                  <a:gd name="connsiteY8" fmla="*/ 8600 h 27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616" h="275297">
                    <a:moveTo>
                      <a:pt x="1361" y="8600"/>
                    </a:moveTo>
                    <a:cubicBezTo>
                      <a:pt x="-544" y="6504"/>
                      <a:pt x="-449" y="3266"/>
                      <a:pt x="1646" y="1361"/>
                    </a:cubicBezTo>
                    <a:cubicBezTo>
                      <a:pt x="3742" y="-544"/>
                      <a:pt x="6980" y="-449"/>
                      <a:pt x="8885" y="1646"/>
                    </a:cubicBezTo>
                    <a:cubicBezTo>
                      <a:pt x="36508" y="31650"/>
                      <a:pt x="65464" y="76513"/>
                      <a:pt x="90515" y="121852"/>
                    </a:cubicBezTo>
                    <a:cubicBezTo>
                      <a:pt x="122519" y="179859"/>
                      <a:pt x="148236" y="238914"/>
                      <a:pt x="156428" y="268823"/>
                    </a:cubicBezTo>
                    <a:cubicBezTo>
                      <a:pt x="157190" y="271585"/>
                      <a:pt x="155570" y="274347"/>
                      <a:pt x="152808" y="275109"/>
                    </a:cubicBezTo>
                    <a:cubicBezTo>
                      <a:pt x="150046" y="275871"/>
                      <a:pt x="147284" y="274252"/>
                      <a:pt x="146522" y="271490"/>
                    </a:cubicBezTo>
                    <a:cubicBezTo>
                      <a:pt x="138521" y="242248"/>
                      <a:pt x="113184" y="184146"/>
                      <a:pt x="81561" y="126710"/>
                    </a:cubicBezTo>
                    <a:cubicBezTo>
                      <a:pt x="56796" y="82037"/>
                      <a:pt x="28316" y="37937"/>
                      <a:pt x="1361" y="8600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29F223A-C724-BC2B-2428-3A13F13D0B3D}"/>
                  </a:ext>
                </a:extLst>
              </p:cNvPr>
              <p:cNvSpPr/>
              <p:nvPr/>
            </p:nvSpPr>
            <p:spPr>
              <a:xfrm>
                <a:off x="521435" y="1212329"/>
                <a:ext cx="29502" cy="168889"/>
              </a:xfrm>
              <a:custGeom>
                <a:avLst/>
                <a:gdLst>
                  <a:gd name="connsiteX0" fmla="*/ 9964 w 29502"/>
                  <a:gd name="connsiteY0" fmla="*/ 165366 h 168889"/>
                  <a:gd name="connsiteX1" fmla="*/ 3487 w 29502"/>
                  <a:gd name="connsiteY1" fmla="*/ 168604 h 168889"/>
                  <a:gd name="connsiteX2" fmla="*/ 248 w 29502"/>
                  <a:gd name="connsiteY2" fmla="*/ 162128 h 168889"/>
                  <a:gd name="connsiteX3" fmla="*/ 18156 w 29502"/>
                  <a:gd name="connsiteY3" fmla="*/ 23825 h 168889"/>
                  <a:gd name="connsiteX4" fmla="*/ 19298 w 29502"/>
                  <a:gd name="connsiteY4" fmla="*/ 4775 h 168889"/>
                  <a:gd name="connsiteX5" fmla="*/ 24728 w 29502"/>
                  <a:gd name="connsiteY5" fmla="*/ 12 h 168889"/>
                  <a:gd name="connsiteX6" fmla="*/ 29490 w 29502"/>
                  <a:gd name="connsiteY6" fmla="*/ 5441 h 168889"/>
                  <a:gd name="connsiteX7" fmla="*/ 28347 w 29502"/>
                  <a:gd name="connsiteY7" fmla="*/ 24396 h 168889"/>
                  <a:gd name="connsiteX8" fmla="*/ 9964 w 29502"/>
                  <a:gd name="connsiteY8" fmla="*/ 165366 h 16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2" h="168889">
                    <a:moveTo>
                      <a:pt x="9964" y="165366"/>
                    </a:moveTo>
                    <a:cubicBezTo>
                      <a:pt x="9107" y="168033"/>
                      <a:pt x="6154" y="169557"/>
                      <a:pt x="3487" y="168604"/>
                    </a:cubicBezTo>
                    <a:cubicBezTo>
                      <a:pt x="820" y="167747"/>
                      <a:pt x="-609" y="164795"/>
                      <a:pt x="248" y="162128"/>
                    </a:cubicBezTo>
                    <a:cubicBezTo>
                      <a:pt x="12345" y="126123"/>
                      <a:pt x="15679" y="67735"/>
                      <a:pt x="18156" y="23825"/>
                    </a:cubicBezTo>
                    <a:cubicBezTo>
                      <a:pt x="18536" y="16871"/>
                      <a:pt x="18917" y="10299"/>
                      <a:pt x="19298" y="4775"/>
                    </a:cubicBezTo>
                    <a:cubicBezTo>
                      <a:pt x="19489" y="1917"/>
                      <a:pt x="21965" y="-178"/>
                      <a:pt x="24728" y="12"/>
                    </a:cubicBezTo>
                    <a:cubicBezTo>
                      <a:pt x="27585" y="203"/>
                      <a:pt x="29681" y="2679"/>
                      <a:pt x="29490" y="5441"/>
                    </a:cubicBezTo>
                    <a:cubicBezTo>
                      <a:pt x="29109" y="11728"/>
                      <a:pt x="28728" y="17919"/>
                      <a:pt x="28347" y="24396"/>
                    </a:cubicBezTo>
                    <a:cubicBezTo>
                      <a:pt x="25871" y="68973"/>
                      <a:pt x="22537" y="128123"/>
                      <a:pt x="9964" y="165366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07" name="图形 6">
              <a:extLst>
                <a:ext uri="{FF2B5EF4-FFF2-40B4-BE49-F238E27FC236}">
                  <a16:creationId xmlns:a16="http://schemas.microsoft.com/office/drawing/2014/main" id="{9137CB98-52CD-2C9F-3235-8E125EC731C6}"/>
                </a:ext>
              </a:extLst>
            </p:cNvPr>
            <p:cNvGrpSpPr/>
            <p:nvPr/>
          </p:nvGrpSpPr>
          <p:grpSpPr>
            <a:xfrm>
              <a:off x="1706976" y="3389967"/>
              <a:ext cx="690660" cy="1000056"/>
              <a:chOff x="1196934" y="857293"/>
              <a:chExt cx="557371" cy="807057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14B86E7-89CD-376C-306E-6CD0ECBA8D91}"/>
                  </a:ext>
                </a:extLst>
              </p:cNvPr>
              <p:cNvSpPr/>
              <p:nvPr/>
            </p:nvSpPr>
            <p:spPr>
              <a:xfrm>
                <a:off x="1196934" y="879196"/>
                <a:ext cx="215679" cy="442073"/>
              </a:xfrm>
              <a:custGeom>
                <a:avLst/>
                <a:gdLst>
                  <a:gd name="connsiteX0" fmla="*/ 200954 w 215679"/>
                  <a:gd name="connsiteY0" fmla="*/ 4438 h 442073"/>
                  <a:gd name="connsiteX1" fmla="*/ 211241 w 215679"/>
                  <a:gd name="connsiteY1" fmla="*/ 723 h 442073"/>
                  <a:gd name="connsiteX2" fmla="*/ 214956 w 215679"/>
                  <a:gd name="connsiteY2" fmla="*/ 11010 h 442073"/>
                  <a:gd name="connsiteX3" fmla="*/ 14741 w 215679"/>
                  <a:gd name="connsiteY3" fmla="*/ 437635 h 442073"/>
                  <a:gd name="connsiteX4" fmla="*/ 4454 w 215679"/>
                  <a:gd name="connsiteY4" fmla="*/ 441350 h 442073"/>
                  <a:gd name="connsiteX5" fmla="*/ 739 w 215679"/>
                  <a:gd name="connsiteY5" fmla="*/ 431063 h 442073"/>
                  <a:gd name="connsiteX6" fmla="*/ 200954 w 215679"/>
                  <a:gd name="connsiteY6" fmla="*/ 4438 h 44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79" h="442073">
                    <a:moveTo>
                      <a:pt x="200954" y="4438"/>
                    </a:moveTo>
                    <a:cubicBezTo>
                      <a:pt x="202764" y="628"/>
                      <a:pt x="207336" y="-1086"/>
                      <a:pt x="211241" y="723"/>
                    </a:cubicBezTo>
                    <a:cubicBezTo>
                      <a:pt x="215051" y="2533"/>
                      <a:pt x="216766" y="7105"/>
                      <a:pt x="214956" y="11010"/>
                    </a:cubicBezTo>
                    <a:lnTo>
                      <a:pt x="14741" y="437635"/>
                    </a:lnTo>
                    <a:cubicBezTo>
                      <a:pt x="12931" y="441445"/>
                      <a:pt x="8359" y="443160"/>
                      <a:pt x="4454" y="441350"/>
                    </a:cubicBezTo>
                    <a:cubicBezTo>
                      <a:pt x="548" y="439540"/>
                      <a:pt x="-1071" y="434968"/>
                      <a:pt x="739" y="431063"/>
                    </a:cubicBezTo>
                    <a:lnTo>
                      <a:pt x="200954" y="4438"/>
                    </a:ln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3C03140-D238-E1C1-116D-9B36639BD179}"/>
                  </a:ext>
                </a:extLst>
              </p:cNvPr>
              <p:cNvSpPr/>
              <p:nvPr/>
            </p:nvSpPr>
            <p:spPr>
              <a:xfrm>
                <a:off x="1391162" y="906283"/>
                <a:ext cx="156635" cy="291500"/>
              </a:xfrm>
              <a:custGeom>
                <a:avLst/>
                <a:gdLst>
                  <a:gd name="connsiteX0" fmla="*/ 2535 w 156635"/>
                  <a:gd name="connsiteY0" fmla="*/ 7450 h 291500"/>
                  <a:gd name="connsiteX1" fmla="*/ 249 w 156635"/>
                  <a:gd name="connsiteY1" fmla="*/ 2497 h 291500"/>
                  <a:gd name="connsiteX2" fmla="*/ 5202 w 156635"/>
                  <a:gd name="connsiteY2" fmla="*/ 211 h 291500"/>
                  <a:gd name="connsiteX3" fmla="*/ 67591 w 156635"/>
                  <a:gd name="connsiteY3" fmla="*/ 125179 h 291500"/>
                  <a:gd name="connsiteX4" fmla="*/ 70544 w 156635"/>
                  <a:gd name="connsiteY4" fmla="*/ 171185 h 291500"/>
                  <a:gd name="connsiteX5" fmla="*/ 89403 w 156635"/>
                  <a:gd name="connsiteY5" fmla="*/ 181948 h 291500"/>
                  <a:gd name="connsiteX6" fmla="*/ 156174 w 156635"/>
                  <a:gd name="connsiteY6" fmla="*/ 287961 h 291500"/>
                  <a:gd name="connsiteX7" fmla="*/ 152078 w 156635"/>
                  <a:gd name="connsiteY7" fmla="*/ 291486 h 291500"/>
                  <a:gd name="connsiteX8" fmla="*/ 148553 w 156635"/>
                  <a:gd name="connsiteY8" fmla="*/ 287390 h 291500"/>
                  <a:gd name="connsiteX9" fmla="*/ 85879 w 156635"/>
                  <a:gd name="connsiteY9" fmla="*/ 188806 h 291500"/>
                  <a:gd name="connsiteX10" fmla="*/ 66257 w 156635"/>
                  <a:gd name="connsiteY10" fmla="*/ 177567 h 291500"/>
                  <a:gd name="connsiteX11" fmla="*/ 61305 w 156635"/>
                  <a:gd name="connsiteY11" fmla="*/ 120893 h 291500"/>
                  <a:gd name="connsiteX12" fmla="*/ 2535 w 156635"/>
                  <a:gd name="connsiteY12" fmla="*/ 7450 h 29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635" h="291500">
                    <a:moveTo>
                      <a:pt x="2535" y="7450"/>
                    </a:moveTo>
                    <a:cubicBezTo>
                      <a:pt x="535" y="6688"/>
                      <a:pt x="-513" y="4497"/>
                      <a:pt x="249" y="2497"/>
                    </a:cubicBezTo>
                    <a:cubicBezTo>
                      <a:pt x="1011" y="497"/>
                      <a:pt x="3202" y="-456"/>
                      <a:pt x="5202" y="211"/>
                    </a:cubicBezTo>
                    <a:cubicBezTo>
                      <a:pt x="5583" y="306"/>
                      <a:pt x="123407" y="43264"/>
                      <a:pt x="67591" y="125179"/>
                    </a:cubicBezTo>
                    <a:cubicBezTo>
                      <a:pt x="50732" y="149944"/>
                      <a:pt x="56447" y="161565"/>
                      <a:pt x="70544" y="171185"/>
                    </a:cubicBezTo>
                    <a:cubicBezTo>
                      <a:pt x="75878" y="174804"/>
                      <a:pt x="82450" y="178329"/>
                      <a:pt x="89403" y="181948"/>
                    </a:cubicBezTo>
                    <a:cubicBezTo>
                      <a:pt x="121026" y="198617"/>
                      <a:pt x="161412" y="219953"/>
                      <a:pt x="156174" y="287961"/>
                    </a:cubicBezTo>
                    <a:cubicBezTo>
                      <a:pt x="155983" y="290057"/>
                      <a:pt x="154173" y="291676"/>
                      <a:pt x="152078" y="291486"/>
                    </a:cubicBezTo>
                    <a:cubicBezTo>
                      <a:pt x="149982" y="291295"/>
                      <a:pt x="148363" y="289485"/>
                      <a:pt x="148553" y="287390"/>
                    </a:cubicBezTo>
                    <a:cubicBezTo>
                      <a:pt x="153411" y="224430"/>
                      <a:pt x="115502" y="204427"/>
                      <a:pt x="85879" y="188806"/>
                    </a:cubicBezTo>
                    <a:cubicBezTo>
                      <a:pt x="78735" y="184996"/>
                      <a:pt x="71973" y="181472"/>
                      <a:pt x="66257" y="177567"/>
                    </a:cubicBezTo>
                    <a:cubicBezTo>
                      <a:pt x="48351" y="165375"/>
                      <a:pt x="40826" y="150897"/>
                      <a:pt x="61305" y="120893"/>
                    </a:cubicBezTo>
                    <a:cubicBezTo>
                      <a:pt x="111501" y="47169"/>
                      <a:pt x="2821" y="7545"/>
                      <a:pt x="2535" y="7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8E2F384-3FEE-C30B-1EF8-3CCAB48EDFAC}"/>
                  </a:ext>
                </a:extLst>
              </p:cNvPr>
              <p:cNvSpPr/>
              <p:nvPr/>
            </p:nvSpPr>
            <p:spPr>
              <a:xfrm>
                <a:off x="1329442" y="857293"/>
                <a:ext cx="68779" cy="81053"/>
              </a:xfrm>
              <a:custGeom>
                <a:avLst/>
                <a:gdLst>
                  <a:gd name="connsiteX0" fmla="*/ 66065 w 68779"/>
                  <a:gd name="connsiteY0" fmla="*/ 49486 h 81053"/>
                  <a:gd name="connsiteX1" fmla="*/ 66542 w 68779"/>
                  <a:gd name="connsiteY1" fmla="*/ 52248 h 81053"/>
                  <a:gd name="connsiteX2" fmla="*/ 68161 w 68779"/>
                  <a:gd name="connsiteY2" fmla="*/ 53677 h 81053"/>
                  <a:gd name="connsiteX3" fmla="*/ 67018 w 68779"/>
                  <a:gd name="connsiteY3" fmla="*/ 59011 h 81053"/>
                  <a:gd name="connsiteX4" fmla="*/ 152 w 68779"/>
                  <a:gd name="connsiteY4" fmla="*/ 69012 h 81053"/>
                  <a:gd name="connsiteX5" fmla="*/ 35776 w 68779"/>
                  <a:gd name="connsiteY5" fmla="*/ 48057 h 81053"/>
                  <a:gd name="connsiteX6" fmla="*/ 5963 w 68779"/>
                  <a:gd name="connsiteY6" fmla="*/ 6814 h 81053"/>
                  <a:gd name="connsiteX7" fmla="*/ 66065 w 68779"/>
                  <a:gd name="connsiteY7" fmla="*/ 49486 h 81053"/>
                  <a:gd name="connsiteX8" fmla="*/ 66065 w 68779"/>
                  <a:gd name="connsiteY8" fmla="*/ 49486 h 81053"/>
                  <a:gd name="connsiteX9" fmla="*/ 56445 w 68779"/>
                  <a:gd name="connsiteY9" fmla="*/ 48438 h 81053"/>
                  <a:gd name="connsiteX10" fmla="*/ 12344 w 68779"/>
                  <a:gd name="connsiteY10" fmla="*/ 11005 h 81053"/>
                  <a:gd name="connsiteX11" fmla="*/ 56445 w 68779"/>
                  <a:gd name="connsiteY11" fmla="*/ 48438 h 81053"/>
                  <a:gd name="connsiteX12" fmla="*/ 56445 w 68779"/>
                  <a:gd name="connsiteY12" fmla="*/ 48438 h 81053"/>
                  <a:gd name="connsiteX13" fmla="*/ 55397 w 68779"/>
                  <a:gd name="connsiteY13" fmla="*/ 57106 h 81053"/>
                  <a:gd name="connsiteX14" fmla="*/ 7868 w 68779"/>
                  <a:gd name="connsiteY14" fmla="*/ 67965 h 81053"/>
                  <a:gd name="connsiteX15" fmla="*/ 55397 w 68779"/>
                  <a:gd name="connsiteY15" fmla="*/ 57106 h 8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8779" h="81053">
                    <a:moveTo>
                      <a:pt x="66065" y="49486"/>
                    </a:moveTo>
                    <a:cubicBezTo>
                      <a:pt x="66542" y="50343"/>
                      <a:pt x="66732" y="51296"/>
                      <a:pt x="66542" y="52248"/>
                    </a:cubicBezTo>
                    <a:cubicBezTo>
                      <a:pt x="67208" y="52534"/>
                      <a:pt x="67780" y="53010"/>
                      <a:pt x="68161" y="53677"/>
                    </a:cubicBezTo>
                    <a:cubicBezTo>
                      <a:pt x="69304" y="55487"/>
                      <a:pt x="68828" y="57868"/>
                      <a:pt x="67018" y="59011"/>
                    </a:cubicBezTo>
                    <a:cubicBezTo>
                      <a:pt x="66827" y="59106"/>
                      <a:pt x="4058" y="101016"/>
                      <a:pt x="152" y="69012"/>
                    </a:cubicBezTo>
                    <a:cubicBezTo>
                      <a:pt x="-1943" y="51486"/>
                      <a:pt x="17964" y="47867"/>
                      <a:pt x="35776" y="48057"/>
                    </a:cubicBezTo>
                    <a:cubicBezTo>
                      <a:pt x="16631" y="38628"/>
                      <a:pt x="-5277" y="23578"/>
                      <a:pt x="5963" y="6814"/>
                    </a:cubicBezTo>
                    <a:cubicBezTo>
                      <a:pt x="25203" y="-21856"/>
                      <a:pt x="65970" y="49200"/>
                      <a:pt x="66065" y="49486"/>
                    </a:cubicBezTo>
                    <a:lnTo>
                      <a:pt x="66065" y="49486"/>
                    </a:lnTo>
                    <a:close/>
                    <a:moveTo>
                      <a:pt x="56445" y="48438"/>
                    </a:moveTo>
                    <a:cubicBezTo>
                      <a:pt x="47777" y="34437"/>
                      <a:pt x="22441" y="-4044"/>
                      <a:pt x="12344" y="11005"/>
                    </a:cubicBezTo>
                    <a:cubicBezTo>
                      <a:pt x="1962" y="26531"/>
                      <a:pt x="41110" y="42723"/>
                      <a:pt x="56445" y="48438"/>
                    </a:cubicBezTo>
                    <a:lnTo>
                      <a:pt x="56445" y="48438"/>
                    </a:lnTo>
                    <a:close/>
                    <a:moveTo>
                      <a:pt x="55397" y="57106"/>
                    </a:moveTo>
                    <a:cubicBezTo>
                      <a:pt x="41777" y="55106"/>
                      <a:pt x="5867" y="51391"/>
                      <a:pt x="7868" y="67965"/>
                    </a:cubicBezTo>
                    <a:cubicBezTo>
                      <a:pt x="9677" y="82824"/>
                      <a:pt x="40824" y="65964"/>
                      <a:pt x="55397" y="57106"/>
                    </a:cubicBezTo>
                    <a:close/>
                  </a:path>
                </a:pathLst>
              </a:custGeom>
              <a:solidFill>
                <a:srgbClr val="D793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11" name="图形 6">
                <a:extLst>
                  <a:ext uri="{FF2B5EF4-FFF2-40B4-BE49-F238E27FC236}">
                    <a16:creationId xmlns:a16="http://schemas.microsoft.com/office/drawing/2014/main" id="{978DAFC2-EED6-70EC-DD7B-E5C7F9E33D07}"/>
                  </a:ext>
                </a:extLst>
              </p:cNvPr>
              <p:cNvGrpSpPr/>
              <p:nvPr/>
            </p:nvGrpSpPr>
            <p:grpSpPr>
              <a:xfrm>
                <a:off x="1220697" y="1087040"/>
                <a:ext cx="138996" cy="181498"/>
                <a:chOff x="1220697" y="1087040"/>
                <a:chExt cx="138996" cy="181498"/>
              </a:xfrm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D4B672B3-831D-3F28-B840-5BED654D1F58}"/>
                    </a:ext>
                  </a:extLst>
                </p:cNvPr>
                <p:cNvSpPr/>
                <p:nvPr/>
              </p:nvSpPr>
              <p:spPr>
                <a:xfrm>
                  <a:off x="1225920" y="1087040"/>
                  <a:ext cx="133773" cy="181498"/>
                </a:xfrm>
                <a:custGeom>
                  <a:avLst/>
                  <a:gdLst>
                    <a:gd name="connsiteX0" fmla="*/ 2423 w 133773"/>
                    <a:gd name="connsiteY0" fmla="*/ 139494 h 181498"/>
                    <a:gd name="connsiteX1" fmla="*/ 133773 w 133773"/>
                    <a:gd name="connsiteY1" fmla="*/ 61960 h 181498"/>
                    <a:gd name="connsiteX2" fmla="*/ 83195 w 133773"/>
                    <a:gd name="connsiteY2" fmla="*/ 48 h 181498"/>
                    <a:gd name="connsiteX3" fmla="*/ 2423 w 133773"/>
                    <a:gd name="connsiteY3" fmla="*/ 139494 h 1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73" h="181498">
                      <a:moveTo>
                        <a:pt x="2423" y="139494"/>
                      </a:moveTo>
                      <a:cubicBezTo>
                        <a:pt x="19092" y="216170"/>
                        <a:pt x="133963" y="186452"/>
                        <a:pt x="133773" y="61960"/>
                      </a:cubicBezTo>
                      <a:cubicBezTo>
                        <a:pt x="133678" y="22146"/>
                        <a:pt x="108151" y="1096"/>
                        <a:pt x="83195" y="48"/>
                      </a:cubicBezTo>
                      <a:cubicBezTo>
                        <a:pt x="23283" y="-2333"/>
                        <a:pt x="-9483" y="84820"/>
                        <a:pt x="2423" y="1394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47" name="图形 6">
                  <a:extLst>
                    <a:ext uri="{FF2B5EF4-FFF2-40B4-BE49-F238E27FC236}">
                      <a16:creationId xmlns:a16="http://schemas.microsoft.com/office/drawing/2014/main" id="{5DC19441-D890-3CE9-33A6-12F03E7D7496}"/>
                    </a:ext>
                  </a:extLst>
                </p:cNvPr>
                <p:cNvGrpSpPr/>
                <p:nvPr/>
              </p:nvGrpSpPr>
              <p:grpSpPr>
                <a:xfrm>
                  <a:off x="1220697" y="1113603"/>
                  <a:ext cx="92955" cy="98697"/>
                  <a:chOff x="1220697" y="1113603"/>
                  <a:chExt cx="92955" cy="98697"/>
                </a:xfrm>
                <a:solidFill>
                  <a:srgbClr val="DBC2AA"/>
                </a:solidFill>
              </p:grpSpPr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44CF45B5-4606-1DF8-6314-4EEAA1A6D3B4}"/>
                      </a:ext>
                    </a:extLst>
                  </p:cNvPr>
                  <p:cNvSpPr/>
                  <p:nvPr/>
                </p:nvSpPr>
                <p:spPr>
                  <a:xfrm>
                    <a:off x="1228013" y="1150957"/>
                    <a:ext cx="71034" cy="25599"/>
                  </a:xfrm>
                  <a:custGeom>
                    <a:avLst/>
                    <a:gdLst>
                      <a:gd name="connsiteX0" fmla="*/ 69196 w 71034"/>
                      <a:gd name="connsiteY0" fmla="*/ 16522 h 25599"/>
                      <a:gd name="connsiteX1" fmla="*/ 69768 w 71034"/>
                      <a:gd name="connsiteY1" fmla="*/ 23761 h 25599"/>
                      <a:gd name="connsiteX2" fmla="*/ 62529 w 71034"/>
                      <a:gd name="connsiteY2" fmla="*/ 24332 h 25599"/>
                      <a:gd name="connsiteX3" fmla="*/ 37097 w 71034"/>
                      <a:gd name="connsiteY3" fmla="*/ 12617 h 25599"/>
                      <a:gd name="connsiteX4" fmla="*/ 5760 w 71034"/>
                      <a:gd name="connsiteY4" fmla="*/ 10902 h 25599"/>
                      <a:gd name="connsiteX5" fmla="*/ 45 w 71034"/>
                      <a:gd name="connsiteY5" fmla="*/ 6425 h 25599"/>
                      <a:gd name="connsiteX6" fmla="*/ 4522 w 71034"/>
                      <a:gd name="connsiteY6" fmla="*/ 710 h 25599"/>
                      <a:gd name="connsiteX7" fmla="*/ 39574 w 71034"/>
                      <a:gd name="connsiteY7" fmla="*/ 2711 h 25599"/>
                      <a:gd name="connsiteX8" fmla="*/ 69196 w 71034"/>
                      <a:gd name="connsiteY8" fmla="*/ 16522 h 2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034" h="25599">
                        <a:moveTo>
                          <a:pt x="69196" y="16522"/>
                        </a:moveTo>
                        <a:cubicBezTo>
                          <a:pt x="71387" y="18332"/>
                          <a:pt x="71673" y="21570"/>
                          <a:pt x="69768" y="23761"/>
                        </a:cubicBezTo>
                        <a:cubicBezTo>
                          <a:pt x="67958" y="25952"/>
                          <a:pt x="64720" y="26237"/>
                          <a:pt x="62529" y="24332"/>
                        </a:cubicBezTo>
                        <a:cubicBezTo>
                          <a:pt x="57385" y="19951"/>
                          <a:pt x="48432" y="15284"/>
                          <a:pt x="37097" y="12617"/>
                        </a:cubicBezTo>
                        <a:cubicBezTo>
                          <a:pt x="27953" y="10426"/>
                          <a:pt x="17285" y="9473"/>
                          <a:pt x="5760" y="10902"/>
                        </a:cubicBezTo>
                        <a:cubicBezTo>
                          <a:pt x="2902" y="11283"/>
                          <a:pt x="331" y="9188"/>
                          <a:pt x="45" y="6425"/>
                        </a:cubicBezTo>
                        <a:cubicBezTo>
                          <a:pt x="-336" y="3568"/>
                          <a:pt x="1759" y="996"/>
                          <a:pt x="4522" y="710"/>
                        </a:cubicBezTo>
                        <a:cubicBezTo>
                          <a:pt x="17380" y="-814"/>
                          <a:pt x="29287" y="234"/>
                          <a:pt x="39574" y="2711"/>
                        </a:cubicBezTo>
                        <a:cubicBezTo>
                          <a:pt x="52623" y="5759"/>
                          <a:pt x="63005" y="11188"/>
                          <a:pt x="69196" y="16522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E3AA2C64-EBB8-1AF9-C334-9EFDF30DCEE6}"/>
                      </a:ext>
                    </a:extLst>
                  </p:cNvPr>
                  <p:cNvSpPr/>
                  <p:nvPr/>
                </p:nvSpPr>
                <p:spPr>
                  <a:xfrm>
                    <a:off x="1220697" y="1192357"/>
                    <a:ext cx="62469" cy="19944"/>
                  </a:xfrm>
                  <a:custGeom>
                    <a:avLst/>
                    <a:gdLst>
                      <a:gd name="connsiteX0" fmla="*/ 60129 w 62469"/>
                      <a:gd name="connsiteY0" fmla="*/ 10460 h 19944"/>
                      <a:gd name="connsiteX1" fmla="*/ 61653 w 62469"/>
                      <a:gd name="connsiteY1" fmla="*/ 17604 h 19944"/>
                      <a:gd name="connsiteX2" fmla="*/ 54509 w 62469"/>
                      <a:gd name="connsiteY2" fmla="*/ 19128 h 19944"/>
                      <a:gd name="connsiteX3" fmla="*/ 32506 w 62469"/>
                      <a:gd name="connsiteY3" fmla="*/ 11793 h 19944"/>
                      <a:gd name="connsiteX4" fmla="*/ 5646 w 62469"/>
                      <a:gd name="connsiteY4" fmla="*/ 10841 h 19944"/>
                      <a:gd name="connsiteX5" fmla="*/ 26 w 62469"/>
                      <a:gd name="connsiteY5" fmla="*/ 6174 h 19944"/>
                      <a:gd name="connsiteX6" fmla="*/ 4693 w 62469"/>
                      <a:gd name="connsiteY6" fmla="*/ 554 h 19944"/>
                      <a:gd name="connsiteX7" fmla="*/ 34221 w 62469"/>
                      <a:gd name="connsiteY7" fmla="*/ 1602 h 19944"/>
                      <a:gd name="connsiteX8" fmla="*/ 60129 w 62469"/>
                      <a:gd name="connsiteY8" fmla="*/ 10460 h 1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469" h="19944">
                        <a:moveTo>
                          <a:pt x="60129" y="10460"/>
                        </a:moveTo>
                        <a:cubicBezTo>
                          <a:pt x="62510" y="11984"/>
                          <a:pt x="63177" y="15222"/>
                          <a:pt x="61653" y="17604"/>
                        </a:cubicBezTo>
                        <a:cubicBezTo>
                          <a:pt x="60129" y="19985"/>
                          <a:pt x="56890" y="20652"/>
                          <a:pt x="54509" y="19128"/>
                        </a:cubicBezTo>
                        <a:cubicBezTo>
                          <a:pt x="52223" y="17699"/>
                          <a:pt x="44603" y="13889"/>
                          <a:pt x="32506" y="11793"/>
                        </a:cubicBezTo>
                        <a:cubicBezTo>
                          <a:pt x="25077" y="10460"/>
                          <a:pt x="16028" y="9888"/>
                          <a:pt x="5646" y="10841"/>
                        </a:cubicBezTo>
                        <a:cubicBezTo>
                          <a:pt x="2788" y="11127"/>
                          <a:pt x="312" y="9031"/>
                          <a:pt x="26" y="6174"/>
                        </a:cubicBezTo>
                        <a:cubicBezTo>
                          <a:pt x="-260" y="3316"/>
                          <a:pt x="1836" y="840"/>
                          <a:pt x="4693" y="554"/>
                        </a:cubicBezTo>
                        <a:cubicBezTo>
                          <a:pt x="16028" y="-589"/>
                          <a:pt x="26029" y="173"/>
                          <a:pt x="34221" y="1602"/>
                        </a:cubicBezTo>
                        <a:cubicBezTo>
                          <a:pt x="48127" y="4078"/>
                          <a:pt x="57366" y="8650"/>
                          <a:pt x="60129" y="10460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6595D8F2-C171-65EE-9671-1A18085373E8}"/>
                      </a:ext>
                    </a:extLst>
                  </p:cNvPr>
                  <p:cNvSpPr/>
                  <p:nvPr/>
                </p:nvSpPr>
                <p:spPr>
                  <a:xfrm>
                    <a:off x="1246429" y="1113603"/>
                    <a:ext cx="67223" cy="24218"/>
                  </a:xfrm>
                  <a:custGeom>
                    <a:avLst/>
                    <a:gdLst>
                      <a:gd name="connsiteX0" fmla="*/ 64972 w 67223"/>
                      <a:gd name="connsiteY0" fmla="*/ 14823 h 24218"/>
                      <a:gd name="connsiteX1" fmla="*/ 66306 w 67223"/>
                      <a:gd name="connsiteY1" fmla="*/ 21967 h 24218"/>
                      <a:gd name="connsiteX2" fmla="*/ 59162 w 67223"/>
                      <a:gd name="connsiteY2" fmla="*/ 23300 h 24218"/>
                      <a:gd name="connsiteX3" fmla="*/ 41255 w 67223"/>
                      <a:gd name="connsiteY3" fmla="*/ 14632 h 24218"/>
                      <a:gd name="connsiteX4" fmla="*/ 5441 w 67223"/>
                      <a:gd name="connsiteY4" fmla="*/ 10537 h 24218"/>
                      <a:gd name="connsiteX5" fmla="*/ 12 w 67223"/>
                      <a:gd name="connsiteY5" fmla="*/ 5679 h 24218"/>
                      <a:gd name="connsiteX6" fmla="*/ 4869 w 67223"/>
                      <a:gd name="connsiteY6" fmla="*/ 250 h 24218"/>
                      <a:gd name="connsiteX7" fmla="*/ 44493 w 67223"/>
                      <a:gd name="connsiteY7" fmla="*/ 4917 h 24218"/>
                      <a:gd name="connsiteX8" fmla="*/ 64972 w 67223"/>
                      <a:gd name="connsiteY8" fmla="*/ 14823 h 24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223" h="24218">
                        <a:moveTo>
                          <a:pt x="64972" y="14823"/>
                        </a:moveTo>
                        <a:cubicBezTo>
                          <a:pt x="67353" y="16442"/>
                          <a:pt x="67925" y="19586"/>
                          <a:pt x="66306" y="21967"/>
                        </a:cubicBezTo>
                        <a:cubicBezTo>
                          <a:pt x="64686" y="24348"/>
                          <a:pt x="61543" y="24919"/>
                          <a:pt x="59162" y="23300"/>
                        </a:cubicBezTo>
                        <a:cubicBezTo>
                          <a:pt x="56019" y="21109"/>
                          <a:pt x="50113" y="17585"/>
                          <a:pt x="41255" y="14632"/>
                        </a:cubicBezTo>
                        <a:cubicBezTo>
                          <a:pt x="32301" y="11680"/>
                          <a:pt x="20490" y="9584"/>
                          <a:pt x="5441" y="10537"/>
                        </a:cubicBezTo>
                        <a:cubicBezTo>
                          <a:pt x="2583" y="10727"/>
                          <a:pt x="202" y="8536"/>
                          <a:pt x="12" y="5679"/>
                        </a:cubicBezTo>
                        <a:cubicBezTo>
                          <a:pt x="-179" y="2821"/>
                          <a:pt x="2012" y="440"/>
                          <a:pt x="4869" y="250"/>
                        </a:cubicBezTo>
                        <a:cubicBezTo>
                          <a:pt x="21348" y="-798"/>
                          <a:pt x="34492" y="1583"/>
                          <a:pt x="44493" y="4917"/>
                        </a:cubicBezTo>
                        <a:cubicBezTo>
                          <a:pt x="54495" y="8155"/>
                          <a:pt x="61353" y="12251"/>
                          <a:pt x="64972" y="14823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112" name="图形 6">
                <a:extLst>
                  <a:ext uri="{FF2B5EF4-FFF2-40B4-BE49-F238E27FC236}">
                    <a16:creationId xmlns:a16="http://schemas.microsoft.com/office/drawing/2014/main" id="{E6650733-6F2B-B6D3-5F69-EC54F4743129}"/>
                  </a:ext>
                </a:extLst>
              </p:cNvPr>
              <p:cNvGrpSpPr/>
              <p:nvPr/>
            </p:nvGrpSpPr>
            <p:grpSpPr>
              <a:xfrm>
                <a:off x="1360836" y="1170021"/>
                <a:ext cx="393469" cy="494330"/>
                <a:chOff x="1360836" y="1170021"/>
                <a:chExt cx="393469" cy="494330"/>
              </a:xfrm>
            </p:grpSpPr>
            <p:grpSp>
              <p:nvGrpSpPr>
                <p:cNvPr id="113" name="图形 6">
                  <a:extLst>
                    <a:ext uri="{FF2B5EF4-FFF2-40B4-BE49-F238E27FC236}">
                      <a16:creationId xmlns:a16="http://schemas.microsoft.com/office/drawing/2014/main" id="{6114BCAD-454B-FC85-5309-ABE85CE76D6B}"/>
                    </a:ext>
                  </a:extLst>
                </p:cNvPr>
                <p:cNvGrpSpPr/>
                <p:nvPr/>
              </p:nvGrpSpPr>
              <p:grpSpPr>
                <a:xfrm>
                  <a:off x="1504616" y="1548476"/>
                  <a:ext cx="114289" cy="115875"/>
                  <a:chOff x="1504616" y="1548476"/>
                  <a:chExt cx="114289" cy="115875"/>
                </a:xfrm>
                <a:solidFill>
                  <a:srgbClr val="C02817"/>
                </a:solidFill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7F39C64A-C1A0-9048-6AEF-5FE4547FFDEF}"/>
                      </a:ext>
                    </a:extLst>
                  </p:cNvPr>
                  <p:cNvSpPr/>
                  <p:nvPr/>
                </p:nvSpPr>
                <p:spPr>
                  <a:xfrm>
                    <a:off x="1504616" y="1554667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107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C72A62A0-FF3C-28E3-6957-709FFF95EA1E}"/>
                      </a:ext>
                    </a:extLst>
                  </p:cNvPr>
                  <p:cNvSpPr/>
                  <p:nvPr/>
                </p:nvSpPr>
                <p:spPr>
                  <a:xfrm>
                    <a:off x="1520618" y="1553619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EF8DA143-5B70-F653-3F26-C7BCD8D257B9}"/>
                      </a:ext>
                    </a:extLst>
                  </p:cNvPr>
                  <p:cNvSpPr/>
                  <p:nvPr/>
                </p:nvSpPr>
                <p:spPr>
                  <a:xfrm>
                    <a:off x="1536620" y="1552572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AF981CA1-C774-EC76-0BA4-2AC6190F19F2}"/>
                      </a:ext>
                    </a:extLst>
                  </p:cNvPr>
                  <p:cNvSpPr/>
                  <p:nvPr/>
                </p:nvSpPr>
                <p:spPr>
                  <a:xfrm>
                    <a:off x="1552622" y="1551524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D45D5C4D-DB3F-8944-E7F3-D215388CE98B}"/>
                      </a:ext>
                    </a:extLst>
                  </p:cNvPr>
                  <p:cNvSpPr/>
                  <p:nvPr/>
                </p:nvSpPr>
                <p:spPr>
                  <a:xfrm>
                    <a:off x="1568624" y="1550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4085E14A-ABE8-B9B3-EACA-A33B18713E26}"/>
                      </a:ext>
                    </a:extLst>
                  </p:cNvPr>
                  <p:cNvSpPr/>
                  <p:nvPr/>
                </p:nvSpPr>
                <p:spPr>
                  <a:xfrm>
                    <a:off x="1584626" y="1549523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80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192" y="108779"/>
                          <a:pt x="6335" y="110303"/>
                          <a:pt x="3668" y="109445"/>
                        </a:cubicBezTo>
                        <a:cubicBezTo>
                          <a:pt x="905" y="108588"/>
                          <a:pt x="-619" y="105731"/>
                          <a:pt x="239" y="103064"/>
                        </a:cubicBezTo>
                        <a:cubicBezTo>
                          <a:pt x="10621" y="68107"/>
                          <a:pt x="7573" y="5432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7586A998-9243-CC71-E6ED-B9287A695DD2}"/>
                      </a:ext>
                    </a:extLst>
                  </p:cNvPr>
                  <p:cNvSpPr/>
                  <p:nvPr/>
                </p:nvSpPr>
                <p:spPr>
                  <a:xfrm>
                    <a:off x="1600628" y="1548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5"/>
                          <a:pt x="10049" y="106016"/>
                        </a:cubicBezTo>
                        <a:cubicBezTo>
                          <a:pt x="9287" y="108778"/>
                          <a:pt x="6335" y="110302"/>
                          <a:pt x="3668" y="109445"/>
                        </a:cubicBezTo>
                        <a:cubicBezTo>
                          <a:pt x="905" y="108588"/>
                          <a:pt x="-619" y="105730"/>
                          <a:pt x="239" y="103063"/>
                        </a:cubicBezTo>
                        <a:cubicBezTo>
                          <a:pt x="10621" y="68107"/>
                          <a:pt x="7573" y="5527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28B4453-9370-414A-CBCB-8ED2AF6BBA73}"/>
                    </a:ext>
                  </a:extLst>
                </p:cNvPr>
                <p:cNvSpPr/>
                <p:nvPr/>
              </p:nvSpPr>
              <p:spPr>
                <a:xfrm>
                  <a:off x="1360844" y="1195448"/>
                  <a:ext cx="393461" cy="347349"/>
                </a:xfrm>
                <a:custGeom>
                  <a:avLst/>
                  <a:gdLst>
                    <a:gd name="connsiteX0" fmla="*/ 186301 w 393461"/>
                    <a:gd name="connsiteY0" fmla="*/ 415 h 347349"/>
                    <a:gd name="connsiteX1" fmla="*/ 393184 w 393461"/>
                    <a:gd name="connsiteY1" fmla="*/ 161864 h 347349"/>
                    <a:gd name="connsiteX2" fmla="*/ 207161 w 393461"/>
                    <a:gd name="connsiteY2" fmla="*/ 346934 h 347349"/>
                    <a:gd name="connsiteX3" fmla="*/ 277 w 393461"/>
                    <a:gd name="connsiteY3" fmla="*/ 185486 h 347349"/>
                    <a:gd name="connsiteX4" fmla="*/ 186301 w 393461"/>
                    <a:gd name="connsiteY4" fmla="*/ 415 h 34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461" h="347349">
                      <a:moveTo>
                        <a:pt x="186301" y="415"/>
                      </a:moveTo>
                      <a:cubicBezTo>
                        <a:pt x="294791" y="-6157"/>
                        <a:pt x="387373" y="66137"/>
                        <a:pt x="393184" y="161864"/>
                      </a:cubicBezTo>
                      <a:cubicBezTo>
                        <a:pt x="398899" y="257590"/>
                        <a:pt x="315650" y="340457"/>
                        <a:pt x="207161" y="346934"/>
                      </a:cubicBezTo>
                      <a:cubicBezTo>
                        <a:pt x="98671" y="353507"/>
                        <a:pt x="6088" y="281212"/>
                        <a:pt x="277" y="185486"/>
                      </a:cubicBezTo>
                      <a:cubicBezTo>
                        <a:pt x="-5437" y="89855"/>
                        <a:pt x="77811" y="6987"/>
                        <a:pt x="186301" y="41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840BBA9-9258-9D86-4970-89210D694054}"/>
                    </a:ext>
                  </a:extLst>
                </p:cNvPr>
                <p:cNvSpPr/>
                <p:nvPr/>
              </p:nvSpPr>
              <p:spPr>
                <a:xfrm>
                  <a:off x="1441672" y="1195456"/>
                  <a:ext cx="231425" cy="347438"/>
                </a:xfrm>
                <a:custGeom>
                  <a:avLst/>
                  <a:gdLst>
                    <a:gd name="connsiteX0" fmla="*/ 105473 w 231425"/>
                    <a:gd name="connsiteY0" fmla="*/ 408 h 347438"/>
                    <a:gd name="connsiteX1" fmla="*/ 136144 w 231425"/>
                    <a:gd name="connsiteY1" fmla="*/ 693 h 347438"/>
                    <a:gd name="connsiteX2" fmla="*/ 190055 w 231425"/>
                    <a:gd name="connsiteY2" fmla="*/ 44032 h 347438"/>
                    <a:gd name="connsiteX3" fmla="*/ 230918 w 231425"/>
                    <a:gd name="connsiteY3" fmla="*/ 167762 h 347438"/>
                    <a:gd name="connsiteX4" fmla="*/ 205200 w 231425"/>
                    <a:gd name="connsiteY4" fmla="*/ 295492 h 347438"/>
                    <a:gd name="connsiteX5" fmla="*/ 162623 w 231425"/>
                    <a:gd name="connsiteY5" fmla="*/ 341879 h 347438"/>
                    <a:gd name="connsiteX6" fmla="*/ 126333 w 231425"/>
                    <a:gd name="connsiteY6" fmla="*/ 347022 h 347438"/>
                    <a:gd name="connsiteX7" fmla="*/ 88995 w 231425"/>
                    <a:gd name="connsiteY7" fmla="*/ 346165 h 347438"/>
                    <a:gd name="connsiteX8" fmla="*/ 41370 w 231425"/>
                    <a:gd name="connsiteY8" fmla="*/ 305303 h 347438"/>
                    <a:gd name="connsiteX9" fmla="*/ 508 w 231425"/>
                    <a:gd name="connsiteY9" fmla="*/ 181573 h 347438"/>
                    <a:gd name="connsiteX10" fmla="*/ 26225 w 231425"/>
                    <a:gd name="connsiteY10" fmla="*/ 53843 h 347438"/>
                    <a:gd name="connsiteX11" fmla="*/ 74327 w 231425"/>
                    <a:gd name="connsiteY11" fmla="*/ 4408 h 347438"/>
                    <a:gd name="connsiteX12" fmla="*/ 105473 w 231425"/>
                    <a:gd name="connsiteY12" fmla="*/ 408 h 347438"/>
                    <a:gd name="connsiteX13" fmla="*/ 105473 w 231425"/>
                    <a:gd name="connsiteY13" fmla="*/ 408 h 347438"/>
                    <a:gd name="connsiteX14" fmla="*/ 184817 w 231425"/>
                    <a:gd name="connsiteY14" fmla="*/ 47842 h 347438"/>
                    <a:gd name="connsiteX15" fmla="*/ 105378 w 231425"/>
                    <a:gd name="connsiteY15" fmla="*/ 2598 h 347438"/>
                    <a:gd name="connsiteX16" fmla="*/ 31940 w 231425"/>
                    <a:gd name="connsiteY16" fmla="*/ 56986 h 347438"/>
                    <a:gd name="connsiteX17" fmla="*/ 6985 w 231425"/>
                    <a:gd name="connsiteY17" fmla="*/ 181192 h 347438"/>
                    <a:gd name="connsiteX18" fmla="*/ 46609 w 231425"/>
                    <a:gd name="connsiteY18" fmla="*/ 301493 h 347438"/>
                    <a:gd name="connsiteX19" fmla="*/ 126047 w 231425"/>
                    <a:gd name="connsiteY19" fmla="*/ 346737 h 347438"/>
                    <a:gd name="connsiteX20" fmla="*/ 199485 w 231425"/>
                    <a:gd name="connsiteY20" fmla="*/ 292349 h 347438"/>
                    <a:gd name="connsiteX21" fmla="*/ 224441 w 231425"/>
                    <a:gd name="connsiteY21" fmla="*/ 168143 h 347438"/>
                    <a:gd name="connsiteX22" fmla="*/ 184817 w 231425"/>
                    <a:gd name="connsiteY22" fmla="*/ 47842 h 34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425" h="347438">
                      <a:moveTo>
                        <a:pt x="105473" y="408"/>
                      </a:moveTo>
                      <a:cubicBezTo>
                        <a:pt x="115856" y="-259"/>
                        <a:pt x="126143" y="-69"/>
                        <a:pt x="136144" y="693"/>
                      </a:cubicBezTo>
                      <a:cubicBezTo>
                        <a:pt x="156337" y="7932"/>
                        <a:pt x="174815" y="23077"/>
                        <a:pt x="190055" y="44032"/>
                      </a:cubicBezTo>
                      <a:cubicBezTo>
                        <a:pt x="212534" y="74988"/>
                        <a:pt x="227965" y="118708"/>
                        <a:pt x="230918" y="167762"/>
                      </a:cubicBezTo>
                      <a:cubicBezTo>
                        <a:pt x="233870" y="216816"/>
                        <a:pt x="223774" y="261964"/>
                        <a:pt x="205200" y="295492"/>
                      </a:cubicBezTo>
                      <a:cubicBezTo>
                        <a:pt x="193865" y="315780"/>
                        <a:pt x="179387" y="331878"/>
                        <a:pt x="162623" y="341879"/>
                      </a:cubicBezTo>
                      <a:cubicBezTo>
                        <a:pt x="150908" y="344546"/>
                        <a:pt x="138811" y="346356"/>
                        <a:pt x="126333" y="347022"/>
                      </a:cubicBezTo>
                      <a:cubicBezTo>
                        <a:pt x="113665" y="347784"/>
                        <a:pt x="101187" y="347499"/>
                        <a:pt x="88995" y="346165"/>
                      </a:cubicBezTo>
                      <a:cubicBezTo>
                        <a:pt x="71279" y="338259"/>
                        <a:pt x="55086" y="324067"/>
                        <a:pt x="41370" y="305303"/>
                      </a:cubicBezTo>
                      <a:cubicBezTo>
                        <a:pt x="18891" y="274347"/>
                        <a:pt x="3461" y="230627"/>
                        <a:pt x="508" y="181573"/>
                      </a:cubicBezTo>
                      <a:cubicBezTo>
                        <a:pt x="-2445" y="132519"/>
                        <a:pt x="7652" y="87371"/>
                        <a:pt x="26225" y="53843"/>
                      </a:cubicBezTo>
                      <a:cubicBezTo>
                        <a:pt x="38798" y="31269"/>
                        <a:pt x="55277" y="14028"/>
                        <a:pt x="74327" y="4408"/>
                      </a:cubicBezTo>
                      <a:cubicBezTo>
                        <a:pt x="84518" y="2408"/>
                        <a:pt x="94901" y="1074"/>
                        <a:pt x="105473" y="408"/>
                      </a:cubicBezTo>
                      <a:lnTo>
                        <a:pt x="105473" y="408"/>
                      </a:lnTo>
                      <a:close/>
                      <a:moveTo>
                        <a:pt x="184817" y="47842"/>
                      </a:moveTo>
                      <a:cubicBezTo>
                        <a:pt x="163290" y="18219"/>
                        <a:pt x="135096" y="789"/>
                        <a:pt x="105378" y="2598"/>
                      </a:cubicBezTo>
                      <a:cubicBezTo>
                        <a:pt x="75660" y="4408"/>
                        <a:pt x="49752" y="25077"/>
                        <a:pt x="31940" y="56986"/>
                      </a:cubicBezTo>
                      <a:cubicBezTo>
                        <a:pt x="13843" y="89371"/>
                        <a:pt x="4127" y="133377"/>
                        <a:pt x="6985" y="181192"/>
                      </a:cubicBezTo>
                      <a:cubicBezTo>
                        <a:pt x="9842" y="229008"/>
                        <a:pt x="24797" y="271489"/>
                        <a:pt x="46609" y="301493"/>
                      </a:cubicBezTo>
                      <a:cubicBezTo>
                        <a:pt x="68135" y="331116"/>
                        <a:pt x="96329" y="348546"/>
                        <a:pt x="126047" y="346737"/>
                      </a:cubicBezTo>
                      <a:cubicBezTo>
                        <a:pt x="155765" y="344927"/>
                        <a:pt x="181673" y="324258"/>
                        <a:pt x="199485" y="292349"/>
                      </a:cubicBezTo>
                      <a:cubicBezTo>
                        <a:pt x="217583" y="259964"/>
                        <a:pt x="227298" y="215958"/>
                        <a:pt x="224441" y="168143"/>
                      </a:cubicBezTo>
                      <a:cubicBezTo>
                        <a:pt x="221583" y="120327"/>
                        <a:pt x="206724" y="77846"/>
                        <a:pt x="184817" y="47842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E128CF8-3855-84ED-71CA-92E704F5162C}"/>
                    </a:ext>
                  </a:extLst>
                </p:cNvPr>
                <p:cNvSpPr/>
                <p:nvPr/>
              </p:nvSpPr>
              <p:spPr>
                <a:xfrm>
                  <a:off x="1448276" y="1214818"/>
                  <a:ext cx="211550" cy="14705"/>
                </a:xfrm>
                <a:custGeom>
                  <a:avLst/>
                  <a:gdLst>
                    <a:gd name="connsiteX0" fmla="*/ 202216 w 211550"/>
                    <a:gd name="connsiteY0" fmla="*/ 0 h 14705"/>
                    <a:gd name="connsiteX1" fmla="*/ 211550 w 211550"/>
                    <a:gd name="connsiteY1" fmla="*/ 4572 h 14705"/>
                    <a:gd name="connsiteX2" fmla="*/ 209931 w 211550"/>
                    <a:gd name="connsiteY2" fmla="*/ 5334 h 14705"/>
                    <a:gd name="connsiteX3" fmla="*/ 101727 w 211550"/>
                    <a:gd name="connsiteY3" fmla="*/ 14478 h 14705"/>
                    <a:gd name="connsiteX4" fmla="*/ 1619 w 211550"/>
                    <a:gd name="connsiteY4" fmla="*/ 12002 h 14705"/>
                    <a:gd name="connsiteX5" fmla="*/ 0 w 211550"/>
                    <a:gd name="connsiteY5" fmla="*/ 11430 h 14705"/>
                    <a:gd name="connsiteX6" fmla="*/ 9525 w 211550"/>
                    <a:gd name="connsiteY6" fmla="*/ 6001 h 14705"/>
                    <a:gd name="connsiteX7" fmla="*/ 101632 w 211550"/>
                    <a:gd name="connsiteY7" fmla="*/ 8001 h 14705"/>
                    <a:gd name="connsiteX8" fmla="*/ 202216 w 211550"/>
                    <a:gd name="connsiteY8" fmla="*/ 0 h 14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550" h="14705">
                      <a:moveTo>
                        <a:pt x="202216" y="0"/>
                      </a:moveTo>
                      <a:cubicBezTo>
                        <a:pt x="205359" y="1429"/>
                        <a:pt x="208502" y="2953"/>
                        <a:pt x="211550" y="4572"/>
                      </a:cubicBezTo>
                      <a:cubicBezTo>
                        <a:pt x="211074" y="4953"/>
                        <a:pt x="210502" y="5239"/>
                        <a:pt x="209931" y="5334"/>
                      </a:cubicBezTo>
                      <a:cubicBezTo>
                        <a:pt x="174308" y="11049"/>
                        <a:pt x="137350" y="13716"/>
                        <a:pt x="101727" y="14478"/>
                      </a:cubicBezTo>
                      <a:cubicBezTo>
                        <a:pt x="66199" y="15240"/>
                        <a:pt x="31909" y="14002"/>
                        <a:pt x="1619" y="12002"/>
                      </a:cubicBezTo>
                      <a:cubicBezTo>
                        <a:pt x="1048" y="12002"/>
                        <a:pt x="476" y="11716"/>
                        <a:pt x="0" y="11430"/>
                      </a:cubicBezTo>
                      <a:cubicBezTo>
                        <a:pt x="3143" y="9525"/>
                        <a:pt x="6287" y="7715"/>
                        <a:pt x="9525" y="6001"/>
                      </a:cubicBezTo>
                      <a:cubicBezTo>
                        <a:pt x="37719" y="7715"/>
                        <a:pt x="69151" y="8668"/>
                        <a:pt x="101632" y="8001"/>
                      </a:cubicBezTo>
                      <a:cubicBezTo>
                        <a:pt x="134684" y="7334"/>
                        <a:pt x="168973" y="4953"/>
                        <a:pt x="20221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B7C88A4-A669-5FDF-D4BA-5E94EF7940F7}"/>
                    </a:ext>
                  </a:extLst>
                </p:cNvPr>
                <p:cNvSpPr/>
                <p:nvPr/>
              </p:nvSpPr>
              <p:spPr>
                <a:xfrm>
                  <a:off x="1405413" y="1244631"/>
                  <a:ext cx="297179" cy="23134"/>
                </a:xfrm>
                <a:custGeom>
                  <a:avLst/>
                  <a:gdLst>
                    <a:gd name="connsiteX0" fmla="*/ 291370 w 297179"/>
                    <a:gd name="connsiteY0" fmla="*/ 0 h 23134"/>
                    <a:gd name="connsiteX1" fmla="*/ 297180 w 297179"/>
                    <a:gd name="connsiteY1" fmla="*/ 5239 h 23134"/>
                    <a:gd name="connsiteX2" fmla="*/ 296704 w 297179"/>
                    <a:gd name="connsiteY2" fmla="*/ 5429 h 23134"/>
                    <a:gd name="connsiteX3" fmla="*/ 138303 w 297179"/>
                    <a:gd name="connsiteY3" fmla="*/ 23050 h 23134"/>
                    <a:gd name="connsiteX4" fmla="*/ 381 w 297179"/>
                    <a:gd name="connsiteY4" fmla="*/ 16669 h 23134"/>
                    <a:gd name="connsiteX5" fmla="*/ 0 w 297179"/>
                    <a:gd name="connsiteY5" fmla="*/ 16574 h 23134"/>
                    <a:gd name="connsiteX6" fmla="*/ 5715 w 297179"/>
                    <a:gd name="connsiteY6" fmla="*/ 10668 h 23134"/>
                    <a:gd name="connsiteX7" fmla="*/ 138303 w 297179"/>
                    <a:gd name="connsiteY7" fmla="*/ 16574 h 23134"/>
                    <a:gd name="connsiteX8" fmla="*/ 291370 w 297179"/>
                    <a:gd name="connsiteY8" fmla="*/ 0 h 23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7179" h="23134">
                      <a:moveTo>
                        <a:pt x="291370" y="0"/>
                      </a:moveTo>
                      <a:cubicBezTo>
                        <a:pt x="293370" y="1715"/>
                        <a:pt x="295275" y="3429"/>
                        <a:pt x="297180" y="5239"/>
                      </a:cubicBezTo>
                      <a:cubicBezTo>
                        <a:pt x="296989" y="5334"/>
                        <a:pt x="296894" y="5334"/>
                        <a:pt x="296704" y="5429"/>
                      </a:cubicBezTo>
                      <a:cubicBezTo>
                        <a:pt x="246317" y="17717"/>
                        <a:pt x="190595" y="22384"/>
                        <a:pt x="138303" y="23050"/>
                      </a:cubicBezTo>
                      <a:cubicBezTo>
                        <a:pt x="86106" y="23717"/>
                        <a:pt x="37243" y="20288"/>
                        <a:pt x="381" y="16669"/>
                      </a:cubicBezTo>
                      <a:cubicBezTo>
                        <a:pt x="286" y="16669"/>
                        <a:pt x="95" y="16669"/>
                        <a:pt x="0" y="16574"/>
                      </a:cubicBezTo>
                      <a:cubicBezTo>
                        <a:pt x="1810" y="14573"/>
                        <a:pt x="3715" y="12573"/>
                        <a:pt x="5715" y="10668"/>
                      </a:cubicBezTo>
                      <a:cubicBezTo>
                        <a:pt x="41815" y="14192"/>
                        <a:pt x="88487" y="17145"/>
                        <a:pt x="138303" y="16574"/>
                      </a:cubicBezTo>
                      <a:cubicBezTo>
                        <a:pt x="188881" y="15907"/>
                        <a:pt x="242506" y="11525"/>
                        <a:pt x="29137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9B6BA18-97D4-CC6D-0867-8415E1DA2312}"/>
                    </a:ext>
                  </a:extLst>
                </p:cNvPr>
                <p:cNvSpPr/>
                <p:nvPr/>
              </p:nvSpPr>
              <p:spPr>
                <a:xfrm>
                  <a:off x="1380172" y="1275778"/>
                  <a:ext cx="348710" cy="30103"/>
                </a:xfrm>
                <a:custGeom>
                  <a:avLst/>
                  <a:gdLst>
                    <a:gd name="connsiteX0" fmla="*/ 344900 w 348710"/>
                    <a:gd name="connsiteY0" fmla="*/ 0 h 30103"/>
                    <a:gd name="connsiteX1" fmla="*/ 348710 w 348710"/>
                    <a:gd name="connsiteY1" fmla="*/ 5620 h 30103"/>
                    <a:gd name="connsiteX2" fmla="*/ 156591 w 348710"/>
                    <a:gd name="connsiteY2" fmla="*/ 30099 h 30103"/>
                    <a:gd name="connsiteX3" fmla="*/ 0 w 348710"/>
                    <a:gd name="connsiteY3" fmla="*/ 20574 h 30103"/>
                    <a:gd name="connsiteX4" fmla="*/ 3429 w 348710"/>
                    <a:gd name="connsiteY4" fmla="*/ 14478 h 30103"/>
                    <a:gd name="connsiteX5" fmla="*/ 156496 w 348710"/>
                    <a:gd name="connsiteY5" fmla="*/ 23622 h 30103"/>
                    <a:gd name="connsiteX6" fmla="*/ 344900 w 348710"/>
                    <a:gd name="connsiteY6" fmla="*/ 0 h 30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8710" h="30103">
                      <a:moveTo>
                        <a:pt x="344900" y="0"/>
                      </a:moveTo>
                      <a:cubicBezTo>
                        <a:pt x="346234" y="1810"/>
                        <a:pt x="347472" y="3715"/>
                        <a:pt x="348710" y="5620"/>
                      </a:cubicBezTo>
                      <a:cubicBezTo>
                        <a:pt x="289465" y="23908"/>
                        <a:pt x="220123" y="29813"/>
                        <a:pt x="156591" y="30099"/>
                      </a:cubicBezTo>
                      <a:cubicBezTo>
                        <a:pt x="93440" y="30289"/>
                        <a:pt x="36004" y="24955"/>
                        <a:pt x="0" y="20574"/>
                      </a:cubicBezTo>
                      <a:cubicBezTo>
                        <a:pt x="1143" y="18479"/>
                        <a:pt x="2286" y="16478"/>
                        <a:pt x="3429" y="14478"/>
                      </a:cubicBezTo>
                      <a:cubicBezTo>
                        <a:pt x="39338" y="18764"/>
                        <a:pt x="95155" y="23908"/>
                        <a:pt x="156496" y="23622"/>
                      </a:cubicBezTo>
                      <a:cubicBezTo>
                        <a:pt x="218885" y="23431"/>
                        <a:pt x="286798" y="17717"/>
                        <a:pt x="34490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FB59CD1-DC36-020B-E9E3-EE6F1C97707E}"/>
                    </a:ext>
                  </a:extLst>
                </p:cNvPr>
                <p:cNvSpPr/>
                <p:nvPr/>
              </p:nvSpPr>
              <p:spPr>
                <a:xfrm>
                  <a:off x="1365980" y="1308830"/>
                  <a:ext cx="379475" cy="35258"/>
                </a:xfrm>
                <a:custGeom>
                  <a:avLst/>
                  <a:gdLst>
                    <a:gd name="connsiteX0" fmla="*/ 377190 w 379475"/>
                    <a:gd name="connsiteY0" fmla="*/ 0 h 35258"/>
                    <a:gd name="connsiteX1" fmla="*/ 379476 w 379475"/>
                    <a:gd name="connsiteY1" fmla="*/ 6096 h 35258"/>
                    <a:gd name="connsiteX2" fmla="*/ 163735 w 379475"/>
                    <a:gd name="connsiteY2" fmla="*/ 35242 h 35258"/>
                    <a:gd name="connsiteX3" fmla="*/ 0 w 379475"/>
                    <a:gd name="connsiteY3" fmla="*/ 23527 h 35258"/>
                    <a:gd name="connsiteX4" fmla="*/ 1810 w 379475"/>
                    <a:gd name="connsiteY4" fmla="*/ 17240 h 35258"/>
                    <a:gd name="connsiteX5" fmla="*/ 163735 w 379475"/>
                    <a:gd name="connsiteY5" fmla="*/ 28765 h 35258"/>
                    <a:gd name="connsiteX6" fmla="*/ 377190 w 379475"/>
                    <a:gd name="connsiteY6" fmla="*/ 0 h 35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9475" h="35258">
                      <a:moveTo>
                        <a:pt x="377190" y="0"/>
                      </a:moveTo>
                      <a:cubicBezTo>
                        <a:pt x="377952" y="2000"/>
                        <a:pt x="378714" y="4000"/>
                        <a:pt x="379476" y="6096"/>
                      </a:cubicBezTo>
                      <a:cubicBezTo>
                        <a:pt x="314420" y="29146"/>
                        <a:pt x="234887" y="35623"/>
                        <a:pt x="163735" y="35242"/>
                      </a:cubicBezTo>
                      <a:cubicBezTo>
                        <a:pt x="93440" y="34862"/>
                        <a:pt x="31433" y="27813"/>
                        <a:pt x="0" y="23527"/>
                      </a:cubicBezTo>
                      <a:cubicBezTo>
                        <a:pt x="571" y="21431"/>
                        <a:pt x="1143" y="19336"/>
                        <a:pt x="1810" y="17240"/>
                      </a:cubicBezTo>
                      <a:cubicBezTo>
                        <a:pt x="33433" y="21526"/>
                        <a:pt x="94583" y="28384"/>
                        <a:pt x="163735" y="28765"/>
                      </a:cubicBezTo>
                      <a:cubicBezTo>
                        <a:pt x="234220" y="29146"/>
                        <a:pt x="312896" y="22765"/>
                        <a:pt x="37719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4874AF4-D3D5-EFB4-7705-9BA975183864}"/>
                    </a:ext>
                  </a:extLst>
                </p:cNvPr>
                <p:cNvSpPr/>
                <p:nvPr/>
              </p:nvSpPr>
              <p:spPr>
                <a:xfrm>
                  <a:off x="1360836" y="1344358"/>
                  <a:ext cx="392620" cy="37887"/>
                </a:xfrm>
                <a:custGeom>
                  <a:avLst/>
                  <a:gdLst>
                    <a:gd name="connsiteX0" fmla="*/ 391859 w 392620"/>
                    <a:gd name="connsiteY0" fmla="*/ 0 h 37887"/>
                    <a:gd name="connsiteX1" fmla="*/ 392621 w 392620"/>
                    <a:gd name="connsiteY1" fmla="*/ 6667 h 37887"/>
                    <a:gd name="connsiteX2" fmla="*/ 164021 w 392620"/>
                    <a:gd name="connsiteY2" fmla="*/ 37814 h 37887"/>
                    <a:gd name="connsiteX3" fmla="*/ 0 w 392620"/>
                    <a:gd name="connsiteY3" fmla="*/ 25146 h 37887"/>
                    <a:gd name="connsiteX4" fmla="*/ 191 w 392620"/>
                    <a:gd name="connsiteY4" fmla="*/ 18669 h 37887"/>
                    <a:gd name="connsiteX5" fmla="*/ 164116 w 392620"/>
                    <a:gd name="connsiteY5" fmla="*/ 31337 h 37887"/>
                    <a:gd name="connsiteX6" fmla="*/ 391859 w 392620"/>
                    <a:gd name="connsiteY6" fmla="*/ 0 h 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620" h="37887">
                      <a:moveTo>
                        <a:pt x="391859" y="0"/>
                      </a:moveTo>
                      <a:cubicBezTo>
                        <a:pt x="392144" y="2191"/>
                        <a:pt x="392430" y="4382"/>
                        <a:pt x="392621" y="6667"/>
                      </a:cubicBezTo>
                      <a:cubicBezTo>
                        <a:pt x="324421" y="32195"/>
                        <a:pt x="238982" y="38671"/>
                        <a:pt x="164021" y="37814"/>
                      </a:cubicBezTo>
                      <a:cubicBezTo>
                        <a:pt x="90869" y="36957"/>
                        <a:pt x="27527" y="29146"/>
                        <a:pt x="0" y="25146"/>
                      </a:cubicBezTo>
                      <a:cubicBezTo>
                        <a:pt x="0" y="22955"/>
                        <a:pt x="95" y="20765"/>
                        <a:pt x="191" y="18669"/>
                      </a:cubicBezTo>
                      <a:cubicBezTo>
                        <a:pt x="27146" y="22574"/>
                        <a:pt x="90583" y="30480"/>
                        <a:pt x="164116" y="31337"/>
                      </a:cubicBezTo>
                      <a:cubicBezTo>
                        <a:pt x="238982" y="32195"/>
                        <a:pt x="324231" y="25717"/>
                        <a:pt x="39185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628D5989-9F65-B995-62E2-61B52F0E9377}"/>
                    </a:ext>
                  </a:extLst>
                </p:cNvPr>
                <p:cNvSpPr/>
                <p:nvPr/>
              </p:nvSpPr>
              <p:spPr>
                <a:xfrm>
                  <a:off x="1363789" y="1383220"/>
                  <a:ext cx="389667" cy="37223"/>
                </a:xfrm>
                <a:custGeom>
                  <a:avLst/>
                  <a:gdLst>
                    <a:gd name="connsiteX0" fmla="*/ 389668 w 389667"/>
                    <a:gd name="connsiteY0" fmla="*/ 0 h 37223"/>
                    <a:gd name="connsiteX1" fmla="*/ 388715 w 389667"/>
                    <a:gd name="connsiteY1" fmla="*/ 7239 h 37223"/>
                    <a:gd name="connsiteX2" fmla="*/ 163449 w 389667"/>
                    <a:gd name="connsiteY2" fmla="*/ 37147 h 37223"/>
                    <a:gd name="connsiteX3" fmla="*/ 1429 w 389667"/>
                    <a:gd name="connsiteY3" fmla="*/ 24765 h 37223"/>
                    <a:gd name="connsiteX4" fmla="*/ 0 w 389667"/>
                    <a:gd name="connsiteY4" fmla="*/ 18002 h 37223"/>
                    <a:gd name="connsiteX5" fmla="*/ 163544 w 389667"/>
                    <a:gd name="connsiteY5" fmla="*/ 30671 h 37223"/>
                    <a:gd name="connsiteX6" fmla="*/ 389668 w 389667"/>
                    <a:gd name="connsiteY6" fmla="*/ 0 h 3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667" h="37223">
                      <a:moveTo>
                        <a:pt x="389668" y="0"/>
                      </a:moveTo>
                      <a:cubicBezTo>
                        <a:pt x="389382" y="2476"/>
                        <a:pt x="389096" y="4858"/>
                        <a:pt x="388715" y="7239"/>
                      </a:cubicBezTo>
                      <a:cubicBezTo>
                        <a:pt x="320993" y="31813"/>
                        <a:pt x="237173" y="38005"/>
                        <a:pt x="163449" y="37147"/>
                      </a:cubicBezTo>
                      <a:cubicBezTo>
                        <a:pt x="92012" y="36290"/>
                        <a:pt x="29909" y="28766"/>
                        <a:pt x="1429" y="24765"/>
                      </a:cubicBezTo>
                      <a:cubicBezTo>
                        <a:pt x="857" y="22574"/>
                        <a:pt x="381" y="20288"/>
                        <a:pt x="0" y="18002"/>
                      </a:cubicBezTo>
                      <a:cubicBezTo>
                        <a:pt x="27146" y="21908"/>
                        <a:pt x="90297" y="29813"/>
                        <a:pt x="163544" y="30671"/>
                      </a:cubicBezTo>
                      <a:cubicBezTo>
                        <a:pt x="237744" y="31528"/>
                        <a:pt x="322326" y="25146"/>
                        <a:pt x="389668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86F08A3-4DAA-AD4D-8B54-AAAA132C3888}"/>
                    </a:ext>
                  </a:extLst>
                </p:cNvPr>
                <p:cNvSpPr/>
                <p:nvPr/>
              </p:nvSpPr>
              <p:spPr>
                <a:xfrm>
                  <a:off x="1377219" y="1425987"/>
                  <a:ext cx="365379" cy="32681"/>
                </a:xfrm>
                <a:custGeom>
                  <a:avLst/>
                  <a:gdLst>
                    <a:gd name="connsiteX0" fmla="*/ 365379 w 365379"/>
                    <a:gd name="connsiteY0" fmla="*/ 0 h 32681"/>
                    <a:gd name="connsiteX1" fmla="*/ 361855 w 365379"/>
                    <a:gd name="connsiteY1" fmla="*/ 7906 h 32681"/>
                    <a:gd name="connsiteX2" fmla="*/ 159067 w 365379"/>
                    <a:gd name="connsiteY2" fmla="*/ 32671 h 32681"/>
                    <a:gd name="connsiteX3" fmla="*/ 3715 w 365379"/>
                    <a:gd name="connsiteY3" fmla="*/ 22098 h 32681"/>
                    <a:gd name="connsiteX4" fmla="*/ 0 w 365379"/>
                    <a:gd name="connsiteY4" fmla="*/ 15049 h 32681"/>
                    <a:gd name="connsiteX5" fmla="*/ 159067 w 365379"/>
                    <a:gd name="connsiteY5" fmla="*/ 26194 h 32681"/>
                    <a:gd name="connsiteX6" fmla="*/ 365379 w 365379"/>
                    <a:gd name="connsiteY6" fmla="*/ 0 h 3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5379" h="32681">
                      <a:moveTo>
                        <a:pt x="365379" y="0"/>
                      </a:moveTo>
                      <a:cubicBezTo>
                        <a:pt x="364236" y="2667"/>
                        <a:pt x="363093" y="5334"/>
                        <a:pt x="361855" y="7906"/>
                      </a:cubicBezTo>
                      <a:cubicBezTo>
                        <a:pt x="299275" y="27432"/>
                        <a:pt x="225457" y="32956"/>
                        <a:pt x="159067" y="32671"/>
                      </a:cubicBezTo>
                      <a:cubicBezTo>
                        <a:pt x="94488" y="32290"/>
                        <a:pt x="37052" y="26384"/>
                        <a:pt x="3715" y="22098"/>
                      </a:cubicBezTo>
                      <a:cubicBezTo>
                        <a:pt x="2381" y="19812"/>
                        <a:pt x="1143" y="17431"/>
                        <a:pt x="0" y="15049"/>
                      </a:cubicBezTo>
                      <a:cubicBezTo>
                        <a:pt x="32290" y="19336"/>
                        <a:pt x="91821" y="25813"/>
                        <a:pt x="159067" y="26194"/>
                      </a:cubicBezTo>
                      <a:cubicBezTo>
                        <a:pt x="226886" y="26479"/>
                        <a:pt x="302419" y="20669"/>
                        <a:pt x="36537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0FE5B0E-BB04-41F4-2400-2453A0AE0C90}"/>
                    </a:ext>
                  </a:extLst>
                </p:cNvPr>
                <p:cNvSpPr/>
                <p:nvPr/>
              </p:nvSpPr>
              <p:spPr>
                <a:xfrm>
                  <a:off x="1406556" y="1473041"/>
                  <a:ext cx="306895" cy="23808"/>
                </a:xfrm>
                <a:custGeom>
                  <a:avLst/>
                  <a:gdLst>
                    <a:gd name="connsiteX0" fmla="*/ 306896 w 306895"/>
                    <a:gd name="connsiteY0" fmla="*/ 0 h 23808"/>
                    <a:gd name="connsiteX1" fmla="*/ 299085 w 306895"/>
                    <a:gd name="connsiteY1" fmla="*/ 8477 h 23808"/>
                    <a:gd name="connsiteX2" fmla="*/ 169164 w 306895"/>
                    <a:gd name="connsiteY2" fmla="*/ 23336 h 23808"/>
                    <a:gd name="connsiteX3" fmla="*/ 7429 w 306895"/>
                    <a:gd name="connsiteY3" fmla="*/ 16764 h 23808"/>
                    <a:gd name="connsiteX4" fmla="*/ 0 w 306895"/>
                    <a:gd name="connsiteY4" fmla="*/ 9430 h 23808"/>
                    <a:gd name="connsiteX5" fmla="*/ 168974 w 306895"/>
                    <a:gd name="connsiteY5" fmla="*/ 16859 h 23808"/>
                    <a:gd name="connsiteX6" fmla="*/ 306896 w 306895"/>
                    <a:gd name="connsiteY6" fmla="*/ 0 h 2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95" h="23808">
                      <a:moveTo>
                        <a:pt x="306896" y="0"/>
                      </a:moveTo>
                      <a:cubicBezTo>
                        <a:pt x="304419" y="2858"/>
                        <a:pt x="301847" y="5715"/>
                        <a:pt x="299085" y="8477"/>
                      </a:cubicBezTo>
                      <a:cubicBezTo>
                        <a:pt x="257366" y="17717"/>
                        <a:pt x="212408" y="22003"/>
                        <a:pt x="169164" y="23336"/>
                      </a:cubicBezTo>
                      <a:cubicBezTo>
                        <a:pt x="107442" y="25241"/>
                        <a:pt x="48958" y="21050"/>
                        <a:pt x="7429" y="16764"/>
                      </a:cubicBezTo>
                      <a:cubicBezTo>
                        <a:pt x="4858" y="14383"/>
                        <a:pt x="2381" y="11906"/>
                        <a:pt x="0" y="9430"/>
                      </a:cubicBezTo>
                      <a:cubicBezTo>
                        <a:pt x="41624" y="14002"/>
                        <a:pt x="103537" y="18860"/>
                        <a:pt x="168974" y="16859"/>
                      </a:cubicBezTo>
                      <a:cubicBezTo>
                        <a:pt x="215075" y="15431"/>
                        <a:pt x="262985" y="10668"/>
                        <a:pt x="30689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481FE8F-D433-EC32-C0BB-E299DFEF3006}"/>
                    </a:ext>
                  </a:extLst>
                </p:cNvPr>
                <p:cNvSpPr/>
                <p:nvPr/>
              </p:nvSpPr>
              <p:spPr>
                <a:xfrm>
                  <a:off x="1526866" y="1195768"/>
                  <a:ext cx="42757" cy="346900"/>
                </a:xfrm>
                <a:custGeom>
                  <a:avLst/>
                  <a:gdLst>
                    <a:gd name="connsiteX0" fmla="*/ 20279 w 42757"/>
                    <a:gd name="connsiteY0" fmla="*/ 95 h 346900"/>
                    <a:gd name="connsiteX1" fmla="*/ 23041 w 42757"/>
                    <a:gd name="connsiteY1" fmla="*/ 0 h 346900"/>
                    <a:gd name="connsiteX2" fmla="*/ 7706 w 42757"/>
                    <a:gd name="connsiteY2" fmla="*/ 176308 h 346900"/>
                    <a:gd name="connsiteX3" fmla="*/ 42758 w 42757"/>
                    <a:gd name="connsiteY3" fmla="*/ 346519 h 346900"/>
                    <a:gd name="connsiteX4" fmla="*/ 41234 w 42757"/>
                    <a:gd name="connsiteY4" fmla="*/ 346615 h 346900"/>
                    <a:gd name="connsiteX5" fmla="*/ 35900 w 42757"/>
                    <a:gd name="connsiteY5" fmla="*/ 346901 h 346900"/>
                    <a:gd name="connsiteX6" fmla="*/ 1229 w 42757"/>
                    <a:gd name="connsiteY6" fmla="*/ 176689 h 346900"/>
                    <a:gd name="connsiteX7" fmla="*/ 16278 w 42757"/>
                    <a:gd name="connsiteY7" fmla="*/ 381 h 346900"/>
                    <a:gd name="connsiteX8" fmla="*/ 20279 w 42757"/>
                    <a:gd name="connsiteY8" fmla="*/ 95 h 34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757" h="346900">
                      <a:moveTo>
                        <a:pt x="20279" y="95"/>
                      </a:moveTo>
                      <a:cubicBezTo>
                        <a:pt x="21231" y="0"/>
                        <a:pt x="22088" y="0"/>
                        <a:pt x="23041" y="0"/>
                      </a:cubicBezTo>
                      <a:cubicBezTo>
                        <a:pt x="8277" y="52387"/>
                        <a:pt x="3991" y="115348"/>
                        <a:pt x="7706" y="176308"/>
                      </a:cubicBezTo>
                      <a:cubicBezTo>
                        <a:pt x="11516" y="240316"/>
                        <a:pt x="24184" y="301943"/>
                        <a:pt x="42758" y="346519"/>
                      </a:cubicBezTo>
                      <a:cubicBezTo>
                        <a:pt x="42282" y="346519"/>
                        <a:pt x="41710" y="346615"/>
                        <a:pt x="41234" y="346615"/>
                      </a:cubicBezTo>
                      <a:cubicBezTo>
                        <a:pt x="39424" y="346710"/>
                        <a:pt x="37709" y="346805"/>
                        <a:pt x="35900" y="346901"/>
                      </a:cubicBezTo>
                      <a:cubicBezTo>
                        <a:pt x="17517" y="301752"/>
                        <a:pt x="5039" y="240316"/>
                        <a:pt x="1229" y="176689"/>
                      </a:cubicBezTo>
                      <a:cubicBezTo>
                        <a:pt x="-2391" y="115919"/>
                        <a:pt x="1800" y="53054"/>
                        <a:pt x="16278" y="381"/>
                      </a:cubicBezTo>
                      <a:cubicBezTo>
                        <a:pt x="17612" y="286"/>
                        <a:pt x="18945" y="190"/>
                        <a:pt x="20279" y="95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095F123-A4AE-3C72-9655-A7903FE87BE7}"/>
                    </a:ext>
                  </a:extLst>
                </p:cNvPr>
                <p:cNvSpPr/>
                <p:nvPr/>
              </p:nvSpPr>
              <p:spPr>
                <a:xfrm>
                  <a:off x="1428782" y="1199197"/>
                  <a:ext cx="241686" cy="74699"/>
                </a:xfrm>
                <a:custGeom>
                  <a:avLst/>
                  <a:gdLst>
                    <a:gd name="connsiteX0" fmla="*/ 52165 w 241686"/>
                    <a:gd name="connsiteY0" fmla="*/ 8382 h 74699"/>
                    <a:gd name="connsiteX1" fmla="*/ 8731 w 241686"/>
                    <a:gd name="connsiteY1" fmla="*/ 27051 h 74699"/>
                    <a:gd name="connsiteX2" fmla="*/ 68262 w 241686"/>
                    <a:gd name="connsiteY2" fmla="*/ 27908 h 74699"/>
                    <a:gd name="connsiteX3" fmla="*/ 79882 w 241686"/>
                    <a:gd name="connsiteY3" fmla="*/ 73914 h 74699"/>
                    <a:gd name="connsiteX4" fmla="*/ 120554 w 241686"/>
                    <a:gd name="connsiteY4" fmla="*/ 27146 h 74699"/>
                    <a:gd name="connsiteX5" fmla="*/ 173894 w 241686"/>
                    <a:gd name="connsiteY5" fmla="*/ 73628 h 74699"/>
                    <a:gd name="connsiteX6" fmla="*/ 170275 w 241686"/>
                    <a:gd name="connsiteY6" fmla="*/ 18574 h 74699"/>
                    <a:gd name="connsiteX7" fmla="*/ 191992 w 241686"/>
                    <a:gd name="connsiteY7" fmla="*/ 30290 h 74699"/>
                    <a:gd name="connsiteX8" fmla="*/ 222662 w 241686"/>
                    <a:gd name="connsiteY8" fmla="*/ 37814 h 74699"/>
                    <a:gd name="connsiteX9" fmla="*/ 239521 w 241686"/>
                    <a:gd name="connsiteY9" fmla="*/ 22860 h 74699"/>
                    <a:gd name="connsiteX10" fmla="*/ 185991 w 241686"/>
                    <a:gd name="connsiteY10" fmla="*/ 0 h 74699"/>
                    <a:gd name="connsiteX11" fmla="*/ 52165 w 241686"/>
                    <a:gd name="connsiteY11" fmla="*/ 8382 h 74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686" h="74699">
                      <a:moveTo>
                        <a:pt x="52165" y="8382"/>
                      </a:moveTo>
                      <a:cubicBezTo>
                        <a:pt x="52165" y="8382"/>
                        <a:pt x="23304" y="17335"/>
                        <a:pt x="8731" y="27051"/>
                      </a:cubicBezTo>
                      <a:cubicBezTo>
                        <a:pt x="-19654" y="46006"/>
                        <a:pt x="26733" y="51721"/>
                        <a:pt x="68262" y="27908"/>
                      </a:cubicBezTo>
                      <a:cubicBezTo>
                        <a:pt x="68262" y="27908"/>
                        <a:pt x="43116" y="75628"/>
                        <a:pt x="79882" y="73914"/>
                      </a:cubicBezTo>
                      <a:cubicBezTo>
                        <a:pt x="116649" y="72295"/>
                        <a:pt x="120554" y="27146"/>
                        <a:pt x="120554" y="27146"/>
                      </a:cubicBezTo>
                      <a:cubicBezTo>
                        <a:pt x="120554" y="27146"/>
                        <a:pt x="140366" y="83058"/>
                        <a:pt x="173894" y="73628"/>
                      </a:cubicBezTo>
                      <a:cubicBezTo>
                        <a:pt x="207422" y="64198"/>
                        <a:pt x="170275" y="18574"/>
                        <a:pt x="170275" y="18574"/>
                      </a:cubicBezTo>
                      <a:cubicBezTo>
                        <a:pt x="170275" y="18574"/>
                        <a:pt x="177704" y="25622"/>
                        <a:pt x="191992" y="30290"/>
                      </a:cubicBezTo>
                      <a:cubicBezTo>
                        <a:pt x="196087" y="31623"/>
                        <a:pt x="209708" y="37148"/>
                        <a:pt x="222662" y="37814"/>
                      </a:cubicBezTo>
                      <a:cubicBezTo>
                        <a:pt x="234854" y="38386"/>
                        <a:pt x="246665" y="34481"/>
                        <a:pt x="239521" y="22860"/>
                      </a:cubicBezTo>
                      <a:cubicBezTo>
                        <a:pt x="234854" y="15240"/>
                        <a:pt x="220186" y="7239"/>
                        <a:pt x="185991" y="0"/>
                      </a:cubicBezTo>
                      <a:lnTo>
                        <a:pt x="52165" y="838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8920B6B-13DC-BE55-CD41-A7BB327E9241}"/>
                    </a:ext>
                  </a:extLst>
                </p:cNvPr>
                <p:cNvSpPr/>
                <p:nvPr/>
              </p:nvSpPr>
              <p:spPr>
                <a:xfrm>
                  <a:off x="1561147" y="1211484"/>
                  <a:ext cx="44504" cy="50206"/>
                </a:xfrm>
                <a:custGeom>
                  <a:avLst/>
                  <a:gdLst>
                    <a:gd name="connsiteX0" fmla="*/ 40386 w 44504"/>
                    <a:gd name="connsiteY0" fmla="*/ 49339 h 50206"/>
                    <a:gd name="connsiteX1" fmla="*/ 0 w 44504"/>
                    <a:gd name="connsiteY1" fmla="*/ 0 h 50206"/>
                    <a:gd name="connsiteX2" fmla="*/ 40386 w 44504"/>
                    <a:gd name="connsiteY2" fmla="*/ 49339 h 5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504" h="50206">
                      <a:moveTo>
                        <a:pt x="40386" y="49339"/>
                      </a:moveTo>
                      <a:cubicBezTo>
                        <a:pt x="53912" y="43339"/>
                        <a:pt x="32480" y="9334"/>
                        <a:pt x="0" y="0"/>
                      </a:cubicBezTo>
                      <a:cubicBezTo>
                        <a:pt x="3715" y="29242"/>
                        <a:pt x="26861" y="55340"/>
                        <a:pt x="40386" y="4933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9CB6D45-4F72-F563-9BB9-D4BCE1060A2C}"/>
                    </a:ext>
                  </a:extLst>
                </p:cNvPr>
                <p:cNvSpPr/>
                <p:nvPr/>
              </p:nvSpPr>
              <p:spPr>
                <a:xfrm>
                  <a:off x="1601342" y="1207173"/>
                  <a:ext cx="56853" cy="19754"/>
                </a:xfrm>
                <a:custGeom>
                  <a:avLst/>
                  <a:gdLst>
                    <a:gd name="connsiteX0" fmla="*/ 56674 w 56853"/>
                    <a:gd name="connsiteY0" fmla="*/ 18217 h 19754"/>
                    <a:gd name="connsiteX1" fmla="*/ 0 w 56853"/>
                    <a:gd name="connsiteY1" fmla="*/ 787 h 19754"/>
                    <a:gd name="connsiteX2" fmla="*/ 56674 w 56853"/>
                    <a:gd name="connsiteY2" fmla="*/ 18217 h 1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853" h="19754">
                      <a:moveTo>
                        <a:pt x="56674" y="18217"/>
                      </a:moveTo>
                      <a:cubicBezTo>
                        <a:pt x="59722" y="13550"/>
                        <a:pt x="23241" y="-3881"/>
                        <a:pt x="0" y="787"/>
                      </a:cubicBezTo>
                      <a:cubicBezTo>
                        <a:pt x="16193" y="16884"/>
                        <a:pt x="53626" y="22885"/>
                        <a:pt x="56674" y="18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63F834A7-9CAC-97DB-CC80-EEA5C6ED5FE3}"/>
                    </a:ext>
                  </a:extLst>
                </p:cNvPr>
                <p:cNvSpPr/>
                <p:nvPr/>
              </p:nvSpPr>
              <p:spPr>
                <a:xfrm>
                  <a:off x="1502663" y="1210151"/>
                  <a:ext cx="31454" cy="54505"/>
                </a:xfrm>
                <a:custGeom>
                  <a:avLst/>
                  <a:gdLst>
                    <a:gd name="connsiteX0" fmla="*/ 3620 w 31454"/>
                    <a:gd name="connsiteY0" fmla="*/ 53816 h 54505"/>
                    <a:gd name="connsiteX1" fmla="*/ 31147 w 31454"/>
                    <a:gd name="connsiteY1" fmla="*/ 0 h 54505"/>
                    <a:gd name="connsiteX2" fmla="*/ 3620 w 31454"/>
                    <a:gd name="connsiteY2" fmla="*/ 53816 h 5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54" h="54505">
                      <a:moveTo>
                        <a:pt x="3620" y="53816"/>
                      </a:moveTo>
                      <a:cubicBezTo>
                        <a:pt x="-6571" y="48673"/>
                        <a:pt x="5430" y="13621"/>
                        <a:pt x="31147" y="0"/>
                      </a:cubicBezTo>
                      <a:cubicBezTo>
                        <a:pt x="34196" y="34766"/>
                        <a:pt x="13812" y="58960"/>
                        <a:pt x="3620" y="5381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93B8533C-0CE6-CB3E-911E-5281776C049D}"/>
                    </a:ext>
                  </a:extLst>
                </p:cNvPr>
                <p:cNvSpPr/>
                <p:nvPr/>
              </p:nvSpPr>
              <p:spPr>
                <a:xfrm>
                  <a:off x="1442715" y="1213480"/>
                  <a:ext cx="54709" cy="21171"/>
                </a:xfrm>
                <a:custGeom>
                  <a:avLst/>
                  <a:gdLst>
                    <a:gd name="connsiteX0" fmla="*/ 131 w 54709"/>
                    <a:gd name="connsiteY0" fmla="*/ 18769 h 21171"/>
                    <a:gd name="connsiteX1" fmla="*/ 54709 w 54709"/>
                    <a:gd name="connsiteY1" fmla="*/ 195 h 21171"/>
                    <a:gd name="connsiteX2" fmla="*/ 131 w 54709"/>
                    <a:gd name="connsiteY2" fmla="*/ 18769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709" h="21171">
                      <a:moveTo>
                        <a:pt x="131" y="18769"/>
                      </a:moveTo>
                      <a:cubicBezTo>
                        <a:pt x="-2345" y="13435"/>
                        <a:pt x="30802" y="-1900"/>
                        <a:pt x="54709" y="195"/>
                      </a:cubicBezTo>
                      <a:cubicBezTo>
                        <a:pt x="27754" y="19055"/>
                        <a:pt x="2989" y="25056"/>
                        <a:pt x="131" y="1876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F90B30E-025D-F462-CB9E-B11757CC554A}"/>
                    </a:ext>
                  </a:extLst>
                </p:cNvPr>
                <p:cNvSpPr/>
                <p:nvPr/>
              </p:nvSpPr>
              <p:spPr>
                <a:xfrm>
                  <a:off x="1478535" y="1170021"/>
                  <a:ext cx="137299" cy="43658"/>
                </a:xfrm>
                <a:custGeom>
                  <a:avLst/>
                  <a:gdLst>
                    <a:gd name="connsiteX0" fmla="*/ 5269 w 137299"/>
                    <a:gd name="connsiteY0" fmla="*/ 43654 h 43658"/>
                    <a:gd name="connsiteX1" fmla="*/ 133475 w 137299"/>
                    <a:gd name="connsiteY1" fmla="*/ 35653 h 43658"/>
                    <a:gd name="connsiteX2" fmla="*/ 137285 w 137299"/>
                    <a:gd name="connsiteY2" fmla="*/ 31367 h 43658"/>
                    <a:gd name="connsiteX3" fmla="*/ 136428 w 137299"/>
                    <a:gd name="connsiteY3" fmla="*/ 17175 h 43658"/>
                    <a:gd name="connsiteX4" fmla="*/ 117092 w 137299"/>
                    <a:gd name="connsiteY4" fmla="*/ 30 h 43658"/>
                    <a:gd name="connsiteX5" fmla="*/ 17175 w 137299"/>
                    <a:gd name="connsiteY5" fmla="*/ 6221 h 43658"/>
                    <a:gd name="connsiteX6" fmla="*/ 30 w 137299"/>
                    <a:gd name="connsiteY6" fmla="*/ 25557 h 43658"/>
                    <a:gd name="connsiteX7" fmla="*/ 887 w 137299"/>
                    <a:gd name="connsiteY7" fmla="*/ 39749 h 43658"/>
                    <a:gd name="connsiteX8" fmla="*/ 5269 w 137299"/>
                    <a:gd name="connsiteY8" fmla="*/ 43654 h 43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299" h="43658">
                      <a:moveTo>
                        <a:pt x="5269" y="43654"/>
                      </a:moveTo>
                      <a:lnTo>
                        <a:pt x="133475" y="35653"/>
                      </a:lnTo>
                      <a:cubicBezTo>
                        <a:pt x="135761" y="35558"/>
                        <a:pt x="137476" y="33558"/>
                        <a:pt x="137285" y="31367"/>
                      </a:cubicBezTo>
                      <a:lnTo>
                        <a:pt x="136428" y="17175"/>
                      </a:lnTo>
                      <a:cubicBezTo>
                        <a:pt x="135856" y="7174"/>
                        <a:pt x="127189" y="-542"/>
                        <a:pt x="117092" y="30"/>
                      </a:cubicBezTo>
                      <a:lnTo>
                        <a:pt x="17175" y="6221"/>
                      </a:lnTo>
                      <a:cubicBezTo>
                        <a:pt x="7174" y="6888"/>
                        <a:pt x="-542" y="15556"/>
                        <a:pt x="30" y="25557"/>
                      </a:cubicBezTo>
                      <a:lnTo>
                        <a:pt x="887" y="39749"/>
                      </a:lnTo>
                      <a:cubicBezTo>
                        <a:pt x="1078" y="42130"/>
                        <a:pt x="3078" y="43750"/>
                        <a:pt x="5269" y="436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31" name="图形 6">
                  <a:extLst>
                    <a:ext uri="{FF2B5EF4-FFF2-40B4-BE49-F238E27FC236}">
                      <a16:creationId xmlns:a16="http://schemas.microsoft.com/office/drawing/2014/main" id="{E370651A-6AC0-450A-9332-EACBBE9C437B}"/>
                    </a:ext>
                  </a:extLst>
                </p:cNvPr>
                <p:cNvGrpSpPr/>
                <p:nvPr/>
              </p:nvGrpSpPr>
              <p:grpSpPr>
                <a:xfrm>
                  <a:off x="1442099" y="1457812"/>
                  <a:ext cx="241498" cy="106872"/>
                  <a:chOff x="1442099" y="1457812"/>
                  <a:chExt cx="241498" cy="106872"/>
                </a:xfrm>
              </p:grpSpPr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CE424263-107B-6183-6E9C-FAC8579E14B0}"/>
                      </a:ext>
                    </a:extLst>
                  </p:cNvPr>
                  <p:cNvSpPr/>
                  <p:nvPr/>
                </p:nvSpPr>
                <p:spPr>
                  <a:xfrm>
                    <a:off x="1462373" y="1504144"/>
                    <a:ext cx="211359" cy="20046"/>
                  </a:xfrm>
                  <a:custGeom>
                    <a:avLst/>
                    <a:gdLst>
                      <a:gd name="connsiteX0" fmla="*/ 202501 w 211359"/>
                      <a:gd name="connsiteY0" fmla="*/ 7282 h 20046"/>
                      <a:gd name="connsiteX1" fmla="*/ 211360 w 211359"/>
                      <a:gd name="connsiteY1" fmla="*/ 1853 h 20046"/>
                      <a:gd name="connsiteX2" fmla="*/ 209645 w 211359"/>
                      <a:gd name="connsiteY2" fmla="*/ 1282 h 20046"/>
                      <a:gd name="connsiteX3" fmla="*/ 101060 w 211359"/>
                      <a:gd name="connsiteY3" fmla="*/ 2711 h 20046"/>
                      <a:gd name="connsiteX4" fmla="*/ 1619 w 211359"/>
                      <a:gd name="connsiteY4" fmla="*/ 14807 h 20046"/>
                      <a:gd name="connsiteX5" fmla="*/ 0 w 211359"/>
                      <a:gd name="connsiteY5" fmla="*/ 15569 h 20046"/>
                      <a:gd name="connsiteX6" fmla="*/ 10001 w 211359"/>
                      <a:gd name="connsiteY6" fmla="*/ 20046 h 20046"/>
                      <a:gd name="connsiteX7" fmla="*/ 101537 w 211359"/>
                      <a:gd name="connsiteY7" fmla="*/ 9188 h 20046"/>
                      <a:gd name="connsiteX8" fmla="*/ 202501 w 211359"/>
                      <a:gd name="connsiteY8" fmla="*/ 7282 h 20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359" h="20046">
                        <a:moveTo>
                          <a:pt x="202501" y="7282"/>
                        </a:moveTo>
                        <a:cubicBezTo>
                          <a:pt x="205550" y="5568"/>
                          <a:pt x="208407" y="3663"/>
                          <a:pt x="211360" y="1853"/>
                        </a:cubicBezTo>
                        <a:cubicBezTo>
                          <a:pt x="210884" y="1472"/>
                          <a:pt x="210312" y="1282"/>
                          <a:pt x="209645" y="1282"/>
                        </a:cubicBezTo>
                        <a:cubicBezTo>
                          <a:pt x="173641" y="-1004"/>
                          <a:pt x="136588" y="-52"/>
                          <a:pt x="101060" y="2711"/>
                        </a:cubicBezTo>
                        <a:cubicBezTo>
                          <a:pt x="65627" y="5473"/>
                          <a:pt x="31623" y="9950"/>
                          <a:pt x="1619" y="14807"/>
                        </a:cubicBezTo>
                        <a:cubicBezTo>
                          <a:pt x="1048" y="14902"/>
                          <a:pt x="476" y="15188"/>
                          <a:pt x="0" y="15569"/>
                        </a:cubicBezTo>
                        <a:cubicBezTo>
                          <a:pt x="3238" y="17093"/>
                          <a:pt x="6572" y="18617"/>
                          <a:pt x="10001" y="20046"/>
                        </a:cubicBezTo>
                        <a:cubicBezTo>
                          <a:pt x="37909" y="15665"/>
                          <a:pt x="69056" y="11664"/>
                          <a:pt x="101537" y="9188"/>
                        </a:cubicBezTo>
                        <a:cubicBezTo>
                          <a:pt x="134588" y="6521"/>
                          <a:pt x="168974" y="5568"/>
                          <a:pt x="202501" y="7282"/>
                        </a:cubicBezTo>
                        <a:close/>
                      </a:path>
                    </a:pathLst>
                  </a:custGeom>
                  <a:solidFill>
                    <a:srgbClr val="C3211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C0D7D316-C1E9-D02E-D36A-85D0791848A7}"/>
                      </a:ext>
                    </a:extLst>
                  </p:cNvPr>
                  <p:cNvSpPr/>
                  <p:nvPr/>
                </p:nvSpPr>
                <p:spPr>
                  <a:xfrm>
                    <a:off x="1442099" y="1457812"/>
                    <a:ext cx="241498" cy="77236"/>
                  </a:xfrm>
                  <a:custGeom>
                    <a:avLst/>
                    <a:gdLst>
                      <a:gd name="connsiteX0" fmla="*/ 54754 w 241498"/>
                      <a:gd name="connsiteY0" fmla="*/ 77237 h 77236"/>
                      <a:gd name="connsiteX1" fmla="*/ 9701 w 241498"/>
                      <a:gd name="connsiteY1" fmla="*/ 62854 h 77236"/>
                      <a:gd name="connsiteX2" fmla="*/ 68946 w 241498"/>
                      <a:gd name="connsiteY2" fmla="*/ 56282 h 77236"/>
                      <a:gd name="connsiteX3" fmla="*/ 76090 w 241498"/>
                      <a:gd name="connsiteY3" fmla="*/ 9324 h 77236"/>
                      <a:gd name="connsiteX4" fmla="*/ 121048 w 241498"/>
                      <a:gd name="connsiteY4" fmla="*/ 51900 h 77236"/>
                      <a:gd name="connsiteX5" fmla="*/ 169625 w 241498"/>
                      <a:gd name="connsiteY5" fmla="*/ 465 h 77236"/>
                      <a:gd name="connsiteX6" fmla="*/ 171340 w 241498"/>
                      <a:gd name="connsiteY6" fmla="*/ 55615 h 77236"/>
                      <a:gd name="connsiteX7" fmla="*/ 191819 w 241498"/>
                      <a:gd name="connsiteY7" fmla="*/ 41899 h 77236"/>
                      <a:gd name="connsiteX8" fmla="*/ 221632 w 241498"/>
                      <a:gd name="connsiteY8" fmla="*/ 31422 h 77236"/>
                      <a:gd name="connsiteX9" fmla="*/ 239920 w 241498"/>
                      <a:gd name="connsiteY9" fmla="*/ 44661 h 77236"/>
                      <a:gd name="connsiteX10" fmla="*/ 188771 w 241498"/>
                      <a:gd name="connsiteY10" fmla="*/ 72570 h 77236"/>
                      <a:gd name="connsiteX11" fmla="*/ 54754 w 241498"/>
                      <a:gd name="connsiteY11" fmla="*/ 77237 h 77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1498" h="77236">
                        <a:moveTo>
                          <a:pt x="54754" y="77237"/>
                        </a:moveTo>
                        <a:cubicBezTo>
                          <a:pt x="54754" y="77237"/>
                          <a:pt x="25131" y="71141"/>
                          <a:pt x="9701" y="62854"/>
                        </a:cubicBezTo>
                        <a:cubicBezTo>
                          <a:pt x="-20398" y="46757"/>
                          <a:pt x="25226" y="36660"/>
                          <a:pt x="68946" y="56282"/>
                        </a:cubicBezTo>
                        <a:cubicBezTo>
                          <a:pt x="68946" y="56282"/>
                          <a:pt x="39323" y="11229"/>
                          <a:pt x="76090" y="9324"/>
                        </a:cubicBezTo>
                        <a:cubicBezTo>
                          <a:pt x="112856" y="7419"/>
                          <a:pt x="121048" y="51900"/>
                          <a:pt x="121048" y="51900"/>
                        </a:cubicBezTo>
                        <a:cubicBezTo>
                          <a:pt x="121048" y="51900"/>
                          <a:pt x="135335" y="-5726"/>
                          <a:pt x="169625" y="465"/>
                        </a:cubicBezTo>
                        <a:cubicBezTo>
                          <a:pt x="203915" y="6561"/>
                          <a:pt x="171340" y="55615"/>
                          <a:pt x="171340" y="55615"/>
                        </a:cubicBezTo>
                        <a:cubicBezTo>
                          <a:pt x="171340" y="55615"/>
                          <a:pt x="178007" y="47900"/>
                          <a:pt x="191819" y="41899"/>
                        </a:cubicBezTo>
                        <a:cubicBezTo>
                          <a:pt x="195724" y="40185"/>
                          <a:pt x="208773" y="33327"/>
                          <a:pt x="221632" y="31422"/>
                        </a:cubicBezTo>
                        <a:cubicBezTo>
                          <a:pt x="233729" y="29707"/>
                          <a:pt x="245921" y="32469"/>
                          <a:pt x="239920" y="44661"/>
                        </a:cubicBezTo>
                        <a:cubicBezTo>
                          <a:pt x="236015" y="52662"/>
                          <a:pt x="222203" y="62092"/>
                          <a:pt x="188771" y="72570"/>
                        </a:cubicBezTo>
                        <a:lnTo>
                          <a:pt x="54754" y="7723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8B1CAFFE-0051-E93F-3045-7C007FAD5178}"/>
                      </a:ext>
                    </a:extLst>
                  </p:cNvPr>
                  <p:cNvSpPr/>
                  <p:nvPr/>
                </p:nvSpPr>
                <p:spPr>
                  <a:xfrm>
                    <a:off x="1576387" y="1469865"/>
                    <a:ext cx="40188" cy="53563"/>
                  </a:xfrm>
                  <a:custGeom>
                    <a:avLst/>
                    <a:gdLst>
                      <a:gd name="connsiteX0" fmla="*/ 35338 w 40188"/>
                      <a:gd name="connsiteY0" fmla="*/ 509 h 53563"/>
                      <a:gd name="connsiteX1" fmla="*/ 0 w 40188"/>
                      <a:gd name="connsiteY1" fmla="*/ 53563 h 53563"/>
                      <a:gd name="connsiteX2" fmla="*/ 35338 w 40188"/>
                      <a:gd name="connsiteY2" fmla="*/ 509 h 53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188" h="53563">
                        <a:moveTo>
                          <a:pt x="35338" y="509"/>
                        </a:moveTo>
                        <a:cubicBezTo>
                          <a:pt x="49435" y="5176"/>
                          <a:pt x="31337" y="41086"/>
                          <a:pt x="0" y="53563"/>
                        </a:cubicBezTo>
                        <a:cubicBezTo>
                          <a:pt x="762" y="24036"/>
                          <a:pt x="21241" y="-4158"/>
                          <a:pt x="35338" y="5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E7D5EA77-39E8-78DA-307B-E7E0CB88A1F6}"/>
                      </a:ext>
                    </a:extLst>
                  </p:cNvPr>
                  <p:cNvSpPr/>
                  <p:nvPr/>
                </p:nvSpPr>
                <p:spPr>
                  <a:xfrm>
                    <a:off x="1616583" y="1499167"/>
                    <a:ext cx="55017" cy="24068"/>
                  </a:xfrm>
                  <a:custGeom>
                    <a:avLst/>
                    <a:gdLst>
                      <a:gd name="connsiteX0" fmla="*/ 54769 w 55017"/>
                      <a:gd name="connsiteY0" fmla="*/ 1020 h 24068"/>
                      <a:gd name="connsiteX1" fmla="*/ 0 w 55017"/>
                      <a:gd name="connsiteY1" fmla="*/ 23880 h 24068"/>
                      <a:gd name="connsiteX2" fmla="*/ 54769 w 55017"/>
                      <a:gd name="connsiteY2" fmla="*/ 1020 h 2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5017" h="24068">
                        <a:moveTo>
                          <a:pt x="54769" y="1020"/>
                        </a:moveTo>
                        <a:cubicBezTo>
                          <a:pt x="58293" y="5402"/>
                          <a:pt x="23622" y="26261"/>
                          <a:pt x="0" y="23880"/>
                        </a:cubicBezTo>
                        <a:cubicBezTo>
                          <a:pt x="14668" y="6259"/>
                          <a:pt x="51340" y="-3266"/>
                          <a:pt x="54769" y="1020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7DD9F10B-C256-89EE-B720-3D76A1B3DB35}"/>
                      </a:ext>
                    </a:extLst>
                  </p:cNvPr>
                  <p:cNvSpPr/>
                  <p:nvPr/>
                </p:nvSpPr>
                <p:spPr>
                  <a:xfrm>
                    <a:off x="1513684" y="1475461"/>
                    <a:ext cx="35461" cy="51872"/>
                  </a:xfrm>
                  <a:custGeom>
                    <a:avLst/>
                    <a:gdLst>
                      <a:gd name="connsiteX0" fmla="*/ 2886 w 35461"/>
                      <a:gd name="connsiteY0" fmla="*/ 1009 h 51872"/>
                      <a:gd name="connsiteX1" fmla="*/ 35461 w 35461"/>
                      <a:gd name="connsiteY1" fmla="*/ 51873 h 51872"/>
                      <a:gd name="connsiteX2" fmla="*/ 2886 w 35461"/>
                      <a:gd name="connsiteY2" fmla="*/ 1009 h 51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1" h="51872">
                        <a:moveTo>
                          <a:pt x="2886" y="1009"/>
                        </a:moveTo>
                        <a:cubicBezTo>
                          <a:pt x="-6734" y="7010"/>
                          <a:pt x="8601" y="40824"/>
                          <a:pt x="35461" y="51873"/>
                        </a:cubicBezTo>
                        <a:cubicBezTo>
                          <a:pt x="35176" y="17011"/>
                          <a:pt x="12601" y="-5087"/>
                          <a:pt x="2886" y="10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EBFB1FF7-0F0B-317B-0B17-EB8E0EEAC5D9}"/>
                      </a:ext>
                    </a:extLst>
                  </p:cNvPr>
                  <p:cNvSpPr/>
                  <p:nvPr/>
                </p:nvSpPr>
                <p:spPr>
                  <a:xfrm>
                    <a:off x="1456392" y="1511086"/>
                    <a:ext cx="56177" cy="17254"/>
                  </a:xfrm>
                  <a:custGeom>
                    <a:avLst/>
                    <a:gdLst>
                      <a:gd name="connsiteX0" fmla="*/ 76 w 56177"/>
                      <a:gd name="connsiteY0" fmla="*/ 3103 h 17254"/>
                      <a:gd name="connsiteX1" fmla="*/ 56178 w 56177"/>
                      <a:gd name="connsiteY1" fmla="*/ 16343 h 17254"/>
                      <a:gd name="connsiteX2" fmla="*/ 76 w 56177"/>
                      <a:gd name="connsiteY2" fmla="*/ 3103 h 17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177" h="17254">
                        <a:moveTo>
                          <a:pt x="76" y="3103"/>
                        </a:moveTo>
                        <a:cubicBezTo>
                          <a:pt x="-1829" y="8723"/>
                          <a:pt x="32651" y="20629"/>
                          <a:pt x="56178" y="16343"/>
                        </a:cubicBezTo>
                        <a:cubicBezTo>
                          <a:pt x="27603" y="150"/>
                          <a:pt x="2362" y="-3469"/>
                          <a:pt x="76" y="3103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7F3754E2-8970-A320-619D-8F5BE68E19A4}"/>
                      </a:ext>
                    </a:extLst>
                  </p:cNvPr>
                  <p:cNvSpPr/>
                  <p:nvPr/>
                </p:nvSpPr>
                <p:spPr>
                  <a:xfrm>
                    <a:off x="1495230" y="1524186"/>
                    <a:ext cx="137081" cy="40498"/>
                  </a:xfrm>
                  <a:custGeom>
                    <a:avLst/>
                    <a:gdLst>
                      <a:gd name="connsiteX0" fmla="*/ 3909 w 137081"/>
                      <a:gd name="connsiteY0" fmla="*/ 4480 h 40498"/>
                      <a:gd name="connsiteX1" fmla="*/ 132306 w 137081"/>
                      <a:gd name="connsiteY1" fmla="*/ 4 h 40498"/>
                      <a:gd name="connsiteX2" fmla="*/ 136497 w 137081"/>
                      <a:gd name="connsiteY2" fmla="*/ 3909 h 40498"/>
                      <a:gd name="connsiteX3" fmla="*/ 137069 w 137081"/>
                      <a:gd name="connsiteY3" fmla="*/ 18101 h 40498"/>
                      <a:gd name="connsiteX4" fmla="*/ 119543 w 137081"/>
                      <a:gd name="connsiteY4" fmla="*/ 36961 h 40498"/>
                      <a:gd name="connsiteX5" fmla="*/ 19530 w 137081"/>
                      <a:gd name="connsiteY5" fmla="*/ 40485 h 40498"/>
                      <a:gd name="connsiteX6" fmla="*/ 575 w 137081"/>
                      <a:gd name="connsiteY6" fmla="*/ 22864 h 40498"/>
                      <a:gd name="connsiteX7" fmla="*/ 4 w 137081"/>
                      <a:gd name="connsiteY7" fmla="*/ 8671 h 40498"/>
                      <a:gd name="connsiteX8" fmla="*/ 3909 w 137081"/>
                      <a:gd name="connsiteY8" fmla="*/ 4480 h 40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081" h="40498">
                        <a:moveTo>
                          <a:pt x="3909" y="4480"/>
                        </a:moveTo>
                        <a:lnTo>
                          <a:pt x="132306" y="4"/>
                        </a:lnTo>
                        <a:cubicBezTo>
                          <a:pt x="134592" y="-92"/>
                          <a:pt x="136497" y="1718"/>
                          <a:pt x="136497" y="3909"/>
                        </a:cubicBezTo>
                        <a:lnTo>
                          <a:pt x="137069" y="18101"/>
                        </a:lnTo>
                        <a:cubicBezTo>
                          <a:pt x="137450" y="28102"/>
                          <a:pt x="129544" y="36675"/>
                          <a:pt x="119543" y="36961"/>
                        </a:cubicBezTo>
                        <a:lnTo>
                          <a:pt x="19530" y="40485"/>
                        </a:lnTo>
                        <a:cubicBezTo>
                          <a:pt x="9529" y="40866"/>
                          <a:pt x="956" y="32960"/>
                          <a:pt x="575" y="22864"/>
                        </a:cubicBezTo>
                        <a:lnTo>
                          <a:pt x="4" y="8671"/>
                        </a:lnTo>
                        <a:cubicBezTo>
                          <a:pt x="-91" y="6481"/>
                          <a:pt x="1623" y="4576"/>
                          <a:pt x="3909" y="448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86" name="图形 6">
              <a:extLst>
                <a:ext uri="{FF2B5EF4-FFF2-40B4-BE49-F238E27FC236}">
                  <a16:creationId xmlns:a16="http://schemas.microsoft.com/office/drawing/2014/main" id="{52FC77E2-088C-67A3-13D1-186BE341B2B9}"/>
                </a:ext>
              </a:extLst>
            </p:cNvPr>
            <p:cNvGrpSpPr/>
            <p:nvPr/>
          </p:nvGrpSpPr>
          <p:grpSpPr>
            <a:xfrm>
              <a:off x="223792" y="2327644"/>
              <a:ext cx="1315415" cy="1401663"/>
              <a:chOff x="-14" y="-15"/>
              <a:chExt cx="1061556" cy="1131159"/>
            </a:xfrm>
          </p:grpSpPr>
          <p:grpSp>
            <p:nvGrpSpPr>
              <p:cNvPr id="87" name="图形 6">
                <a:extLst>
                  <a:ext uri="{FF2B5EF4-FFF2-40B4-BE49-F238E27FC236}">
                    <a16:creationId xmlns:a16="http://schemas.microsoft.com/office/drawing/2014/main" id="{0904744F-878C-E08C-33C3-4D991307C47F}"/>
                  </a:ext>
                </a:extLst>
              </p:cNvPr>
              <p:cNvGrpSpPr/>
              <p:nvPr/>
            </p:nvGrpSpPr>
            <p:grpSpPr>
              <a:xfrm>
                <a:off x="-14" y="-15"/>
                <a:ext cx="1061556" cy="1131159"/>
                <a:chOff x="-14" y="-15"/>
                <a:chExt cx="1061556" cy="1131159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112E957-5548-955B-4F48-9A28EC40DD87}"/>
                    </a:ext>
                  </a:extLst>
                </p:cNvPr>
                <p:cNvSpPr/>
                <p:nvPr/>
              </p:nvSpPr>
              <p:spPr>
                <a:xfrm>
                  <a:off x="717755" y="-15"/>
                  <a:ext cx="343786" cy="703531"/>
                </a:xfrm>
                <a:custGeom>
                  <a:avLst/>
                  <a:gdLst>
                    <a:gd name="connsiteX0" fmla="*/ 48 w 343786"/>
                    <a:gd name="connsiteY0" fmla="*/ 703532 h 703531"/>
                    <a:gd name="connsiteX1" fmla="*/ 304182 w 343786"/>
                    <a:gd name="connsiteY1" fmla="*/ 3920 h 703531"/>
                    <a:gd name="connsiteX2" fmla="*/ 65866 w 343786"/>
                    <a:gd name="connsiteY2" fmla="*/ 673337 h 703531"/>
                    <a:gd name="connsiteX3" fmla="*/ 48 w 343786"/>
                    <a:gd name="connsiteY3" fmla="*/ 703532 h 70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3786" h="703531">
                      <a:moveTo>
                        <a:pt x="48" y="703532"/>
                      </a:moveTo>
                      <a:cubicBezTo>
                        <a:pt x="-2524" y="491600"/>
                        <a:pt x="97680" y="113172"/>
                        <a:pt x="304182" y="3920"/>
                      </a:cubicBezTo>
                      <a:cubicBezTo>
                        <a:pt x="405623" y="-49705"/>
                        <a:pt x="307230" y="460930"/>
                        <a:pt x="65866" y="673337"/>
                      </a:cubicBezTo>
                      <a:lnTo>
                        <a:pt x="48" y="703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6D9D631-AF65-8C93-BC2F-365A18423F7D}"/>
                    </a:ext>
                  </a:extLst>
                </p:cNvPr>
                <p:cNvSpPr/>
                <p:nvPr/>
              </p:nvSpPr>
              <p:spPr>
                <a:xfrm>
                  <a:off x="768381" y="5619"/>
                  <a:ext cx="293089" cy="627221"/>
                </a:xfrm>
                <a:custGeom>
                  <a:avLst/>
                  <a:gdLst>
                    <a:gd name="connsiteX0" fmla="*/ 28861 w 293089"/>
                    <a:gd name="connsiteY0" fmla="*/ 480822 h 627221"/>
                    <a:gd name="connsiteX1" fmla="*/ 279845 w 293089"/>
                    <a:gd name="connsiteY1" fmla="*/ 0 h 627221"/>
                    <a:gd name="connsiteX2" fmla="*/ 56483 w 293089"/>
                    <a:gd name="connsiteY2" fmla="*/ 627221 h 627221"/>
                    <a:gd name="connsiteX3" fmla="*/ 0 w 293089"/>
                    <a:gd name="connsiteY3" fmla="*/ 607028 h 627221"/>
                    <a:gd name="connsiteX4" fmla="*/ 28861 w 293089"/>
                    <a:gd name="connsiteY4" fmla="*/ 480822 h 627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089" h="627221">
                      <a:moveTo>
                        <a:pt x="28861" y="480822"/>
                      </a:moveTo>
                      <a:cubicBezTo>
                        <a:pt x="66199" y="342995"/>
                        <a:pt x="149066" y="94679"/>
                        <a:pt x="279845" y="0"/>
                      </a:cubicBezTo>
                      <a:cubicBezTo>
                        <a:pt x="328041" y="50197"/>
                        <a:pt x="242697" y="423958"/>
                        <a:pt x="56483" y="627221"/>
                      </a:cubicBezTo>
                      <a:cubicBezTo>
                        <a:pt x="48958" y="592741"/>
                        <a:pt x="17145" y="639889"/>
                        <a:pt x="0" y="607028"/>
                      </a:cubicBezTo>
                      <a:cubicBezTo>
                        <a:pt x="2762" y="593408"/>
                        <a:pt x="25622" y="497015"/>
                        <a:pt x="28861" y="48082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378385-B1A7-2C58-AB4C-5C9A994CEC04}"/>
                    </a:ext>
                  </a:extLst>
                </p:cNvPr>
                <p:cNvSpPr/>
                <p:nvPr/>
              </p:nvSpPr>
              <p:spPr>
                <a:xfrm>
                  <a:off x="-14" y="214701"/>
                  <a:ext cx="623616" cy="510531"/>
                </a:xfrm>
                <a:custGeom>
                  <a:avLst/>
                  <a:gdLst>
                    <a:gd name="connsiteX0" fmla="*/ 623616 w 623616"/>
                    <a:gd name="connsiteY0" fmla="*/ 510532 h 510531"/>
                    <a:gd name="connsiteX1" fmla="*/ 25065 w 623616"/>
                    <a:gd name="connsiteY1" fmla="*/ 87 h 510531"/>
                    <a:gd name="connsiteX2" fmla="*/ 548845 w 623616"/>
                    <a:gd name="connsiteY2" fmla="*/ 510246 h 510531"/>
                    <a:gd name="connsiteX3" fmla="*/ 623616 w 623616"/>
                    <a:gd name="connsiteY3" fmla="*/ 510532 h 510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616" h="510531">
                      <a:moveTo>
                        <a:pt x="623616" y="510532"/>
                      </a:moveTo>
                      <a:cubicBezTo>
                        <a:pt x="530176" y="316889"/>
                        <a:pt x="266143" y="14279"/>
                        <a:pt x="25065" y="87"/>
                      </a:cubicBezTo>
                      <a:cubicBezTo>
                        <a:pt x="-93331" y="-6962"/>
                        <a:pt x="228805" y="416520"/>
                        <a:pt x="548845" y="510246"/>
                      </a:cubicBezTo>
                      <a:lnTo>
                        <a:pt x="623616" y="510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5A0F656-55FD-1D8F-AA49-79DF0E037963}"/>
                    </a:ext>
                  </a:extLst>
                </p:cNvPr>
                <p:cNvSpPr/>
                <p:nvPr/>
              </p:nvSpPr>
              <p:spPr>
                <a:xfrm>
                  <a:off x="-14" y="214608"/>
                  <a:ext cx="564656" cy="510338"/>
                </a:xfrm>
                <a:custGeom>
                  <a:avLst/>
                  <a:gdLst>
                    <a:gd name="connsiteX0" fmla="*/ 36305 w 564656"/>
                    <a:gd name="connsiteY0" fmla="*/ 942 h 510338"/>
                    <a:gd name="connsiteX1" fmla="*/ 564656 w 564656"/>
                    <a:gd name="connsiteY1" fmla="*/ 510339 h 510338"/>
                    <a:gd name="connsiteX2" fmla="*/ 548845 w 564656"/>
                    <a:gd name="connsiteY2" fmla="*/ 510244 h 510338"/>
                    <a:gd name="connsiteX3" fmla="*/ 25065 w 564656"/>
                    <a:gd name="connsiteY3" fmla="*/ 85 h 510338"/>
                    <a:gd name="connsiteX4" fmla="*/ 36305 w 564656"/>
                    <a:gd name="connsiteY4" fmla="*/ 942 h 51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656" h="510338">
                      <a:moveTo>
                        <a:pt x="36305" y="942"/>
                      </a:moveTo>
                      <a:cubicBezTo>
                        <a:pt x="345772" y="158104"/>
                        <a:pt x="518555" y="429853"/>
                        <a:pt x="564656" y="510339"/>
                      </a:cubicBezTo>
                      <a:lnTo>
                        <a:pt x="548845" y="510244"/>
                      </a:lnTo>
                      <a:cubicBezTo>
                        <a:pt x="228805" y="416613"/>
                        <a:pt x="-93331" y="-6869"/>
                        <a:pt x="25065" y="85"/>
                      </a:cubicBezTo>
                      <a:cubicBezTo>
                        <a:pt x="28780" y="275"/>
                        <a:pt x="32590" y="656"/>
                        <a:pt x="36305" y="9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1D21BFC-E887-1781-7AB6-4A3D96FF774F}"/>
                    </a:ext>
                  </a:extLst>
                </p:cNvPr>
                <p:cNvSpPr/>
                <p:nvPr/>
              </p:nvSpPr>
              <p:spPr>
                <a:xfrm>
                  <a:off x="366691" y="579306"/>
                  <a:ext cx="685087" cy="551838"/>
                </a:xfrm>
                <a:custGeom>
                  <a:avLst/>
                  <a:gdLst>
                    <a:gd name="connsiteX0" fmla="*/ 362638 w 685087"/>
                    <a:gd name="connsiteY0" fmla="*/ 544834 h 551838"/>
                    <a:gd name="connsiteX1" fmla="*/ 258339 w 685087"/>
                    <a:gd name="connsiteY1" fmla="*/ 14482 h 551838"/>
                    <a:gd name="connsiteX2" fmla="*/ 362638 w 685087"/>
                    <a:gd name="connsiteY2" fmla="*/ 544834 h 55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5087" h="551838">
                      <a:moveTo>
                        <a:pt x="362638" y="544834"/>
                      </a:moveTo>
                      <a:cubicBezTo>
                        <a:pt x="928518" y="481683"/>
                        <a:pt x="656199" y="-98199"/>
                        <a:pt x="258339" y="14482"/>
                      </a:cubicBezTo>
                      <a:cubicBezTo>
                        <a:pt x="-58176" y="104017"/>
                        <a:pt x="-148759" y="617415"/>
                        <a:pt x="362638" y="5448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29C5159-CD28-EAAD-A06D-E2DF264121D7}"/>
                    </a:ext>
                  </a:extLst>
                </p:cNvPr>
                <p:cNvSpPr/>
                <p:nvPr/>
              </p:nvSpPr>
              <p:spPr>
                <a:xfrm>
                  <a:off x="559429" y="486987"/>
                  <a:ext cx="165578" cy="137852"/>
                </a:xfrm>
                <a:custGeom>
                  <a:avLst/>
                  <a:gdLst>
                    <a:gd name="connsiteX0" fmla="*/ 545 w 165578"/>
                    <a:gd name="connsiteY0" fmla="*/ 137852 h 137852"/>
                    <a:gd name="connsiteX1" fmla="*/ 21691 w 165578"/>
                    <a:gd name="connsiteY1" fmla="*/ 46603 h 137852"/>
                    <a:gd name="connsiteX2" fmla="*/ 42836 w 165578"/>
                    <a:gd name="connsiteY2" fmla="*/ 82607 h 137852"/>
                    <a:gd name="connsiteX3" fmla="*/ 82270 w 165578"/>
                    <a:gd name="connsiteY3" fmla="*/ 407 h 137852"/>
                    <a:gd name="connsiteX4" fmla="*/ 103035 w 165578"/>
                    <a:gd name="connsiteY4" fmla="*/ 61081 h 137852"/>
                    <a:gd name="connsiteX5" fmla="*/ 163233 w 165578"/>
                    <a:gd name="connsiteY5" fmla="*/ 46698 h 137852"/>
                    <a:gd name="connsiteX6" fmla="*/ 114464 w 165578"/>
                    <a:gd name="connsiteY6" fmla="*/ 108611 h 137852"/>
                    <a:gd name="connsiteX7" fmla="*/ 545 w 165578"/>
                    <a:gd name="connsiteY7" fmla="*/ 137852 h 13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578" h="137852">
                      <a:moveTo>
                        <a:pt x="545" y="137852"/>
                      </a:moveTo>
                      <a:cubicBezTo>
                        <a:pt x="545" y="137852"/>
                        <a:pt x="-5360" y="54604"/>
                        <a:pt x="21691" y="46603"/>
                      </a:cubicBezTo>
                      <a:cubicBezTo>
                        <a:pt x="48742" y="38602"/>
                        <a:pt x="42836" y="82607"/>
                        <a:pt x="42836" y="82607"/>
                      </a:cubicBezTo>
                      <a:cubicBezTo>
                        <a:pt x="42836" y="82607"/>
                        <a:pt x="56933" y="-6737"/>
                        <a:pt x="82270" y="407"/>
                      </a:cubicBezTo>
                      <a:cubicBezTo>
                        <a:pt x="107702" y="7550"/>
                        <a:pt x="103035" y="61081"/>
                        <a:pt x="103035" y="61081"/>
                      </a:cubicBezTo>
                      <a:cubicBezTo>
                        <a:pt x="103035" y="61081"/>
                        <a:pt x="147992" y="10408"/>
                        <a:pt x="163233" y="46698"/>
                      </a:cubicBezTo>
                      <a:cubicBezTo>
                        <a:pt x="178472" y="82988"/>
                        <a:pt x="114464" y="108611"/>
                        <a:pt x="114464" y="108611"/>
                      </a:cubicBezTo>
                      <a:lnTo>
                        <a:pt x="545" y="1378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8" name="图形 6">
                <a:extLst>
                  <a:ext uri="{FF2B5EF4-FFF2-40B4-BE49-F238E27FC236}">
                    <a16:creationId xmlns:a16="http://schemas.microsoft.com/office/drawing/2014/main" id="{1E3629AE-7B2A-CAE0-C7F3-5C669009B6D2}"/>
                  </a:ext>
                </a:extLst>
              </p:cNvPr>
              <p:cNvGrpSpPr/>
              <p:nvPr/>
            </p:nvGrpSpPr>
            <p:grpSpPr>
              <a:xfrm>
                <a:off x="498887" y="656626"/>
                <a:ext cx="506604" cy="378056"/>
                <a:chOff x="498887" y="656626"/>
                <a:chExt cx="506604" cy="378056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4BC9224-91C8-AA23-1EB4-BC210D93633A}"/>
                    </a:ext>
                  </a:extLst>
                </p:cNvPr>
                <p:cNvSpPr/>
                <p:nvPr/>
              </p:nvSpPr>
              <p:spPr>
                <a:xfrm>
                  <a:off x="668997" y="884978"/>
                  <a:ext cx="162886" cy="70551"/>
                </a:xfrm>
                <a:custGeom>
                  <a:avLst/>
                  <a:gdLst>
                    <a:gd name="connsiteX0" fmla="*/ 152534 w 162886"/>
                    <a:gd name="connsiteY0" fmla="*/ 6180 h 70551"/>
                    <a:gd name="connsiteX1" fmla="*/ 153772 w 162886"/>
                    <a:gd name="connsiteY1" fmla="*/ 656 h 70551"/>
                    <a:gd name="connsiteX2" fmla="*/ 159297 w 162886"/>
                    <a:gd name="connsiteY2" fmla="*/ 1894 h 70551"/>
                    <a:gd name="connsiteX3" fmla="*/ 162535 w 162886"/>
                    <a:gd name="connsiteY3" fmla="*/ 17801 h 70551"/>
                    <a:gd name="connsiteX4" fmla="*/ 157487 w 162886"/>
                    <a:gd name="connsiteY4" fmla="*/ 28850 h 70551"/>
                    <a:gd name="connsiteX5" fmla="*/ 147867 w 162886"/>
                    <a:gd name="connsiteY5" fmla="*/ 37518 h 70551"/>
                    <a:gd name="connsiteX6" fmla="*/ 114339 w 162886"/>
                    <a:gd name="connsiteY6" fmla="*/ 43709 h 70551"/>
                    <a:gd name="connsiteX7" fmla="*/ 93193 w 162886"/>
                    <a:gd name="connsiteY7" fmla="*/ 32565 h 70551"/>
                    <a:gd name="connsiteX8" fmla="*/ 81668 w 162886"/>
                    <a:gd name="connsiteY8" fmla="*/ 19896 h 70551"/>
                    <a:gd name="connsiteX9" fmla="*/ 80144 w 162886"/>
                    <a:gd name="connsiteY9" fmla="*/ 28278 h 70551"/>
                    <a:gd name="connsiteX10" fmla="*/ 48426 w 162886"/>
                    <a:gd name="connsiteY10" fmla="*/ 68474 h 70551"/>
                    <a:gd name="connsiteX11" fmla="*/ 30804 w 162886"/>
                    <a:gd name="connsiteY11" fmla="*/ 70284 h 70551"/>
                    <a:gd name="connsiteX12" fmla="*/ 14898 w 162886"/>
                    <a:gd name="connsiteY12" fmla="*/ 64759 h 70551"/>
                    <a:gd name="connsiteX13" fmla="*/ 134 w 162886"/>
                    <a:gd name="connsiteY13" fmla="*/ 35613 h 70551"/>
                    <a:gd name="connsiteX14" fmla="*/ 4515 w 162886"/>
                    <a:gd name="connsiteY14" fmla="*/ 31993 h 70551"/>
                    <a:gd name="connsiteX15" fmla="*/ 8135 w 162886"/>
                    <a:gd name="connsiteY15" fmla="*/ 36375 h 70551"/>
                    <a:gd name="connsiteX16" fmla="*/ 19089 w 162886"/>
                    <a:gd name="connsiteY16" fmla="*/ 57996 h 70551"/>
                    <a:gd name="connsiteX17" fmla="*/ 31662 w 162886"/>
                    <a:gd name="connsiteY17" fmla="*/ 62283 h 70551"/>
                    <a:gd name="connsiteX18" fmla="*/ 45759 w 162886"/>
                    <a:gd name="connsiteY18" fmla="*/ 60854 h 70551"/>
                    <a:gd name="connsiteX19" fmla="*/ 72048 w 162886"/>
                    <a:gd name="connsiteY19" fmla="*/ 26659 h 70551"/>
                    <a:gd name="connsiteX20" fmla="*/ 73857 w 162886"/>
                    <a:gd name="connsiteY20" fmla="*/ 15420 h 70551"/>
                    <a:gd name="connsiteX21" fmla="*/ 73191 w 162886"/>
                    <a:gd name="connsiteY21" fmla="*/ 7609 h 70551"/>
                    <a:gd name="connsiteX22" fmla="*/ 74810 w 162886"/>
                    <a:gd name="connsiteY22" fmla="*/ 2751 h 70551"/>
                    <a:gd name="connsiteX23" fmla="*/ 80334 w 162886"/>
                    <a:gd name="connsiteY23" fmla="*/ 4085 h 70551"/>
                    <a:gd name="connsiteX24" fmla="*/ 98337 w 162886"/>
                    <a:gd name="connsiteY24" fmla="*/ 26659 h 70551"/>
                    <a:gd name="connsiteX25" fmla="*/ 115482 w 162886"/>
                    <a:gd name="connsiteY25" fmla="*/ 35898 h 70551"/>
                    <a:gd name="connsiteX26" fmla="*/ 143295 w 162886"/>
                    <a:gd name="connsiteY26" fmla="*/ 30850 h 70551"/>
                    <a:gd name="connsiteX27" fmla="*/ 150819 w 162886"/>
                    <a:gd name="connsiteY27" fmla="*/ 24183 h 70551"/>
                    <a:gd name="connsiteX28" fmla="*/ 154344 w 162886"/>
                    <a:gd name="connsiteY28" fmla="*/ 16563 h 70551"/>
                    <a:gd name="connsiteX29" fmla="*/ 152534 w 162886"/>
                    <a:gd name="connsiteY29" fmla="*/ 6180 h 70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2886" h="70551">
                      <a:moveTo>
                        <a:pt x="152534" y="6180"/>
                      </a:moveTo>
                      <a:cubicBezTo>
                        <a:pt x="151296" y="4275"/>
                        <a:pt x="151867" y="1799"/>
                        <a:pt x="153772" y="656"/>
                      </a:cubicBezTo>
                      <a:cubicBezTo>
                        <a:pt x="155677" y="-582"/>
                        <a:pt x="158154" y="-11"/>
                        <a:pt x="159297" y="1894"/>
                      </a:cubicBezTo>
                      <a:cubicBezTo>
                        <a:pt x="162535" y="7133"/>
                        <a:pt x="163488" y="12562"/>
                        <a:pt x="162535" y="17801"/>
                      </a:cubicBezTo>
                      <a:cubicBezTo>
                        <a:pt x="161773" y="21706"/>
                        <a:pt x="160059" y="25516"/>
                        <a:pt x="157487" y="28850"/>
                      </a:cubicBezTo>
                      <a:cubicBezTo>
                        <a:pt x="155010" y="32088"/>
                        <a:pt x="151677" y="35041"/>
                        <a:pt x="147867" y="37518"/>
                      </a:cubicBezTo>
                      <a:cubicBezTo>
                        <a:pt x="139008" y="43137"/>
                        <a:pt x="126912" y="45995"/>
                        <a:pt x="114339" y="43709"/>
                      </a:cubicBezTo>
                      <a:cubicBezTo>
                        <a:pt x="107671" y="42471"/>
                        <a:pt x="100527" y="39042"/>
                        <a:pt x="93193" y="32565"/>
                      </a:cubicBezTo>
                      <a:cubicBezTo>
                        <a:pt x="89383" y="29231"/>
                        <a:pt x="85573" y="25040"/>
                        <a:pt x="81668" y="19896"/>
                      </a:cubicBezTo>
                      <a:cubicBezTo>
                        <a:pt x="81287" y="22563"/>
                        <a:pt x="80715" y="25326"/>
                        <a:pt x="80144" y="28278"/>
                      </a:cubicBezTo>
                      <a:cubicBezTo>
                        <a:pt x="75191" y="51329"/>
                        <a:pt x="62427" y="63807"/>
                        <a:pt x="48426" y="68474"/>
                      </a:cubicBezTo>
                      <a:cubicBezTo>
                        <a:pt x="42520" y="70379"/>
                        <a:pt x="36519" y="70950"/>
                        <a:pt x="30804" y="70284"/>
                      </a:cubicBezTo>
                      <a:cubicBezTo>
                        <a:pt x="25089" y="69617"/>
                        <a:pt x="19565" y="67712"/>
                        <a:pt x="14898" y="64759"/>
                      </a:cubicBezTo>
                      <a:cubicBezTo>
                        <a:pt x="5277" y="58758"/>
                        <a:pt x="-1009" y="48471"/>
                        <a:pt x="134" y="35613"/>
                      </a:cubicBezTo>
                      <a:cubicBezTo>
                        <a:pt x="324" y="33422"/>
                        <a:pt x="2325" y="31803"/>
                        <a:pt x="4515" y="31993"/>
                      </a:cubicBezTo>
                      <a:cubicBezTo>
                        <a:pt x="6706" y="32184"/>
                        <a:pt x="8325" y="34184"/>
                        <a:pt x="8135" y="36375"/>
                      </a:cubicBezTo>
                      <a:cubicBezTo>
                        <a:pt x="7278" y="45900"/>
                        <a:pt x="11945" y="53520"/>
                        <a:pt x="19089" y="57996"/>
                      </a:cubicBezTo>
                      <a:cubicBezTo>
                        <a:pt x="22708" y="60282"/>
                        <a:pt x="27090" y="61806"/>
                        <a:pt x="31662" y="62283"/>
                      </a:cubicBezTo>
                      <a:cubicBezTo>
                        <a:pt x="36234" y="62854"/>
                        <a:pt x="41091" y="62378"/>
                        <a:pt x="45759" y="60854"/>
                      </a:cubicBezTo>
                      <a:cubicBezTo>
                        <a:pt x="57189" y="57044"/>
                        <a:pt x="67857" y="46376"/>
                        <a:pt x="72048" y="26659"/>
                      </a:cubicBezTo>
                      <a:cubicBezTo>
                        <a:pt x="72905" y="22659"/>
                        <a:pt x="73667" y="18849"/>
                        <a:pt x="73857" y="15420"/>
                      </a:cubicBezTo>
                      <a:cubicBezTo>
                        <a:pt x="74048" y="12372"/>
                        <a:pt x="73953" y="9705"/>
                        <a:pt x="73191" y="7609"/>
                      </a:cubicBezTo>
                      <a:cubicBezTo>
                        <a:pt x="72524" y="5799"/>
                        <a:pt x="73191" y="3799"/>
                        <a:pt x="74810" y="2751"/>
                      </a:cubicBezTo>
                      <a:cubicBezTo>
                        <a:pt x="76715" y="1608"/>
                        <a:pt x="79191" y="2180"/>
                        <a:pt x="80334" y="4085"/>
                      </a:cubicBezTo>
                      <a:cubicBezTo>
                        <a:pt x="86621" y="14181"/>
                        <a:pt x="92622" y="21516"/>
                        <a:pt x="98337" y="26659"/>
                      </a:cubicBezTo>
                      <a:cubicBezTo>
                        <a:pt x="104528" y="32088"/>
                        <a:pt x="110243" y="34946"/>
                        <a:pt x="115482" y="35898"/>
                      </a:cubicBezTo>
                      <a:cubicBezTo>
                        <a:pt x="125864" y="37803"/>
                        <a:pt x="135865" y="35422"/>
                        <a:pt x="143295" y="30850"/>
                      </a:cubicBezTo>
                      <a:cubicBezTo>
                        <a:pt x="146343" y="28945"/>
                        <a:pt x="148914" y="26659"/>
                        <a:pt x="150819" y="24183"/>
                      </a:cubicBezTo>
                      <a:cubicBezTo>
                        <a:pt x="152629" y="21801"/>
                        <a:pt x="153867" y="19230"/>
                        <a:pt x="154344" y="16563"/>
                      </a:cubicBezTo>
                      <a:cubicBezTo>
                        <a:pt x="155201" y="13038"/>
                        <a:pt x="154629" y="9609"/>
                        <a:pt x="152534" y="618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BB2F3B01-F35C-127E-6D2E-095E07C407DC}"/>
                    </a:ext>
                  </a:extLst>
                </p:cNvPr>
                <p:cNvSpPr/>
                <p:nvPr/>
              </p:nvSpPr>
              <p:spPr>
                <a:xfrm>
                  <a:off x="913415" y="801115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370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6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370"/>
                      </a:cubicBezTo>
                      <a:cubicBezTo>
                        <a:pt x="84995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BEF0126A-927F-8060-63BE-95A80FC6665F}"/>
                    </a:ext>
                  </a:extLst>
                </p:cNvPr>
                <p:cNvSpPr/>
                <p:nvPr/>
              </p:nvSpPr>
              <p:spPr>
                <a:xfrm>
                  <a:off x="498887" y="900079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275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7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275"/>
                      </a:cubicBezTo>
                      <a:cubicBezTo>
                        <a:pt x="84900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217EC5C6-DD5D-3ECF-EBA5-C7E940AF5E31}"/>
                    </a:ext>
                  </a:extLst>
                </p:cNvPr>
                <p:cNvSpPr/>
                <p:nvPr/>
              </p:nvSpPr>
              <p:spPr>
                <a:xfrm>
                  <a:off x="525232" y="712954"/>
                  <a:ext cx="75647" cy="51476"/>
                </a:xfrm>
                <a:custGeom>
                  <a:avLst/>
                  <a:gdLst>
                    <a:gd name="connsiteX0" fmla="*/ 19978 w 75647"/>
                    <a:gd name="connsiteY0" fmla="*/ 26281 h 51476"/>
                    <a:gd name="connsiteX1" fmla="*/ 67127 w 75647"/>
                    <a:gd name="connsiteY1" fmla="*/ 563 h 51476"/>
                    <a:gd name="connsiteX2" fmla="*/ 64079 w 75647"/>
                    <a:gd name="connsiteY2" fmla="*/ 31519 h 51476"/>
                    <a:gd name="connsiteX3" fmla="*/ 19978 w 75647"/>
                    <a:gd name="connsiteY3" fmla="*/ 26281 h 5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647" h="51476">
                      <a:moveTo>
                        <a:pt x="19978" y="26281"/>
                      </a:moveTo>
                      <a:cubicBezTo>
                        <a:pt x="36456" y="13041"/>
                        <a:pt x="59126" y="-3247"/>
                        <a:pt x="67127" y="563"/>
                      </a:cubicBezTo>
                      <a:cubicBezTo>
                        <a:pt x="80176" y="6850"/>
                        <a:pt x="77509" y="24185"/>
                        <a:pt x="64079" y="31519"/>
                      </a:cubicBezTo>
                      <a:cubicBezTo>
                        <a:pt x="35980" y="46950"/>
                        <a:pt x="-34219" y="69810"/>
                        <a:pt x="19978" y="2628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8B942F0-4F39-9CFF-FAC0-1EE98222E19F}"/>
                    </a:ext>
                  </a:extLst>
                </p:cNvPr>
                <p:cNvSpPr/>
                <p:nvPr/>
              </p:nvSpPr>
              <p:spPr>
                <a:xfrm>
                  <a:off x="786712" y="656626"/>
                  <a:ext cx="85067" cy="30098"/>
                </a:xfrm>
                <a:custGeom>
                  <a:avLst/>
                  <a:gdLst>
                    <a:gd name="connsiteX0" fmla="*/ 57012 w 85067"/>
                    <a:gd name="connsiteY0" fmla="*/ 5361 h 30098"/>
                    <a:gd name="connsiteX1" fmla="*/ 3291 w 85067"/>
                    <a:gd name="connsiteY1" fmla="*/ 3742 h 30098"/>
                    <a:gd name="connsiteX2" fmla="*/ 19960 w 85067"/>
                    <a:gd name="connsiteY2" fmla="*/ 30031 h 30098"/>
                    <a:gd name="connsiteX3" fmla="*/ 57012 w 85067"/>
                    <a:gd name="connsiteY3" fmla="*/ 5361 h 3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067" h="30098">
                      <a:moveTo>
                        <a:pt x="57012" y="5361"/>
                      </a:moveTo>
                      <a:cubicBezTo>
                        <a:pt x="36343" y="980"/>
                        <a:pt x="8720" y="-3306"/>
                        <a:pt x="3291" y="3742"/>
                      </a:cubicBezTo>
                      <a:cubicBezTo>
                        <a:pt x="-5567" y="15267"/>
                        <a:pt x="4625" y="29460"/>
                        <a:pt x="19960" y="30031"/>
                      </a:cubicBezTo>
                      <a:cubicBezTo>
                        <a:pt x="52059" y="31079"/>
                        <a:pt x="125021" y="19744"/>
                        <a:pt x="57012" y="536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CEE42705-070C-D669-3DBF-B76BAE478CD1}"/>
                    </a:ext>
                  </a:extLst>
                </p:cNvPr>
                <p:cNvSpPr/>
                <p:nvPr/>
              </p:nvSpPr>
              <p:spPr>
                <a:xfrm>
                  <a:off x="570376" y="822396"/>
                  <a:ext cx="82848" cy="43425"/>
                </a:xfrm>
                <a:custGeom>
                  <a:avLst/>
                  <a:gdLst>
                    <a:gd name="connsiteX0" fmla="*/ 1219 w 82848"/>
                    <a:gd name="connsiteY0" fmla="*/ 43426 h 43425"/>
                    <a:gd name="connsiteX1" fmla="*/ 82848 w 82848"/>
                    <a:gd name="connsiteY1" fmla="*/ 11993 h 43425"/>
                    <a:gd name="connsiteX2" fmla="*/ 76 w 82848"/>
                    <a:gd name="connsiteY2" fmla="*/ 41140 h 43425"/>
                    <a:gd name="connsiteX3" fmla="*/ 1219 w 82848"/>
                    <a:gd name="connsiteY3" fmla="*/ 43426 h 43425"/>
                    <a:gd name="connsiteX4" fmla="*/ 1219 w 82848"/>
                    <a:gd name="connsiteY4" fmla="*/ 43426 h 43425"/>
                    <a:gd name="connsiteX5" fmla="*/ 3886 w 82848"/>
                    <a:gd name="connsiteY5" fmla="*/ 39521 h 43425"/>
                    <a:gd name="connsiteX6" fmla="*/ 3886 w 82848"/>
                    <a:gd name="connsiteY6" fmla="*/ 39521 h 43425"/>
                    <a:gd name="connsiteX7" fmla="*/ 3886 w 82848"/>
                    <a:gd name="connsiteY7" fmla="*/ 39521 h 4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48" h="43425">
                      <a:moveTo>
                        <a:pt x="1219" y="43426"/>
                      </a:moveTo>
                      <a:cubicBezTo>
                        <a:pt x="9887" y="34282"/>
                        <a:pt x="82467" y="16184"/>
                        <a:pt x="82848" y="11993"/>
                      </a:cubicBezTo>
                      <a:cubicBezTo>
                        <a:pt x="82943" y="-6676"/>
                        <a:pt x="17221" y="-8104"/>
                        <a:pt x="76" y="41140"/>
                      </a:cubicBezTo>
                      <a:cubicBezTo>
                        <a:pt x="-115" y="42187"/>
                        <a:pt x="-19" y="43235"/>
                        <a:pt x="1219" y="43426"/>
                      </a:cubicBezTo>
                      <a:lnTo>
                        <a:pt x="1219" y="43426"/>
                      </a:lnTo>
                      <a:close/>
                      <a:moveTo>
                        <a:pt x="3886" y="39521"/>
                      </a:moveTo>
                      <a:cubicBezTo>
                        <a:pt x="3886" y="39521"/>
                        <a:pt x="3886" y="39521"/>
                        <a:pt x="3886" y="39521"/>
                      </a:cubicBezTo>
                      <a:lnTo>
                        <a:pt x="3886" y="39521"/>
                      </a:ln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A2050F6-27A9-C461-5B3E-FC74915B55D9}"/>
                    </a:ext>
                  </a:extLst>
                </p:cNvPr>
                <p:cNvSpPr/>
                <p:nvPr/>
              </p:nvSpPr>
              <p:spPr>
                <a:xfrm>
                  <a:off x="789917" y="774915"/>
                  <a:ext cx="93469" cy="30297"/>
                </a:xfrm>
                <a:custGeom>
                  <a:avLst/>
                  <a:gdLst>
                    <a:gd name="connsiteX0" fmla="*/ 1325 w 93469"/>
                    <a:gd name="connsiteY0" fmla="*/ 30233 h 30297"/>
                    <a:gd name="connsiteX1" fmla="*/ 93431 w 93469"/>
                    <a:gd name="connsiteY1" fmla="*/ 12136 h 30297"/>
                    <a:gd name="connsiteX2" fmla="*/ 1325 w 93469"/>
                    <a:gd name="connsiteY2" fmla="*/ 30233 h 3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469" h="30297">
                      <a:moveTo>
                        <a:pt x="1325" y="30233"/>
                      </a:moveTo>
                      <a:cubicBezTo>
                        <a:pt x="-11058" y="6135"/>
                        <a:pt x="66761" y="-13677"/>
                        <a:pt x="93431" y="12136"/>
                      </a:cubicBezTo>
                      <a:cubicBezTo>
                        <a:pt x="95622" y="14517"/>
                        <a:pt x="2087" y="31471"/>
                        <a:pt x="1325" y="30233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0563B51F-DBD7-AE5B-56F2-1E02F23B8822}"/>
                    </a:ext>
                  </a:extLst>
                </p:cNvPr>
                <p:cNvSpPr/>
                <p:nvPr/>
              </p:nvSpPr>
              <p:spPr>
                <a:xfrm>
                  <a:off x="721328" y="896969"/>
                  <a:ext cx="75384" cy="137709"/>
                </a:xfrm>
                <a:custGeom>
                  <a:avLst/>
                  <a:gdLst>
                    <a:gd name="connsiteX0" fmla="*/ 58769 w 75384"/>
                    <a:gd name="connsiteY0" fmla="*/ 137350 h 137709"/>
                    <a:gd name="connsiteX1" fmla="*/ 0 w 75384"/>
                    <a:gd name="connsiteY1" fmla="*/ 51054 h 137709"/>
                    <a:gd name="connsiteX2" fmla="*/ 25432 w 75384"/>
                    <a:gd name="connsiteY2" fmla="*/ 0 h 137709"/>
                    <a:gd name="connsiteX3" fmla="*/ 69913 w 75384"/>
                    <a:gd name="connsiteY3" fmla="*/ 32004 h 137709"/>
                    <a:gd name="connsiteX4" fmla="*/ 58769 w 75384"/>
                    <a:gd name="connsiteY4" fmla="*/ 137350 h 13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84" h="137709">
                      <a:moveTo>
                        <a:pt x="58769" y="137350"/>
                      </a:moveTo>
                      <a:cubicBezTo>
                        <a:pt x="33623" y="143351"/>
                        <a:pt x="8668" y="72485"/>
                        <a:pt x="0" y="51054"/>
                      </a:cubicBezTo>
                      <a:cubicBezTo>
                        <a:pt x="22479" y="41529"/>
                        <a:pt x="28003" y="7906"/>
                        <a:pt x="25432" y="0"/>
                      </a:cubicBezTo>
                      <a:cubicBezTo>
                        <a:pt x="42100" y="24670"/>
                        <a:pt x="57245" y="32385"/>
                        <a:pt x="69913" y="32004"/>
                      </a:cubicBezTo>
                      <a:cubicBezTo>
                        <a:pt x="70866" y="37433"/>
                        <a:pt x="87058" y="130588"/>
                        <a:pt x="58769" y="13735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D2E287FB-19C2-CB5F-7F9C-CAF5862FD3FD}"/>
                    </a:ext>
                  </a:extLst>
                </p:cNvPr>
                <p:cNvSpPr/>
                <p:nvPr/>
              </p:nvSpPr>
              <p:spPr>
                <a:xfrm>
                  <a:off x="746251" y="969111"/>
                  <a:ext cx="50324" cy="65571"/>
                </a:xfrm>
                <a:custGeom>
                  <a:avLst/>
                  <a:gdLst>
                    <a:gd name="connsiteX0" fmla="*/ 33942 w 50324"/>
                    <a:gd name="connsiteY0" fmla="*/ 65209 h 65571"/>
                    <a:gd name="connsiteX1" fmla="*/ 32 w 50324"/>
                    <a:gd name="connsiteY1" fmla="*/ 35395 h 65571"/>
                    <a:gd name="connsiteX2" fmla="*/ 50324 w 50324"/>
                    <a:gd name="connsiteY2" fmla="*/ 26823 h 65571"/>
                    <a:gd name="connsiteX3" fmla="*/ 33942 w 50324"/>
                    <a:gd name="connsiteY3" fmla="*/ 65209 h 6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324" h="65571">
                      <a:moveTo>
                        <a:pt x="33942" y="65209"/>
                      </a:moveTo>
                      <a:cubicBezTo>
                        <a:pt x="22035" y="68066"/>
                        <a:pt x="10224" y="53683"/>
                        <a:pt x="32" y="35395"/>
                      </a:cubicBezTo>
                      <a:cubicBezTo>
                        <a:pt x="-1206" y="-8896"/>
                        <a:pt x="33275" y="-11468"/>
                        <a:pt x="50324" y="26823"/>
                      </a:cubicBezTo>
                      <a:cubicBezTo>
                        <a:pt x="49467" y="45968"/>
                        <a:pt x="45181" y="62446"/>
                        <a:pt x="33942" y="65209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20FB7D8-9CA4-3140-8071-ED03E2DA3D6D}"/>
                    </a:ext>
                  </a:extLst>
                </p:cNvPr>
                <p:cNvSpPr/>
                <p:nvPr/>
              </p:nvSpPr>
              <p:spPr>
                <a:xfrm>
                  <a:off x="704602" y="852141"/>
                  <a:ext cx="79743" cy="52222"/>
                </a:xfrm>
                <a:custGeom>
                  <a:avLst/>
                  <a:gdLst>
                    <a:gd name="connsiteX0" fmla="*/ 34062 w 79743"/>
                    <a:gd name="connsiteY0" fmla="*/ 1775 h 52222"/>
                    <a:gd name="connsiteX1" fmla="*/ 79306 w 79743"/>
                    <a:gd name="connsiteY1" fmla="*/ 16729 h 52222"/>
                    <a:gd name="connsiteX2" fmla="*/ 45682 w 79743"/>
                    <a:gd name="connsiteY2" fmla="*/ 50448 h 52222"/>
                    <a:gd name="connsiteX3" fmla="*/ 438 w 79743"/>
                    <a:gd name="connsiteY3" fmla="*/ 35494 h 52222"/>
                    <a:gd name="connsiteX4" fmla="*/ 34062 w 79743"/>
                    <a:gd name="connsiteY4" fmla="*/ 1775 h 52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43" h="52222">
                      <a:moveTo>
                        <a:pt x="34062" y="1775"/>
                      </a:moveTo>
                      <a:cubicBezTo>
                        <a:pt x="55874" y="-3464"/>
                        <a:pt x="76067" y="3299"/>
                        <a:pt x="79306" y="16729"/>
                      </a:cubicBezTo>
                      <a:cubicBezTo>
                        <a:pt x="82544" y="30159"/>
                        <a:pt x="67494" y="45304"/>
                        <a:pt x="45682" y="50448"/>
                      </a:cubicBezTo>
                      <a:cubicBezTo>
                        <a:pt x="23870" y="55686"/>
                        <a:pt x="3677" y="48924"/>
                        <a:pt x="438" y="35494"/>
                      </a:cubicBezTo>
                      <a:cubicBezTo>
                        <a:pt x="-2800" y="22063"/>
                        <a:pt x="12250" y="7014"/>
                        <a:pt x="34062" y="1775"/>
                      </a:cubicBezTo>
                      <a:close/>
                    </a:path>
                  </a:pathLst>
                </a:custGeom>
                <a:solidFill>
                  <a:srgbClr val="C0281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5797400D-BB21-28FC-E6D9-75FAF52584F9}"/>
                    </a:ext>
                  </a:extLst>
                </p:cNvPr>
                <p:cNvSpPr/>
                <p:nvPr/>
              </p:nvSpPr>
              <p:spPr>
                <a:xfrm>
                  <a:off x="731322" y="856810"/>
                  <a:ext cx="38399" cy="12880"/>
                </a:xfrm>
                <a:custGeom>
                  <a:avLst/>
                  <a:gdLst>
                    <a:gd name="connsiteX0" fmla="*/ 19724 w 38399"/>
                    <a:gd name="connsiteY0" fmla="*/ 59 h 12880"/>
                    <a:gd name="connsiteX1" fmla="*/ 38393 w 38399"/>
                    <a:gd name="connsiteY1" fmla="*/ 5583 h 12880"/>
                    <a:gd name="connsiteX2" fmla="*/ 18676 w 38399"/>
                    <a:gd name="connsiteY2" fmla="*/ 12822 h 12880"/>
                    <a:gd name="connsiteX3" fmla="*/ 7 w 38399"/>
                    <a:gd name="connsiteY3" fmla="*/ 7298 h 12880"/>
                    <a:gd name="connsiteX4" fmla="*/ 19724 w 38399"/>
                    <a:gd name="connsiteY4" fmla="*/ 59 h 1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99" h="12880">
                      <a:moveTo>
                        <a:pt x="19724" y="59"/>
                      </a:moveTo>
                      <a:cubicBezTo>
                        <a:pt x="30297" y="-418"/>
                        <a:pt x="38679" y="2059"/>
                        <a:pt x="38393" y="5583"/>
                      </a:cubicBezTo>
                      <a:cubicBezTo>
                        <a:pt x="38107" y="9107"/>
                        <a:pt x="29249" y="12346"/>
                        <a:pt x="18676" y="12822"/>
                      </a:cubicBezTo>
                      <a:cubicBezTo>
                        <a:pt x="8103" y="13298"/>
                        <a:pt x="-279" y="10822"/>
                        <a:pt x="7" y="7298"/>
                      </a:cubicBezTo>
                      <a:cubicBezTo>
                        <a:pt x="293" y="3773"/>
                        <a:pt x="9151" y="535"/>
                        <a:pt x="19724" y="59"/>
                      </a:cubicBezTo>
                      <a:close/>
                    </a:path>
                  </a:pathLst>
                </a:custGeom>
                <a:solidFill>
                  <a:srgbClr val="CA5A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AB651D5C-20D7-F99A-B167-DB69BA358231}"/>
              </a:ext>
            </a:extLst>
          </p:cNvPr>
          <p:cNvGrpSpPr/>
          <p:nvPr/>
        </p:nvGrpSpPr>
        <p:grpSpPr>
          <a:xfrm>
            <a:off x="6587273" y="2439040"/>
            <a:ext cx="2246408" cy="2448732"/>
            <a:chOff x="6591264" y="2283718"/>
            <a:chExt cx="2246408" cy="2448732"/>
          </a:xfrm>
        </p:grpSpPr>
        <p:grpSp>
          <p:nvGrpSpPr>
            <p:cNvPr id="174" name="图形 98">
              <a:extLst>
                <a:ext uri="{FF2B5EF4-FFF2-40B4-BE49-F238E27FC236}">
                  <a16:creationId xmlns:a16="http://schemas.microsoft.com/office/drawing/2014/main" id="{7B064678-E247-86B4-E5A9-A2F7CA99C74D}"/>
                </a:ext>
              </a:extLst>
            </p:cNvPr>
            <p:cNvGrpSpPr/>
            <p:nvPr/>
          </p:nvGrpSpPr>
          <p:grpSpPr>
            <a:xfrm>
              <a:off x="7057848" y="3233821"/>
              <a:ext cx="1663147" cy="1498629"/>
              <a:chOff x="376509" y="766745"/>
              <a:chExt cx="1342180" cy="120941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11EF2A7-61BA-4066-84B7-F726A5FA5FEE}"/>
                  </a:ext>
                </a:extLst>
              </p:cNvPr>
              <p:cNvSpPr/>
              <p:nvPr/>
            </p:nvSpPr>
            <p:spPr>
              <a:xfrm>
                <a:off x="1085245" y="1485804"/>
                <a:ext cx="347443" cy="487454"/>
              </a:xfrm>
              <a:custGeom>
                <a:avLst/>
                <a:gdLst>
                  <a:gd name="connsiteX0" fmla="*/ 5748 w 347443"/>
                  <a:gd name="connsiteY0" fmla="*/ 34100 h 487454"/>
                  <a:gd name="connsiteX1" fmla="*/ 192248 w 347443"/>
                  <a:gd name="connsiteY1" fmla="*/ 329184 h 487454"/>
                  <a:gd name="connsiteX2" fmla="*/ 50420 w 347443"/>
                  <a:gd name="connsiteY2" fmla="*/ 479298 h 487454"/>
                  <a:gd name="connsiteX3" fmla="*/ 326931 w 347443"/>
                  <a:gd name="connsiteY3" fmla="*/ 354425 h 487454"/>
                  <a:gd name="connsiteX4" fmla="*/ 323978 w 347443"/>
                  <a:gd name="connsiteY4" fmla="*/ 284131 h 487454"/>
                  <a:gd name="connsiteX5" fmla="*/ 288260 w 347443"/>
                  <a:gd name="connsiteY5" fmla="*/ 0 h 487454"/>
                  <a:gd name="connsiteX6" fmla="*/ 5748 w 347443"/>
                  <a:gd name="connsiteY6" fmla="*/ 34100 h 48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443" h="487454">
                    <a:moveTo>
                      <a:pt x="5748" y="34100"/>
                    </a:moveTo>
                    <a:cubicBezTo>
                      <a:pt x="5748" y="34100"/>
                      <a:pt x="-51021" y="281273"/>
                      <a:pt x="192248" y="329184"/>
                    </a:cubicBezTo>
                    <a:cubicBezTo>
                      <a:pt x="192248" y="329184"/>
                      <a:pt x="-28637" y="407098"/>
                      <a:pt x="50420" y="479298"/>
                    </a:cubicBezTo>
                    <a:cubicBezTo>
                      <a:pt x="89854" y="515398"/>
                      <a:pt x="242635" y="424053"/>
                      <a:pt x="326931" y="354425"/>
                    </a:cubicBezTo>
                    <a:cubicBezTo>
                      <a:pt x="365984" y="322231"/>
                      <a:pt x="340171" y="298132"/>
                      <a:pt x="323978" y="284131"/>
                    </a:cubicBezTo>
                    <a:cubicBezTo>
                      <a:pt x="289403" y="254222"/>
                      <a:pt x="387796" y="90392"/>
                      <a:pt x="288260" y="0"/>
                    </a:cubicBezTo>
                    <a:lnTo>
                      <a:pt x="5748" y="34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28D9B59-6E15-CD3F-BB75-87439429B0F7}"/>
                  </a:ext>
                </a:extLst>
              </p:cNvPr>
              <p:cNvSpPr/>
              <p:nvPr/>
            </p:nvSpPr>
            <p:spPr>
              <a:xfrm>
                <a:off x="1116748" y="1899707"/>
                <a:ext cx="54879" cy="52584"/>
              </a:xfrm>
              <a:custGeom>
                <a:avLst/>
                <a:gdLst>
                  <a:gd name="connsiteX0" fmla="*/ 10059 w 54879"/>
                  <a:gd name="connsiteY0" fmla="*/ 49012 h 52584"/>
                  <a:gd name="connsiteX1" fmla="*/ 3582 w 54879"/>
                  <a:gd name="connsiteY1" fmla="*/ 52346 h 52584"/>
                  <a:gd name="connsiteX2" fmla="*/ 248 w 54879"/>
                  <a:gd name="connsiteY2" fmla="*/ 45869 h 52584"/>
                  <a:gd name="connsiteX3" fmla="*/ 12059 w 54879"/>
                  <a:gd name="connsiteY3" fmla="*/ 27581 h 52584"/>
                  <a:gd name="connsiteX4" fmla="*/ 47111 w 54879"/>
                  <a:gd name="connsiteY4" fmla="*/ 720 h 52584"/>
                  <a:gd name="connsiteX5" fmla="*/ 54159 w 54879"/>
                  <a:gd name="connsiteY5" fmla="*/ 2435 h 52584"/>
                  <a:gd name="connsiteX6" fmla="*/ 52445 w 54879"/>
                  <a:gd name="connsiteY6" fmla="*/ 9483 h 52584"/>
                  <a:gd name="connsiteX7" fmla="*/ 19584 w 54879"/>
                  <a:gd name="connsiteY7" fmla="*/ 34629 h 52584"/>
                  <a:gd name="connsiteX8" fmla="*/ 10059 w 54879"/>
                  <a:gd name="connsiteY8" fmla="*/ 49012 h 5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79" h="52584">
                    <a:moveTo>
                      <a:pt x="10059" y="49012"/>
                    </a:moveTo>
                    <a:cubicBezTo>
                      <a:pt x="9201" y="51679"/>
                      <a:pt x="6344" y="53203"/>
                      <a:pt x="3582" y="52346"/>
                    </a:cubicBezTo>
                    <a:cubicBezTo>
                      <a:pt x="819" y="51488"/>
                      <a:pt x="-609" y="48631"/>
                      <a:pt x="248" y="45869"/>
                    </a:cubicBezTo>
                    <a:cubicBezTo>
                      <a:pt x="1581" y="41678"/>
                      <a:pt x="4725" y="35486"/>
                      <a:pt x="12059" y="27581"/>
                    </a:cubicBezTo>
                    <a:cubicBezTo>
                      <a:pt x="19012" y="20151"/>
                      <a:pt x="29966" y="11102"/>
                      <a:pt x="47111" y="720"/>
                    </a:cubicBezTo>
                    <a:cubicBezTo>
                      <a:pt x="49492" y="-709"/>
                      <a:pt x="52635" y="53"/>
                      <a:pt x="54159" y="2435"/>
                    </a:cubicBezTo>
                    <a:cubicBezTo>
                      <a:pt x="55588" y="4816"/>
                      <a:pt x="54826" y="8054"/>
                      <a:pt x="52445" y="9483"/>
                    </a:cubicBezTo>
                    <a:cubicBezTo>
                      <a:pt x="36252" y="19294"/>
                      <a:pt x="26061" y="27771"/>
                      <a:pt x="19584" y="34629"/>
                    </a:cubicBezTo>
                    <a:cubicBezTo>
                      <a:pt x="13488" y="41201"/>
                      <a:pt x="11011" y="45964"/>
                      <a:pt x="10059" y="49012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1F2EC46-EB33-2832-0494-3678731192C1}"/>
                  </a:ext>
                </a:extLst>
              </p:cNvPr>
              <p:cNvSpPr/>
              <p:nvPr/>
            </p:nvSpPr>
            <p:spPr>
              <a:xfrm>
                <a:off x="1141272" y="1922317"/>
                <a:ext cx="51180" cy="53839"/>
              </a:xfrm>
              <a:custGeom>
                <a:avLst/>
                <a:gdLst>
                  <a:gd name="connsiteX0" fmla="*/ 10110 w 51180"/>
                  <a:gd name="connsiteY0" fmla="*/ 50215 h 53839"/>
                  <a:gd name="connsiteX1" fmla="*/ 3633 w 51180"/>
                  <a:gd name="connsiteY1" fmla="*/ 53644 h 53839"/>
                  <a:gd name="connsiteX2" fmla="*/ 204 w 51180"/>
                  <a:gd name="connsiteY2" fmla="*/ 47167 h 53839"/>
                  <a:gd name="connsiteX3" fmla="*/ 10491 w 51180"/>
                  <a:gd name="connsiteY3" fmla="*/ 30593 h 53839"/>
                  <a:gd name="connsiteX4" fmla="*/ 42876 w 51180"/>
                  <a:gd name="connsiteY4" fmla="*/ 1065 h 53839"/>
                  <a:gd name="connsiteX5" fmla="*/ 50115 w 51180"/>
                  <a:gd name="connsiteY5" fmla="*/ 2018 h 53839"/>
                  <a:gd name="connsiteX6" fmla="*/ 49162 w 51180"/>
                  <a:gd name="connsiteY6" fmla="*/ 9257 h 53839"/>
                  <a:gd name="connsiteX7" fmla="*/ 18396 w 51180"/>
                  <a:gd name="connsiteY7" fmla="*/ 37356 h 53839"/>
                  <a:gd name="connsiteX8" fmla="*/ 10110 w 51180"/>
                  <a:gd name="connsiteY8" fmla="*/ 50215 h 5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80" h="53839">
                    <a:moveTo>
                      <a:pt x="10110" y="50215"/>
                    </a:moveTo>
                    <a:cubicBezTo>
                      <a:pt x="9252" y="52881"/>
                      <a:pt x="6395" y="54406"/>
                      <a:pt x="3633" y="53644"/>
                    </a:cubicBezTo>
                    <a:cubicBezTo>
                      <a:pt x="870" y="52786"/>
                      <a:pt x="-558" y="49929"/>
                      <a:pt x="204" y="47167"/>
                    </a:cubicBezTo>
                    <a:cubicBezTo>
                      <a:pt x="1251" y="43928"/>
                      <a:pt x="3823" y="38404"/>
                      <a:pt x="10491" y="30593"/>
                    </a:cubicBezTo>
                    <a:cubicBezTo>
                      <a:pt x="16777" y="23259"/>
                      <a:pt x="26778" y="13448"/>
                      <a:pt x="42876" y="1065"/>
                    </a:cubicBezTo>
                    <a:cubicBezTo>
                      <a:pt x="45162" y="-649"/>
                      <a:pt x="48305" y="-268"/>
                      <a:pt x="50115" y="2018"/>
                    </a:cubicBezTo>
                    <a:cubicBezTo>
                      <a:pt x="51829" y="4304"/>
                      <a:pt x="51448" y="7543"/>
                      <a:pt x="49162" y="9257"/>
                    </a:cubicBezTo>
                    <a:cubicBezTo>
                      <a:pt x="33732" y="21163"/>
                      <a:pt x="24207" y="30402"/>
                      <a:pt x="18396" y="37356"/>
                    </a:cubicBezTo>
                    <a:cubicBezTo>
                      <a:pt x="12967" y="43738"/>
                      <a:pt x="10872" y="47833"/>
                      <a:pt x="10110" y="50215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68" name="图形 98">
                <a:extLst>
                  <a:ext uri="{FF2B5EF4-FFF2-40B4-BE49-F238E27FC236}">
                    <a16:creationId xmlns:a16="http://schemas.microsoft.com/office/drawing/2014/main" id="{2CBBA787-7DBE-883E-328D-9CA179604725}"/>
                  </a:ext>
                </a:extLst>
              </p:cNvPr>
              <p:cNvGrpSpPr/>
              <p:nvPr/>
            </p:nvGrpSpPr>
            <p:grpSpPr>
              <a:xfrm>
                <a:off x="629299" y="1476946"/>
                <a:ext cx="415609" cy="456836"/>
                <a:chOff x="629299" y="1476946"/>
                <a:chExt cx="415609" cy="456836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E286E989-61D0-B3AF-CE0C-89E0A7B70E7C}"/>
                    </a:ext>
                  </a:extLst>
                </p:cNvPr>
                <p:cNvSpPr/>
                <p:nvPr/>
              </p:nvSpPr>
              <p:spPr>
                <a:xfrm>
                  <a:off x="634299" y="1476946"/>
                  <a:ext cx="410609" cy="456836"/>
                </a:xfrm>
                <a:custGeom>
                  <a:avLst/>
                  <a:gdLst>
                    <a:gd name="connsiteX0" fmla="*/ 118366 w 410609"/>
                    <a:gd name="connsiteY0" fmla="*/ 0 h 456836"/>
                    <a:gd name="connsiteX1" fmla="*/ 191709 w 410609"/>
                    <a:gd name="connsiteY1" fmla="*/ 341281 h 456836"/>
                    <a:gd name="connsiteX2" fmla="*/ 6828 w 410609"/>
                    <a:gd name="connsiteY2" fmla="*/ 433292 h 456836"/>
                    <a:gd name="connsiteX3" fmla="*/ 309438 w 410609"/>
                    <a:gd name="connsiteY3" fmla="*/ 411385 h 456836"/>
                    <a:gd name="connsiteX4" fmla="*/ 330869 w 410609"/>
                    <a:gd name="connsiteY4" fmla="*/ 344329 h 456836"/>
                    <a:gd name="connsiteX5" fmla="*/ 395258 w 410609"/>
                    <a:gd name="connsiteY5" fmla="*/ 65246 h 456836"/>
                    <a:gd name="connsiteX6" fmla="*/ 118366 w 410609"/>
                    <a:gd name="connsiteY6" fmla="*/ 0 h 45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609" h="456836">
                      <a:moveTo>
                        <a:pt x="118366" y="0"/>
                      </a:moveTo>
                      <a:cubicBezTo>
                        <a:pt x="118366" y="0"/>
                        <a:pt x="-20127" y="212408"/>
                        <a:pt x="191709" y="341281"/>
                      </a:cubicBezTo>
                      <a:cubicBezTo>
                        <a:pt x="191709" y="341281"/>
                        <a:pt x="-42511" y="338233"/>
                        <a:pt x="6828" y="433292"/>
                      </a:cubicBezTo>
                      <a:cubicBezTo>
                        <a:pt x="31403" y="480727"/>
                        <a:pt x="206282" y="447675"/>
                        <a:pt x="309438" y="411385"/>
                      </a:cubicBezTo>
                      <a:cubicBezTo>
                        <a:pt x="357253" y="394621"/>
                        <a:pt x="341251" y="363188"/>
                        <a:pt x="330869" y="344329"/>
                      </a:cubicBezTo>
                      <a:cubicBezTo>
                        <a:pt x="308676" y="304324"/>
                        <a:pt x="457551" y="184499"/>
                        <a:pt x="395258" y="65246"/>
                      </a:cubicBezTo>
                      <a:lnTo>
                        <a:pt x="1183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A4C8BD90-DC14-6A2F-9D1C-B1DE21AC327E}"/>
                    </a:ext>
                  </a:extLst>
                </p:cNvPr>
                <p:cNvSpPr/>
                <p:nvPr/>
              </p:nvSpPr>
              <p:spPr>
                <a:xfrm>
                  <a:off x="629299" y="1859269"/>
                  <a:ext cx="66702" cy="34698"/>
                </a:xfrm>
                <a:custGeom>
                  <a:avLst/>
                  <a:gdLst>
                    <a:gd name="connsiteX0" fmla="*/ 9257 w 66702"/>
                    <a:gd name="connsiteY0" fmla="*/ 32681 h 34698"/>
                    <a:gd name="connsiteX1" fmla="*/ 2018 w 66702"/>
                    <a:gd name="connsiteY1" fmla="*/ 33633 h 34698"/>
                    <a:gd name="connsiteX2" fmla="*/ 1066 w 66702"/>
                    <a:gd name="connsiteY2" fmla="*/ 26394 h 34698"/>
                    <a:gd name="connsiteX3" fmla="*/ 23640 w 66702"/>
                    <a:gd name="connsiteY3" fmla="*/ 10868 h 34698"/>
                    <a:gd name="connsiteX4" fmla="*/ 60597 w 66702"/>
                    <a:gd name="connsiteY4" fmla="*/ 105 h 34698"/>
                    <a:gd name="connsiteX5" fmla="*/ 66597 w 66702"/>
                    <a:gd name="connsiteY5" fmla="*/ 4201 h 34698"/>
                    <a:gd name="connsiteX6" fmla="*/ 62502 w 66702"/>
                    <a:gd name="connsiteY6" fmla="*/ 10202 h 34698"/>
                    <a:gd name="connsiteX7" fmla="*/ 27640 w 66702"/>
                    <a:gd name="connsiteY7" fmla="*/ 20298 h 34698"/>
                    <a:gd name="connsiteX8" fmla="*/ 9257 w 66702"/>
                    <a:gd name="connsiteY8" fmla="*/ 32681 h 3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702" h="34698">
                      <a:moveTo>
                        <a:pt x="9257" y="32681"/>
                      </a:moveTo>
                      <a:cubicBezTo>
                        <a:pt x="7543" y="34967"/>
                        <a:pt x="4304" y="35348"/>
                        <a:pt x="2018" y="33633"/>
                      </a:cubicBezTo>
                      <a:cubicBezTo>
                        <a:pt x="-268" y="31919"/>
                        <a:pt x="-649" y="28680"/>
                        <a:pt x="1066" y="26394"/>
                      </a:cubicBezTo>
                      <a:cubicBezTo>
                        <a:pt x="4209" y="22298"/>
                        <a:pt x="10591" y="16488"/>
                        <a:pt x="23640" y="10868"/>
                      </a:cubicBezTo>
                      <a:cubicBezTo>
                        <a:pt x="32403" y="7059"/>
                        <a:pt x="44309" y="3344"/>
                        <a:pt x="60597" y="105"/>
                      </a:cubicBezTo>
                      <a:cubicBezTo>
                        <a:pt x="63359" y="-466"/>
                        <a:pt x="66121" y="1343"/>
                        <a:pt x="66597" y="4201"/>
                      </a:cubicBezTo>
                      <a:cubicBezTo>
                        <a:pt x="67169" y="6963"/>
                        <a:pt x="65359" y="9726"/>
                        <a:pt x="62502" y="10202"/>
                      </a:cubicBezTo>
                      <a:cubicBezTo>
                        <a:pt x="47071" y="13250"/>
                        <a:pt x="35832" y="16774"/>
                        <a:pt x="27640" y="20298"/>
                      </a:cubicBezTo>
                      <a:cubicBezTo>
                        <a:pt x="16686" y="25061"/>
                        <a:pt x="11543" y="29633"/>
                        <a:pt x="9257" y="3268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B87DBE74-6222-192C-7621-A3D5A412D980}"/>
                    </a:ext>
                  </a:extLst>
                </p:cNvPr>
                <p:cNvSpPr/>
                <p:nvPr/>
              </p:nvSpPr>
              <p:spPr>
                <a:xfrm>
                  <a:off x="644157" y="1887615"/>
                  <a:ext cx="63693" cy="37118"/>
                </a:xfrm>
                <a:custGeom>
                  <a:avLst/>
                  <a:gdLst>
                    <a:gd name="connsiteX0" fmla="*/ 9257 w 63693"/>
                    <a:gd name="connsiteY0" fmla="*/ 35101 h 37118"/>
                    <a:gd name="connsiteX1" fmla="*/ 2018 w 63693"/>
                    <a:gd name="connsiteY1" fmla="*/ 36053 h 37118"/>
                    <a:gd name="connsiteX2" fmla="*/ 1066 w 63693"/>
                    <a:gd name="connsiteY2" fmla="*/ 28814 h 37118"/>
                    <a:gd name="connsiteX3" fmla="*/ 16401 w 63693"/>
                    <a:gd name="connsiteY3" fmla="*/ 16813 h 37118"/>
                    <a:gd name="connsiteX4" fmla="*/ 56977 w 63693"/>
                    <a:gd name="connsiteY4" fmla="*/ 239 h 37118"/>
                    <a:gd name="connsiteX5" fmla="*/ 63454 w 63693"/>
                    <a:gd name="connsiteY5" fmla="*/ 3573 h 37118"/>
                    <a:gd name="connsiteX6" fmla="*/ 60121 w 63693"/>
                    <a:gd name="connsiteY6" fmla="*/ 10050 h 37118"/>
                    <a:gd name="connsiteX7" fmla="*/ 21544 w 63693"/>
                    <a:gd name="connsiteY7" fmla="*/ 25766 h 37118"/>
                    <a:gd name="connsiteX8" fmla="*/ 9257 w 63693"/>
                    <a:gd name="connsiteY8" fmla="*/ 35101 h 3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93" h="37118">
                      <a:moveTo>
                        <a:pt x="9257" y="35101"/>
                      </a:moveTo>
                      <a:cubicBezTo>
                        <a:pt x="7543" y="37387"/>
                        <a:pt x="4304" y="37768"/>
                        <a:pt x="2018" y="36053"/>
                      </a:cubicBezTo>
                      <a:cubicBezTo>
                        <a:pt x="-268" y="34339"/>
                        <a:pt x="-649" y="31100"/>
                        <a:pt x="1066" y="28814"/>
                      </a:cubicBezTo>
                      <a:cubicBezTo>
                        <a:pt x="3161" y="26052"/>
                        <a:pt x="7543" y="21861"/>
                        <a:pt x="16401" y="16813"/>
                      </a:cubicBezTo>
                      <a:cubicBezTo>
                        <a:pt x="24783" y="12050"/>
                        <a:pt x="37642" y="6335"/>
                        <a:pt x="56977" y="239"/>
                      </a:cubicBezTo>
                      <a:cubicBezTo>
                        <a:pt x="59740" y="-618"/>
                        <a:pt x="62597" y="906"/>
                        <a:pt x="63454" y="3573"/>
                      </a:cubicBezTo>
                      <a:cubicBezTo>
                        <a:pt x="64311" y="6335"/>
                        <a:pt x="62788" y="9193"/>
                        <a:pt x="60121" y="10050"/>
                      </a:cubicBezTo>
                      <a:cubicBezTo>
                        <a:pt x="41452" y="15956"/>
                        <a:pt x="29355" y="21290"/>
                        <a:pt x="21544" y="25766"/>
                      </a:cubicBezTo>
                      <a:cubicBezTo>
                        <a:pt x="14115" y="29957"/>
                        <a:pt x="10781" y="33100"/>
                        <a:pt x="9257" y="3510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760FAFF-F50B-BAC5-CD75-FA429FE1406B}"/>
                  </a:ext>
                </a:extLst>
              </p:cNvPr>
              <p:cNvSpPr/>
              <p:nvPr/>
            </p:nvSpPr>
            <p:spPr>
              <a:xfrm>
                <a:off x="1339786" y="1145666"/>
                <a:ext cx="378903" cy="328112"/>
              </a:xfrm>
              <a:custGeom>
                <a:avLst/>
                <a:gdLst>
                  <a:gd name="connsiteX0" fmla="*/ 183261 w 378903"/>
                  <a:gd name="connsiteY0" fmla="*/ 0 h 328112"/>
                  <a:gd name="connsiteX1" fmla="*/ 351949 w 378903"/>
                  <a:gd name="connsiteY1" fmla="*/ 167259 h 328112"/>
                  <a:gd name="connsiteX2" fmla="*/ 367855 w 378903"/>
                  <a:gd name="connsiteY2" fmla="*/ 285083 h 328112"/>
                  <a:gd name="connsiteX3" fmla="*/ 272225 w 378903"/>
                  <a:gd name="connsiteY3" fmla="*/ 305086 h 328112"/>
                  <a:gd name="connsiteX4" fmla="*/ 264700 w 378903"/>
                  <a:gd name="connsiteY4" fmla="*/ 295942 h 328112"/>
                  <a:gd name="connsiteX5" fmla="*/ 216979 w 378903"/>
                  <a:gd name="connsiteY5" fmla="*/ 252032 h 328112"/>
                  <a:gd name="connsiteX6" fmla="*/ 0 w 378903"/>
                  <a:gd name="connsiteY6" fmla="*/ 92964 h 328112"/>
                  <a:gd name="connsiteX7" fmla="*/ 183261 w 378903"/>
                  <a:gd name="connsiteY7" fmla="*/ 0 h 3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903" h="328112">
                    <a:moveTo>
                      <a:pt x="183261" y="0"/>
                    </a:moveTo>
                    <a:cubicBezTo>
                      <a:pt x="230124" y="34766"/>
                      <a:pt x="303562" y="112681"/>
                      <a:pt x="351949" y="167259"/>
                    </a:cubicBezTo>
                    <a:cubicBezTo>
                      <a:pt x="391001" y="211360"/>
                      <a:pt x="379381" y="258318"/>
                      <a:pt x="367855" y="285083"/>
                    </a:cubicBezTo>
                    <a:cubicBezTo>
                      <a:pt x="348043" y="331375"/>
                      <a:pt x="296037" y="336995"/>
                      <a:pt x="272225" y="305086"/>
                    </a:cubicBezTo>
                    <a:cubicBezTo>
                      <a:pt x="270034" y="302228"/>
                      <a:pt x="267557" y="299085"/>
                      <a:pt x="264700" y="295942"/>
                    </a:cubicBezTo>
                    <a:cubicBezTo>
                      <a:pt x="252793" y="339662"/>
                      <a:pt x="223742" y="350711"/>
                      <a:pt x="216979" y="252032"/>
                    </a:cubicBezTo>
                    <a:cubicBezTo>
                      <a:pt x="142113" y="185642"/>
                      <a:pt x="19336" y="107251"/>
                      <a:pt x="0" y="92964"/>
                    </a:cubicBezTo>
                    <a:lnTo>
                      <a:pt x="1832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D88BE36-69B9-C28F-878A-27BD0295A44E}"/>
                  </a:ext>
                </a:extLst>
              </p:cNvPr>
              <p:cNvSpPr/>
              <p:nvPr/>
            </p:nvSpPr>
            <p:spPr>
              <a:xfrm>
                <a:off x="1239297" y="1009290"/>
                <a:ext cx="408432" cy="396734"/>
              </a:xfrm>
              <a:custGeom>
                <a:avLst/>
                <a:gdLst>
                  <a:gd name="connsiteX0" fmla="*/ 0 w 408432"/>
                  <a:gd name="connsiteY0" fmla="*/ 81322 h 396734"/>
                  <a:gd name="connsiteX1" fmla="*/ 119063 w 408432"/>
                  <a:gd name="connsiteY1" fmla="*/ 393837 h 396734"/>
                  <a:gd name="connsiteX2" fmla="*/ 408432 w 408432"/>
                  <a:gd name="connsiteY2" fmla="*/ 249438 h 396734"/>
                  <a:gd name="connsiteX3" fmla="*/ 0 w 408432"/>
                  <a:gd name="connsiteY3" fmla="*/ 81322 h 39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432" h="396734">
                    <a:moveTo>
                      <a:pt x="0" y="81322"/>
                    </a:moveTo>
                    <a:cubicBezTo>
                      <a:pt x="0" y="81322"/>
                      <a:pt x="63627" y="266392"/>
                      <a:pt x="119063" y="393837"/>
                    </a:cubicBezTo>
                    <a:cubicBezTo>
                      <a:pt x="119063" y="393837"/>
                      <a:pt x="339280" y="429651"/>
                      <a:pt x="408432" y="249438"/>
                    </a:cubicBezTo>
                    <a:cubicBezTo>
                      <a:pt x="296418" y="105039"/>
                      <a:pt x="71438" y="-123085"/>
                      <a:pt x="0" y="81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8491784-1EEA-0CE6-EF0D-86466D57109C}"/>
                  </a:ext>
                </a:extLst>
              </p:cNvPr>
              <p:cNvSpPr/>
              <p:nvPr/>
            </p:nvSpPr>
            <p:spPr>
              <a:xfrm>
                <a:off x="1329499" y="1200245"/>
                <a:ext cx="318230" cy="205779"/>
              </a:xfrm>
              <a:custGeom>
                <a:avLst/>
                <a:gdLst>
                  <a:gd name="connsiteX0" fmla="*/ 0 w 318230"/>
                  <a:gd name="connsiteY0" fmla="*/ 133731 h 205779"/>
                  <a:gd name="connsiteX1" fmla="*/ 270986 w 318230"/>
                  <a:gd name="connsiteY1" fmla="*/ 0 h 205779"/>
                  <a:gd name="connsiteX2" fmla="*/ 318230 w 318230"/>
                  <a:gd name="connsiteY2" fmla="*/ 58483 h 205779"/>
                  <a:gd name="connsiteX3" fmla="*/ 28861 w 318230"/>
                  <a:gd name="connsiteY3" fmla="*/ 202882 h 205779"/>
                  <a:gd name="connsiteX4" fmla="*/ 0 w 318230"/>
                  <a:gd name="connsiteY4" fmla="*/ 133731 h 20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30" h="205779">
                    <a:moveTo>
                      <a:pt x="0" y="133731"/>
                    </a:moveTo>
                    <a:cubicBezTo>
                      <a:pt x="64770" y="129731"/>
                      <a:pt x="197739" y="107823"/>
                      <a:pt x="270986" y="0"/>
                    </a:cubicBezTo>
                    <a:cubicBezTo>
                      <a:pt x="288417" y="20765"/>
                      <a:pt x="304419" y="40672"/>
                      <a:pt x="318230" y="58483"/>
                    </a:cubicBezTo>
                    <a:cubicBezTo>
                      <a:pt x="248984" y="238697"/>
                      <a:pt x="28861" y="202882"/>
                      <a:pt x="28861" y="202882"/>
                    </a:cubicBezTo>
                    <a:cubicBezTo>
                      <a:pt x="19336" y="181070"/>
                      <a:pt x="9620" y="157639"/>
                      <a:pt x="0" y="133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1B683CA5-7B52-FE62-7221-946220A31CFD}"/>
                  </a:ext>
                </a:extLst>
              </p:cNvPr>
              <p:cNvSpPr/>
              <p:nvPr/>
            </p:nvSpPr>
            <p:spPr>
              <a:xfrm>
                <a:off x="376509" y="766745"/>
                <a:ext cx="354344" cy="299292"/>
              </a:xfrm>
              <a:custGeom>
                <a:avLst/>
                <a:gdLst>
                  <a:gd name="connsiteX0" fmla="*/ 354344 w 354344"/>
                  <a:gd name="connsiteY0" fmla="*/ 123652 h 299292"/>
                  <a:gd name="connsiteX1" fmla="*/ 64975 w 354344"/>
                  <a:gd name="connsiteY1" fmla="*/ 1827 h 299292"/>
                  <a:gd name="connsiteX2" fmla="*/ 6396 w 354344"/>
                  <a:gd name="connsiteY2" fmla="*/ 86885 h 299292"/>
                  <a:gd name="connsiteX3" fmla="*/ 344438 w 354344"/>
                  <a:gd name="connsiteY3" fmla="*/ 299293 h 299292"/>
                  <a:gd name="connsiteX4" fmla="*/ 354344 w 354344"/>
                  <a:gd name="connsiteY4" fmla="*/ 123652 h 29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4" h="299292">
                    <a:moveTo>
                      <a:pt x="354344" y="123652"/>
                    </a:moveTo>
                    <a:cubicBezTo>
                      <a:pt x="240235" y="70502"/>
                      <a:pt x="138889" y="15733"/>
                      <a:pt x="64975" y="1827"/>
                    </a:cubicBezTo>
                    <a:cubicBezTo>
                      <a:pt x="586" y="-10270"/>
                      <a:pt x="-8939" y="39927"/>
                      <a:pt x="6396" y="86885"/>
                    </a:cubicBezTo>
                    <a:cubicBezTo>
                      <a:pt x="40019" y="190422"/>
                      <a:pt x="248902" y="250620"/>
                      <a:pt x="344438" y="299293"/>
                    </a:cubicBezTo>
                    <a:lnTo>
                      <a:pt x="354344" y="123652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73" name="图形 98">
                <a:extLst>
                  <a:ext uri="{FF2B5EF4-FFF2-40B4-BE49-F238E27FC236}">
                    <a16:creationId xmlns:a16="http://schemas.microsoft.com/office/drawing/2014/main" id="{DFDDA96A-C5BD-8180-D8D4-14DCEDDA1E51}"/>
                  </a:ext>
                </a:extLst>
              </p:cNvPr>
              <p:cNvGrpSpPr/>
              <p:nvPr/>
            </p:nvGrpSpPr>
            <p:grpSpPr>
              <a:xfrm>
                <a:off x="476975" y="798861"/>
                <a:ext cx="424295" cy="398604"/>
                <a:chOff x="476975" y="798861"/>
                <a:chExt cx="424295" cy="398604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408628DE-1545-73E2-8394-59C0C7D6EA0D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424295" cy="398592"/>
                </a:xfrm>
                <a:custGeom>
                  <a:avLst/>
                  <a:gdLst>
                    <a:gd name="connsiteX0" fmla="*/ 373417 w 424295"/>
                    <a:gd name="connsiteY0" fmla="*/ 129540 h 398592"/>
                    <a:gd name="connsiteX1" fmla="*/ 72617 w 424295"/>
                    <a:gd name="connsiteY1" fmla="*/ 0 h 398592"/>
                    <a:gd name="connsiteX2" fmla="*/ 40423 w 424295"/>
                    <a:gd name="connsiteY2" fmla="*/ 398431 h 398592"/>
                    <a:gd name="connsiteX3" fmla="*/ 373417 w 424295"/>
                    <a:gd name="connsiteY3" fmla="*/ 129540 h 39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295" h="398592">
                      <a:moveTo>
                        <a:pt x="373417" y="129540"/>
                      </a:moveTo>
                      <a:cubicBezTo>
                        <a:pt x="373417" y="129540"/>
                        <a:pt x="199681" y="44767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208729" y="401098"/>
                        <a:pt x="554011" y="373285"/>
                        <a:pt x="373417" y="1295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88D5EE01-C9E0-8A0F-5D34-A1E0F8A67893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156532" cy="398604"/>
                </a:xfrm>
                <a:custGeom>
                  <a:avLst/>
                  <a:gdLst>
                    <a:gd name="connsiteX0" fmla="*/ 97573 w 156532"/>
                    <a:gd name="connsiteY0" fmla="*/ 292989 h 398604"/>
                    <a:gd name="connsiteX1" fmla="*/ 156532 w 156532"/>
                    <a:gd name="connsiteY1" fmla="*/ 31813 h 398604"/>
                    <a:gd name="connsiteX2" fmla="*/ 108717 w 156532"/>
                    <a:gd name="connsiteY2" fmla="*/ 13335 h 398604"/>
                    <a:gd name="connsiteX3" fmla="*/ 72617 w 156532"/>
                    <a:gd name="connsiteY3" fmla="*/ 0 h 398604"/>
                    <a:gd name="connsiteX4" fmla="*/ 40423 w 156532"/>
                    <a:gd name="connsiteY4" fmla="*/ 398431 h 398604"/>
                    <a:gd name="connsiteX5" fmla="*/ 119671 w 156532"/>
                    <a:gd name="connsiteY5" fmla="*/ 397288 h 398604"/>
                    <a:gd name="connsiteX6" fmla="*/ 97573 w 156532"/>
                    <a:gd name="connsiteY6" fmla="*/ 292989 h 398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532" h="398604">
                      <a:moveTo>
                        <a:pt x="97573" y="292989"/>
                      </a:moveTo>
                      <a:cubicBezTo>
                        <a:pt x="86047" y="173926"/>
                        <a:pt x="138054" y="77724"/>
                        <a:pt x="156532" y="31813"/>
                      </a:cubicBezTo>
                      <a:cubicBezTo>
                        <a:pt x="145579" y="27242"/>
                        <a:pt x="118432" y="17050"/>
                        <a:pt x="108717" y="13335"/>
                      </a:cubicBezTo>
                      <a:cubicBezTo>
                        <a:pt x="96430" y="8668"/>
                        <a:pt x="84333" y="4191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64045" y="398812"/>
                        <a:pt x="91096" y="398621"/>
                        <a:pt x="119671" y="397288"/>
                      </a:cubicBezTo>
                      <a:cubicBezTo>
                        <a:pt x="107764" y="361855"/>
                        <a:pt x="100811" y="326707"/>
                        <a:pt x="97573" y="2929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74" name="图形 98">
                <a:extLst>
                  <a:ext uri="{FF2B5EF4-FFF2-40B4-BE49-F238E27FC236}">
                    <a16:creationId xmlns:a16="http://schemas.microsoft.com/office/drawing/2014/main" id="{1D194A0F-C0CE-DF32-E47F-C75F722488F7}"/>
                  </a:ext>
                </a:extLst>
              </p:cNvPr>
              <p:cNvGrpSpPr/>
              <p:nvPr/>
            </p:nvGrpSpPr>
            <p:grpSpPr>
              <a:xfrm>
                <a:off x="666178" y="957072"/>
                <a:ext cx="832389" cy="794494"/>
                <a:chOff x="666178" y="957072"/>
                <a:chExt cx="832389" cy="794494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D0186DEB-1BA2-FD95-CBCA-4CDA9ACDF0E4}"/>
                    </a:ext>
                  </a:extLst>
                </p:cNvPr>
                <p:cNvSpPr/>
                <p:nvPr/>
              </p:nvSpPr>
              <p:spPr>
                <a:xfrm>
                  <a:off x="666178" y="957072"/>
                  <a:ext cx="832389" cy="794494"/>
                </a:xfrm>
                <a:custGeom>
                  <a:avLst/>
                  <a:gdLst>
                    <a:gd name="connsiteX0" fmla="*/ 196786 w 832389"/>
                    <a:gd name="connsiteY0" fmla="*/ 0 h 794494"/>
                    <a:gd name="connsiteX1" fmla="*/ 0 w 832389"/>
                    <a:gd name="connsiteY1" fmla="*/ 727139 h 794494"/>
                    <a:gd name="connsiteX2" fmla="*/ 832390 w 832389"/>
                    <a:gd name="connsiteY2" fmla="*/ 664083 h 794494"/>
                    <a:gd name="connsiteX3" fmla="*/ 815912 w 832389"/>
                    <a:gd name="connsiteY3" fmla="*/ 623221 h 794494"/>
                    <a:gd name="connsiteX4" fmla="*/ 650176 w 832389"/>
                    <a:gd name="connsiteY4" fmla="*/ 43815 h 794494"/>
                    <a:gd name="connsiteX5" fmla="*/ 196786 w 832389"/>
                    <a:gd name="connsiteY5" fmla="*/ 0 h 79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2389" h="794494">
                      <a:moveTo>
                        <a:pt x="196786" y="0"/>
                      </a:moveTo>
                      <a:cubicBezTo>
                        <a:pt x="196786" y="0"/>
                        <a:pt x="27051" y="307943"/>
                        <a:pt x="0" y="727139"/>
                      </a:cubicBezTo>
                      <a:cubicBezTo>
                        <a:pt x="8001" y="772573"/>
                        <a:pt x="581882" y="880491"/>
                        <a:pt x="832390" y="664083"/>
                      </a:cubicBezTo>
                      <a:cubicBezTo>
                        <a:pt x="832390" y="664083"/>
                        <a:pt x="823055" y="641128"/>
                        <a:pt x="815912" y="623221"/>
                      </a:cubicBezTo>
                      <a:cubicBezTo>
                        <a:pt x="771811" y="511969"/>
                        <a:pt x="614743" y="105823"/>
                        <a:pt x="650176" y="43815"/>
                      </a:cubicBezTo>
                      <a:lnTo>
                        <a:pt x="1967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D149A55A-4883-D5AA-D402-B573207B3948}"/>
                    </a:ext>
                  </a:extLst>
                </p:cNvPr>
                <p:cNvSpPr/>
                <p:nvPr/>
              </p:nvSpPr>
              <p:spPr>
                <a:xfrm>
                  <a:off x="670369" y="1548383"/>
                  <a:ext cx="811053" cy="145197"/>
                </a:xfrm>
                <a:custGeom>
                  <a:avLst/>
                  <a:gdLst>
                    <a:gd name="connsiteX0" fmla="*/ 0 w 811053"/>
                    <a:gd name="connsiteY0" fmla="*/ 82772 h 145197"/>
                    <a:gd name="connsiteX1" fmla="*/ 422434 w 811053"/>
                    <a:gd name="connsiteY1" fmla="*/ 144494 h 145197"/>
                    <a:gd name="connsiteX2" fmla="*/ 811054 w 811053"/>
                    <a:gd name="connsiteY2" fmla="*/ 30671 h 145197"/>
                    <a:gd name="connsiteX3" fmla="*/ 798957 w 811053"/>
                    <a:gd name="connsiteY3" fmla="*/ 0 h 145197"/>
                    <a:gd name="connsiteX4" fmla="*/ 421386 w 811053"/>
                    <a:gd name="connsiteY4" fmla="*/ 113824 h 145197"/>
                    <a:gd name="connsiteX5" fmla="*/ 3239 w 811053"/>
                    <a:gd name="connsiteY5" fmla="*/ 50863 h 145197"/>
                    <a:gd name="connsiteX6" fmla="*/ 0 w 811053"/>
                    <a:gd name="connsiteY6" fmla="*/ 82772 h 1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053" h="145197">
                      <a:moveTo>
                        <a:pt x="0" y="82772"/>
                      </a:moveTo>
                      <a:cubicBezTo>
                        <a:pt x="101441" y="125349"/>
                        <a:pt x="264890" y="149733"/>
                        <a:pt x="422434" y="144494"/>
                      </a:cubicBezTo>
                      <a:cubicBezTo>
                        <a:pt x="577596" y="139255"/>
                        <a:pt x="728091" y="104966"/>
                        <a:pt x="811054" y="30671"/>
                      </a:cubicBezTo>
                      <a:cubicBezTo>
                        <a:pt x="807625" y="22003"/>
                        <a:pt x="803529" y="11716"/>
                        <a:pt x="798957" y="0"/>
                      </a:cubicBezTo>
                      <a:cubicBezTo>
                        <a:pt x="725138" y="74486"/>
                        <a:pt x="576167" y="108585"/>
                        <a:pt x="421386" y="113824"/>
                      </a:cubicBezTo>
                      <a:cubicBezTo>
                        <a:pt x="262795" y="119158"/>
                        <a:pt x="99251" y="94107"/>
                        <a:pt x="3239" y="50863"/>
                      </a:cubicBezTo>
                      <a:cubicBezTo>
                        <a:pt x="2096" y="61341"/>
                        <a:pt x="1048" y="72009"/>
                        <a:pt x="0" y="827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79" name="图形 98">
                  <a:extLst>
                    <a:ext uri="{FF2B5EF4-FFF2-40B4-BE49-F238E27FC236}">
                      <a16:creationId xmlns:a16="http://schemas.microsoft.com/office/drawing/2014/main" id="{64718F7D-EB66-A846-5B17-1F3051578F77}"/>
                    </a:ext>
                  </a:extLst>
                </p:cNvPr>
                <p:cNvGrpSpPr/>
                <p:nvPr/>
              </p:nvGrpSpPr>
              <p:grpSpPr>
                <a:xfrm>
                  <a:off x="860869" y="957072"/>
                  <a:ext cx="535305" cy="393858"/>
                  <a:chOff x="860869" y="957072"/>
                  <a:chExt cx="535305" cy="393858"/>
                </a:xfrm>
              </p:grpSpPr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EF67330E-C79D-2F91-AFD8-4FDB9C87E805}"/>
                      </a:ext>
                    </a:extLst>
                  </p:cNvPr>
                  <p:cNvSpPr/>
                  <p:nvPr/>
                </p:nvSpPr>
                <p:spPr>
                  <a:xfrm>
                    <a:off x="954848" y="991362"/>
                    <a:ext cx="338932" cy="168029"/>
                  </a:xfrm>
                  <a:custGeom>
                    <a:avLst/>
                    <a:gdLst>
                      <a:gd name="connsiteX0" fmla="*/ 338933 w 338932"/>
                      <a:gd name="connsiteY0" fmla="*/ 7525 h 168029"/>
                      <a:gd name="connsiteX1" fmla="*/ 261304 w 338932"/>
                      <a:gd name="connsiteY1" fmla="*/ 0 h 168029"/>
                      <a:gd name="connsiteX2" fmla="*/ 21083 w 338932"/>
                      <a:gd name="connsiteY2" fmla="*/ 118396 h 168029"/>
                      <a:gd name="connsiteX3" fmla="*/ 319 w 338932"/>
                      <a:gd name="connsiteY3" fmla="*/ 146875 h 168029"/>
                      <a:gd name="connsiteX4" fmla="*/ 28799 w 338932"/>
                      <a:gd name="connsiteY4" fmla="*/ 167735 h 168029"/>
                      <a:gd name="connsiteX5" fmla="*/ 335027 w 338932"/>
                      <a:gd name="connsiteY5" fmla="*/ 11144 h 168029"/>
                      <a:gd name="connsiteX6" fmla="*/ 338933 w 338932"/>
                      <a:gd name="connsiteY6" fmla="*/ 7525 h 16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932" h="168029">
                        <a:moveTo>
                          <a:pt x="338933" y="7525"/>
                        </a:moveTo>
                        <a:lnTo>
                          <a:pt x="261304" y="0"/>
                        </a:lnTo>
                        <a:cubicBezTo>
                          <a:pt x="198534" y="40291"/>
                          <a:pt x="85472" y="108204"/>
                          <a:pt x="21083" y="118396"/>
                        </a:cubicBezTo>
                        <a:cubicBezTo>
                          <a:pt x="7463" y="120491"/>
                          <a:pt x="-1872" y="133255"/>
                          <a:pt x="319" y="146875"/>
                        </a:cubicBezTo>
                        <a:cubicBezTo>
                          <a:pt x="2414" y="160496"/>
                          <a:pt x="15178" y="169831"/>
                          <a:pt x="28799" y="167735"/>
                        </a:cubicBezTo>
                        <a:cubicBezTo>
                          <a:pt x="132716" y="151352"/>
                          <a:pt x="334361" y="11525"/>
                          <a:pt x="335027" y="11144"/>
                        </a:cubicBezTo>
                        <a:cubicBezTo>
                          <a:pt x="336361" y="9906"/>
                          <a:pt x="337694" y="8763"/>
                          <a:pt x="338933" y="75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606BB176-A06E-1DE0-36D3-DF3A7FE03DC3}"/>
                      </a:ext>
                    </a:extLst>
                  </p:cNvPr>
                  <p:cNvSpPr/>
                  <p:nvPr/>
                </p:nvSpPr>
                <p:spPr>
                  <a:xfrm>
                    <a:off x="860869" y="957072"/>
                    <a:ext cx="535305" cy="393858"/>
                  </a:xfrm>
                  <a:custGeom>
                    <a:avLst/>
                    <a:gdLst>
                      <a:gd name="connsiteX0" fmla="*/ 2096 w 535305"/>
                      <a:gd name="connsiteY0" fmla="*/ 0 h 393858"/>
                      <a:gd name="connsiteX1" fmla="*/ 0 w 535305"/>
                      <a:gd name="connsiteY1" fmla="*/ 3905 h 393858"/>
                      <a:gd name="connsiteX2" fmla="*/ 535305 w 535305"/>
                      <a:gd name="connsiteY2" fmla="*/ 393859 h 393858"/>
                      <a:gd name="connsiteX3" fmla="*/ 516731 w 535305"/>
                      <a:gd name="connsiteY3" fmla="*/ 339757 h 393858"/>
                      <a:gd name="connsiteX4" fmla="*/ 49911 w 535305"/>
                      <a:gd name="connsiteY4" fmla="*/ 4572 h 393858"/>
                      <a:gd name="connsiteX5" fmla="*/ 2096 w 535305"/>
                      <a:gd name="connsiteY5" fmla="*/ 0 h 393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5305" h="393858">
                        <a:moveTo>
                          <a:pt x="2096" y="0"/>
                        </a:moveTo>
                        <a:cubicBezTo>
                          <a:pt x="2096" y="0"/>
                          <a:pt x="1333" y="1333"/>
                          <a:pt x="0" y="3905"/>
                        </a:cubicBezTo>
                        <a:cubicBezTo>
                          <a:pt x="3239" y="60484"/>
                          <a:pt x="45625" y="307181"/>
                          <a:pt x="535305" y="393859"/>
                        </a:cubicBezTo>
                        <a:cubicBezTo>
                          <a:pt x="529019" y="375952"/>
                          <a:pt x="522827" y="357854"/>
                          <a:pt x="516731" y="339757"/>
                        </a:cubicBezTo>
                        <a:cubicBezTo>
                          <a:pt x="91916" y="256603"/>
                          <a:pt x="53054" y="52768"/>
                          <a:pt x="49911" y="4572"/>
                        </a:cubicBezTo>
                        <a:lnTo>
                          <a:pt x="209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103E474-53F6-3CAA-2788-5DB85FE36ECA}"/>
                  </a:ext>
                </a:extLst>
              </p:cNvPr>
              <p:cNvSpPr/>
              <p:nvPr/>
            </p:nvSpPr>
            <p:spPr>
              <a:xfrm>
                <a:off x="764523" y="1044235"/>
                <a:ext cx="56426" cy="130816"/>
              </a:xfrm>
              <a:custGeom>
                <a:avLst/>
                <a:gdLst>
                  <a:gd name="connsiteX0" fmla="*/ 10049 w 56426"/>
                  <a:gd name="connsiteY0" fmla="*/ 127149 h 130816"/>
                  <a:gd name="connsiteX1" fmla="*/ 3668 w 56426"/>
                  <a:gd name="connsiteY1" fmla="*/ 130578 h 130816"/>
                  <a:gd name="connsiteX2" fmla="*/ 239 w 56426"/>
                  <a:gd name="connsiteY2" fmla="*/ 124196 h 130816"/>
                  <a:gd name="connsiteX3" fmla="*/ 38434 w 56426"/>
                  <a:gd name="connsiteY3" fmla="*/ 21707 h 130816"/>
                  <a:gd name="connsiteX4" fmla="*/ 46530 w 56426"/>
                  <a:gd name="connsiteY4" fmla="*/ 3229 h 130816"/>
                  <a:gd name="connsiteX5" fmla="*/ 53198 w 56426"/>
                  <a:gd name="connsiteY5" fmla="*/ 371 h 130816"/>
                  <a:gd name="connsiteX6" fmla="*/ 56055 w 56426"/>
                  <a:gd name="connsiteY6" fmla="*/ 7039 h 130816"/>
                  <a:gd name="connsiteX7" fmla="*/ 47768 w 56426"/>
                  <a:gd name="connsiteY7" fmla="*/ 25898 h 130816"/>
                  <a:gd name="connsiteX8" fmla="*/ 10049 w 56426"/>
                  <a:gd name="connsiteY8" fmla="*/ 127149 h 1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130816">
                    <a:moveTo>
                      <a:pt x="10049" y="127149"/>
                    </a:moveTo>
                    <a:cubicBezTo>
                      <a:pt x="9192" y="129911"/>
                      <a:pt x="6335" y="131435"/>
                      <a:pt x="3668" y="130578"/>
                    </a:cubicBezTo>
                    <a:cubicBezTo>
                      <a:pt x="905" y="129816"/>
                      <a:pt x="-619" y="126863"/>
                      <a:pt x="239" y="124196"/>
                    </a:cubicBezTo>
                    <a:cubicBezTo>
                      <a:pt x="16241" y="70475"/>
                      <a:pt x="29004" y="42472"/>
                      <a:pt x="38434" y="21707"/>
                    </a:cubicBezTo>
                    <a:cubicBezTo>
                      <a:pt x="41387" y="15135"/>
                      <a:pt x="44054" y="9325"/>
                      <a:pt x="46530" y="3229"/>
                    </a:cubicBezTo>
                    <a:cubicBezTo>
                      <a:pt x="47578" y="562"/>
                      <a:pt x="50626" y="-677"/>
                      <a:pt x="53198" y="371"/>
                    </a:cubicBezTo>
                    <a:cubicBezTo>
                      <a:pt x="55865" y="1419"/>
                      <a:pt x="57103" y="4467"/>
                      <a:pt x="56055" y="7039"/>
                    </a:cubicBezTo>
                    <a:cubicBezTo>
                      <a:pt x="53769" y="12754"/>
                      <a:pt x="50912" y="18945"/>
                      <a:pt x="47768" y="25898"/>
                    </a:cubicBezTo>
                    <a:cubicBezTo>
                      <a:pt x="38434" y="46472"/>
                      <a:pt x="25861" y="73999"/>
                      <a:pt x="10049" y="127149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3B7CF40-A691-D12C-2988-B05F337FFE0A}"/>
                  </a:ext>
                </a:extLst>
              </p:cNvPr>
              <p:cNvSpPr/>
              <p:nvPr/>
            </p:nvSpPr>
            <p:spPr>
              <a:xfrm>
                <a:off x="1343212" y="1124518"/>
                <a:ext cx="78728" cy="281610"/>
              </a:xfrm>
              <a:custGeom>
                <a:avLst/>
                <a:gdLst>
                  <a:gd name="connsiteX0" fmla="*/ 3 w 78728"/>
                  <a:gd name="connsiteY0" fmla="*/ 5337 h 281610"/>
                  <a:gd name="connsiteX1" fmla="*/ 4956 w 78728"/>
                  <a:gd name="connsiteY1" fmla="*/ 3 h 281610"/>
                  <a:gd name="connsiteX2" fmla="*/ 10290 w 78728"/>
                  <a:gd name="connsiteY2" fmla="*/ 4956 h 281610"/>
                  <a:gd name="connsiteX3" fmla="*/ 71059 w 78728"/>
                  <a:gd name="connsiteY3" fmla="*/ 253463 h 281610"/>
                  <a:gd name="connsiteX4" fmla="*/ 78489 w 78728"/>
                  <a:gd name="connsiteY4" fmla="*/ 274895 h 281610"/>
                  <a:gd name="connsiteX5" fmla="*/ 75155 w 78728"/>
                  <a:gd name="connsiteY5" fmla="*/ 281372 h 281610"/>
                  <a:gd name="connsiteX6" fmla="*/ 68678 w 78728"/>
                  <a:gd name="connsiteY6" fmla="*/ 278038 h 281610"/>
                  <a:gd name="connsiteX7" fmla="*/ 61344 w 78728"/>
                  <a:gd name="connsiteY7" fmla="*/ 256892 h 281610"/>
                  <a:gd name="connsiteX8" fmla="*/ 3 w 78728"/>
                  <a:gd name="connsiteY8" fmla="*/ 5337 h 2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28" h="281610">
                    <a:moveTo>
                      <a:pt x="3" y="5337"/>
                    </a:moveTo>
                    <a:cubicBezTo>
                      <a:pt x="-92" y="2480"/>
                      <a:pt x="2099" y="98"/>
                      <a:pt x="4956" y="3"/>
                    </a:cubicBezTo>
                    <a:cubicBezTo>
                      <a:pt x="7813" y="-92"/>
                      <a:pt x="10195" y="2098"/>
                      <a:pt x="10290" y="4956"/>
                    </a:cubicBezTo>
                    <a:cubicBezTo>
                      <a:pt x="13814" y="92300"/>
                      <a:pt x="53057" y="202790"/>
                      <a:pt x="71059" y="253463"/>
                    </a:cubicBezTo>
                    <a:cubicBezTo>
                      <a:pt x="74298" y="262607"/>
                      <a:pt x="76870" y="269846"/>
                      <a:pt x="78489" y="274895"/>
                    </a:cubicBezTo>
                    <a:cubicBezTo>
                      <a:pt x="79346" y="277561"/>
                      <a:pt x="77822" y="280514"/>
                      <a:pt x="75155" y="281372"/>
                    </a:cubicBezTo>
                    <a:cubicBezTo>
                      <a:pt x="72488" y="282229"/>
                      <a:pt x="69536" y="280705"/>
                      <a:pt x="68678" y="278038"/>
                    </a:cubicBezTo>
                    <a:cubicBezTo>
                      <a:pt x="67249" y="273561"/>
                      <a:pt x="64678" y="266227"/>
                      <a:pt x="61344" y="256892"/>
                    </a:cubicBezTo>
                    <a:cubicBezTo>
                      <a:pt x="43246" y="205838"/>
                      <a:pt x="3622" y="94396"/>
                      <a:pt x="3" y="5337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75" name="图形 98">
              <a:extLst>
                <a:ext uri="{FF2B5EF4-FFF2-40B4-BE49-F238E27FC236}">
                  <a16:creationId xmlns:a16="http://schemas.microsoft.com/office/drawing/2014/main" id="{FB8FCE3B-5716-FB4C-7FF6-F4F02E8FEE2A}"/>
                </a:ext>
              </a:extLst>
            </p:cNvPr>
            <p:cNvGrpSpPr/>
            <p:nvPr/>
          </p:nvGrpSpPr>
          <p:grpSpPr>
            <a:xfrm>
              <a:off x="7523975" y="2283718"/>
              <a:ext cx="1313697" cy="1287964"/>
              <a:chOff x="752679" y="0"/>
              <a:chExt cx="1060170" cy="1039403"/>
            </a:xfrm>
          </p:grpSpPr>
          <p:grpSp>
            <p:nvGrpSpPr>
              <p:cNvPr id="222" name="图形 98">
                <a:extLst>
                  <a:ext uri="{FF2B5EF4-FFF2-40B4-BE49-F238E27FC236}">
                    <a16:creationId xmlns:a16="http://schemas.microsoft.com/office/drawing/2014/main" id="{BC5B8085-3E34-3E93-5B1D-4379759584CF}"/>
                  </a:ext>
                </a:extLst>
              </p:cNvPr>
              <p:cNvGrpSpPr/>
              <p:nvPr/>
            </p:nvGrpSpPr>
            <p:grpSpPr>
              <a:xfrm>
                <a:off x="752679" y="0"/>
                <a:ext cx="1060170" cy="1039403"/>
                <a:chOff x="752679" y="0"/>
                <a:chExt cx="1060170" cy="1039403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B7528D1-9C7C-5AA9-BC09-A5B1D67D24D8}"/>
                    </a:ext>
                  </a:extLst>
                </p:cNvPr>
                <p:cNvSpPr/>
                <p:nvPr/>
              </p:nvSpPr>
              <p:spPr>
                <a:xfrm>
                  <a:off x="971287" y="0"/>
                  <a:ext cx="403127" cy="550067"/>
                </a:xfrm>
                <a:custGeom>
                  <a:avLst/>
                  <a:gdLst>
                    <a:gd name="connsiteX0" fmla="*/ 2453 w 403127"/>
                    <a:gd name="connsiteY0" fmla="*/ 523969 h 550067"/>
                    <a:gd name="connsiteX1" fmla="*/ 401265 w 403127"/>
                    <a:gd name="connsiteY1" fmla="*/ 53434 h 550067"/>
                    <a:gd name="connsiteX2" fmla="*/ 341353 w 403127"/>
                    <a:gd name="connsiteY2" fmla="*/ 104203 h 550067"/>
                    <a:gd name="connsiteX3" fmla="*/ 89512 w 403127"/>
                    <a:gd name="connsiteY3" fmla="*/ 550068 h 550067"/>
                    <a:gd name="connsiteX4" fmla="*/ 2453 w 403127"/>
                    <a:gd name="connsiteY4" fmla="*/ 523969 h 55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127" h="550067">
                      <a:moveTo>
                        <a:pt x="2453" y="523969"/>
                      </a:moveTo>
                      <a:cubicBezTo>
                        <a:pt x="-38028" y="-118397"/>
                        <a:pt x="436412" y="-19908"/>
                        <a:pt x="401265" y="53434"/>
                      </a:cubicBezTo>
                      <a:cubicBezTo>
                        <a:pt x="388120" y="80962"/>
                        <a:pt x="361927" y="88391"/>
                        <a:pt x="341353" y="104203"/>
                      </a:cubicBezTo>
                      <a:cubicBezTo>
                        <a:pt x="177904" y="229456"/>
                        <a:pt x="122849" y="327564"/>
                        <a:pt x="89512" y="550068"/>
                      </a:cubicBezTo>
                      <a:lnTo>
                        <a:pt x="2453" y="523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ED1DC38-7844-958F-A955-D1EF95372064}"/>
                    </a:ext>
                  </a:extLst>
                </p:cNvPr>
                <p:cNvSpPr/>
                <p:nvPr/>
              </p:nvSpPr>
              <p:spPr>
                <a:xfrm>
                  <a:off x="1000930" y="46828"/>
                  <a:ext cx="304030" cy="506002"/>
                </a:xfrm>
                <a:custGeom>
                  <a:avLst/>
                  <a:gdLst>
                    <a:gd name="connsiteX0" fmla="*/ 303614 w 304030"/>
                    <a:gd name="connsiteY0" fmla="*/ 36705 h 506002"/>
                    <a:gd name="connsiteX1" fmla="*/ 149690 w 304030"/>
                    <a:gd name="connsiteY1" fmla="*/ 160054 h 506002"/>
                    <a:gd name="connsiteX2" fmla="*/ 44153 w 304030"/>
                    <a:gd name="connsiteY2" fmla="*/ 506002 h 506002"/>
                    <a:gd name="connsiteX3" fmla="*/ 147 w 304030"/>
                    <a:gd name="connsiteY3" fmla="*/ 499049 h 506002"/>
                    <a:gd name="connsiteX4" fmla="*/ 41486 w 304030"/>
                    <a:gd name="connsiteY4" fmla="*/ 162150 h 506002"/>
                    <a:gd name="connsiteX5" fmla="*/ 303614 w 304030"/>
                    <a:gd name="connsiteY5" fmla="*/ 36705 h 50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030" h="506002">
                      <a:moveTo>
                        <a:pt x="303614" y="36705"/>
                      </a:moveTo>
                      <a:cubicBezTo>
                        <a:pt x="287707" y="72996"/>
                        <a:pt x="217889" y="70710"/>
                        <a:pt x="149690" y="160054"/>
                      </a:cubicBezTo>
                      <a:cubicBezTo>
                        <a:pt x="76538" y="255876"/>
                        <a:pt x="44153" y="381034"/>
                        <a:pt x="44153" y="506002"/>
                      </a:cubicBezTo>
                      <a:lnTo>
                        <a:pt x="147" y="499049"/>
                      </a:lnTo>
                      <a:cubicBezTo>
                        <a:pt x="-615" y="362365"/>
                        <a:pt x="52" y="242350"/>
                        <a:pt x="41486" y="162150"/>
                      </a:cubicBezTo>
                      <a:cubicBezTo>
                        <a:pt x="144546" y="-37113"/>
                        <a:pt x="313520" y="-17492"/>
                        <a:pt x="303614" y="367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B423BB58-A862-AED1-DEF0-B4D43BD3A1C0}"/>
                    </a:ext>
                  </a:extLst>
                </p:cNvPr>
                <p:cNvSpPr/>
                <p:nvPr/>
              </p:nvSpPr>
              <p:spPr>
                <a:xfrm>
                  <a:off x="1253585" y="184222"/>
                  <a:ext cx="559264" cy="422520"/>
                </a:xfrm>
                <a:custGeom>
                  <a:avLst/>
                  <a:gdLst>
                    <a:gd name="connsiteX0" fmla="*/ 0 w 559264"/>
                    <a:gd name="connsiteY0" fmla="*/ 358322 h 422520"/>
                    <a:gd name="connsiteX1" fmla="*/ 217456 w 559264"/>
                    <a:gd name="connsiteY1" fmla="*/ 45806 h 422520"/>
                    <a:gd name="connsiteX2" fmla="*/ 556260 w 559264"/>
                    <a:gd name="connsiteY2" fmla="*/ 95146 h 422520"/>
                    <a:gd name="connsiteX3" fmla="*/ 539210 w 559264"/>
                    <a:gd name="connsiteY3" fmla="*/ 117911 h 422520"/>
                    <a:gd name="connsiteX4" fmla="*/ 232982 w 559264"/>
                    <a:gd name="connsiteY4" fmla="*/ 244498 h 422520"/>
                    <a:gd name="connsiteX5" fmla="*/ 71247 w 559264"/>
                    <a:gd name="connsiteY5" fmla="*/ 422520 h 422520"/>
                    <a:gd name="connsiteX6" fmla="*/ 0 w 559264"/>
                    <a:gd name="connsiteY6" fmla="*/ 358322 h 42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264" h="422520">
                      <a:moveTo>
                        <a:pt x="0" y="358322"/>
                      </a:moveTo>
                      <a:cubicBezTo>
                        <a:pt x="52102" y="210017"/>
                        <a:pt x="101822" y="110862"/>
                        <a:pt x="217456" y="45806"/>
                      </a:cubicBezTo>
                      <a:cubicBezTo>
                        <a:pt x="362712" y="-35918"/>
                        <a:pt x="587883" y="-1438"/>
                        <a:pt x="556260" y="95146"/>
                      </a:cubicBezTo>
                      <a:cubicBezTo>
                        <a:pt x="554069" y="101813"/>
                        <a:pt x="549402" y="109624"/>
                        <a:pt x="539210" y="117911"/>
                      </a:cubicBezTo>
                      <a:cubicBezTo>
                        <a:pt x="452247" y="188872"/>
                        <a:pt x="351758" y="129245"/>
                        <a:pt x="232982" y="244498"/>
                      </a:cubicBezTo>
                      <a:cubicBezTo>
                        <a:pt x="114205" y="359750"/>
                        <a:pt x="71247" y="422520"/>
                        <a:pt x="71247" y="422520"/>
                      </a:cubicBezTo>
                      <a:lnTo>
                        <a:pt x="0" y="3583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AB93B2BB-B0D4-8AA0-5144-DB4E43917AB3}"/>
                    </a:ext>
                  </a:extLst>
                </p:cNvPr>
                <p:cNvSpPr/>
                <p:nvPr/>
              </p:nvSpPr>
              <p:spPr>
                <a:xfrm>
                  <a:off x="1264729" y="240130"/>
                  <a:ext cx="499697" cy="349848"/>
                </a:xfrm>
                <a:custGeom>
                  <a:avLst/>
                  <a:gdLst>
                    <a:gd name="connsiteX0" fmla="*/ 421767 w 499697"/>
                    <a:gd name="connsiteY0" fmla="*/ 186 h 349848"/>
                    <a:gd name="connsiteX1" fmla="*/ 482441 w 499697"/>
                    <a:gd name="connsiteY1" fmla="*/ 50954 h 349848"/>
                    <a:gd name="connsiteX2" fmla="*/ 181737 w 499697"/>
                    <a:gd name="connsiteY2" fmla="*/ 171921 h 349848"/>
                    <a:gd name="connsiteX3" fmla="*/ 20003 w 499697"/>
                    <a:gd name="connsiteY3" fmla="*/ 349848 h 349848"/>
                    <a:gd name="connsiteX4" fmla="*/ 0 w 499697"/>
                    <a:gd name="connsiteY4" fmla="*/ 331846 h 349848"/>
                    <a:gd name="connsiteX5" fmla="*/ 421767 w 499697"/>
                    <a:gd name="connsiteY5" fmla="*/ 186 h 34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9697" h="349848">
                      <a:moveTo>
                        <a:pt x="421767" y="186"/>
                      </a:moveTo>
                      <a:cubicBezTo>
                        <a:pt x="475679" y="-2291"/>
                        <a:pt x="527685" y="20283"/>
                        <a:pt x="482441" y="50954"/>
                      </a:cubicBezTo>
                      <a:cubicBezTo>
                        <a:pt x="415480" y="96293"/>
                        <a:pt x="300609" y="56764"/>
                        <a:pt x="181737" y="171921"/>
                      </a:cubicBezTo>
                      <a:cubicBezTo>
                        <a:pt x="62960" y="287079"/>
                        <a:pt x="20003" y="349848"/>
                        <a:pt x="20003" y="349848"/>
                      </a:cubicBezTo>
                      <a:lnTo>
                        <a:pt x="0" y="331846"/>
                      </a:lnTo>
                      <a:cubicBezTo>
                        <a:pt x="148114" y="54383"/>
                        <a:pt x="218408" y="9615"/>
                        <a:pt x="421767" y="1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3617345-BCB4-0B4C-2997-1891134C08A5}"/>
                    </a:ext>
                  </a:extLst>
                </p:cNvPr>
                <p:cNvSpPr/>
                <p:nvPr/>
              </p:nvSpPr>
              <p:spPr>
                <a:xfrm>
                  <a:off x="1065682" y="388344"/>
                  <a:ext cx="176186" cy="136863"/>
                </a:xfrm>
                <a:custGeom>
                  <a:avLst/>
                  <a:gdLst>
                    <a:gd name="connsiteX0" fmla="*/ 176187 w 176186"/>
                    <a:gd name="connsiteY0" fmla="*/ 136864 h 136863"/>
                    <a:gd name="connsiteX1" fmla="*/ 147897 w 176186"/>
                    <a:gd name="connsiteY1" fmla="*/ 44090 h 136863"/>
                    <a:gd name="connsiteX2" fmla="*/ 128562 w 176186"/>
                    <a:gd name="connsiteY2" fmla="*/ 82762 h 136863"/>
                    <a:gd name="connsiteX3" fmla="*/ 81984 w 176186"/>
                    <a:gd name="connsiteY3" fmla="*/ 656 h 136863"/>
                    <a:gd name="connsiteX4" fmla="*/ 64839 w 176186"/>
                    <a:gd name="connsiteY4" fmla="*/ 64760 h 136863"/>
                    <a:gd name="connsiteX5" fmla="*/ 1689 w 176186"/>
                    <a:gd name="connsiteY5" fmla="*/ 54187 h 136863"/>
                    <a:gd name="connsiteX6" fmla="*/ 56457 w 176186"/>
                    <a:gd name="connsiteY6" fmla="*/ 114766 h 136863"/>
                    <a:gd name="connsiteX7" fmla="*/ 176187 w 176186"/>
                    <a:gd name="connsiteY7" fmla="*/ 136864 h 1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186" h="136863">
                      <a:moveTo>
                        <a:pt x="176187" y="136864"/>
                      </a:moveTo>
                      <a:cubicBezTo>
                        <a:pt x="176187" y="136864"/>
                        <a:pt x="176377" y="50472"/>
                        <a:pt x="147897" y="44090"/>
                      </a:cubicBezTo>
                      <a:cubicBezTo>
                        <a:pt x="119322" y="37709"/>
                        <a:pt x="128562" y="82762"/>
                        <a:pt x="128562" y="82762"/>
                      </a:cubicBezTo>
                      <a:cubicBezTo>
                        <a:pt x="128562" y="82762"/>
                        <a:pt x="107702" y="-8583"/>
                        <a:pt x="81984" y="656"/>
                      </a:cubicBezTo>
                      <a:cubicBezTo>
                        <a:pt x="56267" y="9800"/>
                        <a:pt x="64839" y="64760"/>
                        <a:pt x="64839" y="64760"/>
                      </a:cubicBezTo>
                      <a:cubicBezTo>
                        <a:pt x="64839" y="64760"/>
                        <a:pt x="14833" y="15611"/>
                        <a:pt x="1689" y="54187"/>
                      </a:cubicBezTo>
                      <a:cubicBezTo>
                        <a:pt x="-11456" y="92763"/>
                        <a:pt x="56457" y="114766"/>
                        <a:pt x="56457" y="114766"/>
                      </a:cubicBezTo>
                      <a:lnTo>
                        <a:pt x="176187" y="136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62" name="图形 98">
                  <a:extLst>
                    <a:ext uri="{FF2B5EF4-FFF2-40B4-BE49-F238E27FC236}">
                      <a16:creationId xmlns:a16="http://schemas.microsoft.com/office/drawing/2014/main" id="{5295D6A8-2964-8C2A-C1E2-37907601C80C}"/>
                    </a:ext>
                  </a:extLst>
                </p:cNvPr>
                <p:cNvGrpSpPr/>
                <p:nvPr/>
              </p:nvGrpSpPr>
              <p:grpSpPr>
                <a:xfrm>
                  <a:off x="752679" y="473379"/>
                  <a:ext cx="712224" cy="566025"/>
                  <a:chOff x="752679" y="473379"/>
                  <a:chExt cx="712224" cy="566025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4242A793-3B20-6331-5BA7-7758483D72FC}"/>
                      </a:ext>
                    </a:extLst>
                  </p:cNvPr>
                  <p:cNvSpPr/>
                  <p:nvPr/>
                </p:nvSpPr>
                <p:spPr>
                  <a:xfrm>
                    <a:off x="752679" y="473379"/>
                    <a:ext cx="712224" cy="566025"/>
                  </a:xfrm>
                  <a:custGeom>
                    <a:avLst/>
                    <a:gdLst>
                      <a:gd name="connsiteX0" fmla="*/ 351744 w 712224"/>
                      <a:gd name="connsiteY0" fmla="*/ 563989 h 566025"/>
                      <a:gd name="connsiteX1" fmla="*/ 421848 w 712224"/>
                      <a:gd name="connsiteY1" fmla="*/ 8586 h 566025"/>
                      <a:gd name="connsiteX2" fmla="*/ 351744 w 712224"/>
                      <a:gd name="connsiteY2" fmla="*/ 563989 h 566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24" h="566025">
                        <a:moveTo>
                          <a:pt x="351744" y="563989"/>
                        </a:moveTo>
                        <a:cubicBezTo>
                          <a:pt x="-237472" y="538938"/>
                          <a:pt x="2748" y="-79521"/>
                          <a:pt x="421848" y="8586"/>
                        </a:cubicBezTo>
                        <a:cubicBezTo>
                          <a:pt x="755128" y="78690"/>
                          <a:pt x="885240" y="602660"/>
                          <a:pt x="351744" y="56398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B1F9D5EA-C550-D7E7-F6F8-5FBB10B1E2AA}"/>
                      </a:ext>
                    </a:extLst>
                  </p:cNvPr>
                  <p:cNvSpPr/>
                  <p:nvPr/>
                </p:nvSpPr>
                <p:spPr>
                  <a:xfrm>
                    <a:off x="1043217" y="785526"/>
                    <a:ext cx="40269" cy="83922"/>
                  </a:xfrm>
                  <a:custGeom>
                    <a:avLst/>
                    <a:gdLst>
                      <a:gd name="connsiteX0" fmla="*/ 2341 w 40269"/>
                      <a:gd name="connsiteY0" fmla="*/ 51149 h 83922"/>
                      <a:gd name="connsiteX1" fmla="*/ 8914 w 40269"/>
                      <a:gd name="connsiteY1" fmla="*/ 80486 h 83922"/>
                      <a:gd name="connsiteX2" fmla="*/ 40251 w 40269"/>
                      <a:gd name="connsiteY2" fmla="*/ 52769 h 83922"/>
                      <a:gd name="connsiteX3" fmla="*/ 28249 w 40269"/>
                      <a:gd name="connsiteY3" fmla="*/ 0 h 83922"/>
                      <a:gd name="connsiteX4" fmla="*/ 2341 w 40269"/>
                      <a:gd name="connsiteY4" fmla="*/ 51149 h 83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9" h="83922">
                        <a:moveTo>
                          <a:pt x="2341" y="51149"/>
                        </a:moveTo>
                        <a:cubicBezTo>
                          <a:pt x="2341" y="51149"/>
                          <a:pt x="-6041" y="77057"/>
                          <a:pt x="8914" y="80486"/>
                        </a:cubicBezTo>
                        <a:cubicBezTo>
                          <a:pt x="23868" y="83915"/>
                          <a:pt x="40918" y="93345"/>
                          <a:pt x="40251" y="52769"/>
                        </a:cubicBezTo>
                        <a:lnTo>
                          <a:pt x="28249" y="0"/>
                        </a:lnTo>
                        <a:lnTo>
                          <a:pt x="2341" y="51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223" name="图形 98">
                <a:extLst>
                  <a:ext uri="{FF2B5EF4-FFF2-40B4-BE49-F238E27FC236}">
                    <a16:creationId xmlns:a16="http://schemas.microsoft.com/office/drawing/2014/main" id="{24E41331-6077-3315-C3E1-B57BD70A82C2}"/>
                  </a:ext>
                </a:extLst>
              </p:cNvPr>
              <p:cNvGrpSpPr/>
              <p:nvPr/>
            </p:nvGrpSpPr>
            <p:grpSpPr>
              <a:xfrm>
                <a:off x="1216591" y="448699"/>
                <a:ext cx="211619" cy="225597"/>
                <a:chOff x="1216591" y="448699"/>
                <a:chExt cx="211619" cy="225597"/>
              </a:xfrm>
            </p:grpSpPr>
            <p:grpSp>
              <p:nvGrpSpPr>
                <p:cNvPr id="243" name="图形 98">
                  <a:extLst>
                    <a:ext uri="{FF2B5EF4-FFF2-40B4-BE49-F238E27FC236}">
                      <a16:creationId xmlns:a16="http://schemas.microsoft.com/office/drawing/2014/main" id="{850EC465-A43B-ACFE-21AC-6A5A03AB9766}"/>
                    </a:ext>
                  </a:extLst>
                </p:cNvPr>
                <p:cNvGrpSpPr/>
                <p:nvPr/>
              </p:nvGrpSpPr>
              <p:grpSpPr>
                <a:xfrm>
                  <a:off x="1216591" y="448699"/>
                  <a:ext cx="211619" cy="225597"/>
                  <a:chOff x="1216591" y="448699"/>
                  <a:chExt cx="211619" cy="225597"/>
                </a:xfrm>
                <a:solidFill>
                  <a:srgbClr val="E6AF33"/>
                </a:solidFill>
              </p:grpSpPr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B2C421F2-F101-8B6E-710B-AB833D77C09C}"/>
                      </a:ext>
                    </a:extLst>
                  </p:cNvPr>
                  <p:cNvSpPr/>
                  <p:nvPr/>
                </p:nvSpPr>
                <p:spPr>
                  <a:xfrm>
                    <a:off x="1299127" y="448699"/>
                    <a:ext cx="60453" cy="112917"/>
                  </a:xfrm>
                  <a:custGeom>
                    <a:avLst/>
                    <a:gdLst>
                      <a:gd name="connsiteX0" fmla="*/ 37230 w 60453"/>
                      <a:gd name="connsiteY0" fmla="*/ 118 h 112917"/>
                      <a:gd name="connsiteX1" fmla="*/ 845 w 60453"/>
                      <a:gd name="connsiteY1" fmla="*/ 52791 h 112917"/>
                      <a:gd name="connsiteX2" fmla="*/ 23229 w 60453"/>
                      <a:gd name="connsiteY2" fmla="*/ 112799 h 112917"/>
                      <a:gd name="connsiteX3" fmla="*/ 59614 w 60453"/>
                      <a:gd name="connsiteY3" fmla="*/ 60126 h 112917"/>
                      <a:gd name="connsiteX4" fmla="*/ 37230 w 60453"/>
                      <a:gd name="connsiteY4" fmla="*/ 118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37230" y="118"/>
                        </a:move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9074"/>
                          <a:pt x="53423" y="2214"/>
                          <a:pt x="37230" y="118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8E18E030-6ECE-A4C1-5171-658FED44085E}"/>
                      </a:ext>
                    </a:extLst>
                  </p:cNvPr>
                  <p:cNvSpPr/>
                  <p:nvPr/>
                </p:nvSpPr>
                <p:spPr>
                  <a:xfrm>
                    <a:off x="1321085" y="504326"/>
                    <a:ext cx="107125" cy="70149"/>
                  </a:xfrm>
                  <a:custGeom>
                    <a:avLst/>
                    <a:gdLst>
                      <a:gd name="connsiteX0" fmla="*/ 105855 w 107125"/>
                      <a:gd name="connsiteY0" fmla="*/ 12977 h 70149"/>
                      <a:gd name="connsiteX1" fmla="*/ 42037 w 107125"/>
                      <a:gd name="connsiteY1" fmla="*/ 7833 h 70149"/>
                      <a:gd name="connsiteX2" fmla="*/ 1270 w 107125"/>
                      <a:gd name="connsiteY2" fmla="*/ 57173 h 70149"/>
                      <a:gd name="connsiteX3" fmla="*/ 65088 w 107125"/>
                      <a:gd name="connsiteY3" fmla="*/ 62316 h 70149"/>
                      <a:gd name="connsiteX4" fmla="*/ 105855 w 107125"/>
                      <a:gd name="connsiteY4" fmla="*/ 12977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5" h="70149">
                        <a:moveTo>
                          <a:pt x="105855" y="12977"/>
                        </a:moveTo>
                        <a:cubicBezTo>
                          <a:pt x="99473" y="-2073"/>
                          <a:pt x="70898" y="-4359"/>
                          <a:pt x="42037" y="7833"/>
                        </a:cubicBezTo>
                        <a:cubicBezTo>
                          <a:pt x="13177" y="20025"/>
                          <a:pt x="-5111" y="42123"/>
                          <a:pt x="1270" y="57173"/>
                        </a:cubicBezTo>
                        <a:cubicBezTo>
                          <a:pt x="7652" y="72222"/>
                          <a:pt x="36227" y="74508"/>
                          <a:pt x="65088" y="62316"/>
                        </a:cubicBezTo>
                        <a:cubicBezTo>
                          <a:pt x="93949" y="50124"/>
                          <a:pt x="112237" y="28026"/>
                          <a:pt x="105855" y="12977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62502E02-CE48-9646-21ED-2D91CF549E2E}"/>
                      </a:ext>
                    </a:extLst>
                  </p:cNvPr>
                  <p:cNvSpPr/>
                  <p:nvPr/>
                </p:nvSpPr>
                <p:spPr>
                  <a:xfrm>
                    <a:off x="1319072" y="554207"/>
                    <a:ext cx="97338" cy="83134"/>
                  </a:xfrm>
                  <a:custGeom>
                    <a:avLst/>
                    <a:gdLst>
                      <a:gd name="connsiteX0" fmla="*/ 93961 w 97338"/>
                      <a:gd name="connsiteY0" fmla="*/ 75776 h 83134"/>
                      <a:gd name="connsiteX1" fmla="*/ 66529 w 97338"/>
                      <a:gd name="connsiteY1" fmla="*/ 17959 h 83134"/>
                      <a:gd name="connsiteX2" fmla="*/ 3378 w 97338"/>
                      <a:gd name="connsiteY2" fmla="*/ 7291 h 83134"/>
                      <a:gd name="connsiteX3" fmla="*/ 30810 w 97338"/>
                      <a:gd name="connsiteY3" fmla="*/ 65108 h 83134"/>
                      <a:gd name="connsiteX4" fmla="*/ 93961 w 97338"/>
                      <a:gd name="connsiteY4" fmla="*/ 75776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93961" y="75776"/>
                        </a:moveTo>
                        <a:cubicBezTo>
                          <a:pt x="103772" y="62727"/>
                          <a:pt x="91484" y="36819"/>
                          <a:pt x="66529" y="17959"/>
                        </a:cubicBezTo>
                        <a:cubicBezTo>
                          <a:pt x="41478" y="-900"/>
                          <a:pt x="13284" y="-5663"/>
                          <a:pt x="3378" y="7291"/>
                        </a:cubicBezTo>
                        <a:cubicBezTo>
                          <a:pt x="-6433" y="20341"/>
                          <a:pt x="5855" y="46249"/>
                          <a:pt x="30810" y="65108"/>
                        </a:cubicBezTo>
                        <a:cubicBezTo>
                          <a:pt x="55765" y="84063"/>
                          <a:pt x="84055" y="88825"/>
                          <a:pt x="93961" y="75776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4438B54A-95FB-5CFE-90BA-40A6A948FCB5}"/>
                      </a:ext>
                    </a:extLst>
                  </p:cNvPr>
                  <p:cNvSpPr/>
                  <p:nvPr/>
                </p:nvSpPr>
                <p:spPr>
                  <a:xfrm>
                    <a:off x="1285220" y="561380"/>
                    <a:ext cx="60453" cy="112917"/>
                  </a:xfrm>
                  <a:custGeom>
                    <a:avLst/>
                    <a:gdLst>
                      <a:gd name="connsiteX0" fmla="*/ 23229 w 60453"/>
                      <a:gd name="connsiteY0" fmla="*/ 112799 h 112917"/>
                      <a:gd name="connsiteX1" fmla="*/ 59614 w 60453"/>
                      <a:gd name="connsiteY1" fmla="*/ 60126 h 112917"/>
                      <a:gd name="connsiteX2" fmla="*/ 37230 w 60453"/>
                      <a:gd name="connsiteY2" fmla="*/ 118 h 112917"/>
                      <a:gd name="connsiteX3" fmla="*/ 845 w 60453"/>
                      <a:gd name="connsiteY3" fmla="*/ 52791 h 112917"/>
                      <a:gd name="connsiteX4" fmla="*/ 23229 w 60453"/>
                      <a:gd name="connsiteY4" fmla="*/ 112799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23229" y="112799"/>
                        </a:move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8979"/>
                          <a:pt x="53423" y="2118"/>
                          <a:pt x="37230" y="118"/>
                        </a:cubicBez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E748BE38-C1F0-6D7F-9366-450ED3990EA2}"/>
                      </a:ext>
                    </a:extLst>
                  </p:cNvPr>
                  <p:cNvSpPr/>
                  <p:nvPr/>
                </p:nvSpPr>
                <p:spPr>
                  <a:xfrm>
                    <a:off x="1216591" y="548617"/>
                    <a:ext cx="107129" cy="70149"/>
                  </a:xfrm>
                  <a:custGeom>
                    <a:avLst/>
                    <a:gdLst>
                      <a:gd name="connsiteX0" fmla="*/ 1275 w 107129"/>
                      <a:gd name="connsiteY0" fmla="*/ 57173 h 70149"/>
                      <a:gd name="connsiteX1" fmla="*/ 65092 w 107129"/>
                      <a:gd name="connsiteY1" fmla="*/ 62316 h 70149"/>
                      <a:gd name="connsiteX2" fmla="*/ 105859 w 107129"/>
                      <a:gd name="connsiteY2" fmla="*/ 12977 h 70149"/>
                      <a:gd name="connsiteX3" fmla="*/ 42042 w 107129"/>
                      <a:gd name="connsiteY3" fmla="*/ 7833 h 70149"/>
                      <a:gd name="connsiteX4" fmla="*/ 1275 w 107129"/>
                      <a:gd name="connsiteY4" fmla="*/ 57173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9" h="70149">
                        <a:moveTo>
                          <a:pt x="1275" y="57173"/>
                        </a:moveTo>
                        <a:cubicBezTo>
                          <a:pt x="7657" y="72222"/>
                          <a:pt x="36232" y="74508"/>
                          <a:pt x="65092" y="62316"/>
                        </a:cubicBezTo>
                        <a:cubicBezTo>
                          <a:pt x="93953" y="50124"/>
                          <a:pt x="112241" y="28026"/>
                          <a:pt x="105859" y="12977"/>
                        </a:cubicBezTo>
                        <a:cubicBezTo>
                          <a:pt x="99478" y="-2073"/>
                          <a:pt x="70903" y="-4359"/>
                          <a:pt x="42042" y="7833"/>
                        </a:cubicBezTo>
                        <a:cubicBezTo>
                          <a:pt x="13086" y="20025"/>
                          <a:pt x="-5107" y="42123"/>
                          <a:pt x="1275" y="57173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12A2C8C0-E7E2-707D-A328-6623484E249C}"/>
                      </a:ext>
                    </a:extLst>
                  </p:cNvPr>
                  <p:cNvSpPr/>
                  <p:nvPr/>
                </p:nvSpPr>
                <p:spPr>
                  <a:xfrm>
                    <a:off x="1228395" y="485750"/>
                    <a:ext cx="97338" cy="83134"/>
                  </a:xfrm>
                  <a:custGeom>
                    <a:avLst/>
                    <a:gdLst>
                      <a:gd name="connsiteX0" fmla="*/ 3378 w 97338"/>
                      <a:gd name="connsiteY0" fmla="*/ 7359 h 83134"/>
                      <a:gd name="connsiteX1" fmla="*/ 30810 w 97338"/>
                      <a:gd name="connsiteY1" fmla="*/ 65176 h 83134"/>
                      <a:gd name="connsiteX2" fmla="*/ 93961 w 97338"/>
                      <a:gd name="connsiteY2" fmla="*/ 75843 h 83134"/>
                      <a:gd name="connsiteX3" fmla="*/ 66529 w 97338"/>
                      <a:gd name="connsiteY3" fmla="*/ 18027 h 83134"/>
                      <a:gd name="connsiteX4" fmla="*/ 3378 w 97338"/>
                      <a:gd name="connsiteY4" fmla="*/ 7359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3378" y="7359"/>
                        </a:moveTo>
                        <a:cubicBezTo>
                          <a:pt x="-6433" y="20408"/>
                          <a:pt x="5854" y="46316"/>
                          <a:pt x="30810" y="65176"/>
                        </a:cubicBezTo>
                        <a:cubicBezTo>
                          <a:pt x="55861" y="84035"/>
                          <a:pt x="84055" y="88797"/>
                          <a:pt x="93961" y="75843"/>
                        </a:cubicBezTo>
                        <a:cubicBezTo>
                          <a:pt x="103771" y="62794"/>
                          <a:pt x="91484" y="36886"/>
                          <a:pt x="66529" y="18027"/>
                        </a:cubicBezTo>
                        <a:cubicBezTo>
                          <a:pt x="41478" y="-928"/>
                          <a:pt x="13284" y="-5690"/>
                          <a:pt x="3378" y="735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BCDA6A0-3122-14A5-95D6-177BD3960F11}"/>
                    </a:ext>
                  </a:extLst>
                </p:cNvPr>
                <p:cNvSpPr/>
                <p:nvPr/>
              </p:nvSpPr>
              <p:spPr>
                <a:xfrm>
                  <a:off x="1323689" y="515969"/>
                  <a:ext cx="28384" cy="72295"/>
                </a:xfrm>
                <a:custGeom>
                  <a:avLst/>
                  <a:gdLst>
                    <a:gd name="connsiteX0" fmla="*/ 7525 w 28384"/>
                    <a:gd name="connsiteY0" fmla="*/ 69628 h 72295"/>
                    <a:gd name="connsiteX1" fmla="*/ 2667 w 28384"/>
                    <a:gd name="connsiteY1" fmla="*/ 72104 h 72295"/>
                    <a:gd name="connsiteX2" fmla="*/ 191 w 28384"/>
                    <a:gd name="connsiteY2" fmla="*/ 67247 h 72295"/>
                    <a:gd name="connsiteX3" fmla="*/ 20860 w 28384"/>
                    <a:gd name="connsiteY3" fmla="*/ 2667 h 72295"/>
                    <a:gd name="connsiteX4" fmla="*/ 25718 w 28384"/>
                    <a:gd name="connsiteY4" fmla="*/ 191 h 72295"/>
                    <a:gd name="connsiteX5" fmla="*/ 28194 w 28384"/>
                    <a:gd name="connsiteY5" fmla="*/ 5048 h 72295"/>
                    <a:gd name="connsiteX6" fmla="*/ 7525 w 28384"/>
                    <a:gd name="connsiteY6" fmla="*/ 69628 h 7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" h="72295">
                      <a:moveTo>
                        <a:pt x="7525" y="69628"/>
                      </a:moveTo>
                      <a:cubicBezTo>
                        <a:pt x="6858" y="71628"/>
                        <a:pt x="4763" y="72771"/>
                        <a:pt x="2667" y="72104"/>
                      </a:cubicBezTo>
                      <a:cubicBezTo>
                        <a:pt x="667" y="71438"/>
                        <a:pt x="-476" y="69342"/>
                        <a:pt x="191" y="67247"/>
                      </a:cubicBezTo>
                      <a:lnTo>
                        <a:pt x="20860" y="2667"/>
                      </a:lnTo>
                      <a:cubicBezTo>
                        <a:pt x="21527" y="667"/>
                        <a:pt x="23622" y="-476"/>
                        <a:pt x="25718" y="191"/>
                      </a:cubicBezTo>
                      <a:cubicBezTo>
                        <a:pt x="27718" y="857"/>
                        <a:pt x="28861" y="2953"/>
                        <a:pt x="28194" y="5048"/>
                      </a:cubicBezTo>
                      <a:lnTo>
                        <a:pt x="7525" y="696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5BD2FD8A-3737-BAB5-44A8-B4DE562AC611}"/>
                    </a:ext>
                  </a:extLst>
                </p:cNvPr>
                <p:cNvSpPr/>
                <p:nvPr/>
              </p:nvSpPr>
              <p:spPr>
                <a:xfrm>
                  <a:off x="1316530" y="501380"/>
                  <a:ext cx="14698" cy="85374"/>
                </a:xfrm>
                <a:custGeom>
                  <a:avLst/>
                  <a:gdLst>
                    <a:gd name="connsiteX0" fmla="*/ 7730 w 14698"/>
                    <a:gd name="connsiteY0" fmla="*/ 81835 h 85374"/>
                    <a:gd name="connsiteX1" fmla="*/ 3539 w 14698"/>
                    <a:gd name="connsiteY1" fmla="*/ 85359 h 85374"/>
                    <a:gd name="connsiteX2" fmla="*/ 15 w 14698"/>
                    <a:gd name="connsiteY2" fmla="*/ 81168 h 85374"/>
                    <a:gd name="connsiteX3" fmla="*/ 6968 w 14698"/>
                    <a:gd name="connsiteY3" fmla="*/ 3539 h 85374"/>
                    <a:gd name="connsiteX4" fmla="*/ 11159 w 14698"/>
                    <a:gd name="connsiteY4" fmla="*/ 15 h 85374"/>
                    <a:gd name="connsiteX5" fmla="*/ 14684 w 14698"/>
                    <a:gd name="connsiteY5" fmla="*/ 4206 h 85374"/>
                    <a:gd name="connsiteX6" fmla="*/ 7730 w 14698"/>
                    <a:gd name="connsiteY6" fmla="*/ 81835 h 8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8" h="85374">
                      <a:moveTo>
                        <a:pt x="7730" y="81835"/>
                      </a:moveTo>
                      <a:cubicBezTo>
                        <a:pt x="7540" y="83931"/>
                        <a:pt x="5730" y="85550"/>
                        <a:pt x="3539" y="85359"/>
                      </a:cubicBezTo>
                      <a:cubicBezTo>
                        <a:pt x="1444" y="85169"/>
                        <a:pt x="-175" y="83264"/>
                        <a:pt x="15" y="81168"/>
                      </a:cubicBezTo>
                      <a:lnTo>
                        <a:pt x="6968" y="3539"/>
                      </a:lnTo>
                      <a:cubicBezTo>
                        <a:pt x="7159" y="1444"/>
                        <a:pt x="9064" y="-175"/>
                        <a:pt x="11159" y="15"/>
                      </a:cubicBezTo>
                      <a:cubicBezTo>
                        <a:pt x="13255" y="206"/>
                        <a:pt x="14874" y="2015"/>
                        <a:pt x="14684" y="4206"/>
                      </a:cubicBezTo>
                      <a:lnTo>
                        <a:pt x="7730" y="81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166DBE-1625-D708-F94C-3EF0166C7205}"/>
                    </a:ext>
                  </a:extLst>
                </p:cNvPr>
                <p:cNvSpPr/>
                <p:nvPr/>
              </p:nvSpPr>
              <p:spPr>
                <a:xfrm>
                  <a:off x="1301840" y="526600"/>
                  <a:ext cx="15027" cy="58175"/>
                </a:xfrm>
                <a:custGeom>
                  <a:avLst/>
                  <a:gdLst>
                    <a:gd name="connsiteX0" fmla="*/ 14991 w 15027"/>
                    <a:gd name="connsiteY0" fmla="*/ 53757 h 58175"/>
                    <a:gd name="connsiteX1" fmla="*/ 11752 w 15027"/>
                    <a:gd name="connsiteY1" fmla="*/ 58139 h 58175"/>
                    <a:gd name="connsiteX2" fmla="*/ 7371 w 15027"/>
                    <a:gd name="connsiteY2" fmla="*/ 54900 h 58175"/>
                    <a:gd name="connsiteX3" fmla="*/ 36 w 15027"/>
                    <a:gd name="connsiteY3" fmla="*/ 4418 h 58175"/>
                    <a:gd name="connsiteX4" fmla="*/ 3275 w 15027"/>
                    <a:gd name="connsiteY4" fmla="*/ 36 h 58175"/>
                    <a:gd name="connsiteX5" fmla="*/ 7656 w 15027"/>
                    <a:gd name="connsiteY5" fmla="*/ 3275 h 58175"/>
                    <a:gd name="connsiteX6" fmla="*/ 14991 w 15027"/>
                    <a:gd name="connsiteY6" fmla="*/ 53757 h 5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27" h="58175">
                      <a:moveTo>
                        <a:pt x="14991" y="53757"/>
                      </a:moveTo>
                      <a:cubicBezTo>
                        <a:pt x="15276" y="55853"/>
                        <a:pt x="13848" y="57853"/>
                        <a:pt x="11752" y="58139"/>
                      </a:cubicBezTo>
                      <a:cubicBezTo>
                        <a:pt x="9657" y="58425"/>
                        <a:pt x="7656" y="56996"/>
                        <a:pt x="7371" y="54900"/>
                      </a:cubicBezTo>
                      <a:lnTo>
                        <a:pt x="36" y="4418"/>
                      </a:lnTo>
                      <a:cubicBezTo>
                        <a:pt x="-249" y="2322"/>
                        <a:pt x="1179" y="322"/>
                        <a:pt x="3275" y="36"/>
                      </a:cubicBezTo>
                      <a:cubicBezTo>
                        <a:pt x="5370" y="-249"/>
                        <a:pt x="7371" y="1179"/>
                        <a:pt x="7656" y="3275"/>
                      </a:cubicBezTo>
                      <a:lnTo>
                        <a:pt x="14991" y="53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40C700B8-5389-5D2B-7385-CDE3B45680E7}"/>
                    </a:ext>
                  </a:extLst>
                </p:cNvPr>
                <p:cNvSpPr/>
                <p:nvPr/>
              </p:nvSpPr>
              <p:spPr>
                <a:xfrm>
                  <a:off x="1340470" y="508358"/>
                  <a:ext cx="18610" cy="26651"/>
                </a:xfrm>
                <a:custGeom>
                  <a:avLst/>
                  <a:gdLst>
                    <a:gd name="connsiteX0" fmla="*/ 14556 w 18610"/>
                    <a:gd name="connsiteY0" fmla="*/ 372 h 26651"/>
                    <a:gd name="connsiteX1" fmla="*/ 1602 w 18610"/>
                    <a:gd name="connsiteY1" fmla="*/ 10182 h 26651"/>
                    <a:gd name="connsiteX2" fmla="*/ 4079 w 18610"/>
                    <a:gd name="connsiteY2" fmla="*/ 26280 h 26651"/>
                    <a:gd name="connsiteX3" fmla="*/ 17033 w 18610"/>
                    <a:gd name="connsiteY3" fmla="*/ 16469 h 26651"/>
                    <a:gd name="connsiteX4" fmla="*/ 14556 w 18610"/>
                    <a:gd name="connsiteY4" fmla="*/ 372 h 2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0" h="26651">
                      <a:moveTo>
                        <a:pt x="14556" y="372"/>
                      </a:moveTo>
                      <a:cubicBezTo>
                        <a:pt x="10270" y="-1343"/>
                        <a:pt x="4460" y="3038"/>
                        <a:pt x="1602" y="10182"/>
                      </a:cubicBezTo>
                      <a:cubicBezTo>
                        <a:pt x="-1255" y="17326"/>
                        <a:pt x="-207" y="24470"/>
                        <a:pt x="4079" y="26280"/>
                      </a:cubicBezTo>
                      <a:cubicBezTo>
                        <a:pt x="8365" y="27994"/>
                        <a:pt x="14080" y="23612"/>
                        <a:pt x="17033" y="16469"/>
                      </a:cubicBezTo>
                      <a:cubicBezTo>
                        <a:pt x="19890" y="9230"/>
                        <a:pt x="18747" y="2086"/>
                        <a:pt x="14556" y="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44E5F8E8-2988-0B5F-CFC5-B915E8B76A45}"/>
                    </a:ext>
                  </a:extLst>
                </p:cNvPr>
                <p:cNvSpPr/>
                <p:nvPr/>
              </p:nvSpPr>
              <p:spPr>
                <a:xfrm>
                  <a:off x="1319194" y="493295"/>
                  <a:ext cx="15656" cy="26203"/>
                </a:xfrm>
                <a:custGeom>
                  <a:avLst/>
                  <a:gdLst>
                    <a:gd name="connsiteX0" fmla="*/ 8400 w 15656"/>
                    <a:gd name="connsiteY0" fmla="*/ 5 h 26203"/>
                    <a:gd name="connsiteX1" fmla="*/ 18 w 15656"/>
                    <a:gd name="connsiteY1" fmla="*/ 12768 h 26203"/>
                    <a:gd name="connsiteX2" fmla="*/ 7256 w 15656"/>
                    <a:gd name="connsiteY2" fmla="*/ 26198 h 26203"/>
                    <a:gd name="connsiteX3" fmla="*/ 15639 w 15656"/>
                    <a:gd name="connsiteY3" fmla="*/ 13435 h 26203"/>
                    <a:gd name="connsiteX4" fmla="*/ 8400 w 15656"/>
                    <a:gd name="connsiteY4" fmla="*/ 5 h 2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6" h="26203">
                      <a:moveTo>
                        <a:pt x="8400" y="5"/>
                      </a:moveTo>
                      <a:cubicBezTo>
                        <a:pt x="4113" y="-186"/>
                        <a:pt x="398" y="5529"/>
                        <a:pt x="18" y="12768"/>
                      </a:cubicBezTo>
                      <a:cubicBezTo>
                        <a:pt x="-268" y="20007"/>
                        <a:pt x="2970" y="26008"/>
                        <a:pt x="7256" y="26198"/>
                      </a:cubicBezTo>
                      <a:cubicBezTo>
                        <a:pt x="11543" y="26389"/>
                        <a:pt x="15258" y="20674"/>
                        <a:pt x="15639" y="13435"/>
                      </a:cubicBezTo>
                      <a:cubicBezTo>
                        <a:pt x="15924" y="6196"/>
                        <a:pt x="12686" y="195"/>
                        <a:pt x="840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51C5CE9-973E-52AB-4377-2C649B465B43}"/>
                    </a:ext>
                  </a:extLst>
                </p:cNvPr>
                <p:cNvSpPr/>
                <p:nvPr/>
              </p:nvSpPr>
              <p:spPr>
                <a:xfrm>
                  <a:off x="1295262" y="508418"/>
                  <a:ext cx="17706" cy="29304"/>
                </a:xfrm>
                <a:custGeom>
                  <a:avLst/>
                  <a:gdLst>
                    <a:gd name="connsiteX0" fmla="*/ 7281 w 17706"/>
                    <a:gd name="connsiteY0" fmla="*/ 26 h 29304"/>
                    <a:gd name="connsiteX1" fmla="*/ 138 w 17706"/>
                    <a:gd name="connsiteY1" fmla="*/ 15647 h 29304"/>
                    <a:gd name="connsiteX2" fmla="*/ 10425 w 17706"/>
                    <a:gd name="connsiteY2" fmla="*/ 29268 h 29304"/>
                    <a:gd name="connsiteX3" fmla="*/ 17568 w 17706"/>
                    <a:gd name="connsiteY3" fmla="*/ 13647 h 29304"/>
                    <a:gd name="connsiteX4" fmla="*/ 7281 w 17706"/>
                    <a:gd name="connsiteY4" fmla="*/ 26 h 2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6" h="29304">
                      <a:moveTo>
                        <a:pt x="7281" y="26"/>
                      </a:moveTo>
                      <a:cubicBezTo>
                        <a:pt x="2519" y="598"/>
                        <a:pt x="-720" y="7551"/>
                        <a:pt x="138" y="15647"/>
                      </a:cubicBezTo>
                      <a:cubicBezTo>
                        <a:pt x="995" y="23743"/>
                        <a:pt x="5662" y="29839"/>
                        <a:pt x="10425" y="29268"/>
                      </a:cubicBezTo>
                      <a:cubicBezTo>
                        <a:pt x="15187" y="28696"/>
                        <a:pt x="18426" y="21743"/>
                        <a:pt x="17568" y="13647"/>
                      </a:cubicBezTo>
                      <a:cubicBezTo>
                        <a:pt x="16711" y="5646"/>
                        <a:pt x="12044" y="-450"/>
                        <a:pt x="728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230758C9-203F-A195-1A92-F1AD274AEB88}"/>
                    </a:ext>
                  </a:extLst>
                </p:cNvPr>
                <p:cNvSpPr/>
                <p:nvPr/>
              </p:nvSpPr>
              <p:spPr>
                <a:xfrm>
                  <a:off x="1295157" y="565456"/>
                  <a:ext cx="49806" cy="33096"/>
                </a:xfrm>
                <a:custGeom>
                  <a:avLst/>
                  <a:gdLst>
                    <a:gd name="connsiteX0" fmla="*/ 46343 w 49806"/>
                    <a:gd name="connsiteY0" fmla="*/ 20998 h 33096"/>
                    <a:gd name="connsiteX1" fmla="*/ 20626 w 49806"/>
                    <a:gd name="connsiteY1" fmla="*/ 32714 h 33096"/>
                    <a:gd name="connsiteX2" fmla="*/ 52 w 49806"/>
                    <a:gd name="connsiteY2" fmla="*/ 9187 h 33096"/>
                    <a:gd name="connsiteX3" fmla="*/ 9005 w 49806"/>
                    <a:gd name="connsiteY3" fmla="*/ 4615 h 33096"/>
                    <a:gd name="connsiteX4" fmla="*/ 21102 w 49806"/>
                    <a:gd name="connsiteY4" fmla="*/ 2139 h 33096"/>
                    <a:gd name="connsiteX5" fmla="*/ 29865 w 49806"/>
                    <a:gd name="connsiteY5" fmla="*/ 5472 h 33096"/>
                    <a:gd name="connsiteX6" fmla="*/ 38914 w 49806"/>
                    <a:gd name="connsiteY6" fmla="*/ 10140 h 33096"/>
                    <a:gd name="connsiteX7" fmla="*/ 46343 w 49806"/>
                    <a:gd name="connsiteY7" fmla="*/ 2099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06" h="33096">
                      <a:moveTo>
                        <a:pt x="46343" y="20998"/>
                      </a:moveTo>
                      <a:cubicBezTo>
                        <a:pt x="39867" y="32714"/>
                        <a:pt x="29675" y="33952"/>
                        <a:pt x="20626" y="32714"/>
                      </a:cubicBezTo>
                      <a:cubicBezTo>
                        <a:pt x="10148" y="31380"/>
                        <a:pt x="1100" y="24618"/>
                        <a:pt x="52" y="9187"/>
                      </a:cubicBezTo>
                      <a:cubicBezTo>
                        <a:pt x="-615" y="329"/>
                        <a:pt x="5291" y="-3862"/>
                        <a:pt x="9005" y="4615"/>
                      </a:cubicBezTo>
                      <a:cubicBezTo>
                        <a:pt x="13673" y="15093"/>
                        <a:pt x="16244" y="-2148"/>
                        <a:pt x="21102" y="2139"/>
                      </a:cubicBezTo>
                      <a:cubicBezTo>
                        <a:pt x="26055" y="6520"/>
                        <a:pt x="24817" y="10902"/>
                        <a:pt x="29865" y="5472"/>
                      </a:cubicBezTo>
                      <a:cubicBezTo>
                        <a:pt x="34913" y="-52"/>
                        <a:pt x="37104" y="7282"/>
                        <a:pt x="38914" y="10140"/>
                      </a:cubicBezTo>
                      <a:cubicBezTo>
                        <a:pt x="39390" y="10711"/>
                        <a:pt x="57107" y="1567"/>
                        <a:pt x="46343" y="20998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24" name="图形 98">
                <a:extLst>
                  <a:ext uri="{FF2B5EF4-FFF2-40B4-BE49-F238E27FC236}">
                    <a16:creationId xmlns:a16="http://schemas.microsoft.com/office/drawing/2014/main" id="{B56EEA9E-24F0-50BF-0C84-6C9E83022D26}"/>
                  </a:ext>
                </a:extLst>
              </p:cNvPr>
              <p:cNvGrpSpPr/>
              <p:nvPr/>
            </p:nvGrpSpPr>
            <p:grpSpPr>
              <a:xfrm>
                <a:off x="792951" y="605997"/>
                <a:ext cx="530742" cy="306684"/>
                <a:chOff x="792951" y="605997"/>
                <a:chExt cx="530742" cy="306684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9B7770C0-24D6-965F-0959-D16F6A96890A}"/>
                    </a:ext>
                  </a:extLst>
                </p:cNvPr>
                <p:cNvSpPr/>
                <p:nvPr/>
              </p:nvSpPr>
              <p:spPr>
                <a:xfrm>
                  <a:off x="1000848" y="803719"/>
                  <a:ext cx="66904" cy="108962"/>
                </a:xfrm>
                <a:custGeom>
                  <a:avLst/>
                  <a:gdLst>
                    <a:gd name="connsiteX0" fmla="*/ 229 w 66904"/>
                    <a:gd name="connsiteY0" fmla="*/ 33528 h 108962"/>
                    <a:gd name="connsiteX1" fmla="*/ 20994 w 66904"/>
                    <a:gd name="connsiteY1" fmla="*/ 108299 h 108962"/>
                    <a:gd name="connsiteX2" fmla="*/ 66904 w 66904"/>
                    <a:gd name="connsiteY2" fmla="*/ 43244 h 108962"/>
                    <a:gd name="connsiteX3" fmla="*/ 41377 w 66904"/>
                    <a:gd name="connsiteY3" fmla="*/ 572 h 108962"/>
                    <a:gd name="connsiteX4" fmla="*/ 37091 w 66904"/>
                    <a:gd name="connsiteY4" fmla="*/ 0 h 108962"/>
                    <a:gd name="connsiteX5" fmla="*/ 229 w 66904"/>
                    <a:gd name="connsiteY5" fmla="*/ 33528 h 108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04" h="108962">
                      <a:moveTo>
                        <a:pt x="229" y="33528"/>
                      </a:moveTo>
                      <a:cubicBezTo>
                        <a:pt x="-723" y="57722"/>
                        <a:pt x="420" y="101727"/>
                        <a:pt x="20994" y="108299"/>
                      </a:cubicBezTo>
                      <a:cubicBezTo>
                        <a:pt x="42520" y="115157"/>
                        <a:pt x="59761" y="67151"/>
                        <a:pt x="66904" y="43244"/>
                      </a:cubicBezTo>
                      <a:cubicBezTo>
                        <a:pt x="52807" y="36862"/>
                        <a:pt x="42044" y="19431"/>
                        <a:pt x="41377" y="572"/>
                      </a:cubicBezTo>
                      <a:cubicBezTo>
                        <a:pt x="39949" y="476"/>
                        <a:pt x="38520" y="286"/>
                        <a:pt x="37091" y="0"/>
                      </a:cubicBezTo>
                      <a:cubicBezTo>
                        <a:pt x="25566" y="24575"/>
                        <a:pt x="12040" y="33338"/>
                        <a:pt x="229" y="33528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D35CC08-3DC5-509A-7168-2DC43DF27823}"/>
                    </a:ext>
                  </a:extLst>
                </p:cNvPr>
                <p:cNvSpPr/>
                <p:nvPr/>
              </p:nvSpPr>
              <p:spPr>
                <a:xfrm>
                  <a:off x="1013404" y="779145"/>
                  <a:ext cx="40269" cy="83922"/>
                </a:xfrm>
                <a:custGeom>
                  <a:avLst/>
                  <a:gdLst>
                    <a:gd name="connsiteX0" fmla="*/ 2341 w 40269"/>
                    <a:gd name="connsiteY0" fmla="*/ 51149 h 83922"/>
                    <a:gd name="connsiteX1" fmla="*/ 8914 w 40269"/>
                    <a:gd name="connsiteY1" fmla="*/ 80486 h 83922"/>
                    <a:gd name="connsiteX2" fmla="*/ 40251 w 40269"/>
                    <a:gd name="connsiteY2" fmla="*/ 52768 h 83922"/>
                    <a:gd name="connsiteX3" fmla="*/ 28249 w 40269"/>
                    <a:gd name="connsiteY3" fmla="*/ 0 h 83922"/>
                    <a:gd name="connsiteX4" fmla="*/ 2341 w 40269"/>
                    <a:gd name="connsiteY4" fmla="*/ 51149 h 8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69" h="83922">
                      <a:moveTo>
                        <a:pt x="2341" y="51149"/>
                      </a:moveTo>
                      <a:cubicBezTo>
                        <a:pt x="2341" y="51149"/>
                        <a:pt x="-6041" y="77057"/>
                        <a:pt x="8914" y="80486"/>
                      </a:cubicBezTo>
                      <a:cubicBezTo>
                        <a:pt x="23868" y="83915"/>
                        <a:pt x="40918" y="93345"/>
                        <a:pt x="40251" y="52768"/>
                      </a:cubicBezTo>
                      <a:lnTo>
                        <a:pt x="28249" y="0"/>
                      </a:lnTo>
                      <a:lnTo>
                        <a:pt x="2341" y="511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27" name="图形 98">
                  <a:extLst>
                    <a:ext uri="{FF2B5EF4-FFF2-40B4-BE49-F238E27FC236}">
                      <a16:creationId xmlns:a16="http://schemas.microsoft.com/office/drawing/2014/main" id="{8B980A3E-BE3B-82EE-6838-830A97010FF2}"/>
                    </a:ext>
                  </a:extLst>
                </p:cNvPr>
                <p:cNvGrpSpPr/>
                <p:nvPr/>
              </p:nvGrpSpPr>
              <p:grpSpPr>
                <a:xfrm>
                  <a:off x="792951" y="605997"/>
                  <a:ext cx="530742" cy="278594"/>
                  <a:chOff x="792951" y="605997"/>
                  <a:chExt cx="530742" cy="278594"/>
                </a:xfrm>
              </p:grpSpPr>
              <p:grpSp>
                <p:nvGrpSpPr>
                  <p:cNvPr id="228" name="图形 98">
                    <a:extLst>
                      <a:ext uri="{FF2B5EF4-FFF2-40B4-BE49-F238E27FC236}">
                        <a16:creationId xmlns:a16="http://schemas.microsoft.com/office/drawing/2014/main" id="{D9F0ED20-CC9C-78FD-0559-A7593A04DE06}"/>
                      </a:ext>
                    </a:extLst>
                  </p:cNvPr>
                  <p:cNvGrpSpPr/>
                  <p:nvPr/>
                </p:nvGrpSpPr>
                <p:grpSpPr>
                  <a:xfrm>
                    <a:off x="888799" y="605997"/>
                    <a:ext cx="364258" cy="92203"/>
                    <a:chOff x="888799" y="605997"/>
                    <a:chExt cx="364258" cy="92203"/>
                  </a:xfrm>
                  <a:solidFill>
                    <a:srgbClr val="ECC8AF"/>
                  </a:solidFill>
                </p:grpSpPr>
                <p:sp>
                  <p:nvSpPr>
                    <p:cNvPr id="241" name="任意多边形: 形状 240">
                      <a:extLst>
                        <a:ext uri="{FF2B5EF4-FFF2-40B4-BE49-F238E27FC236}">
                          <a16:creationId xmlns:a16="http://schemas.microsoft.com/office/drawing/2014/main" id="{A1A47681-61AE-30C4-5446-0B41B1BEAF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2424" y="649156"/>
                      <a:ext cx="80633" cy="49045"/>
                    </a:xfrm>
                    <a:custGeom>
                      <a:avLst/>
                      <a:gdLst>
                        <a:gd name="connsiteX0" fmla="*/ 58491 w 80633"/>
                        <a:gd name="connsiteY0" fmla="*/ 23976 h 49045"/>
                        <a:gd name="connsiteX1" fmla="*/ 7914 w 80633"/>
                        <a:gd name="connsiteY1" fmla="*/ 830 h 49045"/>
                        <a:gd name="connsiteX2" fmla="*/ 13248 w 80633"/>
                        <a:gd name="connsiteY2" fmla="*/ 32643 h 49045"/>
                        <a:gd name="connsiteX3" fmla="*/ 58491 w 80633"/>
                        <a:gd name="connsiteY3" fmla="*/ 23976 h 49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633" h="49045">
                          <a:moveTo>
                            <a:pt x="58491" y="23976"/>
                          </a:moveTo>
                          <a:cubicBezTo>
                            <a:pt x="40585" y="11498"/>
                            <a:pt x="15915" y="-3742"/>
                            <a:pt x="7914" y="830"/>
                          </a:cubicBezTo>
                          <a:cubicBezTo>
                            <a:pt x="-5135" y="8259"/>
                            <a:pt x="-1135" y="25976"/>
                            <a:pt x="13248" y="32643"/>
                          </a:cubicBezTo>
                          <a:cubicBezTo>
                            <a:pt x="43347" y="46455"/>
                            <a:pt x="117451" y="65028"/>
                            <a:pt x="58491" y="23976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2" name="任意多边形: 形状 241">
                      <a:extLst>
                        <a:ext uri="{FF2B5EF4-FFF2-40B4-BE49-F238E27FC236}">
                          <a16:creationId xmlns:a16="http://schemas.microsoft.com/office/drawing/2014/main" id="{FF6974A4-552B-AE4A-976C-F8872593D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799" y="605997"/>
                      <a:ext cx="87593" cy="32153"/>
                    </a:xfrm>
                    <a:custGeom>
                      <a:avLst/>
                      <a:gdLst>
                        <a:gd name="connsiteX0" fmla="*/ 28173 w 87593"/>
                        <a:gd name="connsiteY0" fmla="*/ 8460 h 32153"/>
                        <a:gd name="connsiteX1" fmla="*/ 83513 w 87593"/>
                        <a:gd name="connsiteY1" fmla="*/ 3031 h 32153"/>
                        <a:gd name="connsiteX2" fmla="*/ 68082 w 87593"/>
                        <a:gd name="connsiteY2" fmla="*/ 31320 h 32153"/>
                        <a:gd name="connsiteX3" fmla="*/ 28173 w 87593"/>
                        <a:gd name="connsiteY3" fmla="*/ 8460 h 32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593" h="32153">
                          <a:moveTo>
                            <a:pt x="28173" y="8460"/>
                          </a:moveTo>
                          <a:cubicBezTo>
                            <a:pt x="49223" y="2459"/>
                            <a:pt x="77417" y="-3923"/>
                            <a:pt x="83513" y="3031"/>
                          </a:cubicBezTo>
                          <a:cubicBezTo>
                            <a:pt x="93514" y="14270"/>
                            <a:pt x="83894" y="29701"/>
                            <a:pt x="68082" y="31320"/>
                          </a:cubicBezTo>
                          <a:cubicBezTo>
                            <a:pt x="35031" y="34654"/>
                            <a:pt x="-41074" y="28177"/>
                            <a:pt x="28173" y="8460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grpSp>
                <p:nvGrpSpPr>
                  <p:cNvPr id="229" name="图形 98">
                    <a:extLst>
                      <a:ext uri="{FF2B5EF4-FFF2-40B4-BE49-F238E27FC236}">
                        <a16:creationId xmlns:a16="http://schemas.microsoft.com/office/drawing/2014/main" id="{C75ACB98-D1EF-2604-B762-7DF397A56B8C}"/>
                      </a:ext>
                    </a:extLst>
                  </p:cNvPr>
                  <p:cNvGrpSpPr/>
                  <p:nvPr/>
                </p:nvGrpSpPr>
                <p:grpSpPr>
                  <a:xfrm>
                    <a:off x="792951" y="677510"/>
                    <a:ext cx="530742" cy="207081"/>
                    <a:chOff x="792951" y="677510"/>
                    <a:chExt cx="530742" cy="207081"/>
                  </a:xfrm>
                </p:grpSpPr>
                <p:grpSp>
                  <p:nvGrpSpPr>
                    <p:cNvPr id="232" name="图形 98">
                      <a:extLst>
                        <a:ext uri="{FF2B5EF4-FFF2-40B4-BE49-F238E27FC236}">
                          <a16:creationId xmlns:a16="http://schemas.microsoft.com/office/drawing/2014/main" id="{B5E4003B-99B1-0873-7C38-69C88B0508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253" y="677510"/>
                      <a:ext cx="68965" cy="68965"/>
                      <a:chOff x="903253" y="677510"/>
                      <a:chExt cx="68965" cy="68965"/>
                    </a:xfrm>
                  </p:grpSpPr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7F1900E7-8B75-B91A-2EF4-9E6C5BF931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253" y="67751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B24CBE5D-A65A-C680-6745-DFB15920F8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715" y="683302"/>
                        <a:ext cx="16896" cy="16899"/>
                      </a:xfrm>
                      <a:custGeom>
                        <a:avLst/>
                        <a:gdLst>
                          <a:gd name="connsiteX0" fmla="*/ 9829 w 16896"/>
                          <a:gd name="connsiteY0" fmla="*/ 117 h 16899"/>
                          <a:gd name="connsiteX1" fmla="*/ 16783 w 16896"/>
                          <a:gd name="connsiteY1" fmla="*/ 9832 h 16899"/>
                          <a:gd name="connsiteX2" fmla="*/ 7067 w 16896"/>
                          <a:gd name="connsiteY2" fmla="*/ 16785 h 16899"/>
                          <a:gd name="connsiteX3" fmla="*/ 114 w 16896"/>
                          <a:gd name="connsiteY3" fmla="*/ 7070 h 16899"/>
                          <a:gd name="connsiteX4" fmla="*/ 9829 w 16896"/>
                          <a:gd name="connsiteY4" fmla="*/ 117 h 168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9">
                            <a:moveTo>
                              <a:pt x="9829" y="117"/>
                            </a:moveTo>
                            <a:cubicBezTo>
                              <a:pt x="14401" y="879"/>
                              <a:pt x="17545" y="5260"/>
                              <a:pt x="16783" y="9832"/>
                            </a:cubicBezTo>
                            <a:cubicBezTo>
                              <a:pt x="16021" y="14404"/>
                              <a:pt x="11639" y="17547"/>
                              <a:pt x="7067" y="16785"/>
                            </a:cubicBezTo>
                            <a:cubicBezTo>
                              <a:pt x="2495" y="16023"/>
                              <a:pt x="-648" y="11642"/>
                              <a:pt x="114" y="7070"/>
                            </a:cubicBezTo>
                            <a:cubicBezTo>
                              <a:pt x="876" y="2403"/>
                              <a:pt x="5162" y="-645"/>
                              <a:pt x="9829" y="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33" name="图形 98">
                      <a:extLst>
                        <a:ext uri="{FF2B5EF4-FFF2-40B4-BE49-F238E27FC236}">
                          <a16:creationId xmlns:a16="http://schemas.microsoft.com/office/drawing/2014/main" id="{EF705A2B-F3BC-EC92-BCBE-80B4A7DA97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2045" y="717420"/>
                      <a:ext cx="68965" cy="68965"/>
                      <a:chOff x="1142045" y="717420"/>
                      <a:chExt cx="68965" cy="68965"/>
                    </a:xfrm>
                  </p:grpSpPr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383A20A7-5E2C-CAED-2AB4-D2525CC772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2045" y="71742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149FF03A-EC48-8666-B6BE-143029A708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411" y="723214"/>
                        <a:ext cx="16896" cy="16896"/>
                      </a:xfrm>
                      <a:custGeom>
                        <a:avLst/>
                        <a:gdLst>
                          <a:gd name="connsiteX0" fmla="*/ 9829 w 16896"/>
                          <a:gd name="connsiteY0" fmla="*/ 114 h 16896"/>
                          <a:gd name="connsiteX1" fmla="*/ 16783 w 16896"/>
                          <a:gd name="connsiteY1" fmla="*/ 9829 h 16896"/>
                          <a:gd name="connsiteX2" fmla="*/ 7067 w 16896"/>
                          <a:gd name="connsiteY2" fmla="*/ 16783 h 16896"/>
                          <a:gd name="connsiteX3" fmla="*/ 114 w 16896"/>
                          <a:gd name="connsiteY3" fmla="*/ 7067 h 16896"/>
                          <a:gd name="connsiteX4" fmla="*/ 9829 w 16896"/>
                          <a:gd name="connsiteY4" fmla="*/ 114 h 168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6">
                            <a:moveTo>
                              <a:pt x="9829" y="114"/>
                            </a:moveTo>
                            <a:cubicBezTo>
                              <a:pt x="14401" y="876"/>
                              <a:pt x="17545" y="5257"/>
                              <a:pt x="16783" y="9829"/>
                            </a:cubicBezTo>
                            <a:cubicBezTo>
                              <a:pt x="16021" y="14401"/>
                              <a:pt x="11639" y="17545"/>
                              <a:pt x="7067" y="16783"/>
                            </a:cubicBezTo>
                            <a:cubicBezTo>
                              <a:pt x="2495" y="16021"/>
                              <a:pt x="-648" y="11639"/>
                              <a:pt x="114" y="7067"/>
                            </a:cubicBezTo>
                            <a:cubicBezTo>
                              <a:pt x="971" y="2495"/>
                              <a:pt x="5257" y="-648"/>
                              <a:pt x="9829" y="1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B9D7F490-AD20-F9DB-073D-FDC6B60624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381" y="783013"/>
                      <a:ext cx="150718" cy="70693"/>
                    </a:xfrm>
                    <a:custGeom>
                      <a:avLst/>
                      <a:gdLst>
                        <a:gd name="connsiteX0" fmla="*/ 1026 w 150718"/>
                        <a:gd name="connsiteY0" fmla="*/ 17849 h 70693"/>
                        <a:gd name="connsiteX1" fmla="*/ 6360 w 150718"/>
                        <a:gd name="connsiteY1" fmla="*/ 14801 h 70693"/>
                        <a:gd name="connsiteX2" fmla="*/ 9122 w 150718"/>
                        <a:gd name="connsiteY2" fmla="*/ 19849 h 70693"/>
                        <a:gd name="connsiteX3" fmla="*/ 17599 w 150718"/>
                        <a:gd name="connsiteY3" fmla="*/ 43281 h 70693"/>
                        <a:gd name="connsiteX4" fmla="*/ 27600 w 150718"/>
                        <a:gd name="connsiteY4" fmla="*/ 49186 h 70693"/>
                        <a:gd name="connsiteX5" fmla="*/ 39126 w 150718"/>
                        <a:gd name="connsiteY5" fmla="*/ 49472 h 70693"/>
                        <a:gd name="connsiteX6" fmla="*/ 73320 w 150718"/>
                        <a:gd name="connsiteY6" fmla="*/ 3276 h 70693"/>
                        <a:gd name="connsiteX7" fmla="*/ 73416 w 150718"/>
                        <a:gd name="connsiteY7" fmla="*/ 3085 h 70693"/>
                        <a:gd name="connsiteX8" fmla="*/ 78750 w 150718"/>
                        <a:gd name="connsiteY8" fmla="*/ 132 h 70693"/>
                        <a:gd name="connsiteX9" fmla="*/ 81417 w 150718"/>
                        <a:gd name="connsiteY9" fmla="*/ 5181 h 70693"/>
                        <a:gd name="connsiteX10" fmla="*/ 89227 w 150718"/>
                        <a:gd name="connsiteY10" fmla="*/ 49377 h 70693"/>
                        <a:gd name="connsiteX11" fmla="*/ 101419 w 150718"/>
                        <a:gd name="connsiteY11" fmla="*/ 59854 h 70693"/>
                        <a:gd name="connsiteX12" fmla="*/ 115326 w 150718"/>
                        <a:gd name="connsiteY12" fmla="*/ 62331 h 70693"/>
                        <a:gd name="connsiteX13" fmla="*/ 142758 w 150718"/>
                        <a:gd name="connsiteY13" fmla="*/ 37661 h 70693"/>
                        <a:gd name="connsiteX14" fmla="*/ 148473 w 150718"/>
                        <a:gd name="connsiteY14" fmla="*/ 35565 h 70693"/>
                        <a:gd name="connsiteX15" fmla="*/ 150187 w 150718"/>
                        <a:gd name="connsiteY15" fmla="*/ 40995 h 70693"/>
                        <a:gd name="connsiteX16" fmla="*/ 115897 w 150718"/>
                        <a:gd name="connsiteY16" fmla="*/ 70427 h 70693"/>
                        <a:gd name="connsiteX17" fmla="*/ 97133 w 150718"/>
                        <a:gd name="connsiteY17" fmla="*/ 67093 h 70693"/>
                        <a:gd name="connsiteX18" fmla="*/ 82369 w 150718"/>
                        <a:gd name="connsiteY18" fmla="*/ 54425 h 70693"/>
                        <a:gd name="connsiteX19" fmla="*/ 71415 w 150718"/>
                        <a:gd name="connsiteY19" fmla="*/ 28422 h 70693"/>
                        <a:gd name="connsiteX20" fmla="*/ 40840 w 150718"/>
                        <a:gd name="connsiteY20" fmla="*/ 57282 h 70693"/>
                        <a:gd name="connsiteX21" fmla="*/ 24648 w 150718"/>
                        <a:gd name="connsiteY21" fmla="*/ 56997 h 70693"/>
                        <a:gd name="connsiteX22" fmla="*/ 11694 w 150718"/>
                        <a:gd name="connsiteY22" fmla="*/ 49281 h 70693"/>
                        <a:gd name="connsiteX23" fmla="*/ 1026 w 150718"/>
                        <a:gd name="connsiteY23" fmla="*/ 17849 h 70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50718" h="70693">
                          <a:moveTo>
                            <a:pt x="1026" y="17849"/>
                          </a:moveTo>
                          <a:cubicBezTo>
                            <a:pt x="1692" y="15658"/>
                            <a:pt x="4074" y="14229"/>
                            <a:pt x="6360" y="14801"/>
                          </a:cubicBezTo>
                          <a:cubicBezTo>
                            <a:pt x="8550" y="15372"/>
                            <a:pt x="9789" y="17563"/>
                            <a:pt x="9122" y="19849"/>
                          </a:cubicBezTo>
                          <a:cubicBezTo>
                            <a:pt x="6836" y="27088"/>
                            <a:pt x="10646" y="36708"/>
                            <a:pt x="17599" y="43281"/>
                          </a:cubicBezTo>
                          <a:cubicBezTo>
                            <a:pt x="20457" y="45948"/>
                            <a:pt x="23886" y="48043"/>
                            <a:pt x="27600" y="49186"/>
                          </a:cubicBezTo>
                          <a:cubicBezTo>
                            <a:pt x="31125" y="50329"/>
                            <a:pt x="35030" y="50520"/>
                            <a:pt x="39126" y="49472"/>
                          </a:cubicBezTo>
                          <a:cubicBezTo>
                            <a:pt x="50460" y="46424"/>
                            <a:pt x="63033" y="33565"/>
                            <a:pt x="73320" y="3276"/>
                          </a:cubicBezTo>
                          <a:lnTo>
                            <a:pt x="73416" y="3085"/>
                          </a:lnTo>
                          <a:cubicBezTo>
                            <a:pt x="74178" y="894"/>
                            <a:pt x="76559" y="-439"/>
                            <a:pt x="78750" y="132"/>
                          </a:cubicBezTo>
                          <a:cubicBezTo>
                            <a:pt x="80940" y="704"/>
                            <a:pt x="82083" y="2990"/>
                            <a:pt x="81417" y="5181"/>
                          </a:cubicBezTo>
                          <a:cubicBezTo>
                            <a:pt x="76273" y="20992"/>
                            <a:pt x="80464" y="37947"/>
                            <a:pt x="89227" y="49377"/>
                          </a:cubicBezTo>
                          <a:cubicBezTo>
                            <a:pt x="92656" y="53949"/>
                            <a:pt x="96847" y="57568"/>
                            <a:pt x="101419" y="59854"/>
                          </a:cubicBezTo>
                          <a:cubicBezTo>
                            <a:pt x="105801" y="62045"/>
                            <a:pt x="110468" y="62997"/>
                            <a:pt x="115326" y="62331"/>
                          </a:cubicBezTo>
                          <a:cubicBezTo>
                            <a:pt x="124470" y="61092"/>
                            <a:pt x="134280" y="53758"/>
                            <a:pt x="142758" y="37661"/>
                          </a:cubicBezTo>
                          <a:cubicBezTo>
                            <a:pt x="143901" y="35565"/>
                            <a:pt x="146472" y="34613"/>
                            <a:pt x="148473" y="35565"/>
                          </a:cubicBezTo>
                          <a:cubicBezTo>
                            <a:pt x="150568" y="36518"/>
                            <a:pt x="151330" y="38994"/>
                            <a:pt x="150187" y="40995"/>
                          </a:cubicBezTo>
                          <a:cubicBezTo>
                            <a:pt x="140091" y="60045"/>
                            <a:pt x="127803" y="68808"/>
                            <a:pt x="115897" y="70427"/>
                          </a:cubicBezTo>
                          <a:cubicBezTo>
                            <a:pt x="109325" y="71284"/>
                            <a:pt x="102943" y="70046"/>
                            <a:pt x="97133" y="67093"/>
                          </a:cubicBezTo>
                          <a:cubicBezTo>
                            <a:pt x="91513" y="64236"/>
                            <a:pt x="86465" y="59854"/>
                            <a:pt x="82369" y="54425"/>
                          </a:cubicBezTo>
                          <a:cubicBezTo>
                            <a:pt x="76845" y="47281"/>
                            <a:pt x="72939" y="38137"/>
                            <a:pt x="71415" y="28422"/>
                          </a:cubicBezTo>
                          <a:cubicBezTo>
                            <a:pt x="61890" y="46043"/>
                            <a:pt x="51032" y="54615"/>
                            <a:pt x="40840" y="57282"/>
                          </a:cubicBezTo>
                          <a:cubicBezTo>
                            <a:pt x="35125" y="58806"/>
                            <a:pt x="29696" y="58521"/>
                            <a:pt x="24648" y="56997"/>
                          </a:cubicBezTo>
                          <a:cubicBezTo>
                            <a:pt x="19790" y="55473"/>
                            <a:pt x="15313" y="52710"/>
                            <a:pt x="11694" y="49281"/>
                          </a:cubicBezTo>
                          <a:cubicBezTo>
                            <a:pt x="2454" y="40995"/>
                            <a:pt x="-2213" y="28041"/>
                            <a:pt x="1026" y="17849"/>
                          </a:cubicBezTo>
                          <a:close/>
                        </a:path>
                      </a:pathLst>
                    </a:custGeom>
                    <a:solidFill>
                      <a:srgbClr val="3C15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E6B9BD9B-3292-B596-95BA-826AAA9FA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2951" y="716465"/>
                      <a:ext cx="95354" cy="95354"/>
                    </a:xfrm>
                    <a:custGeom>
                      <a:avLst/>
                      <a:gdLst>
                        <a:gd name="connsiteX0" fmla="*/ 55535 w 95354"/>
                        <a:gd name="connsiteY0" fmla="*/ 671 h 95354"/>
                        <a:gd name="connsiteX1" fmla="*/ 94683 w 95354"/>
                        <a:gd name="connsiteY1" fmla="*/ 55535 h 95354"/>
                        <a:gd name="connsiteX2" fmla="*/ 39819 w 95354"/>
                        <a:gd name="connsiteY2" fmla="*/ 94683 h 95354"/>
                        <a:gd name="connsiteX3" fmla="*/ 671 w 95354"/>
                        <a:gd name="connsiteY3" fmla="*/ 39819 h 95354"/>
                        <a:gd name="connsiteX4" fmla="*/ 55535 w 95354"/>
                        <a:gd name="connsiteY4" fmla="*/ 671 h 9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54">
                          <a:moveTo>
                            <a:pt x="55535" y="671"/>
                          </a:moveTo>
                          <a:cubicBezTo>
                            <a:pt x="81539" y="5053"/>
                            <a:pt x="99065" y="29627"/>
                            <a:pt x="94683" y="55535"/>
                          </a:cubicBezTo>
                          <a:cubicBezTo>
                            <a:pt x="90302" y="81539"/>
                            <a:pt x="65727" y="99065"/>
                            <a:pt x="39819" y="94683"/>
                          </a:cubicBezTo>
                          <a:cubicBezTo>
                            <a:pt x="13816" y="90302"/>
                            <a:pt x="-3710" y="65727"/>
                            <a:pt x="671" y="39819"/>
                          </a:cubicBezTo>
                          <a:cubicBezTo>
                            <a:pt x="4958" y="13816"/>
                            <a:pt x="29532" y="-3710"/>
                            <a:pt x="55535" y="671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F78F7461-A4FE-6199-ABFC-A83E88DDF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339" y="789263"/>
                      <a:ext cx="95354" cy="95328"/>
                    </a:xfrm>
                    <a:custGeom>
                      <a:avLst/>
                      <a:gdLst>
                        <a:gd name="connsiteX0" fmla="*/ 55535 w 95354"/>
                        <a:gd name="connsiteY0" fmla="*/ 645 h 95328"/>
                        <a:gd name="connsiteX1" fmla="*/ 94683 w 95354"/>
                        <a:gd name="connsiteY1" fmla="*/ 55509 h 95328"/>
                        <a:gd name="connsiteX2" fmla="*/ 39819 w 95354"/>
                        <a:gd name="connsiteY2" fmla="*/ 94657 h 95328"/>
                        <a:gd name="connsiteX3" fmla="*/ 671 w 95354"/>
                        <a:gd name="connsiteY3" fmla="*/ 39793 h 95328"/>
                        <a:gd name="connsiteX4" fmla="*/ 55535 w 95354"/>
                        <a:gd name="connsiteY4" fmla="*/ 645 h 95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28">
                          <a:moveTo>
                            <a:pt x="55535" y="645"/>
                          </a:moveTo>
                          <a:cubicBezTo>
                            <a:pt x="81539" y="5027"/>
                            <a:pt x="99065" y="29601"/>
                            <a:pt x="94683" y="55509"/>
                          </a:cubicBezTo>
                          <a:cubicBezTo>
                            <a:pt x="90302" y="81512"/>
                            <a:pt x="65727" y="99038"/>
                            <a:pt x="39819" y="94657"/>
                          </a:cubicBezTo>
                          <a:cubicBezTo>
                            <a:pt x="13816" y="90275"/>
                            <a:pt x="-3710" y="65701"/>
                            <a:pt x="671" y="39793"/>
                          </a:cubicBezTo>
                          <a:cubicBezTo>
                            <a:pt x="4958" y="13885"/>
                            <a:pt x="29532" y="-3641"/>
                            <a:pt x="55535" y="645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19E0A0F2-1442-2E18-192B-43AC9895020E}"/>
                      </a:ext>
                    </a:extLst>
                  </p:cNvPr>
                  <p:cNvSpPr/>
                  <p:nvPr/>
                </p:nvSpPr>
                <p:spPr>
                  <a:xfrm>
                    <a:off x="999803" y="751650"/>
                    <a:ext cx="83304" cy="52987"/>
                  </a:xfrm>
                  <a:custGeom>
                    <a:avLst/>
                    <a:gdLst>
                      <a:gd name="connsiteX0" fmla="*/ 45947 w 83304"/>
                      <a:gd name="connsiteY0" fmla="*/ 919 h 52987"/>
                      <a:gd name="connsiteX1" fmla="*/ 226 w 83304"/>
                      <a:gd name="connsiteY1" fmla="*/ 19588 h 52987"/>
                      <a:gd name="connsiteX2" fmla="*/ 37374 w 83304"/>
                      <a:gd name="connsiteY2" fmla="*/ 52069 h 52987"/>
                      <a:gd name="connsiteX3" fmla="*/ 83094 w 83304"/>
                      <a:gd name="connsiteY3" fmla="*/ 33400 h 52987"/>
                      <a:gd name="connsiteX4" fmla="*/ 45947 w 83304"/>
                      <a:gd name="connsiteY4" fmla="*/ 919 h 52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04" h="52987">
                        <a:moveTo>
                          <a:pt x="45947" y="919"/>
                        </a:moveTo>
                        <a:cubicBezTo>
                          <a:pt x="23087" y="-2891"/>
                          <a:pt x="2608" y="5491"/>
                          <a:pt x="226" y="19588"/>
                        </a:cubicBezTo>
                        <a:cubicBezTo>
                          <a:pt x="-2155" y="33685"/>
                          <a:pt x="14514" y="48259"/>
                          <a:pt x="37374" y="52069"/>
                        </a:cubicBezTo>
                        <a:cubicBezTo>
                          <a:pt x="60234" y="55879"/>
                          <a:pt x="80713" y="47497"/>
                          <a:pt x="83094" y="33400"/>
                        </a:cubicBezTo>
                        <a:cubicBezTo>
                          <a:pt x="85380" y="19303"/>
                          <a:pt x="68807" y="4729"/>
                          <a:pt x="45947" y="919"/>
                        </a:cubicBezTo>
                        <a:close/>
                      </a:path>
                    </a:pathLst>
                  </a:custGeom>
                  <a:solidFill>
                    <a:srgbClr val="C0281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E2D7BE45-AD97-A4E1-0F56-B947DFBC8991}"/>
                      </a:ext>
                    </a:extLst>
                  </p:cNvPr>
                  <p:cNvSpPr/>
                  <p:nvPr/>
                </p:nvSpPr>
                <p:spPr>
                  <a:xfrm>
                    <a:off x="1014194" y="756455"/>
                    <a:ext cx="39869" cy="13185"/>
                  </a:xfrm>
                  <a:custGeom>
                    <a:avLst/>
                    <a:gdLst>
                      <a:gd name="connsiteX0" fmla="*/ 18887 w 39869"/>
                      <a:gd name="connsiteY0" fmla="*/ 20 h 13185"/>
                      <a:gd name="connsiteX1" fmla="*/ 27 w 39869"/>
                      <a:gd name="connsiteY1" fmla="*/ 7069 h 13185"/>
                      <a:gd name="connsiteX2" fmla="*/ 20982 w 39869"/>
                      <a:gd name="connsiteY2" fmla="*/ 13165 h 13185"/>
                      <a:gd name="connsiteX3" fmla="*/ 39842 w 39869"/>
                      <a:gd name="connsiteY3" fmla="*/ 6116 h 13185"/>
                      <a:gd name="connsiteX4" fmla="*/ 18887 w 39869"/>
                      <a:gd name="connsiteY4" fmla="*/ 20 h 1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9" h="13185">
                        <a:moveTo>
                          <a:pt x="18887" y="20"/>
                        </a:moveTo>
                        <a:cubicBezTo>
                          <a:pt x="7933" y="306"/>
                          <a:pt x="-544" y="3449"/>
                          <a:pt x="27" y="7069"/>
                        </a:cubicBezTo>
                        <a:cubicBezTo>
                          <a:pt x="599" y="10688"/>
                          <a:pt x="9933" y="13451"/>
                          <a:pt x="20982" y="13165"/>
                        </a:cubicBezTo>
                        <a:cubicBezTo>
                          <a:pt x="31936" y="12879"/>
                          <a:pt x="40413" y="9736"/>
                          <a:pt x="39842" y="6116"/>
                        </a:cubicBezTo>
                        <a:cubicBezTo>
                          <a:pt x="39270" y="2497"/>
                          <a:pt x="29936" y="-265"/>
                          <a:pt x="18887" y="20"/>
                        </a:cubicBezTo>
                        <a:close/>
                      </a:path>
                    </a:pathLst>
                  </a:custGeom>
                  <a:solidFill>
                    <a:srgbClr val="CA5A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177" name="图形 98">
              <a:extLst>
                <a:ext uri="{FF2B5EF4-FFF2-40B4-BE49-F238E27FC236}">
                  <a16:creationId xmlns:a16="http://schemas.microsoft.com/office/drawing/2014/main" id="{6AF72C92-80FB-E460-91CD-70D2A37A429A}"/>
                </a:ext>
              </a:extLst>
            </p:cNvPr>
            <p:cNvGrpSpPr/>
            <p:nvPr/>
          </p:nvGrpSpPr>
          <p:grpSpPr>
            <a:xfrm>
              <a:off x="6591264" y="3441921"/>
              <a:ext cx="487649" cy="606520"/>
              <a:chOff x="-30" y="934684"/>
              <a:chExt cx="393539" cy="489469"/>
            </a:xfrm>
          </p:grpSpPr>
          <p:grpSp>
            <p:nvGrpSpPr>
              <p:cNvPr id="189" name="图形 98">
                <a:extLst>
                  <a:ext uri="{FF2B5EF4-FFF2-40B4-BE49-F238E27FC236}">
                    <a16:creationId xmlns:a16="http://schemas.microsoft.com/office/drawing/2014/main" id="{EF3FDD83-A542-3402-9091-93B63BAAFE93}"/>
                  </a:ext>
                </a:extLst>
              </p:cNvPr>
              <p:cNvGrpSpPr/>
              <p:nvPr/>
            </p:nvGrpSpPr>
            <p:grpSpPr>
              <a:xfrm>
                <a:off x="141348" y="1313780"/>
                <a:ext cx="122185" cy="110374"/>
                <a:chOff x="141348" y="1313780"/>
                <a:chExt cx="122185" cy="110374"/>
              </a:xfrm>
              <a:solidFill>
                <a:srgbClr val="C02817"/>
              </a:solidFill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B6E5CD0-9AD2-495F-8B94-E834D2127F24}"/>
                    </a:ext>
                  </a:extLst>
                </p:cNvPr>
                <p:cNvSpPr/>
                <p:nvPr/>
              </p:nvSpPr>
              <p:spPr>
                <a:xfrm>
                  <a:off x="237455" y="1313780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50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80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7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5"/>
                        <a:pt x="22768" y="108302"/>
                      </a:cubicBezTo>
                      <a:cubicBezTo>
                        <a:pt x="20101" y="109350"/>
                        <a:pt x="17148" y="108017"/>
                        <a:pt x="16100" y="105350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2BE59AA-E986-FA67-0902-11F4C3EA0DDE}"/>
                    </a:ext>
                  </a:extLst>
                </p:cNvPr>
                <p:cNvSpPr/>
                <p:nvPr/>
              </p:nvSpPr>
              <p:spPr>
                <a:xfrm>
                  <a:off x="221453" y="1314066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7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917F7A32-7192-2D5A-AD28-94C204FC43E3}"/>
                    </a:ext>
                  </a:extLst>
                </p:cNvPr>
                <p:cNvSpPr/>
                <p:nvPr/>
              </p:nvSpPr>
              <p:spPr>
                <a:xfrm>
                  <a:off x="205356" y="1314351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9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289" y="70012"/>
                        <a:pt x="98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5A8C281-88D0-44AD-2FEB-A3FE0890DE54}"/>
                    </a:ext>
                  </a:extLst>
                </p:cNvPr>
                <p:cNvSpPr/>
                <p:nvPr/>
              </p:nvSpPr>
              <p:spPr>
                <a:xfrm>
                  <a:off x="189354" y="1314732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242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242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242"/>
                      </a:moveTo>
                      <a:cubicBezTo>
                        <a:pt x="-92" y="2384"/>
                        <a:pt x="2099" y="3"/>
                        <a:pt x="4956" y="3"/>
                      </a:cubicBezTo>
                      <a:cubicBezTo>
                        <a:pt x="7814" y="-92"/>
                        <a:pt x="10195" y="2098"/>
                        <a:pt x="10290" y="4956"/>
                      </a:cubicBezTo>
                      <a:cubicBezTo>
                        <a:pt x="10290" y="5147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69916"/>
                        <a:pt x="3" y="5432"/>
                        <a:pt x="3" y="52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FDB1026-BE3A-77FD-7CB2-1A880E689834}"/>
                    </a:ext>
                  </a:extLst>
                </p:cNvPr>
                <p:cNvSpPr/>
                <p:nvPr/>
              </p:nvSpPr>
              <p:spPr>
                <a:xfrm>
                  <a:off x="173352" y="1314923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B4E2665-DF7A-9157-EF41-241E6E97C77D}"/>
                    </a:ext>
                  </a:extLst>
                </p:cNvPr>
                <p:cNvSpPr/>
                <p:nvPr/>
              </p:nvSpPr>
              <p:spPr>
                <a:xfrm>
                  <a:off x="157350" y="1315209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5CFE9242-5E93-87E2-20BC-32F5FF51A7BE}"/>
                    </a:ext>
                  </a:extLst>
                </p:cNvPr>
                <p:cNvSpPr/>
                <p:nvPr/>
              </p:nvSpPr>
              <p:spPr>
                <a:xfrm>
                  <a:off x="141348" y="1315494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0E0E8D2-4FAD-F0AA-9232-96B93194A5D0}"/>
                  </a:ext>
                </a:extLst>
              </p:cNvPr>
              <p:cNvSpPr/>
              <p:nvPr/>
            </p:nvSpPr>
            <p:spPr>
              <a:xfrm>
                <a:off x="-30" y="958454"/>
                <a:ext cx="393539" cy="347274"/>
              </a:xfrm>
              <a:custGeom>
                <a:avLst/>
                <a:gdLst>
                  <a:gd name="connsiteX0" fmla="*/ 193293 w 393539"/>
                  <a:gd name="connsiteY0" fmla="*/ 46 h 347274"/>
                  <a:gd name="connsiteX1" fmla="*/ 393509 w 393539"/>
                  <a:gd name="connsiteY1" fmla="*/ 169687 h 347274"/>
                  <a:gd name="connsiteX2" fmla="*/ 200246 w 393539"/>
                  <a:gd name="connsiteY2" fmla="*/ 347233 h 347274"/>
                  <a:gd name="connsiteX3" fmla="*/ 31 w 393539"/>
                  <a:gd name="connsiteY3" fmla="*/ 177592 h 347274"/>
                  <a:gd name="connsiteX4" fmla="*/ 193293 w 393539"/>
                  <a:gd name="connsiteY4" fmla="*/ 46 h 34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39" h="347274">
                    <a:moveTo>
                      <a:pt x="193293" y="46"/>
                    </a:moveTo>
                    <a:cubicBezTo>
                      <a:pt x="301973" y="-2144"/>
                      <a:pt x="391604" y="73770"/>
                      <a:pt x="393509" y="169687"/>
                    </a:cubicBezTo>
                    <a:cubicBezTo>
                      <a:pt x="395414" y="265508"/>
                      <a:pt x="308927" y="345042"/>
                      <a:pt x="200246" y="347233"/>
                    </a:cubicBezTo>
                    <a:cubicBezTo>
                      <a:pt x="91661" y="349328"/>
                      <a:pt x="2031" y="273414"/>
                      <a:pt x="31" y="177592"/>
                    </a:cubicBezTo>
                    <a:cubicBezTo>
                      <a:pt x="-1874" y="81771"/>
                      <a:pt x="84613" y="2237"/>
                      <a:pt x="193293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BDEE0BD5-6A4A-476C-91EA-F50C8B7F61E4}"/>
                  </a:ext>
                </a:extLst>
              </p:cNvPr>
              <p:cNvSpPr/>
              <p:nvPr/>
            </p:nvSpPr>
            <p:spPr>
              <a:xfrm>
                <a:off x="81099" y="958460"/>
                <a:ext cx="230897" cy="347280"/>
              </a:xfrm>
              <a:custGeom>
                <a:avLst/>
                <a:gdLst>
                  <a:gd name="connsiteX0" fmla="*/ 112163 w 230897"/>
                  <a:gd name="connsiteY0" fmla="*/ 41 h 347280"/>
                  <a:gd name="connsiteX1" fmla="*/ 142738 w 230897"/>
                  <a:gd name="connsiteY1" fmla="*/ 1565 h 347280"/>
                  <a:gd name="connsiteX2" fmla="*/ 194935 w 230897"/>
                  <a:gd name="connsiteY2" fmla="*/ 47094 h 347280"/>
                  <a:gd name="connsiteX3" fmla="*/ 230844 w 230897"/>
                  <a:gd name="connsiteY3" fmla="*/ 172348 h 347280"/>
                  <a:gd name="connsiteX4" fmla="*/ 199983 w 230897"/>
                  <a:gd name="connsiteY4" fmla="*/ 298935 h 347280"/>
                  <a:gd name="connsiteX5" fmla="*/ 155597 w 230897"/>
                  <a:gd name="connsiteY5" fmla="*/ 343512 h 347280"/>
                  <a:gd name="connsiteX6" fmla="*/ 119116 w 230897"/>
                  <a:gd name="connsiteY6" fmla="*/ 347227 h 347280"/>
                  <a:gd name="connsiteX7" fmla="*/ 81873 w 230897"/>
                  <a:gd name="connsiteY7" fmla="*/ 344846 h 347280"/>
                  <a:gd name="connsiteX8" fmla="*/ 35963 w 230897"/>
                  <a:gd name="connsiteY8" fmla="*/ 302174 h 347280"/>
                  <a:gd name="connsiteX9" fmla="*/ 54 w 230897"/>
                  <a:gd name="connsiteY9" fmla="*/ 176920 h 347280"/>
                  <a:gd name="connsiteX10" fmla="*/ 30915 w 230897"/>
                  <a:gd name="connsiteY10" fmla="*/ 50333 h 347280"/>
                  <a:gd name="connsiteX11" fmla="*/ 81016 w 230897"/>
                  <a:gd name="connsiteY11" fmla="*/ 2898 h 347280"/>
                  <a:gd name="connsiteX12" fmla="*/ 112163 w 230897"/>
                  <a:gd name="connsiteY12" fmla="*/ 41 h 347280"/>
                  <a:gd name="connsiteX13" fmla="*/ 112163 w 230897"/>
                  <a:gd name="connsiteY13" fmla="*/ 41 h 347280"/>
                  <a:gd name="connsiteX14" fmla="*/ 189601 w 230897"/>
                  <a:gd name="connsiteY14" fmla="*/ 50618 h 347280"/>
                  <a:gd name="connsiteX15" fmla="*/ 112068 w 230897"/>
                  <a:gd name="connsiteY15" fmla="*/ 2231 h 347280"/>
                  <a:gd name="connsiteX16" fmla="*/ 36534 w 230897"/>
                  <a:gd name="connsiteY16" fmla="*/ 53666 h 347280"/>
                  <a:gd name="connsiteX17" fmla="*/ 6721 w 230897"/>
                  <a:gd name="connsiteY17" fmla="*/ 176729 h 347280"/>
                  <a:gd name="connsiteX18" fmla="*/ 41487 w 230897"/>
                  <a:gd name="connsiteY18" fmla="*/ 298459 h 347280"/>
                  <a:gd name="connsiteX19" fmla="*/ 119021 w 230897"/>
                  <a:gd name="connsiteY19" fmla="*/ 346846 h 347280"/>
                  <a:gd name="connsiteX20" fmla="*/ 194554 w 230897"/>
                  <a:gd name="connsiteY20" fmla="*/ 295411 h 347280"/>
                  <a:gd name="connsiteX21" fmla="*/ 224367 w 230897"/>
                  <a:gd name="connsiteY21" fmla="*/ 172348 h 347280"/>
                  <a:gd name="connsiteX22" fmla="*/ 189601 w 230897"/>
                  <a:gd name="connsiteY22" fmla="*/ 50618 h 3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897" h="347280">
                    <a:moveTo>
                      <a:pt x="112163" y="41"/>
                    </a:moveTo>
                    <a:cubicBezTo>
                      <a:pt x="122545" y="-150"/>
                      <a:pt x="132832" y="326"/>
                      <a:pt x="142738" y="1565"/>
                    </a:cubicBezTo>
                    <a:cubicBezTo>
                      <a:pt x="162645" y="9566"/>
                      <a:pt x="180457" y="25472"/>
                      <a:pt x="194935" y="47094"/>
                    </a:cubicBezTo>
                    <a:cubicBezTo>
                      <a:pt x="216176" y="79003"/>
                      <a:pt x="229892" y="123199"/>
                      <a:pt x="230844" y="172348"/>
                    </a:cubicBezTo>
                    <a:cubicBezTo>
                      <a:pt x="231797" y="221497"/>
                      <a:pt x="219986" y="266264"/>
                      <a:pt x="199983" y="298935"/>
                    </a:cubicBezTo>
                    <a:cubicBezTo>
                      <a:pt x="187887" y="318842"/>
                      <a:pt x="172742" y="334273"/>
                      <a:pt x="155597" y="343512"/>
                    </a:cubicBezTo>
                    <a:cubicBezTo>
                      <a:pt x="143786" y="345703"/>
                      <a:pt x="131594" y="347036"/>
                      <a:pt x="119116" y="347227"/>
                    </a:cubicBezTo>
                    <a:cubicBezTo>
                      <a:pt x="106353" y="347513"/>
                      <a:pt x="93970" y="346655"/>
                      <a:pt x="81873" y="344846"/>
                    </a:cubicBezTo>
                    <a:cubicBezTo>
                      <a:pt x="64443" y="336178"/>
                      <a:pt x="48822" y="321414"/>
                      <a:pt x="35963" y="302174"/>
                    </a:cubicBezTo>
                    <a:cubicBezTo>
                      <a:pt x="14722" y="270360"/>
                      <a:pt x="1101" y="226069"/>
                      <a:pt x="54" y="176920"/>
                    </a:cubicBezTo>
                    <a:cubicBezTo>
                      <a:pt x="-899" y="127771"/>
                      <a:pt x="10912" y="83003"/>
                      <a:pt x="30915" y="50333"/>
                    </a:cubicBezTo>
                    <a:cubicBezTo>
                      <a:pt x="44345" y="28330"/>
                      <a:pt x="61490" y="11661"/>
                      <a:pt x="81016" y="2898"/>
                    </a:cubicBezTo>
                    <a:cubicBezTo>
                      <a:pt x="91113" y="1279"/>
                      <a:pt x="101590" y="326"/>
                      <a:pt x="112163" y="41"/>
                    </a:cubicBezTo>
                    <a:lnTo>
                      <a:pt x="112163" y="41"/>
                    </a:lnTo>
                    <a:close/>
                    <a:moveTo>
                      <a:pt x="189601" y="50618"/>
                    </a:moveTo>
                    <a:cubicBezTo>
                      <a:pt x="169313" y="20138"/>
                      <a:pt x="141786" y="1660"/>
                      <a:pt x="112068" y="2231"/>
                    </a:cubicBezTo>
                    <a:cubicBezTo>
                      <a:pt x="82254" y="2803"/>
                      <a:pt x="55584" y="22424"/>
                      <a:pt x="36534" y="53666"/>
                    </a:cubicBezTo>
                    <a:cubicBezTo>
                      <a:pt x="17199" y="85385"/>
                      <a:pt x="5673" y="128819"/>
                      <a:pt x="6721" y="176729"/>
                    </a:cubicBezTo>
                    <a:cubicBezTo>
                      <a:pt x="7674" y="224640"/>
                      <a:pt x="20913" y="267598"/>
                      <a:pt x="41487" y="298459"/>
                    </a:cubicBezTo>
                    <a:cubicBezTo>
                      <a:pt x="61776" y="328939"/>
                      <a:pt x="89303" y="347417"/>
                      <a:pt x="119021" y="346846"/>
                    </a:cubicBezTo>
                    <a:cubicBezTo>
                      <a:pt x="148834" y="346274"/>
                      <a:pt x="175504" y="326653"/>
                      <a:pt x="194554" y="295411"/>
                    </a:cubicBezTo>
                    <a:cubicBezTo>
                      <a:pt x="213890" y="263693"/>
                      <a:pt x="225415" y="220259"/>
                      <a:pt x="224367" y="172348"/>
                    </a:cubicBezTo>
                    <a:cubicBezTo>
                      <a:pt x="223415" y="124532"/>
                      <a:pt x="210175" y="81479"/>
                      <a:pt x="189601" y="50618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B551EBE-2DA5-2E93-BCB2-093832DF9654}"/>
                  </a:ext>
                </a:extLst>
              </p:cNvPr>
              <p:cNvSpPr/>
              <p:nvPr/>
            </p:nvSpPr>
            <p:spPr>
              <a:xfrm>
                <a:off x="93154" y="979836"/>
                <a:ext cx="211740" cy="12368"/>
              </a:xfrm>
              <a:custGeom>
                <a:avLst/>
                <a:gdLst>
                  <a:gd name="connsiteX0" fmla="*/ 202597 w 211740"/>
                  <a:gd name="connsiteY0" fmla="*/ 1715 h 12368"/>
                  <a:gd name="connsiteX1" fmla="*/ 211741 w 211740"/>
                  <a:gd name="connsiteY1" fmla="*/ 6667 h 12368"/>
                  <a:gd name="connsiteX2" fmla="*/ 210026 w 211740"/>
                  <a:gd name="connsiteY2" fmla="*/ 7429 h 12368"/>
                  <a:gd name="connsiteX3" fmla="*/ 101537 w 211740"/>
                  <a:gd name="connsiteY3" fmla="*/ 12192 h 12368"/>
                  <a:gd name="connsiteX4" fmla="*/ 1619 w 211740"/>
                  <a:gd name="connsiteY4" fmla="*/ 5715 h 12368"/>
                  <a:gd name="connsiteX5" fmla="*/ 0 w 211740"/>
                  <a:gd name="connsiteY5" fmla="*/ 5048 h 12368"/>
                  <a:gd name="connsiteX6" fmla="*/ 9716 w 211740"/>
                  <a:gd name="connsiteY6" fmla="*/ 0 h 12368"/>
                  <a:gd name="connsiteX7" fmla="*/ 101632 w 211740"/>
                  <a:gd name="connsiteY7" fmla="*/ 5620 h 12368"/>
                  <a:gd name="connsiteX8" fmla="*/ 202597 w 211740"/>
                  <a:gd name="connsiteY8" fmla="*/ 1715 h 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40" h="12368">
                    <a:moveTo>
                      <a:pt x="202597" y="1715"/>
                    </a:moveTo>
                    <a:cubicBezTo>
                      <a:pt x="205740" y="3334"/>
                      <a:pt x="208693" y="4953"/>
                      <a:pt x="211741" y="6667"/>
                    </a:cubicBezTo>
                    <a:cubicBezTo>
                      <a:pt x="211265" y="7048"/>
                      <a:pt x="210693" y="7334"/>
                      <a:pt x="210026" y="7429"/>
                    </a:cubicBezTo>
                    <a:cubicBezTo>
                      <a:pt x="174212" y="11716"/>
                      <a:pt x="137160" y="12859"/>
                      <a:pt x="101537" y="12192"/>
                    </a:cubicBezTo>
                    <a:cubicBezTo>
                      <a:pt x="66008" y="11525"/>
                      <a:pt x="31814" y="8953"/>
                      <a:pt x="1619" y="5715"/>
                    </a:cubicBezTo>
                    <a:cubicBezTo>
                      <a:pt x="1048" y="5620"/>
                      <a:pt x="476" y="5429"/>
                      <a:pt x="0" y="5048"/>
                    </a:cubicBezTo>
                    <a:cubicBezTo>
                      <a:pt x="3143" y="3334"/>
                      <a:pt x="6382" y="1619"/>
                      <a:pt x="9716" y="0"/>
                    </a:cubicBezTo>
                    <a:cubicBezTo>
                      <a:pt x="37814" y="2762"/>
                      <a:pt x="69152" y="5048"/>
                      <a:pt x="101632" y="5620"/>
                    </a:cubicBezTo>
                    <a:cubicBezTo>
                      <a:pt x="134874" y="6382"/>
                      <a:pt x="169164" y="5334"/>
                      <a:pt x="202597" y="1715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3C6566-0363-9A00-9757-38DC936F30CF}"/>
                  </a:ext>
                </a:extLst>
              </p:cNvPr>
              <p:cNvSpPr/>
              <p:nvPr/>
            </p:nvSpPr>
            <p:spPr>
              <a:xfrm>
                <a:off x="49053" y="1012221"/>
                <a:ext cx="297370" cy="18128"/>
              </a:xfrm>
              <a:custGeom>
                <a:avLst/>
                <a:gdLst>
                  <a:gd name="connsiteX0" fmla="*/ 291846 w 297370"/>
                  <a:gd name="connsiteY0" fmla="*/ 953 h 18128"/>
                  <a:gd name="connsiteX1" fmla="*/ 297371 w 297370"/>
                  <a:gd name="connsiteY1" fmla="*/ 6382 h 18128"/>
                  <a:gd name="connsiteX2" fmla="*/ 296894 w 297370"/>
                  <a:gd name="connsiteY2" fmla="*/ 6477 h 18128"/>
                  <a:gd name="connsiteX3" fmla="*/ 137922 w 297370"/>
                  <a:gd name="connsiteY3" fmla="*/ 17717 h 18128"/>
                  <a:gd name="connsiteX4" fmla="*/ 381 w 297370"/>
                  <a:gd name="connsiteY4" fmla="*/ 5810 h 18128"/>
                  <a:gd name="connsiteX5" fmla="*/ 0 w 297370"/>
                  <a:gd name="connsiteY5" fmla="*/ 5715 h 18128"/>
                  <a:gd name="connsiteX6" fmla="*/ 5905 w 297370"/>
                  <a:gd name="connsiteY6" fmla="*/ 0 h 18128"/>
                  <a:gd name="connsiteX7" fmla="*/ 138113 w 297370"/>
                  <a:gd name="connsiteY7" fmla="*/ 11240 h 18128"/>
                  <a:gd name="connsiteX8" fmla="*/ 291846 w 297370"/>
                  <a:gd name="connsiteY8" fmla="*/ 953 h 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0" h="18128">
                    <a:moveTo>
                      <a:pt x="291846" y="953"/>
                    </a:moveTo>
                    <a:cubicBezTo>
                      <a:pt x="293751" y="2762"/>
                      <a:pt x="295561" y="4572"/>
                      <a:pt x="297371" y="6382"/>
                    </a:cubicBezTo>
                    <a:cubicBezTo>
                      <a:pt x="297180" y="6477"/>
                      <a:pt x="297085" y="6477"/>
                      <a:pt x="296894" y="6477"/>
                    </a:cubicBezTo>
                    <a:cubicBezTo>
                      <a:pt x="246031" y="16764"/>
                      <a:pt x="190214" y="19241"/>
                      <a:pt x="137922" y="17717"/>
                    </a:cubicBezTo>
                    <a:cubicBezTo>
                      <a:pt x="85725" y="16288"/>
                      <a:pt x="37052" y="10954"/>
                      <a:pt x="381" y="5810"/>
                    </a:cubicBezTo>
                    <a:cubicBezTo>
                      <a:pt x="190" y="5810"/>
                      <a:pt x="95" y="5810"/>
                      <a:pt x="0" y="5715"/>
                    </a:cubicBezTo>
                    <a:cubicBezTo>
                      <a:pt x="1905" y="3810"/>
                      <a:pt x="3905" y="1905"/>
                      <a:pt x="5905" y="0"/>
                    </a:cubicBezTo>
                    <a:cubicBezTo>
                      <a:pt x="41815" y="4953"/>
                      <a:pt x="88392" y="9811"/>
                      <a:pt x="138113" y="11240"/>
                    </a:cubicBezTo>
                    <a:cubicBezTo>
                      <a:pt x="188690" y="12764"/>
                      <a:pt x="242507" y="10573"/>
                      <a:pt x="291846" y="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9B332A8-BE83-34E4-A20F-8C6FC87EEF16}"/>
                  </a:ext>
                </a:extLst>
              </p:cNvPr>
              <p:cNvSpPr/>
              <p:nvPr/>
            </p:nvSpPr>
            <p:spPr>
              <a:xfrm>
                <a:off x="22478" y="1045559"/>
                <a:ext cx="348900" cy="23143"/>
              </a:xfrm>
              <a:custGeom>
                <a:avLst/>
                <a:gdLst>
                  <a:gd name="connsiteX0" fmla="*/ 345377 w 348900"/>
                  <a:gd name="connsiteY0" fmla="*/ 0 h 23143"/>
                  <a:gd name="connsiteX1" fmla="*/ 348901 w 348900"/>
                  <a:gd name="connsiteY1" fmla="*/ 5715 h 23143"/>
                  <a:gd name="connsiteX2" fmla="*/ 156020 w 348900"/>
                  <a:gd name="connsiteY2" fmla="*/ 22479 h 23143"/>
                  <a:gd name="connsiteX3" fmla="*/ 0 w 348900"/>
                  <a:gd name="connsiteY3" fmla="*/ 6668 h 23143"/>
                  <a:gd name="connsiteX4" fmla="*/ 3715 w 348900"/>
                  <a:gd name="connsiteY4" fmla="*/ 667 h 23143"/>
                  <a:gd name="connsiteX5" fmla="*/ 156305 w 348900"/>
                  <a:gd name="connsiteY5" fmla="*/ 16002 h 23143"/>
                  <a:gd name="connsiteX6" fmla="*/ 345377 w 348900"/>
                  <a:gd name="connsiteY6" fmla="*/ 0 h 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00" h="23143">
                    <a:moveTo>
                      <a:pt x="345377" y="0"/>
                    </a:moveTo>
                    <a:cubicBezTo>
                      <a:pt x="346615" y="1905"/>
                      <a:pt x="347758" y="3810"/>
                      <a:pt x="348901" y="5715"/>
                    </a:cubicBezTo>
                    <a:cubicBezTo>
                      <a:pt x="288893" y="21622"/>
                      <a:pt x="219456" y="24765"/>
                      <a:pt x="156020" y="22479"/>
                    </a:cubicBezTo>
                    <a:cubicBezTo>
                      <a:pt x="92869" y="20193"/>
                      <a:pt x="35719" y="12478"/>
                      <a:pt x="0" y="6668"/>
                    </a:cubicBezTo>
                    <a:cubicBezTo>
                      <a:pt x="1238" y="4667"/>
                      <a:pt x="2477" y="2667"/>
                      <a:pt x="3715" y="667"/>
                    </a:cubicBezTo>
                    <a:cubicBezTo>
                      <a:pt x="39434" y="6382"/>
                      <a:pt x="94964" y="13716"/>
                      <a:pt x="156305" y="16002"/>
                    </a:cubicBezTo>
                    <a:cubicBezTo>
                      <a:pt x="218504" y="18288"/>
                      <a:pt x="286607" y="15240"/>
                      <a:pt x="345377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C625CA8-A761-7277-34AA-7911B36ADF61}"/>
                  </a:ext>
                </a:extLst>
              </p:cNvPr>
              <p:cNvSpPr/>
              <p:nvPr/>
            </p:nvSpPr>
            <p:spPr>
              <a:xfrm>
                <a:off x="6762" y="1079277"/>
                <a:ext cx="379857" cy="27743"/>
              </a:xfrm>
              <a:custGeom>
                <a:avLst/>
                <a:gdLst>
                  <a:gd name="connsiteX0" fmla="*/ 377762 w 379857"/>
                  <a:gd name="connsiteY0" fmla="*/ 0 h 27743"/>
                  <a:gd name="connsiteX1" fmla="*/ 379857 w 379857"/>
                  <a:gd name="connsiteY1" fmla="*/ 6191 h 27743"/>
                  <a:gd name="connsiteX2" fmla="*/ 163163 w 379857"/>
                  <a:gd name="connsiteY2" fmla="*/ 26670 h 27743"/>
                  <a:gd name="connsiteX3" fmla="*/ 0 w 379857"/>
                  <a:gd name="connsiteY3" fmla="*/ 8477 h 27743"/>
                  <a:gd name="connsiteX4" fmla="*/ 2096 w 379857"/>
                  <a:gd name="connsiteY4" fmla="*/ 2286 h 27743"/>
                  <a:gd name="connsiteX5" fmla="*/ 163449 w 379857"/>
                  <a:gd name="connsiteY5" fmla="*/ 20288 h 27743"/>
                  <a:gd name="connsiteX6" fmla="*/ 377762 w 379857"/>
                  <a:gd name="connsiteY6" fmla="*/ 0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857" h="27743">
                    <a:moveTo>
                      <a:pt x="377762" y="0"/>
                    </a:moveTo>
                    <a:cubicBezTo>
                      <a:pt x="378524" y="2000"/>
                      <a:pt x="379190" y="4096"/>
                      <a:pt x="379857" y="6191"/>
                    </a:cubicBezTo>
                    <a:cubicBezTo>
                      <a:pt x="313944" y="26575"/>
                      <a:pt x="234125" y="29908"/>
                      <a:pt x="163163" y="26670"/>
                    </a:cubicBezTo>
                    <a:cubicBezTo>
                      <a:pt x="92964" y="23527"/>
                      <a:pt x="31337" y="14002"/>
                      <a:pt x="0" y="8477"/>
                    </a:cubicBezTo>
                    <a:cubicBezTo>
                      <a:pt x="667" y="6382"/>
                      <a:pt x="1334" y="4286"/>
                      <a:pt x="2096" y="2286"/>
                    </a:cubicBezTo>
                    <a:cubicBezTo>
                      <a:pt x="33528" y="7810"/>
                      <a:pt x="94393" y="17145"/>
                      <a:pt x="163449" y="20288"/>
                    </a:cubicBezTo>
                    <a:cubicBezTo>
                      <a:pt x="233839" y="23336"/>
                      <a:pt x="312706" y="20098"/>
                      <a:pt x="377762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A328AAB-EDD7-D74A-BDEB-3ABD9679C90F}"/>
                  </a:ext>
                </a:extLst>
              </p:cNvPr>
              <p:cNvSpPr/>
              <p:nvPr/>
            </p:nvSpPr>
            <p:spPr>
              <a:xfrm>
                <a:off x="285" y="1115091"/>
                <a:ext cx="393001" cy="30093"/>
              </a:xfrm>
              <a:custGeom>
                <a:avLst/>
                <a:gdLst>
                  <a:gd name="connsiteX0" fmla="*/ 392430 w 393001"/>
                  <a:gd name="connsiteY0" fmla="*/ 0 h 30093"/>
                  <a:gd name="connsiteX1" fmla="*/ 393002 w 393001"/>
                  <a:gd name="connsiteY1" fmla="*/ 6667 h 30093"/>
                  <a:gd name="connsiteX2" fmla="*/ 163354 w 393001"/>
                  <a:gd name="connsiteY2" fmla="*/ 28670 h 30093"/>
                  <a:gd name="connsiteX3" fmla="*/ 0 w 393001"/>
                  <a:gd name="connsiteY3" fmla="*/ 9430 h 30093"/>
                  <a:gd name="connsiteX4" fmla="*/ 476 w 393001"/>
                  <a:gd name="connsiteY4" fmla="*/ 2953 h 30093"/>
                  <a:gd name="connsiteX5" fmla="*/ 163735 w 393001"/>
                  <a:gd name="connsiteY5" fmla="*/ 22193 h 30093"/>
                  <a:gd name="connsiteX6" fmla="*/ 392430 w 393001"/>
                  <a:gd name="connsiteY6" fmla="*/ 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001" h="30093">
                    <a:moveTo>
                      <a:pt x="392430" y="0"/>
                    </a:moveTo>
                    <a:cubicBezTo>
                      <a:pt x="392621" y="2191"/>
                      <a:pt x="392811" y="4381"/>
                      <a:pt x="393002" y="6667"/>
                    </a:cubicBezTo>
                    <a:cubicBezTo>
                      <a:pt x="323755" y="29432"/>
                      <a:pt x="238220" y="32575"/>
                      <a:pt x="163354" y="28670"/>
                    </a:cubicBezTo>
                    <a:cubicBezTo>
                      <a:pt x="90297" y="24860"/>
                      <a:pt x="27337" y="14478"/>
                      <a:pt x="0" y="9430"/>
                    </a:cubicBezTo>
                    <a:cubicBezTo>
                      <a:pt x="95" y="7239"/>
                      <a:pt x="286" y="5048"/>
                      <a:pt x="476" y="2953"/>
                    </a:cubicBezTo>
                    <a:cubicBezTo>
                      <a:pt x="27242" y="7906"/>
                      <a:pt x="90297" y="18383"/>
                      <a:pt x="163735" y="22193"/>
                    </a:cubicBezTo>
                    <a:cubicBezTo>
                      <a:pt x="238411" y="26098"/>
                      <a:pt x="323850" y="22955"/>
                      <a:pt x="392430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D80D024-2A39-A8F2-C59F-97F0262EDF97}"/>
                  </a:ext>
                </a:extLst>
              </p:cNvPr>
              <p:cNvSpPr/>
              <p:nvPr/>
            </p:nvSpPr>
            <p:spPr>
              <a:xfrm>
                <a:off x="1809" y="1153953"/>
                <a:ext cx="390048" cy="29563"/>
              </a:xfrm>
              <a:custGeom>
                <a:avLst/>
                <a:gdLst>
                  <a:gd name="connsiteX0" fmla="*/ 390049 w 390048"/>
                  <a:gd name="connsiteY0" fmla="*/ 0 h 29563"/>
                  <a:gd name="connsiteX1" fmla="*/ 388810 w 390048"/>
                  <a:gd name="connsiteY1" fmla="*/ 7239 h 29563"/>
                  <a:gd name="connsiteX2" fmla="*/ 162497 w 390048"/>
                  <a:gd name="connsiteY2" fmla="*/ 28194 h 29563"/>
                  <a:gd name="connsiteX3" fmla="*/ 1143 w 390048"/>
                  <a:gd name="connsiteY3" fmla="*/ 9334 h 29563"/>
                  <a:gd name="connsiteX4" fmla="*/ 0 w 390048"/>
                  <a:gd name="connsiteY4" fmla="*/ 2572 h 29563"/>
                  <a:gd name="connsiteX5" fmla="*/ 162878 w 390048"/>
                  <a:gd name="connsiteY5" fmla="*/ 21717 h 29563"/>
                  <a:gd name="connsiteX6" fmla="*/ 390049 w 390048"/>
                  <a:gd name="connsiteY6" fmla="*/ 0 h 2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048" h="29563">
                    <a:moveTo>
                      <a:pt x="390049" y="0"/>
                    </a:moveTo>
                    <a:cubicBezTo>
                      <a:pt x="389668" y="2381"/>
                      <a:pt x="389287" y="4858"/>
                      <a:pt x="388810" y="7239"/>
                    </a:cubicBezTo>
                    <a:cubicBezTo>
                      <a:pt x="320231" y="29051"/>
                      <a:pt x="236125" y="31909"/>
                      <a:pt x="162497" y="28194"/>
                    </a:cubicBezTo>
                    <a:cubicBezTo>
                      <a:pt x="91154" y="24479"/>
                      <a:pt x="29432" y="14478"/>
                      <a:pt x="1143" y="9334"/>
                    </a:cubicBezTo>
                    <a:cubicBezTo>
                      <a:pt x="667" y="7048"/>
                      <a:pt x="286" y="4858"/>
                      <a:pt x="0" y="2572"/>
                    </a:cubicBezTo>
                    <a:cubicBezTo>
                      <a:pt x="26956" y="7620"/>
                      <a:pt x="89821" y="18002"/>
                      <a:pt x="162878" y="21717"/>
                    </a:cubicBezTo>
                    <a:cubicBezTo>
                      <a:pt x="237077" y="25432"/>
                      <a:pt x="321755" y="22479"/>
                      <a:pt x="390049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A77AF86-31FF-C735-89DD-EFEB05F5F9C2}"/>
                  </a:ext>
                </a:extLst>
              </p:cNvPr>
              <p:cNvSpPr/>
              <p:nvPr/>
            </p:nvSpPr>
            <p:spPr>
              <a:xfrm>
                <a:off x="13620" y="1196244"/>
                <a:ext cx="365664" cy="25475"/>
              </a:xfrm>
              <a:custGeom>
                <a:avLst/>
                <a:gdLst>
                  <a:gd name="connsiteX0" fmla="*/ 365665 w 365664"/>
                  <a:gd name="connsiteY0" fmla="*/ 0 h 25475"/>
                  <a:gd name="connsiteX1" fmla="*/ 361855 w 365664"/>
                  <a:gd name="connsiteY1" fmla="*/ 7811 h 25475"/>
                  <a:gd name="connsiteX2" fmla="*/ 158210 w 365664"/>
                  <a:gd name="connsiteY2" fmla="*/ 24384 h 25475"/>
                  <a:gd name="connsiteX3" fmla="*/ 3429 w 365664"/>
                  <a:gd name="connsiteY3" fmla="*/ 7525 h 25475"/>
                  <a:gd name="connsiteX4" fmla="*/ 0 w 365664"/>
                  <a:gd name="connsiteY4" fmla="*/ 381 h 25475"/>
                  <a:gd name="connsiteX5" fmla="*/ 158496 w 365664"/>
                  <a:gd name="connsiteY5" fmla="*/ 17907 h 25475"/>
                  <a:gd name="connsiteX6" fmla="*/ 365665 w 365664"/>
                  <a:gd name="connsiteY6" fmla="*/ 0 h 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664" h="25475">
                    <a:moveTo>
                      <a:pt x="365665" y="0"/>
                    </a:moveTo>
                    <a:cubicBezTo>
                      <a:pt x="364427" y="2667"/>
                      <a:pt x="363188" y="5239"/>
                      <a:pt x="361855" y="7811"/>
                    </a:cubicBezTo>
                    <a:cubicBezTo>
                      <a:pt x="298609" y="24765"/>
                      <a:pt x="224600" y="27432"/>
                      <a:pt x="158210" y="24384"/>
                    </a:cubicBezTo>
                    <a:cubicBezTo>
                      <a:pt x="93726" y="21431"/>
                      <a:pt x="36481" y="13145"/>
                      <a:pt x="3429" y="7525"/>
                    </a:cubicBezTo>
                    <a:cubicBezTo>
                      <a:pt x="2191" y="5144"/>
                      <a:pt x="1048" y="2762"/>
                      <a:pt x="0" y="381"/>
                    </a:cubicBezTo>
                    <a:cubicBezTo>
                      <a:pt x="32099" y="6001"/>
                      <a:pt x="91345" y="14859"/>
                      <a:pt x="158496" y="17907"/>
                    </a:cubicBezTo>
                    <a:cubicBezTo>
                      <a:pt x="226314" y="20955"/>
                      <a:pt x="302038" y="18098"/>
                      <a:pt x="365665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94C33E5-F17A-5C5D-6EAD-9D3781BDE20B}"/>
                  </a:ext>
                </a:extLst>
              </p:cNvPr>
              <p:cNvSpPr/>
              <p:nvPr/>
            </p:nvSpPr>
            <p:spPr>
              <a:xfrm>
                <a:off x="41338" y="1239202"/>
                <a:ext cx="306990" cy="20707"/>
              </a:xfrm>
              <a:custGeom>
                <a:avLst/>
                <a:gdLst>
                  <a:gd name="connsiteX0" fmla="*/ 306991 w 306990"/>
                  <a:gd name="connsiteY0" fmla="*/ 2953 h 20707"/>
                  <a:gd name="connsiteX1" fmla="*/ 298895 w 306990"/>
                  <a:gd name="connsiteY1" fmla="*/ 11049 h 20707"/>
                  <a:gd name="connsiteX2" fmla="*/ 168497 w 306990"/>
                  <a:gd name="connsiteY2" fmla="*/ 20669 h 20707"/>
                  <a:gd name="connsiteX3" fmla="*/ 7144 w 306990"/>
                  <a:gd name="connsiteY3" fmla="*/ 7620 h 20707"/>
                  <a:gd name="connsiteX4" fmla="*/ 0 w 306990"/>
                  <a:gd name="connsiteY4" fmla="*/ 0 h 20707"/>
                  <a:gd name="connsiteX5" fmla="*/ 168497 w 306990"/>
                  <a:gd name="connsiteY5" fmla="*/ 14192 h 20707"/>
                  <a:gd name="connsiteX6" fmla="*/ 306991 w 306990"/>
                  <a:gd name="connsiteY6" fmla="*/ 295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990" h="20707">
                    <a:moveTo>
                      <a:pt x="306991" y="2953"/>
                    </a:moveTo>
                    <a:cubicBezTo>
                      <a:pt x="304419" y="5715"/>
                      <a:pt x="301657" y="8477"/>
                      <a:pt x="298895" y="11049"/>
                    </a:cubicBezTo>
                    <a:cubicBezTo>
                      <a:pt x="256794" y="18669"/>
                      <a:pt x="211741" y="21050"/>
                      <a:pt x="168497" y="20669"/>
                    </a:cubicBezTo>
                    <a:cubicBezTo>
                      <a:pt x="106680" y="20098"/>
                      <a:pt x="48482" y="13621"/>
                      <a:pt x="7144" y="7620"/>
                    </a:cubicBezTo>
                    <a:cubicBezTo>
                      <a:pt x="4667" y="5143"/>
                      <a:pt x="2286" y="2572"/>
                      <a:pt x="0" y="0"/>
                    </a:cubicBezTo>
                    <a:cubicBezTo>
                      <a:pt x="41434" y="6286"/>
                      <a:pt x="103061" y="13525"/>
                      <a:pt x="168497" y="14192"/>
                    </a:cubicBezTo>
                    <a:cubicBezTo>
                      <a:pt x="214693" y="14668"/>
                      <a:pt x="262795" y="11811"/>
                      <a:pt x="306991" y="2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68F2857-728B-A00B-A848-1CA46DFE9DEB}"/>
                  </a:ext>
                </a:extLst>
              </p:cNvPr>
              <p:cNvSpPr/>
              <p:nvPr/>
            </p:nvSpPr>
            <p:spPr>
              <a:xfrm>
                <a:off x="167020" y="958500"/>
                <a:ext cx="34813" cy="347091"/>
              </a:xfrm>
              <a:custGeom>
                <a:avLst/>
                <a:gdLst>
                  <a:gd name="connsiteX0" fmla="*/ 26241 w 34813"/>
                  <a:gd name="connsiteY0" fmla="*/ 0 h 347091"/>
                  <a:gd name="connsiteX1" fmla="*/ 29004 w 34813"/>
                  <a:gd name="connsiteY1" fmla="*/ 0 h 347091"/>
                  <a:gd name="connsiteX2" fmla="*/ 6620 w 34813"/>
                  <a:gd name="connsiteY2" fmla="*/ 175641 h 347091"/>
                  <a:gd name="connsiteX3" fmla="*/ 34814 w 34813"/>
                  <a:gd name="connsiteY3" fmla="*/ 347091 h 347091"/>
                  <a:gd name="connsiteX4" fmla="*/ 33290 w 34813"/>
                  <a:gd name="connsiteY4" fmla="*/ 347091 h 347091"/>
                  <a:gd name="connsiteX5" fmla="*/ 27956 w 34813"/>
                  <a:gd name="connsiteY5" fmla="*/ 347091 h 347091"/>
                  <a:gd name="connsiteX6" fmla="*/ 143 w 34813"/>
                  <a:gd name="connsiteY6" fmla="*/ 175641 h 347091"/>
                  <a:gd name="connsiteX7" fmla="*/ 22241 w 34813"/>
                  <a:gd name="connsiteY7" fmla="*/ 95 h 347091"/>
                  <a:gd name="connsiteX8" fmla="*/ 26241 w 34813"/>
                  <a:gd name="connsiteY8" fmla="*/ 0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813" h="347091">
                    <a:moveTo>
                      <a:pt x="26241" y="0"/>
                    </a:moveTo>
                    <a:cubicBezTo>
                      <a:pt x="27194" y="0"/>
                      <a:pt x="28051" y="0"/>
                      <a:pt x="29004" y="0"/>
                    </a:cubicBezTo>
                    <a:cubicBezTo>
                      <a:pt x="12144" y="51721"/>
                      <a:pt x="5382" y="114491"/>
                      <a:pt x="6620" y="175641"/>
                    </a:cubicBezTo>
                    <a:cubicBezTo>
                      <a:pt x="7858" y="239744"/>
                      <a:pt x="18050" y="301752"/>
                      <a:pt x="34814" y="347091"/>
                    </a:cubicBezTo>
                    <a:cubicBezTo>
                      <a:pt x="34338" y="347091"/>
                      <a:pt x="33766" y="347091"/>
                      <a:pt x="33290" y="347091"/>
                    </a:cubicBezTo>
                    <a:cubicBezTo>
                      <a:pt x="31480" y="347091"/>
                      <a:pt x="29766" y="347091"/>
                      <a:pt x="27956" y="347091"/>
                    </a:cubicBezTo>
                    <a:cubicBezTo>
                      <a:pt x="11382" y="301276"/>
                      <a:pt x="1381" y="239363"/>
                      <a:pt x="143" y="175641"/>
                    </a:cubicBezTo>
                    <a:cubicBezTo>
                      <a:pt x="-1095" y="114776"/>
                      <a:pt x="5667" y="52102"/>
                      <a:pt x="22241" y="95"/>
                    </a:cubicBezTo>
                    <a:cubicBezTo>
                      <a:pt x="23574" y="95"/>
                      <a:pt x="24908" y="95"/>
                      <a:pt x="26241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B66175A-44B8-879A-DE0E-6D5DA717424C}"/>
                  </a:ext>
                </a:extLst>
              </p:cNvPr>
              <p:cNvSpPr/>
              <p:nvPr/>
            </p:nvSpPr>
            <p:spPr>
              <a:xfrm>
                <a:off x="73336" y="964501"/>
                <a:ext cx="241895" cy="73943"/>
              </a:xfrm>
              <a:custGeom>
                <a:avLst/>
                <a:gdLst>
                  <a:gd name="connsiteX0" fmla="*/ 53251 w 241895"/>
                  <a:gd name="connsiteY0" fmla="*/ 3048 h 73943"/>
                  <a:gd name="connsiteX1" fmla="*/ 9150 w 241895"/>
                  <a:gd name="connsiteY1" fmla="*/ 19907 h 73943"/>
                  <a:gd name="connsiteX2" fmla="*/ 68681 w 241895"/>
                  <a:gd name="connsiteY2" fmla="*/ 23146 h 73943"/>
                  <a:gd name="connsiteX3" fmla="*/ 78492 w 241895"/>
                  <a:gd name="connsiteY3" fmla="*/ 69628 h 73943"/>
                  <a:gd name="connsiteX4" fmla="*/ 120973 w 241895"/>
                  <a:gd name="connsiteY4" fmla="*/ 24574 h 73943"/>
                  <a:gd name="connsiteX5" fmla="*/ 172408 w 241895"/>
                  <a:gd name="connsiteY5" fmla="*/ 73152 h 73943"/>
                  <a:gd name="connsiteX6" fmla="*/ 170980 w 241895"/>
                  <a:gd name="connsiteY6" fmla="*/ 18002 h 73943"/>
                  <a:gd name="connsiteX7" fmla="*/ 192220 w 241895"/>
                  <a:gd name="connsiteY7" fmla="*/ 30575 h 73943"/>
                  <a:gd name="connsiteX8" fmla="*/ 222510 w 241895"/>
                  <a:gd name="connsiteY8" fmla="*/ 39338 h 73943"/>
                  <a:gd name="connsiteX9" fmla="*/ 239941 w 241895"/>
                  <a:gd name="connsiteY9" fmla="*/ 25051 h 73943"/>
                  <a:gd name="connsiteX10" fmla="*/ 187363 w 241895"/>
                  <a:gd name="connsiteY10" fmla="*/ 0 h 73943"/>
                  <a:gd name="connsiteX11" fmla="*/ 53251 w 241895"/>
                  <a:gd name="connsiteY11" fmla="*/ 3048 h 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895" h="73943">
                    <a:moveTo>
                      <a:pt x="53251" y="3048"/>
                    </a:moveTo>
                    <a:cubicBezTo>
                      <a:pt x="53251" y="3048"/>
                      <a:pt x="24009" y="10858"/>
                      <a:pt x="9150" y="19907"/>
                    </a:cubicBezTo>
                    <a:cubicBezTo>
                      <a:pt x="-19997" y="37719"/>
                      <a:pt x="26104" y="45244"/>
                      <a:pt x="68681" y="23146"/>
                    </a:cubicBezTo>
                    <a:cubicBezTo>
                      <a:pt x="68681" y="23146"/>
                      <a:pt x="41725" y="69818"/>
                      <a:pt x="78492" y="69628"/>
                    </a:cubicBezTo>
                    <a:cubicBezTo>
                      <a:pt x="115258" y="69437"/>
                      <a:pt x="120973" y="24574"/>
                      <a:pt x="120973" y="24574"/>
                    </a:cubicBezTo>
                    <a:cubicBezTo>
                      <a:pt x="120973" y="24574"/>
                      <a:pt x="138499" y="81248"/>
                      <a:pt x="172408" y="73152"/>
                    </a:cubicBezTo>
                    <a:cubicBezTo>
                      <a:pt x="206317" y="65056"/>
                      <a:pt x="170980" y="18002"/>
                      <a:pt x="170980" y="18002"/>
                    </a:cubicBezTo>
                    <a:cubicBezTo>
                      <a:pt x="170980" y="18002"/>
                      <a:pt x="178123" y="25336"/>
                      <a:pt x="192220" y="30575"/>
                    </a:cubicBezTo>
                    <a:cubicBezTo>
                      <a:pt x="196221" y="32099"/>
                      <a:pt x="209651" y="38195"/>
                      <a:pt x="222510" y="39338"/>
                    </a:cubicBezTo>
                    <a:cubicBezTo>
                      <a:pt x="234702" y="40386"/>
                      <a:pt x="246703" y="36957"/>
                      <a:pt x="239941" y="25051"/>
                    </a:cubicBezTo>
                    <a:cubicBezTo>
                      <a:pt x="235559" y="17335"/>
                      <a:pt x="221272" y="8668"/>
                      <a:pt x="187363" y="0"/>
                    </a:cubicBezTo>
                    <a:lnTo>
                      <a:pt x="53251" y="30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D73910A-20D8-D45B-6825-E4710C820809}"/>
                  </a:ext>
                </a:extLst>
              </p:cNvPr>
              <p:cNvSpPr/>
              <p:nvPr/>
            </p:nvSpPr>
            <p:spPr>
              <a:xfrm>
                <a:off x="206692" y="974597"/>
                <a:ext cx="42772" cy="51681"/>
              </a:xfrm>
              <a:custGeom>
                <a:avLst/>
                <a:gdLst>
                  <a:gd name="connsiteX0" fmla="*/ 38386 w 42772"/>
                  <a:gd name="connsiteY0" fmla="*/ 50959 h 51681"/>
                  <a:gd name="connsiteX1" fmla="*/ 0 w 42772"/>
                  <a:gd name="connsiteY1" fmla="*/ 0 h 51681"/>
                  <a:gd name="connsiteX2" fmla="*/ 38386 w 42772"/>
                  <a:gd name="connsiteY2" fmla="*/ 50959 h 5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72" h="51681">
                    <a:moveTo>
                      <a:pt x="38386" y="50959"/>
                    </a:moveTo>
                    <a:cubicBezTo>
                      <a:pt x="52102" y="45529"/>
                      <a:pt x="32099" y="10668"/>
                      <a:pt x="0" y="0"/>
                    </a:cubicBezTo>
                    <a:cubicBezTo>
                      <a:pt x="2476" y="29432"/>
                      <a:pt x="24575" y="56483"/>
                      <a:pt x="38386" y="50959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8A84CE5B-A1FA-C25C-19B3-DAB1F81E4DD5}"/>
                  </a:ext>
                </a:extLst>
              </p:cNvPr>
              <p:cNvSpPr/>
              <p:nvPr/>
            </p:nvSpPr>
            <p:spPr>
              <a:xfrm>
                <a:off x="246983" y="972211"/>
                <a:ext cx="56117" cy="21514"/>
              </a:xfrm>
              <a:custGeom>
                <a:avLst/>
                <a:gdLst>
                  <a:gd name="connsiteX0" fmla="*/ 55912 w 56117"/>
                  <a:gd name="connsiteY0" fmla="*/ 20198 h 21514"/>
                  <a:gd name="connsiteX1" fmla="*/ 0 w 56117"/>
                  <a:gd name="connsiteY1" fmla="*/ 481 h 21514"/>
                  <a:gd name="connsiteX2" fmla="*/ 55912 w 56117"/>
                  <a:gd name="connsiteY2" fmla="*/ 20198 h 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17" h="21514">
                    <a:moveTo>
                      <a:pt x="55912" y="20198"/>
                    </a:moveTo>
                    <a:cubicBezTo>
                      <a:pt x="59150" y="15626"/>
                      <a:pt x="23431" y="-3233"/>
                      <a:pt x="0" y="481"/>
                    </a:cubicBezTo>
                    <a:cubicBezTo>
                      <a:pt x="15526" y="17245"/>
                      <a:pt x="52673" y="24770"/>
                      <a:pt x="55912" y="2019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9B60291-7EDE-0B2F-B877-4A4F759B8AEA}"/>
                  </a:ext>
                </a:extLst>
              </p:cNvPr>
              <p:cNvSpPr/>
              <p:nvPr/>
            </p:nvSpPr>
            <p:spPr>
              <a:xfrm>
                <a:off x="146419" y="972407"/>
                <a:ext cx="33024" cy="53384"/>
              </a:xfrm>
              <a:custGeom>
                <a:avLst/>
                <a:gdLst>
                  <a:gd name="connsiteX0" fmla="*/ 3314 w 33024"/>
                  <a:gd name="connsiteY0" fmla="*/ 52578 h 53384"/>
                  <a:gd name="connsiteX1" fmla="*/ 32936 w 33024"/>
                  <a:gd name="connsiteY1" fmla="*/ 0 h 53384"/>
                  <a:gd name="connsiteX2" fmla="*/ 3314 w 33024"/>
                  <a:gd name="connsiteY2" fmla="*/ 52578 h 5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4" h="53384">
                    <a:moveTo>
                      <a:pt x="3314" y="52578"/>
                    </a:moveTo>
                    <a:cubicBezTo>
                      <a:pt x="-6688" y="47054"/>
                      <a:pt x="6743" y="12478"/>
                      <a:pt x="32936" y="0"/>
                    </a:cubicBezTo>
                    <a:cubicBezTo>
                      <a:pt x="34556" y="34671"/>
                      <a:pt x="13315" y="58103"/>
                      <a:pt x="3314" y="5257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A4E2516-F339-DDFE-89E6-6560E8B8FCD3}"/>
                  </a:ext>
                </a:extLst>
              </p:cNvPr>
              <p:cNvSpPr/>
              <p:nvPr/>
            </p:nvSpPr>
            <p:spPr>
              <a:xfrm>
                <a:off x="87433" y="973883"/>
                <a:ext cx="55346" cy="19515"/>
              </a:xfrm>
              <a:custGeom>
                <a:avLst/>
                <a:gdLst>
                  <a:gd name="connsiteX0" fmla="*/ 102 w 55346"/>
                  <a:gd name="connsiteY0" fmla="*/ 16812 h 19515"/>
                  <a:gd name="connsiteX1" fmla="*/ 55347 w 55346"/>
                  <a:gd name="connsiteY1" fmla="*/ 429 h 19515"/>
                  <a:gd name="connsiteX2" fmla="*/ 102 w 55346"/>
                  <a:gd name="connsiteY2" fmla="*/ 16812 h 1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46" h="19515">
                    <a:moveTo>
                      <a:pt x="102" y="16812"/>
                    </a:moveTo>
                    <a:cubicBezTo>
                      <a:pt x="-2089" y="11383"/>
                      <a:pt x="31629" y="-2619"/>
                      <a:pt x="55347" y="429"/>
                    </a:cubicBezTo>
                    <a:cubicBezTo>
                      <a:pt x="27819" y="18241"/>
                      <a:pt x="2769" y="23289"/>
                      <a:pt x="102" y="1681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624F3D2-250A-C828-FC67-20A4B9133FFC}"/>
                  </a:ext>
                </a:extLst>
              </p:cNvPr>
              <p:cNvSpPr/>
              <p:nvPr/>
            </p:nvSpPr>
            <p:spPr>
              <a:xfrm>
                <a:off x="124869" y="934684"/>
                <a:ext cx="136877" cy="39151"/>
              </a:xfrm>
              <a:custGeom>
                <a:avLst/>
                <a:gdLst>
                  <a:gd name="connsiteX0" fmla="*/ 4385 w 136877"/>
                  <a:gd name="connsiteY0" fmla="*/ 39151 h 39151"/>
                  <a:gd name="connsiteX1" fmla="*/ 132877 w 136877"/>
                  <a:gd name="connsiteY1" fmla="*/ 36294 h 39151"/>
                  <a:gd name="connsiteX2" fmla="*/ 136878 w 136877"/>
                  <a:gd name="connsiteY2" fmla="*/ 32103 h 39151"/>
                  <a:gd name="connsiteX3" fmla="*/ 136592 w 136877"/>
                  <a:gd name="connsiteY3" fmla="*/ 17910 h 39151"/>
                  <a:gd name="connsiteX4" fmla="*/ 118018 w 136877"/>
                  <a:gd name="connsiteY4" fmla="*/ 3 h 39151"/>
                  <a:gd name="connsiteX5" fmla="*/ 17910 w 136877"/>
                  <a:gd name="connsiteY5" fmla="*/ 2194 h 39151"/>
                  <a:gd name="connsiteX6" fmla="*/ 3 w 136877"/>
                  <a:gd name="connsiteY6" fmla="*/ 20863 h 39151"/>
                  <a:gd name="connsiteX7" fmla="*/ 289 w 136877"/>
                  <a:gd name="connsiteY7" fmla="*/ 35055 h 39151"/>
                  <a:gd name="connsiteX8" fmla="*/ 4385 w 136877"/>
                  <a:gd name="connsiteY8" fmla="*/ 39151 h 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77" h="39151">
                    <a:moveTo>
                      <a:pt x="4385" y="39151"/>
                    </a:moveTo>
                    <a:lnTo>
                      <a:pt x="132877" y="36294"/>
                    </a:lnTo>
                    <a:cubicBezTo>
                      <a:pt x="135163" y="36294"/>
                      <a:pt x="136878" y="34389"/>
                      <a:pt x="136878" y="32103"/>
                    </a:cubicBezTo>
                    <a:lnTo>
                      <a:pt x="136592" y="17910"/>
                    </a:lnTo>
                    <a:cubicBezTo>
                      <a:pt x="136401" y="7909"/>
                      <a:pt x="128019" y="-187"/>
                      <a:pt x="118018" y="3"/>
                    </a:cubicBezTo>
                    <a:lnTo>
                      <a:pt x="17910" y="2194"/>
                    </a:lnTo>
                    <a:cubicBezTo>
                      <a:pt x="7909" y="2385"/>
                      <a:pt x="-187" y="10767"/>
                      <a:pt x="3" y="20863"/>
                    </a:cubicBezTo>
                    <a:lnTo>
                      <a:pt x="289" y="35055"/>
                    </a:lnTo>
                    <a:cubicBezTo>
                      <a:pt x="289" y="37341"/>
                      <a:pt x="2194" y="39151"/>
                      <a:pt x="4385" y="391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07" name="图形 98">
                <a:extLst>
                  <a:ext uri="{FF2B5EF4-FFF2-40B4-BE49-F238E27FC236}">
                    <a16:creationId xmlns:a16="http://schemas.microsoft.com/office/drawing/2014/main" id="{8531035E-3870-25C7-9105-7A84CEBA2CB3}"/>
                  </a:ext>
                </a:extLst>
              </p:cNvPr>
              <p:cNvGrpSpPr/>
              <p:nvPr/>
            </p:nvGrpSpPr>
            <p:grpSpPr>
              <a:xfrm>
                <a:off x="75654" y="1222817"/>
                <a:ext cx="241907" cy="103443"/>
                <a:chOff x="75654" y="1222817"/>
                <a:chExt cx="241907" cy="103443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AF0A486F-C5ED-9D44-3EC7-447BDD69A48E}"/>
                    </a:ext>
                  </a:extLst>
                </p:cNvPr>
                <p:cNvSpPr/>
                <p:nvPr/>
              </p:nvSpPr>
              <p:spPr>
                <a:xfrm>
                  <a:off x="95535" y="1269123"/>
                  <a:ext cx="211740" cy="14275"/>
                </a:xfrm>
                <a:custGeom>
                  <a:avLst/>
                  <a:gdLst>
                    <a:gd name="connsiteX0" fmla="*/ 202692 w 211740"/>
                    <a:gd name="connsiteY0" fmla="*/ 9417 h 14275"/>
                    <a:gd name="connsiteX1" fmla="*/ 211741 w 211740"/>
                    <a:gd name="connsiteY1" fmla="*/ 4274 h 14275"/>
                    <a:gd name="connsiteX2" fmla="*/ 210026 w 211740"/>
                    <a:gd name="connsiteY2" fmla="*/ 3607 h 14275"/>
                    <a:gd name="connsiteX3" fmla="*/ 101441 w 211740"/>
                    <a:gd name="connsiteY3" fmla="*/ 654 h 14275"/>
                    <a:gd name="connsiteX4" fmla="*/ 1619 w 211740"/>
                    <a:gd name="connsiteY4" fmla="*/ 8751 h 14275"/>
                    <a:gd name="connsiteX5" fmla="*/ 0 w 211740"/>
                    <a:gd name="connsiteY5" fmla="*/ 9417 h 14275"/>
                    <a:gd name="connsiteX6" fmla="*/ 9811 w 211740"/>
                    <a:gd name="connsiteY6" fmla="*/ 14275 h 14275"/>
                    <a:gd name="connsiteX7" fmla="*/ 101632 w 211740"/>
                    <a:gd name="connsiteY7" fmla="*/ 7131 h 14275"/>
                    <a:gd name="connsiteX8" fmla="*/ 202692 w 211740"/>
                    <a:gd name="connsiteY8" fmla="*/ 9417 h 1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740" h="14275">
                      <a:moveTo>
                        <a:pt x="202692" y="9417"/>
                      </a:moveTo>
                      <a:cubicBezTo>
                        <a:pt x="205740" y="7798"/>
                        <a:pt x="208788" y="6084"/>
                        <a:pt x="211741" y="4274"/>
                      </a:cubicBezTo>
                      <a:cubicBezTo>
                        <a:pt x="211265" y="3893"/>
                        <a:pt x="210693" y="3607"/>
                        <a:pt x="210026" y="3607"/>
                      </a:cubicBezTo>
                      <a:cubicBezTo>
                        <a:pt x="174117" y="-108"/>
                        <a:pt x="137065" y="-679"/>
                        <a:pt x="101441" y="654"/>
                      </a:cubicBezTo>
                      <a:cubicBezTo>
                        <a:pt x="65913" y="1988"/>
                        <a:pt x="31718" y="5131"/>
                        <a:pt x="1619" y="8751"/>
                      </a:cubicBezTo>
                      <a:cubicBezTo>
                        <a:pt x="1048" y="8846"/>
                        <a:pt x="476" y="9036"/>
                        <a:pt x="0" y="9417"/>
                      </a:cubicBezTo>
                      <a:cubicBezTo>
                        <a:pt x="3239" y="11132"/>
                        <a:pt x="6477" y="12751"/>
                        <a:pt x="9811" y="14275"/>
                      </a:cubicBezTo>
                      <a:cubicBezTo>
                        <a:pt x="37910" y="11037"/>
                        <a:pt x="69152" y="8274"/>
                        <a:pt x="101632" y="7131"/>
                      </a:cubicBezTo>
                      <a:cubicBezTo>
                        <a:pt x="134874" y="5988"/>
                        <a:pt x="169259" y="6369"/>
                        <a:pt x="202692" y="9417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2E517D6-E5B0-F78F-F3C9-9A4DCC19A83D}"/>
                    </a:ext>
                  </a:extLst>
                </p:cNvPr>
                <p:cNvSpPr/>
                <p:nvPr/>
              </p:nvSpPr>
              <p:spPr>
                <a:xfrm>
                  <a:off x="75654" y="1222817"/>
                  <a:ext cx="241907" cy="73629"/>
                </a:xfrm>
                <a:custGeom>
                  <a:avLst/>
                  <a:gdLst>
                    <a:gd name="connsiteX0" fmla="*/ 53695 w 241907"/>
                    <a:gd name="connsiteY0" fmla="*/ 72677 h 73629"/>
                    <a:gd name="connsiteX1" fmla="*/ 9308 w 241907"/>
                    <a:gd name="connsiteY1" fmla="*/ 56580 h 73629"/>
                    <a:gd name="connsiteX2" fmla="*/ 68744 w 241907"/>
                    <a:gd name="connsiteY2" fmla="*/ 52389 h 73629"/>
                    <a:gd name="connsiteX3" fmla="*/ 77793 w 241907"/>
                    <a:gd name="connsiteY3" fmla="*/ 5812 h 73629"/>
                    <a:gd name="connsiteX4" fmla="*/ 121037 w 241907"/>
                    <a:gd name="connsiteY4" fmla="*/ 50198 h 73629"/>
                    <a:gd name="connsiteX5" fmla="*/ 171614 w 241907"/>
                    <a:gd name="connsiteY5" fmla="*/ 668 h 73629"/>
                    <a:gd name="connsiteX6" fmla="*/ 171138 w 241907"/>
                    <a:gd name="connsiteY6" fmla="*/ 55913 h 73629"/>
                    <a:gd name="connsiteX7" fmla="*/ 192188 w 241907"/>
                    <a:gd name="connsiteY7" fmla="*/ 42959 h 73629"/>
                    <a:gd name="connsiteX8" fmla="*/ 222383 w 241907"/>
                    <a:gd name="connsiteY8" fmla="*/ 33720 h 73629"/>
                    <a:gd name="connsiteX9" fmla="*/ 240099 w 241907"/>
                    <a:gd name="connsiteY9" fmla="*/ 47722 h 73629"/>
                    <a:gd name="connsiteX10" fmla="*/ 187902 w 241907"/>
                    <a:gd name="connsiteY10" fmla="*/ 73630 h 73629"/>
                    <a:gd name="connsiteX11" fmla="*/ 53695 w 241907"/>
                    <a:gd name="connsiteY11" fmla="*/ 72677 h 7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907" h="73629">
                      <a:moveTo>
                        <a:pt x="53695" y="72677"/>
                      </a:moveTo>
                      <a:cubicBezTo>
                        <a:pt x="53695" y="72677"/>
                        <a:pt x="24358" y="65343"/>
                        <a:pt x="9308" y="56580"/>
                      </a:cubicBezTo>
                      <a:cubicBezTo>
                        <a:pt x="-20124" y="39340"/>
                        <a:pt x="25882" y="30958"/>
                        <a:pt x="68744" y="52389"/>
                      </a:cubicBezTo>
                      <a:cubicBezTo>
                        <a:pt x="68744" y="52389"/>
                        <a:pt x="40931" y="6193"/>
                        <a:pt x="77793" y="5812"/>
                      </a:cubicBezTo>
                      <a:cubicBezTo>
                        <a:pt x="114560" y="5336"/>
                        <a:pt x="121037" y="50198"/>
                        <a:pt x="121037" y="50198"/>
                      </a:cubicBezTo>
                      <a:cubicBezTo>
                        <a:pt x="121037" y="50198"/>
                        <a:pt x="137610" y="-6761"/>
                        <a:pt x="171614" y="668"/>
                      </a:cubicBezTo>
                      <a:cubicBezTo>
                        <a:pt x="205619" y="8193"/>
                        <a:pt x="171138" y="55913"/>
                        <a:pt x="171138" y="55913"/>
                      </a:cubicBezTo>
                      <a:cubicBezTo>
                        <a:pt x="171138" y="55913"/>
                        <a:pt x="178091" y="48484"/>
                        <a:pt x="192188" y="42959"/>
                      </a:cubicBezTo>
                      <a:cubicBezTo>
                        <a:pt x="196189" y="41435"/>
                        <a:pt x="209524" y="35054"/>
                        <a:pt x="222383" y="33720"/>
                      </a:cubicBezTo>
                      <a:cubicBezTo>
                        <a:pt x="234479" y="32482"/>
                        <a:pt x="246576" y="35720"/>
                        <a:pt x="240099" y="47722"/>
                      </a:cubicBezTo>
                      <a:cubicBezTo>
                        <a:pt x="235908" y="55532"/>
                        <a:pt x="221716" y="64486"/>
                        <a:pt x="187902" y="73630"/>
                      </a:cubicBezTo>
                      <a:lnTo>
                        <a:pt x="53695" y="7267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1D38A76-AA24-6368-6AD2-3B04A5C4D9F7}"/>
                    </a:ext>
                  </a:extLst>
                </p:cNvPr>
                <p:cNvSpPr/>
                <p:nvPr/>
              </p:nvSpPr>
              <p:spPr>
                <a:xfrm>
                  <a:off x="209264" y="1234745"/>
                  <a:ext cx="42039" cy="52272"/>
                </a:xfrm>
                <a:custGeom>
                  <a:avLst/>
                  <a:gdLst>
                    <a:gd name="connsiteX0" fmla="*/ 37529 w 42039"/>
                    <a:gd name="connsiteY0" fmla="*/ 647 h 52272"/>
                    <a:gd name="connsiteX1" fmla="*/ 0 w 42039"/>
                    <a:gd name="connsiteY1" fmla="*/ 52272 h 52272"/>
                    <a:gd name="connsiteX2" fmla="*/ 37529 w 42039"/>
                    <a:gd name="connsiteY2" fmla="*/ 647 h 5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39" h="52272">
                      <a:moveTo>
                        <a:pt x="37529" y="647"/>
                      </a:moveTo>
                      <a:cubicBezTo>
                        <a:pt x="51340" y="5886"/>
                        <a:pt x="31909" y="41033"/>
                        <a:pt x="0" y="52272"/>
                      </a:cubicBezTo>
                      <a:cubicBezTo>
                        <a:pt x="2000" y="22840"/>
                        <a:pt x="23717" y="-4592"/>
                        <a:pt x="37529" y="64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C87616D-C3D6-ED27-A33C-F3C51011940F}"/>
                    </a:ext>
                  </a:extLst>
                </p:cNvPr>
                <p:cNvSpPr/>
                <p:nvPr/>
              </p:nvSpPr>
              <p:spPr>
                <a:xfrm>
                  <a:off x="249650" y="1266370"/>
                  <a:ext cx="55845" cy="22248"/>
                </a:xfrm>
                <a:custGeom>
                  <a:avLst/>
                  <a:gdLst>
                    <a:gd name="connsiteX0" fmla="*/ 55626 w 55845"/>
                    <a:gd name="connsiteY0" fmla="*/ 1217 h 22248"/>
                    <a:gd name="connsiteX1" fmla="*/ 0 w 55845"/>
                    <a:gd name="connsiteY1" fmla="*/ 21886 h 22248"/>
                    <a:gd name="connsiteX2" fmla="*/ 55626 w 55845"/>
                    <a:gd name="connsiteY2" fmla="*/ 1217 h 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845" h="22248">
                      <a:moveTo>
                        <a:pt x="55626" y="1217"/>
                      </a:moveTo>
                      <a:cubicBezTo>
                        <a:pt x="58960" y="5694"/>
                        <a:pt x="23527" y="25124"/>
                        <a:pt x="0" y="21886"/>
                      </a:cubicBezTo>
                      <a:cubicBezTo>
                        <a:pt x="15240" y="4836"/>
                        <a:pt x="52197" y="-3260"/>
                        <a:pt x="55626" y="1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1EB5BBC2-2522-A5E2-87FD-751786447526}"/>
                    </a:ext>
                  </a:extLst>
                </p:cNvPr>
                <p:cNvSpPr/>
                <p:nvPr/>
              </p:nvSpPr>
              <p:spPr>
                <a:xfrm>
                  <a:off x="148354" y="1236806"/>
                  <a:ext cx="33794" cy="52973"/>
                </a:xfrm>
                <a:custGeom>
                  <a:avLst/>
                  <a:gdLst>
                    <a:gd name="connsiteX0" fmla="*/ 3188 w 33794"/>
                    <a:gd name="connsiteY0" fmla="*/ 872 h 52973"/>
                    <a:gd name="connsiteX1" fmla="*/ 33764 w 33794"/>
                    <a:gd name="connsiteY1" fmla="*/ 52974 h 52973"/>
                    <a:gd name="connsiteX2" fmla="*/ 3188 w 33794"/>
                    <a:gd name="connsiteY2" fmla="*/ 872 h 5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94" h="52973">
                      <a:moveTo>
                        <a:pt x="3188" y="872"/>
                      </a:moveTo>
                      <a:cubicBezTo>
                        <a:pt x="-6718" y="6492"/>
                        <a:pt x="7284" y="40877"/>
                        <a:pt x="33764" y="52974"/>
                      </a:cubicBezTo>
                      <a:cubicBezTo>
                        <a:pt x="34716" y="18112"/>
                        <a:pt x="13094" y="-4843"/>
                        <a:pt x="3188" y="87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8EF68DB8-D51A-9BEE-BCDD-E5D777CFCC63}"/>
                    </a:ext>
                  </a:extLst>
                </p:cNvPr>
                <p:cNvSpPr/>
                <p:nvPr/>
              </p:nvSpPr>
              <p:spPr>
                <a:xfrm>
                  <a:off x="89823" y="1270168"/>
                  <a:ext cx="55623" cy="18833"/>
                </a:xfrm>
                <a:custGeom>
                  <a:avLst/>
                  <a:gdLst>
                    <a:gd name="connsiteX0" fmla="*/ 93 w 55623"/>
                    <a:gd name="connsiteY0" fmla="*/ 2848 h 18833"/>
                    <a:gd name="connsiteX1" fmla="*/ 55623 w 55623"/>
                    <a:gd name="connsiteY1" fmla="*/ 18278 h 18833"/>
                    <a:gd name="connsiteX2" fmla="*/ 93 w 55623"/>
                    <a:gd name="connsiteY2" fmla="*/ 2848 h 1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23" h="18833">
                      <a:moveTo>
                        <a:pt x="93" y="2848"/>
                      </a:moveTo>
                      <a:cubicBezTo>
                        <a:pt x="-2003" y="8372"/>
                        <a:pt x="31906" y="21707"/>
                        <a:pt x="55623" y="18278"/>
                      </a:cubicBezTo>
                      <a:cubicBezTo>
                        <a:pt x="27715" y="943"/>
                        <a:pt x="2664" y="-3725"/>
                        <a:pt x="93" y="284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6EF39D09-9BDF-6E75-04C2-274D11D81FB1}"/>
                    </a:ext>
                  </a:extLst>
                </p:cNvPr>
                <p:cNvSpPr/>
                <p:nvPr/>
              </p:nvSpPr>
              <p:spPr>
                <a:xfrm>
                  <a:off x="127917" y="1289113"/>
                  <a:ext cx="136591" cy="37147"/>
                </a:xfrm>
                <a:custGeom>
                  <a:avLst/>
                  <a:gdLst>
                    <a:gd name="connsiteX0" fmla="*/ 4004 w 136591"/>
                    <a:gd name="connsiteY0" fmla="*/ 0 h 37147"/>
                    <a:gd name="connsiteX1" fmla="*/ 132496 w 136591"/>
                    <a:gd name="connsiteY1" fmla="*/ 667 h 37147"/>
                    <a:gd name="connsiteX2" fmla="*/ 136592 w 136591"/>
                    <a:gd name="connsiteY2" fmla="*/ 4763 h 37147"/>
                    <a:gd name="connsiteX3" fmla="*/ 136592 w 136591"/>
                    <a:gd name="connsiteY3" fmla="*/ 18955 h 37147"/>
                    <a:gd name="connsiteX4" fmla="*/ 118304 w 136591"/>
                    <a:gd name="connsiteY4" fmla="*/ 37148 h 37147"/>
                    <a:gd name="connsiteX5" fmla="*/ 18196 w 136591"/>
                    <a:gd name="connsiteY5" fmla="*/ 36671 h 37147"/>
                    <a:gd name="connsiteX6" fmla="*/ 3 w 136591"/>
                    <a:gd name="connsiteY6" fmla="*/ 18288 h 37147"/>
                    <a:gd name="connsiteX7" fmla="*/ 3 w 136591"/>
                    <a:gd name="connsiteY7" fmla="*/ 4096 h 37147"/>
                    <a:gd name="connsiteX8" fmla="*/ 4004 w 136591"/>
                    <a:gd name="connsiteY8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591" h="37147">
                      <a:moveTo>
                        <a:pt x="4004" y="0"/>
                      </a:moveTo>
                      <a:lnTo>
                        <a:pt x="132496" y="667"/>
                      </a:lnTo>
                      <a:cubicBezTo>
                        <a:pt x="134782" y="667"/>
                        <a:pt x="136592" y="2477"/>
                        <a:pt x="136592" y="4763"/>
                      </a:cubicBezTo>
                      <a:lnTo>
                        <a:pt x="136592" y="18955"/>
                      </a:lnTo>
                      <a:cubicBezTo>
                        <a:pt x="136592" y="28956"/>
                        <a:pt x="128305" y="37148"/>
                        <a:pt x="118304" y="37148"/>
                      </a:cubicBezTo>
                      <a:lnTo>
                        <a:pt x="18196" y="36671"/>
                      </a:lnTo>
                      <a:cubicBezTo>
                        <a:pt x="8195" y="36576"/>
                        <a:pt x="-92" y="28385"/>
                        <a:pt x="3" y="18288"/>
                      </a:cubicBezTo>
                      <a:lnTo>
                        <a:pt x="3" y="4096"/>
                      </a:lnTo>
                      <a:cubicBezTo>
                        <a:pt x="-92" y="1905"/>
                        <a:pt x="1813" y="0"/>
                        <a:pt x="400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9CA5A3D-7A47-2B95-3256-B32B97D3FA7E}"/>
                </a:ext>
              </a:extLst>
            </p:cNvPr>
            <p:cNvSpPr/>
            <p:nvPr/>
          </p:nvSpPr>
          <p:spPr>
            <a:xfrm>
              <a:off x="6808895" y="3089371"/>
              <a:ext cx="244725" cy="387349"/>
            </a:xfrm>
            <a:custGeom>
              <a:avLst/>
              <a:gdLst>
                <a:gd name="connsiteX0" fmla="*/ 28139 w 197496"/>
                <a:gd name="connsiteY0" fmla="*/ 306614 h 312595"/>
                <a:gd name="connsiteX1" fmla="*/ 27091 w 197496"/>
                <a:gd name="connsiteY1" fmla="*/ 311948 h 312595"/>
                <a:gd name="connsiteX2" fmla="*/ 21757 w 197496"/>
                <a:gd name="connsiteY2" fmla="*/ 310900 h 312595"/>
                <a:gd name="connsiteX3" fmla="*/ 53570 w 197496"/>
                <a:gd name="connsiteY3" fmla="*/ 152499 h 312595"/>
                <a:gd name="connsiteX4" fmla="*/ 82241 w 197496"/>
                <a:gd name="connsiteY4" fmla="*/ 134592 h 312595"/>
                <a:gd name="connsiteX5" fmla="*/ 189778 w 197496"/>
                <a:gd name="connsiteY5" fmla="*/ 3719 h 312595"/>
                <a:gd name="connsiteX6" fmla="*/ 193778 w 197496"/>
                <a:gd name="connsiteY6" fmla="*/ 4 h 312595"/>
                <a:gd name="connsiteX7" fmla="*/ 197493 w 197496"/>
                <a:gd name="connsiteY7" fmla="*/ 4004 h 312595"/>
                <a:gd name="connsiteX8" fmla="*/ 86241 w 197496"/>
                <a:gd name="connsiteY8" fmla="*/ 141164 h 312595"/>
                <a:gd name="connsiteX9" fmla="*/ 57761 w 197496"/>
                <a:gd name="connsiteY9" fmla="*/ 158976 h 312595"/>
                <a:gd name="connsiteX10" fmla="*/ 28139 w 197496"/>
                <a:gd name="connsiteY10" fmla="*/ 306614 h 3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496" h="312595">
                  <a:moveTo>
                    <a:pt x="28139" y="306614"/>
                  </a:moveTo>
                  <a:cubicBezTo>
                    <a:pt x="29377" y="308423"/>
                    <a:pt x="28901" y="310805"/>
                    <a:pt x="27091" y="311948"/>
                  </a:cubicBezTo>
                  <a:cubicBezTo>
                    <a:pt x="25281" y="313091"/>
                    <a:pt x="22900" y="312709"/>
                    <a:pt x="21757" y="310900"/>
                  </a:cubicBezTo>
                  <a:cubicBezTo>
                    <a:pt x="21566" y="310614"/>
                    <a:pt x="-44061" y="214983"/>
                    <a:pt x="53570" y="152499"/>
                  </a:cubicBezTo>
                  <a:cubicBezTo>
                    <a:pt x="63095" y="146403"/>
                    <a:pt x="72811" y="140402"/>
                    <a:pt x="82241" y="134592"/>
                  </a:cubicBezTo>
                  <a:cubicBezTo>
                    <a:pt x="141867" y="97826"/>
                    <a:pt x="187492" y="69727"/>
                    <a:pt x="189778" y="3719"/>
                  </a:cubicBezTo>
                  <a:cubicBezTo>
                    <a:pt x="189873" y="1623"/>
                    <a:pt x="191683" y="-91"/>
                    <a:pt x="193778" y="4"/>
                  </a:cubicBezTo>
                  <a:cubicBezTo>
                    <a:pt x="195874" y="99"/>
                    <a:pt x="197588" y="1909"/>
                    <a:pt x="197493" y="4004"/>
                  </a:cubicBezTo>
                  <a:cubicBezTo>
                    <a:pt x="195017" y="74108"/>
                    <a:pt x="147963" y="103064"/>
                    <a:pt x="86241" y="141164"/>
                  </a:cubicBezTo>
                  <a:cubicBezTo>
                    <a:pt x="77192" y="146784"/>
                    <a:pt x="67763" y="152594"/>
                    <a:pt x="57761" y="158976"/>
                  </a:cubicBezTo>
                  <a:cubicBezTo>
                    <a:pt x="-33202" y="217269"/>
                    <a:pt x="27948" y="306328"/>
                    <a:pt x="28139" y="306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E00"/>
                </a:gs>
                <a:gs pos="100000">
                  <a:srgbClr val="F37C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DEF544E-44CA-F732-B1C3-78A19C2912DF}"/>
                </a:ext>
              </a:extLst>
            </p:cNvPr>
            <p:cNvSpPr/>
            <p:nvPr/>
          </p:nvSpPr>
          <p:spPr>
            <a:xfrm>
              <a:off x="7024083" y="3034535"/>
              <a:ext cx="223764" cy="499242"/>
            </a:xfrm>
            <a:custGeom>
              <a:avLst/>
              <a:gdLst>
                <a:gd name="connsiteX0" fmla="*/ 592 w 180580"/>
                <a:gd name="connsiteY0" fmla="*/ 10729 h 402894"/>
                <a:gd name="connsiteX1" fmla="*/ 4688 w 180580"/>
                <a:gd name="connsiteY1" fmla="*/ 633 h 402894"/>
                <a:gd name="connsiteX2" fmla="*/ 14785 w 180580"/>
                <a:gd name="connsiteY2" fmla="*/ 4728 h 402894"/>
                <a:gd name="connsiteX3" fmla="*/ 179948 w 180580"/>
                <a:gd name="connsiteY3" fmla="*/ 392205 h 402894"/>
                <a:gd name="connsiteX4" fmla="*/ 175852 w 180580"/>
                <a:gd name="connsiteY4" fmla="*/ 402302 h 402894"/>
                <a:gd name="connsiteX5" fmla="*/ 165756 w 180580"/>
                <a:gd name="connsiteY5" fmla="*/ 398206 h 402894"/>
                <a:gd name="connsiteX6" fmla="*/ 592 w 180580"/>
                <a:gd name="connsiteY6" fmla="*/ 10729 h 4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580" h="402894">
                  <a:moveTo>
                    <a:pt x="592" y="10729"/>
                  </a:moveTo>
                  <a:cubicBezTo>
                    <a:pt x="-1027" y="6824"/>
                    <a:pt x="783" y="2252"/>
                    <a:pt x="4688" y="633"/>
                  </a:cubicBezTo>
                  <a:cubicBezTo>
                    <a:pt x="8593" y="-1082"/>
                    <a:pt x="13165" y="823"/>
                    <a:pt x="14785" y="4728"/>
                  </a:cubicBezTo>
                  <a:lnTo>
                    <a:pt x="179948" y="392205"/>
                  </a:lnTo>
                  <a:cubicBezTo>
                    <a:pt x="181663" y="396111"/>
                    <a:pt x="179758" y="400683"/>
                    <a:pt x="175852" y="402302"/>
                  </a:cubicBezTo>
                  <a:cubicBezTo>
                    <a:pt x="171947" y="403921"/>
                    <a:pt x="167375" y="402111"/>
                    <a:pt x="165756" y="398206"/>
                  </a:cubicBezTo>
                  <a:lnTo>
                    <a:pt x="592" y="10729"/>
                  </a:lnTo>
                  <a:close/>
                </a:path>
              </a:pathLst>
            </a:custGeom>
            <a:solidFill>
              <a:srgbClr val="3C1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CE229C5-C348-C223-D8F8-C67D79BAE17D}"/>
                </a:ext>
              </a:extLst>
            </p:cNvPr>
            <p:cNvSpPr/>
            <p:nvPr/>
          </p:nvSpPr>
          <p:spPr>
            <a:xfrm>
              <a:off x="7054538" y="2983442"/>
              <a:ext cx="85146" cy="105003"/>
            </a:xfrm>
            <a:custGeom>
              <a:avLst/>
              <a:gdLst>
                <a:gd name="connsiteX0" fmla="*/ 875 w 68714"/>
                <a:gd name="connsiteY0" fmla="*/ 77489 h 84739"/>
                <a:gd name="connsiteX1" fmla="*/ 18 w 68714"/>
                <a:gd name="connsiteY1" fmla="*/ 74726 h 84739"/>
                <a:gd name="connsiteX2" fmla="*/ 32403 w 68714"/>
                <a:gd name="connsiteY2" fmla="*/ 3956 h 84739"/>
                <a:gd name="connsiteX3" fmla="*/ 21449 w 68714"/>
                <a:gd name="connsiteY3" fmla="*/ 62153 h 84739"/>
                <a:gd name="connsiteX4" fmla="*/ 67550 w 68714"/>
                <a:gd name="connsiteY4" fmla="*/ 61677 h 84739"/>
                <a:gd name="connsiteX5" fmla="*/ 3542 w 68714"/>
                <a:gd name="connsiteY5" fmla="*/ 83775 h 84739"/>
                <a:gd name="connsiteX6" fmla="*/ 113 w 68714"/>
                <a:gd name="connsiteY6" fmla="*/ 79584 h 84739"/>
                <a:gd name="connsiteX7" fmla="*/ 875 w 68714"/>
                <a:gd name="connsiteY7" fmla="*/ 77489 h 84739"/>
                <a:gd name="connsiteX8" fmla="*/ 875 w 68714"/>
                <a:gd name="connsiteY8" fmla="*/ 77489 h 84739"/>
                <a:gd name="connsiteX9" fmla="*/ 26878 w 68714"/>
                <a:gd name="connsiteY9" fmla="*/ 9385 h 84739"/>
                <a:gd name="connsiteX10" fmla="*/ 8495 w 68714"/>
                <a:gd name="connsiteY10" fmla="*/ 67773 h 84739"/>
                <a:gd name="connsiteX11" fmla="*/ 26878 w 68714"/>
                <a:gd name="connsiteY11" fmla="*/ 9385 h 84739"/>
                <a:gd name="connsiteX12" fmla="*/ 26878 w 68714"/>
                <a:gd name="connsiteY12" fmla="*/ 9385 h 84739"/>
                <a:gd name="connsiteX13" fmla="*/ 60311 w 68714"/>
                <a:gd name="connsiteY13" fmla="*/ 64344 h 84739"/>
                <a:gd name="connsiteX14" fmla="*/ 13067 w 68714"/>
                <a:gd name="connsiteY14" fmla="*/ 76727 h 84739"/>
                <a:gd name="connsiteX15" fmla="*/ 60311 w 68714"/>
                <a:gd name="connsiteY15" fmla="*/ 64344 h 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714" h="84739">
                  <a:moveTo>
                    <a:pt x="875" y="77489"/>
                  </a:moveTo>
                  <a:cubicBezTo>
                    <a:pt x="208" y="76727"/>
                    <a:pt x="-77" y="75774"/>
                    <a:pt x="18" y="74726"/>
                  </a:cubicBezTo>
                  <a:cubicBezTo>
                    <a:pt x="18" y="74441"/>
                    <a:pt x="8209" y="-20238"/>
                    <a:pt x="32403" y="3956"/>
                  </a:cubicBezTo>
                  <a:cubicBezTo>
                    <a:pt x="45643" y="17195"/>
                    <a:pt x="32593" y="44342"/>
                    <a:pt x="21449" y="62153"/>
                  </a:cubicBezTo>
                  <a:cubicBezTo>
                    <a:pt x="37737" y="52628"/>
                    <a:pt x="60692" y="43389"/>
                    <a:pt x="67550" y="61677"/>
                  </a:cubicBezTo>
                  <a:cubicBezTo>
                    <a:pt x="78885" y="91776"/>
                    <a:pt x="3733" y="83775"/>
                    <a:pt x="3542" y="83775"/>
                  </a:cubicBezTo>
                  <a:cubicBezTo>
                    <a:pt x="1447" y="83585"/>
                    <a:pt x="-77" y="81680"/>
                    <a:pt x="113" y="79584"/>
                  </a:cubicBezTo>
                  <a:cubicBezTo>
                    <a:pt x="113" y="78727"/>
                    <a:pt x="399" y="78060"/>
                    <a:pt x="875" y="77489"/>
                  </a:cubicBezTo>
                  <a:lnTo>
                    <a:pt x="875" y="77489"/>
                  </a:lnTo>
                  <a:close/>
                  <a:moveTo>
                    <a:pt x="26878" y="9385"/>
                  </a:moveTo>
                  <a:cubicBezTo>
                    <a:pt x="16877" y="-616"/>
                    <a:pt x="10495" y="48437"/>
                    <a:pt x="8495" y="67773"/>
                  </a:cubicBezTo>
                  <a:cubicBezTo>
                    <a:pt x="18496" y="53771"/>
                    <a:pt x="39070" y="21672"/>
                    <a:pt x="26878" y="9385"/>
                  </a:cubicBezTo>
                  <a:lnTo>
                    <a:pt x="26878" y="9385"/>
                  </a:lnTo>
                  <a:close/>
                  <a:moveTo>
                    <a:pt x="60311" y="64344"/>
                  </a:moveTo>
                  <a:cubicBezTo>
                    <a:pt x="54406" y="48723"/>
                    <a:pt x="24211" y="68630"/>
                    <a:pt x="13067" y="76727"/>
                  </a:cubicBezTo>
                  <a:cubicBezTo>
                    <a:pt x="30022" y="77870"/>
                    <a:pt x="65550" y="78441"/>
                    <a:pt x="60311" y="64344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6791042-D35E-B9E2-7B59-E21CC334F43C}"/>
                </a:ext>
              </a:extLst>
            </p:cNvPr>
            <p:cNvSpPr/>
            <p:nvPr/>
          </p:nvSpPr>
          <p:spPr>
            <a:xfrm>
              <a:off x="7038739" y="3073784"/>
              <a:ext cx="25747" cy="28007"/>
            </a:xfrm>
            <a:custGeom>
              <a:avLst/>
              <a:gdLst>
                <a:gd name="connsiteX0" fmla="*/ 13244 w 20778"/>
                <a:gd name="connsiteY0" fmla="*/ 2582 h 22602"/>
                <a:gd name="connsiteX1" fmla="*/ 18197 w 20778"/>
                <a:gd name="connsiteY1" fmla="*/ 200 h 22602"/>
                <a:gd name="connsiteX2" fmla="*/ 20578 w 20778"/>
                <a:gd name="connsiteY2" fmla="*/ 5154 h 22602"/>
                <a:gd name="connsiteX3" fmla="*/ 3624 w 20778"/>
                <a:gd name="connsiteY3" fmla="*/ 22584 h 22602"/>
                <a:gd name="connsiteX4" fmla="*/ 4 w 20778"/>
                <a:gd name="connsiteY4" fmla="*/ 18488 h 22602"/>
                <a:gd name="connsiteX5" fmla="*/ 4100 w 20778"/>
                <a:gd name="connsiteY5" fmla="*/ 14869 h 22602"/>
                <a:gd name="connsiteX6" fmla="*/ 13244 w 20778"/>
                <a:gd name="connsiteY6" fmla="*/ 2582 h 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78" h="22602">
                  <a:moveTo>
                    <a:pt x="13244" y="2582"/>
                  </a:moveTo>
                  <a:cubicBezTo>
                    <a:pt x="13910" y="581"/>
                    <a:pt x="16101" y="-466"/>
                    <a:pt x="18197" y="200"/>
                  </a:cubicBezTo>
                  <a:cubicBezTo>
                    <a:pt x="20197" y="867"/>
                    <a:pt x="21245" y="3058"/>
                    <a:pt x="20578" y="5154"/>
                  </a:cubicBezTo>
                  <a:cubicBezTo>
                    <a:pt x="20578" y="5249"/>
                    <a:pt x="14196" y="23251"/>
                    <a:pt x="3624" y="22584"/>
                  </a:cubicBezTo>
                  <a:cubicBezTo>
                    <a:pt x="1528" y="22489"/>
                    <a:pt x="-91" y="20584"/>
                    <a:pt x="4" y="18488"/>
                  </a:cubicBezTo>
                  <a:cubicBezTo>
                    <a:pt x="99" y="16393"/>
                    <a:pt x="2004" y="14774"/>
                    <a:pt x="4100" y="14869"/>
                  </a:cubicBezTo>
                  <a:cubicBezTo>
                    <a:pt x="8862" y="15155"/>
                    <a:pt x="13244" y="2582"/>
                    <a:pt x="13244" y="2582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8FF50AD-38D2-B3C7-B568-D2A6C0AE0BC8}"/>
                </a:ext>
              </a:extLst>
            </p:cNvPr>
            <p:cNvSpPr/>
            <p:nvPr/>
          </p:nvSpPr>
          <p:spPr>
            <a:xfrm>
              <a:off x="7037420" y="3074330"/>
              <a:ext cx="29353" cy="19794"/>
            </a:xfrm>
            <a:custGeom>
              <a:avLst/>
              <a:gdLst>
                <a:gd name="connsiteX0" fmla="*/ 16309 w 23688"/>
                <a:gd name="connsiteY0" fmla="*/ 2331 h 15974"/>
                <a:gd name="connsiteX1" fmla="*/ 21358 w 23688"/>
                <a:gd name="connsiteY1" fmla="*/ 331 h 15974"/>
                <a:gd name="connsiteX2" fmla="*/ 23358 w 23688"/>
                <a:gd name="connsiteY2" fmla="*/ 5379 h 15974"/>
                <a:gd name="connsiteX3" fmla="*/ 1927 w 23688"/>
                <a:gd name="connsiteY3" fmla="*/ 13571 h 15974"/>
                <a:gd name="connsiteX4" fmla="*/ 498 w 23688"/>
                <a:gd name="connsiteY4" fmla="*/ 8332 h 15974"/>
                <a:gd name="connsiteX5" fmla="*/ 5737 w 23688"/>
                <a:gd name="connsiteY5" fmla="*/ 6903 h 15974"/>
                <a:gd name="connsiteX6" fmla="*/ 16309 w 23688"/>
                <a:gd name="connsiteY6" fmla="*/ 2331 h 1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88" h="15974">
                  <a:moveTo>
                    <a:pt x="16309" y="2331"/>
                  </a:moveTo>
                  <a:cubicBezTo>
                    <a:pt x="17167" y="331"/>
                    <a:pt x="19453" y="-526"/>
                    <a:pt x="21358" y="331"/>
                  </a:cubicBezTo>
                  <a:cubicBezTo>
                    <a:pt x="23358" y="1188"/>
                    <a:pt x="24215" y="3474"/>
                    <a:pt x="23358" y="5379"/>
                  </a:cubicBezTo>
                  <a:cubicBezTo>
                    <a:pt x="23358" y="5379"/>
                    <a:pt x="16405" y="22048"/>
                    <a:pt x="1927" y="13571"/>
                  </a:cubicBezTo>
                  <a:cubicBezTo>
                    <a:pt x="117" y="12523"/>
                    <a:pt x="-550" y="10142"/>
                    <a:pt x="498" y="8332"/>
                  </a:cubicBezTo>
                  <a:cubicBezTo>
                    <a:pt x="1546" y="6522"/>
                    <a:pt x="3927" y="5856"/>
                    <a:pt x="5737" y="6903"/>
                  </a:cubicBezTo>
                  <a:cubicBezTo>
                    <a:pt x="12785" y="10904"/>
                    <a:pt x="16309" y="2331"/>
                    <a:pt x="16309" y="2331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83" name="图形 98">
              <a:extLst>
                <a:ext uri="{FF2B5EF4-FFF2-40B4-BE49-F238E27FC236}">
                  <a16:creationId xmlns:a16="http://schemas.microsoft.com/office/drawing/2014/main" id="{C9FBAC07-AB5E-CE29-C036-15BFF2BF9A1B}"/>
                </a:ext>
              </a:extLst>
            </p:cNvPr>
            <p:cNvGrpSpPr/>
            <p:nvPr/>
          </p:nvGrpSpPr>
          <p:grpSpPr>
            <a:xfrm>
              <a:off x="7029468" y="3158059"/>
              <a:ext cx="170559" cy="225782"/>
              <a:chOff x="353606" y="705604"/>
              <a:chExt cx="137643" cy="182209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FE3B056-514C-E21E-0347-A4BF6DFBB471}"/>
                  </a:ext>
                </a:extLst>
              </p:cNvPr>
              <p:cNvSpPr/>
              <p:nvPr/>
            </p:nvSpPr>
            <p:spPr>
              <a:xfrm>
                <a:off x="353606" y="705604"/>
                <a:ext cx="132567" cy="182209"/>
              </a:xfrm>
              <a:custGeom>
                <a:avLst/>
                <a:gdLst>
                  <a:gd name="connsiteX0" fmla="*/ 129596 w 132567"/>
                  <a:gd name="connsiteY0" fmla="*/ 141263 h 182209"/>
                  <a:gd name="connsiteX1" fmla="*/ 56 w 132567"/>
                  <a:gd name="connsiteY1" fmla="*/ 60777 h 182209"/>
                  <a:gd name="connsiteX2" fmla="*/ 52063 w 132567"/>
                  <a:gd name="connsiteY2" fmla="*/ 8 h 182209"/>
                  <a:gd name="connsiteX3" fmla="*/ 129596 w 132567"/>
                  <a:gd name="connsiteY3" fmla="*/ 141263 h 18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67" h="182209">
                    <a:moveTo>
                      <a:pt x="129596" y="141263"/>
                    </a:moveTo>
                    <a:cubicBezTo>
                      <a:pt x="111213" y="217559"/>
                      <a:pt x="-2896" y="185269"/>
                      <a:pt x="56" y="60777"/>
                    </a:cubicBezTo>
                    <a:cubicBezTo>
                      <a:pt x="1009" y="21058"/>
                      <a:pt x="27012" y="484"/>
                      <a:pt x="52063" y="8"/>
                    </a:cubicBezTo>
                    <a:cubicBezTo>
                      <a:pt x="111975" y="-945"/>
                      <a:pt x="142646" y="86971"/>
                      <a:pt x="129596" y="141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5" name="图形 98">
                <a:extLst>
                  <a:ext uri="{FF2B5EF4-FFF2-40B4-BE49-F238E27FC236}">
                    <a16:creationId xmlns:a16="http://schemas.microsoft.com/office/drawing/2014/main" id="{07D38FF5-C71F-0F17-8976-1BCF8B87BF32}"/>
                  </a:ext>
                </a:extLst>
              </p:cNvPr>
              <p:cNvGrpSpPr/>
              <p:nvPr/>
            </p:nvGrpSpPr>
            <p:grpSpPr>
              <a:xfrm>
                <a:off x="399900" y="733156"/>
                <a:ext cx="91350" cy="98471"/>
                <a:chOff x="399900" y="733156"/>
                <a:chExt cx="91350" cy="98471"/>
              </a:xfrm>
              <a:solidFill>
                <a:srgbClr val="DBC2AA"/>
              </a:solidFill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624DB847-FE99-E972-9692-B530BD4DDD87}"/>
                    </a:ext>
                  </a:extLst>
                </p:cNvPr>
                <p:cNvSpPr/>
                <p:nvPr/>
              </p:nvSpPr>
              <p:spPr>
                <a:xfrm>
                  <a:off x="413664" y="770852"/>
                  <a:ext cx="71302" cy="24586"/>
                </a:xfrm>
                <a:custGeom>
                  <a:avLst/>
                  <a:gdLst>
                    <a:gd name="connsiteX0" fmla="*/ 8389 w 71302"/>
                    <a:gd name="connsiteY0" fmla="*/ 23437 h 24586"/>
                    <a:gd name="connsiteX1" fmla="*/ 1150 w 71302"/>
                    <a:gd name="connsiteY1" fmla="*/ 22675 h 24586"/>
                    <a:gd name="connsiteX2" fmla="*/ 1912 w 71302"/>
                    <a:gd name="connsiteY2" fmla="*/ 15436 h 24586"/>
                    <a:gd name="connsiteX3" fmla="*/ 31820 w 71302"/>
                    <a:gd name="connsiteY3" fmla="*/ 2197 h 24586"/>
                    <a:gd name="connsiteX4" fmla="*/ 66872 w 71302"/>
                    <a:gd name="connsiteY4" fmla="*/ 1054 h 24586"/>
                    <a:gd name="connsiteX5" fmla="*/ 71254 w 71302"/>
                    <a:gd name="connsiteY5" fmla="*/ 6864 h 24586"/>
                    <a:gd name="connsiteX6" fmla="*/ 65443 w 71302"/>
                    <a:gd name="connsiteY6" fmla="*/ 11245 h 24586"/>
                    <a:gd name="connsiteX7" fmla="*/ 34011 w 71302"/>
                    <a:gd name="connsiteY7" fmla="*/ 12293 h 24586"/>
                    <a:gd name="connsiteX8" fmla="*/ 8389 w 71302"/>
                    <a:gd name="connsiteY8" fmla="*/ 23437 h 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02" h="24586">
                      <a:moveTo>
                        <a:pt x="8389" y="23437"/>
                      </a:moveTo>
                      <a:cubicBezTo>
                        <a:pt x="6198" y="25247"/>
                        <a:pt x="2959" y="24866"/>
                        <a:pt x="1150" y="22675"/>
                      </a:cubicBezTo>
                      <a:cubicBezTo>
                        <a:pt x="-660" y="20485"/>
                        <a:pt x="-279" y="17246"/>
                        <a:pt x="1912" y="15436"/>
                      </a:cubicBezTo>
                      <a:cubicBezTo>
                        <a:pt x="8293" y="10293"/>
                        <a:pt x="18771" y="5054"/>
                        <a:pt x="31820" y="2197"/>
                      </a:cubicBezTo>
                      <a:cubicBezTo>
                        <a:pt x="42107" y="6"/>
                        <a:pt x="54109" y="-851"/>
                        <a:pt x="66872" y="1054"/>
                      </a:cubicBezTo>
                      <a:cubicBezTo>
                        <a:pt x="69730" y="1435"/>
                        <a:pt x="71635" y="4102"/>
                        <a:pt x="71254" y="6864"/>
                      </a:cubicBezTo>
                      <a:cubicBezTo>
                        <a:pt x="70873" y="9721"/>
                        <a:pt x="68206" y="11626"/>
                        <a:pt x="65443" y="11245"/>
                      </a:cubicBezTo>
                      <a:cubicBezTo>
                        <a:pt x="53918" y="9626"/>
                        <a:pt x="43250" y="10293"/>
                        <a:pt x="34011" y="12293"/>
                      </a:cubicBezTo>
                      <a:cubicBezTo>
                        <a:pt x="22676" y="14770"/>
                        <a:pt x="13627" y="19151"/>
                        <a:pt x="8389" y="2343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96A28F47-F1FD-6751-08ED-CFCFA2A475ED}"/>
                    </a:ext>
                  </a:extLst>
                </p:cNvPr>
                <p:cNvSpPr/>
                <p:nvPr/>
              </p:nvSpPr>
              <p:spPr>
                <a:xfrm>
                  <a:off x="428697" y="812730"/>
                  <a:ext cx="62553" cy="18898"/>
                </a:xfrm>
                <a:custGeom>
                  <a:avLst/>
                  <a:gdLst>
                    <a:gd name="connsiteX0" fmla="*/ 7833 w 62553"/>
                    <a:gd name="connsiteY0" fmla="*/ 18136 h 18898"/>
                    <a:gd name="connsiteX1" fmla="*/ 785 w 62553"/>
                    <a:gd name="connsiteY1" fmla="*/ 16421 h 18898"/>
                    <a:gd name="connsiteX2" fmla="*/ 2499 w 62553"/>
                    <a:gd name="connsiteY2" fmla="*/ 9373 h 18898"/>
                    <a:gd name="connsiteX3" fmla="*/ 28502 w 62553"/>
                    <a:gd name="connsiteY3" fmla="*/ 1181 h 18898"/>
                    <a:gd name="connsiteX4" fmla="*/ 58030 w 62553"/>
                    <a:gd name="connsiteY4" fmla="*/ 800 h 18898"/>
                    <a:gd name="connsiteX5" fmla="*/ 62507 w 62553"/>
                    <a:gd name="connsiteY5" fmla="*/ 6515 h 18898"/>
                    <a:gd name="connsiteX6" fmla="*/ 56792 w 62553"/>
                    <a:gd name="connsiteY6" fmla="*/ 10992 h 18898"/>
                    <a:gd name="connsiteX7" fmla="*/ 30026 w 62553"/>
                    <a:gd name="connsiteY7" fmla="*/ 11278 h 18898"/>
                    <a:gd name="connsiteX8" fmla="*/ 30026 w 62553"/>
                    <a:gd name="connsiteY8" fmla="*/ 11278 h 18898"/>
                    <a:gd name="connsiteX9" fmla="*/ 7833 w 62553"/>
                    <a:gd name="connsiteY9" fmla="*/ 18136 h 18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553" h="18898">
                      <a:moveTo>
                        <a:pt x="7833" y="18136"/>
                      </a:moveTo>
                      <a:cubicBezTo>
                        <a:pt x="5452" y="19660"/>
                        <a:pt x="2213" y="18802"/>
                        <a:pt x="785" y="16421"/>
                      </a:cubicBezTo>
                      <a:cubicBezTo>
                        <a:pt x="-739" y="14040"/>
                        <a:pt x="23" y="10801"/>
                        <a:pt x="2499" y="9373"/>
                      </a:cubicBezTo>
                      <a:cubicBezTo>
                        <a:pt x="5357" y="7658"/>
                        <a:pt x="14691" y="3277"/>
                        <a:pt x="28502" y="1181"/>
                      </a:cubicBezTo>
                      <a:cubicBezTo>
                        <a:pt x="36789" y="-57"/>
                        <a:pt x="46695" y="-533"/>
                        <a:pt x="58030" y="800"/>
                      </a:cubicBezTo>
                      <a:cubicBezTo>
                        <a:pt x="60887" y="1086"/>
                        <a:pt x="62888" y="3658"/>
                        <a:pt x="62507" y="6515"/>
                      </a:cubicBezTo>
                      <a:cubicBezTo>
                        <a:pt x="62126" y="9373"/>
                        <a:pt x="59649" y="11373"/>
                        <a:pt x="56792" y="10992"/>
                      </a:cubicBezTo>
                      <a:cubicBezTo>
                        <a:pt x="46505" y="9754"/>
                        <a:pt x="37456" y="10135"/>
                        <a:pt x="30026" y="11278"/>
                      </a:cubicBezTo>
                      <a:lnTo>
                        <a:pt x="30026" y="11278"/>
                      </a:lnTo>
                      <a:cubicBezTo>
                        <a:pt x="17930" y="13183"/>
                        <a:pt x="10214" y="16707"/>
                        <a:pt x="7833" y="1813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EC0E6D4-4D6A-AA54-D804-D32635169BAC}"/>
                    </a:ext>
                  </a:extLst>
                </p:cNvPr>
                <p:cNvSpPr/>
                <p:nvPr/>
              </p:nvSpPr>
              <p:spPr>
                <a:xfrm>
                  <a:off x="399900" y="733156"/>
                  <a:ext cx="67503" cy="23182"/>
                </a:xfrm>
                <a:custGeom>
                  <a:avLst/>
                  <a:gdLst>
                    <a:gd name="connsiteX0" fmla="*/ 7960 w 67503"/>
                    <a:gd name="connsiteY0" fmla="*/ 22366 h 23182"/>
                    <a:gd name="connsiteX1" fmla="*/ 816 w 67503"/>
                    <a:gd name="connsiteY1" fmla="*/ 20842 h 23182"/>
                    <a:gd name="connsiteX2" fmla="*/ 2340 w 67503"/>
                    <a:gd name="connsiteY2" fmla="*/ 13698 h 23182"/>
                    <a:gd name="connsiteX3" fmla="*/ 23010 w 67503"/>
                    <a:gd name="connsiteY3" fmla="*/ 4173 h 23182"/>
                    <a:gd name="connsiteX4" fmla="*/ 62729 w 67503"/>
                    <a:gd name="connsiteY4" fmla="*/ 459 h 23182"/>
                    <a:gd name="connsiteX5" fmla="*/ 67491 w 67503"/>
                    <a:gd name="connsiteY5" fmla="*/ 5983 h 23182"/>
                    <a:gd name="connsiteX6" fmla="*/ 61967 w 67503"/>
                    <a:gd name="connsiteY6" fmla="*/ 10650 h 23182"/>
                    <a:gd name="connsiteX7" fmla="*/ 26058 w 67503"/>
                    <a:gd name="connsiteY7" fmla="*/ 13984 h 23182"/>
                    <a:gd name="connsiteX8" fmla="*/ 7960 w 67503"/>
                    <a:gd name="connsiteY8" fmla="*/ 22366 h 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503" h="23182">
                      <a:moveTo>
                        <a:pt x="7960" y="22366"/>
                      </a:moveTo>
                      <a:cubicBezTo>
                        <a:pt x="5579" y="23890"/>
                        <a:pt x="2436" y="23223"/>
                        <a:pt x="816" y="20842"/>
                      </a:cubicBezTo>
                      <a:cubicBezTo>
                        <a:pt x="-708" y="18461"/>
                        <a:pt x="-41" y="15318"/>
                        <a:pt x="2340" y="13698"/>
                      </a:cubicBezTo>
                      <a:cubicBezTo>
                        <a:pt x="6055" y="11317"/>
                        <a:pt x="12913" y="7221"/>
                        <a:pt x="23010" y="4173"/>
                      </a:cubicBezTo>
                      <a:cubicBezTo>
                        <a:pt x="33011" y="1125"/>
                        <a:pt x="46251" y="-970"/>
                        <a:pt x="62729" y="459"/>
                      </a:cubicBezTo>
                      <a:cubicBezTo>
                        <a:pt x="65586" y="649"/>
                        <a:pt x="67682" y="3221"/>
                        <a:pt x="67491" y="5983"/>
                      </a:cubicBezTo>
                      <a:cubicBezTo>
                        <a:pt x="67206" y="8841"/>
                        <a:pt x="64729" y="10936"/>
                        <a:pt x="61967" y="10650"/>
                      </a:cubicBezTo>
                      <a:cubicBezTo>
                        <a:pt x="47013" y="9412"/>
                        <a:pt x="35011" y="11222"/>
                        <a:pt x="26058" y="13984"/>
                      </a:cubicBezTo>
                      <a:cubicBezTo>
                        <a:pt x="17199" y="16842"/>
                        <a:pt x="11199" y="20366"/>
                        <a:pt x="7960" y="2236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343" name="TextBox 25">
            <a:extLst>
              <a:ext uri="{FF2B5EF4-FFF2-40B4-BE49-F238E27FC236}">
                <a16:creationId xmlns:a16="http://schemas.microsoft.com/office/drawing/2014/main" id="{0A51CFEB-9EEF-74AE-2BE0-095614565F31}"/>
              </a:ext>
            </a:extLst>
          </p:cNvPr>
          <p:cNvSpPr txBox="1"/>
          <p:nvPr/>
        </p:nvSpPr>
        <p:spPr>
          <a:xfrm>
            <a:off x="3295074" y="820998"/>
            <a:ext cx="25498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 algn="ctr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 cap="all" spc="300">
                <a:gradFill>
                  <a:gsLst>
                    <a:gs pos="3911">
                      <a:schemeClr val="bg1"/>
                    </a:gs>
                    <a:gs pos="100000">
                      <a:srgbClr val="FFD772"/>
                    </a:gs>
                  </a:gsLst>
                  <a:lin ang="5400000" scaled="1"/>
                </a:gradFill>
                <a:latin typeface="汉仪雅酷黑 75W" panose="020B0804020202020204" pitchFamily="34" charset="-122"/>
                <a:ea typeface="汉仪雅酷黑 75W" panose="020B0804020202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dist"/>
            <a:r>
              <a:rPr lang="en-US" altLang="zh-CN" sz="1200" dirty="0">
                <a:latin typeface="MiSans Medium" panose="00000600000000000000" pitchFamily="2" charset="-122"/>
                <a:ea typeface="MiSans Medium" panose="00000600000000000000" pitchFamily="2" charset="-122"/>
                <a:cs typeface="创客贴金刚体" panose="00020600040101010101" pitchFamily="18" charset="-122"/>
                <a:sym typeface="HarmonyOS Sans SC Light" panose="00000400000000000000" pitchFamily="2" charset="-122"/>
              </a:rPr>
              <a:t>CONTENTS</a:t>
            </a:r>
            <a:endParaRPr lang="zh-CN" altLang="en-US" sz="1200" dirty="0">
              <a:latin typeface="MiSans Medium" panose="00000600000000000000" pitchFamily="2" charset="-122"/>
              <a:ea typeface="MiSans Medium" panose="00000600000000000000" pitchFamily="2" charset="-122"/>
              <a:cs typeface="创客贴金刚体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64BEAC6-994F-DF39-A593-7C053B08AEC3}"/>
              </a:ext>
            </a:extLst>
          </p:cNvPr>
          <p:cNvGrpSpPr/>
          <p:nvPr/>
        </p:nvGrpSpPr>
        <p:grpSpPr>
          <a:xfrm>
            <a:off x="2766448" y="1157690"/>
            <a:ext cx="1679321" cy="1676796"/>
            <a:chOff x="846606" y="1066677"/>
            <a:chExt cx="1679321" cy="167679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CC211A7-10F2-2DE2-C8AF-3361059BC1B4}"/>
                </a:ext>
              </a:extLst>
            </p:cNvPr>
            <p:cNvSpPr/>
            <p:nvPr/>
          </p:nvSpPr>
          <p:spPr>
            <a:xfrm>
              <a:off x="883049" y="1100595"/>
              <a:ext cx="1642878" cy="1642878"/>
            </a:xfrm>
            <a:prstGeom prst="ellipse">
              <a:avLst/>
            </a:prstGeom>
            <a:solidFill>
              <a:srgbClr val="CB2900"/>
            </a:solidFill>
            <a:ln w="12700" cap="flat">
              <a:gradFill>
                <a:gsLst>
                  <a:gs pos="22000">
                    <a:srgbClr val="F7DEA2">
                      <a:alpha val="0"/>
                    </a:srgbClr>
                  </a:gs>
                  <a:gs pos="100000">
                    <a:srgbClr val="F7DEA2"/>
                  </a:gs>
                </a:gsLst>
                <a:lin ang="36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5DCA55C-BA07-1F4E-BFCF-4EAF766B625D}"/>
                </a:ext>
              </a:extLst>
            </p:cNvPr>
            <p:cNvSpPr/>
            <p:nvPr/>
          </p:nvSpPr>
          <p:spPr>
            <a:xfrm>
              <a:off x="1018001" y="1235547"/>
              <a:ext cx="1372974" cy="13729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9C02B04-807E-ED41-4A37-56EC9026D07D}"/>
                </a:ext>
              </a:extLst>
            </p:cNvPr>
            <p:cNvSpPr/>
            <p:nvPr/>
          </p:nvSpPr>
          <p:spPr>
            <a:xfrm>
              <a:off x="846606" y="1066677"/>
              <a:ext cx="571661" cy="571661"/>
            </a:xfrm>
            <a:prstGeom prst="ellipse">
              <a:avLst/>
            </a:prstGeom>
            <a:gradFill>
              <a:gsLst>
                <a:gs pos="0">
                  <a:srgbClr val="F7DEA2"/>
                </a:gs>
                <a:gs pos="74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" name="TextBox 25">
              <a:extLst>
                <a:ext uri="{FF2B5EF4-FFF2-40B4-BE49-F238E27FC236}">
                  <a16:creationId xmlns:a16="http://schemas.microsoft.com/office/drawing/2014/main" id="{DCC50C9C-AA84-2813-829F-7166DFC76043}"/>
                </a:ext>
              </a:extLst>
            </p:cNvPr>
            <p:cNvSpPr txBox="1"/>
            <p:nvPr/>
          </p:nvSpPr>
          <p:spPr>
            <a:xfrm>
              <a:off x="904615" y="1230580"/>
              <a:ext cx="4257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400" dirty="0">
                  <a:sym typeface="HarmonyOS Sans SC Light" panose="00000400000000000000" pitchFamily="2" charset="-122"/>
                </a:rPr>
                <a:t>02</a:t>
              </a:r>
              <a:endParaRPr lang="zh-CN" altLang="en-US" sz="14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7EC24F3-DB81-C0B1-E1FF-3294532E7273}"/>
                </a:ext>
              </a:extLst>
            </p:cNvPr>
            <p:cNvSpPr txBox="1"/>
            <p:nvPr/>
          </p:nvSpPr>
          <p:spPr>
            <a:xfrm>
              <a:off x="1144169" y="1626202"/>
              <a:ext cx="1154931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FF0000">
                          <a:alpha val="19000"/>
                        </a:srgb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</a:t>
              </a:r>
              <a:endParaRPr lang="en-US" altLang="zh-CN" dirty="0"/>
            </a:p>
            <a:p>
              <a:r>
                <a:rPr lang="zh-CN" altLang="en-US" dirty="0"/>
                <a:t>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DD50400-5714-E86D-6DFE-5D74DA7B51FB}"/>
              </a:ext>
            </a:extLst>
          </p:cNvPr>
          <p:cNvGrpSpPr/>
          <p:nvPr/>
        </p:nvGrpSpPr>
        <p:grpSpPr>
          <a:xfrm>
            <a:off x="4675988" y="1157690"/>
            <a:ext cx="1679321" cy="1676796"/>
            <a:chOff x="846606" y="1066677"/>
            <a:chExt cx="1679321" cy="167679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A63AEF5-1BBD-CF39-626C-073A8879E5CE}"/>
                </a:ext>
              </a:extLst>
            </p:cNvPr>
            <p:cNvSpPr/>
            <p:nvPr/>
          </p:nvSpPr>
          <p:spPr>
            <a:xfrm>
              <a:off x="883049" y="1100595"/>
              <a:ext cx="1642878" cy="1642878"/>
            </a:xfrm>
            <a:prstGeom prst="ellipse">
              <a:avLst/>
            </a:prstGeom>
            <a:solidFill>
              <a:srgbClr val="CB2900"/>
            </a:solidFill>
            <a:ln w="12700" cap="flat">
              <a:gradFill>
                <a:gsLst>
                  <a:gs pos="22000">
                    <a:srgbClr val="F7DEA2">
                      <a:alpha val="0"/>
                    </a:srgbClr>
                  </a:gs>
                  <a:gs pos="100000">
                    <a:srgbClr val="F7DEA2"/>
                  </a:gs>
                </a:gsLst>
                <a:lin ang="36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3DC4CB1-D8EB-7BFF-C810-2268AB33103D}"/>
                </a:ext>
              </a:extLst>
            </p:cNvPr>
            <p:cNvSpPr/>
            <p:nvPr/>
          </p:nvSpPr>
          <p:spPr>
            <a:xfrm>
              <a:off x="1018001" y="1235547"/>
              <a:ext cx="1372974" cy="13729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9C848E4-D51B-D1EE-1408-7B2EEA93A647}"/>
                </a:ext>
              </a:extLst>
            </p:cNvPr>
            <p:cNvSpPr/>
            <p:nvPr/>
          </p:nvSpPr>
          <p:spPr>
            <a:xfrm>
              <a:off x="846606" y="1066677"/>
              <a:ext cx="571661" cy="571661"/>
            </a:xfrm>
            <a:prstGeom prst="ellipse">
              <a:avLst/>
            </a:prstGeom>
            <a:gradFill>
              <a:gsLst>
                <a:gs pos="0">
                  <a:srgbClr val="F7DEA2"/>
                </a:gs>
                <a:gs pos="74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8" name="TextBox 25">
              <a:extLst>
                <a:ext uri="{FF2B5EF4-FFF2-40B4-BE49-F238E27FC236}">
                  <a16:creationId xmlns:a16="http://schemas.microsoft.com/office/drawing/2014/main" id="{F72FEF74-6D35-C793-BA68-2A960279AAFD}"/>
                </a:ext>
              </a:extLst>
            </p:cNvPr>
            <p:cNvSpPr txBox="1"/>
            <p:nvPr/>
          </p:nvSpPr>
          <p:spPr>
            <a:xfrm>
              <a:off x="904615" y="1230580"/>
              <a:ext cx="4257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400" dirty="0">
                  <a:sym typeface="HarmonyOS Sans SC Light" panose="00000400000000000000" pitchFamily="2" charset="-122"/>
                </a:rPr>
                <a:t>03</a:t>
              </a:r>
              <a:endParaRPr lang="zh-CN" altLang="en-US" sz="14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17CA7E2-44F7-6BC1-AA10-7A163E61E1AF}"/>
                </a:ext>
              </a:extLst>
            </p:cNvPr>
            <p:cNvSpPr txBox="1"/>
            <p:nvPr/>
          </p:nvSpPr>
          <p:spPr>
            <a:xfrm>
              <a:off x="1144169" y="1626202"/>
              <a:ext cx="1154931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FF0000">
                          <a:alpha val="19000"/>
                        </a:srgb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</a:t>
              </a:r>
              <a:endParaRPr lang="en-US" altLang="zh-CN" dirty="0"/>
            </a:p>
            <a:p>
              <a:r>
                <a:rPr lang="zh-CN" altLang="en-US" dirty="0"/>
                <a:t>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74EEB67-7D1E-6BD0-5A1F-B20397EE2DE6}"/>
              </a:ext>
            </a:extLst>
          </p:cNvPr>
          <p:cNvGrpSpPr/>
          <p:nvPr/>
        </p:nvGrpSpPr>
        <p:grpSpPr>
          <a:xfrm>
            <a:off x="6585528" y="1157690"/>
            <a:ext cx="1679321" cy="1676796"/>
            <a:chOff x="846606" y="1066677"/>
            <a:chExt cx="1679321" cy="167679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ADBD250-4AD2-2346-871F-44666218C2CD}"/>
                </a:ext>
              </a:extLst>
            </p:cNvPr>
            <p:cNvSpPr/>
            <p:nvPr/>
          </p:nvSpPr>
          <p:spPr>
            <a:xfrm>
              <a:off x="883049" y="1100595"/>
              <a:ext cx="1642878" cy="1642878"/>
            </a:xfrm>
            <a:prstGeom prst="ellipse">
              <a:avLst/>
            </a:prstGeom>
            <a:solidFill>
              <a:srgbClr val="CB2900"/>
            </a:solidFill>
            <a:ln w="12700" cap="flat">
              <a:gradFill>
                <a:gsLst>
                  <a:gs pos="22000">
                    <a:srgbClr val="F7DEA2">
                      <a:alpha val="0"/>
                    </a:srgbClr>
                  </a:gs>
                  <a:gs pos="100000">
                    <a:srgbClr val="F7DEA2"/>
                  </a:gs>
                </a:gsLst>
                <a:lin ang="36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B5C058D-2155-0BD2-058C-96A465BB14E0}"/>
                </a:ext>
              </a:extLst>
            </p:cNvPr>
            <p:cNvSpPr/>
            <p:nvPr/>
          </p:nvSpPr>
          <p:spPr>
            <a:xfrm>
              <a:off x="1018001" y="1235547"/>
              <a:ext cx="1372974" cy="13729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547376D-9C82-676E-D18D-05117549F498}"/>
                </a:ext>
              </a:extLst>
            </p:cNvPr>
            <p:cNvSpPr/>
            <p:nvPr/>
          </p:nvSpPr>
          <p:spPr>
            <a:xfrm>
              <a:off x="846606" y="1066677"/>
              <a:ext cx="571661" cy="571661"/>
            </a:xfrm>
            <a:prstGeom prst="ellipse">
              <a:avLst/>
            </a:prstGeom>
            <a:gradFill>
              <a:gsLst>
                <a:gs pos="0">
                  <a:srgbClr val="F7DEA2"/>
                </a:gs>
                <a:gs pos="74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4" name="TextBox 25">
              <a:extLst>
                <a:ext uri="{FF2B5EF4-FFF2-40B4-BE49-F238E27FC236}">
                  <a16:creationId xmlns:a16="http://schemas.microsoft.com/office/drawing/2014/main" id="{419E08AE-250A-0FB8-A694-DBB561B94679}"/>
                </a:ext>
              </a:extLst>
            </p:cNvPr>
            <p:cNvSpPr txBox="1"/>
            <p:nvPr/>
          </p:nvSpPr>
          <p:spPr>
            <a:xfrm>
              <a:off x="904615" y="1230580"/>
              <a:ext cx="4257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400" dirty="0">
                  <a:sym typeface="HarmonyOS Sans SC Light" panose="00000400000000000000" pitchFamily="2" charset="-122"/>
                </a:rPr>
                <a:t>04</a:t>
              </a:r>
              <a:endParaRPr lang="zh-CN" altLang="en-US" sz="14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9997232-009A-DCBC-1254-5000832D5444}"/>
                </a:ext>
              </a:extLst>
            </p:cNvPr>
            <p:cNvSpPr txBox="1"/>
            <p:nvPr/>
          </p:nvSpPr>
          <p:spPr>
            <a:xfrm>
              <a:off x="1144169" y="1626202"/>
              <a:ext cx="1154931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FF0000">
                          <a:alpha val="19000"/>
                        </a:srgb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</a:t>
              </a:r>
              <a:endParaRPr lang="en-US" altLang="zh-CN" dirty="0"/>
            </a:p>
            <a:p>
              <a:r>
                <a:rPr lang="zh-CN" altLang="en-US" dirty="0"/>
                <a:t>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7731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04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Group 59">
            <a:extLst>
              <a:ext uri="{FF2B5EF4-FFF2-40B4-BE49-F238E27FC236}">
                <a16:creationId xmlns:a16="http://schemas.microsoft.com/office/drawing/2014/main" id="{A4CC8F91-289E-57B7-4692-570B471C40FA}"/>
              </a:ext>
            </a:extLst>
          </p:cNvPr>
          <p:cNvGrpSpPr/>
          <p:nvPr/>
        </p:nvGrpSpPr>
        <p:grpSpPr bwMode="auto">
          <a:xfrm>
            <a:off x="4665845" y="2058841"/>
            <a:ext cx="1949054" cy="676275"/>
            <a:chOff x="2437" y="1458"/>
            <a:chExt cx="1637" cy="568"/>
          </a:xfrm>
        </p:grpSpPr>
        <p:sp>
          <p:nvSpPr>
            <p:cNvPr id="3" name="Freeform 60">
              <a:extLst>
                <a:ext uri="{FF2B5EF4-FFF2-40B4-BE49-F238E27FC236}">
                  <a16:creationId xmlns:a16="http://schemas.microsoft.com/office/drawing/2014/main" id="{6C26D951-BE93-44A8-DC05-C97CFFDC94A4}"/>
                </a:ext>
              </a:extLst>
            </p:cNvPr>
            <p:cNvSpPr/>
            <p:nvPr userDrawn="1"/>
          </p:nvSpPr>
          <p:spPr bwMode="gray">
            <a:xfrm>
              <a:off x="2482" y="1458"/>
              <a:ext cx="1592" cy="568"/>
            </a:xfrm>
            <a:custGeom>
              <a:avLst/>
              <a:gdLst/>
              <a:ahLst/>
              <a:cxnLst>
                <a:cxn ang="0">
                  <a:pos x="1" y="189"/>
                </a:cxn>
                <a:cxn ang="0">
                  <a:pos x="0" y="568"/>
                </a:cxn>
                <a:cxn ang="0">
                  <a:pos x="1489" y="329"/>
                </a:cxn>
                <a:cxn ang="0">
                  <a:pos x="1592" y="152"/>
                </a:cxn>
                <a:cxn ang="0">
                  <a:pos x="1477" y="0"/>
                </a:cxn>
                <a:cxn ang="0">
                  <a:pos x="1" y="189"/>
                </a:cxn>
              </a:cxnLst>
              <a:rect l="0" t="0" r="r" b="b"/>
              <a:pathLst>
                <a:path w="1592" h="568">
                  <a:moveTo>
                    <a:pt x="1" y="189"/>
                  </a:moveTo>
                  <a:lnTo>
                    <a:pt x="0" y="568"/>
                  </a:lnTo>
                  <a:lnTo>
                    <a:pt x="1489" y="329"/>
                  </a:lnTo>
                  <a:lnTo>
                    <a:pt x="1592" y="152"/>
                  </a:lnTo>
                  <a:lnTo>
                    <a:pt x="1477" y="0"/>
                  </a:lnTo>
                  <a:lnTo>
                    <a:pt x="1" y="189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61">
              <a:extLst>
                <a:ext uri="{FF2B5EF4-FFF2-40B4-BE49-F238E27FC236}">
                  <a16:creationId xmlns:a16="http://schemas.microsoft.com/office/drawing/2014/main" id="{29FBB2BA-612A-1154-62FF-AE9AA98FA0B9}"/>
                </a:ext>
              </a:extLst>
            </p:cNvPr>
            <p:cNvSpPr/>
            <p:nvPr userDrawn="1"/>
          </p:nvSpPr>
          <p:spPr bwMode="gray">
            <a:xfrm>
              <a:off x="2515" y="1500"/>
              <a:ext cx="1517" cy="476"/>
            </a:xfrm>
            <a:custGeom>
              <a:avLst/>
              <a:gdLst/>
              <a:ahLst/>
              <a:cxnLst>
                <a:cxn ang="0">
                  <a:pos x="0" y="184"/>
                </a:cxn>
                <a:cxn ang="0">
                  <a:pos x="1" y="476"/>
                </a:cxn>
                <a:cxn ang="0">
                  <a:pos x="1420" y="254"/>
                </a:cxn>
                <a:cxn ang="0">
                  <a:pos x="1509" y="117"/>
                </a:cxn>
                <a:cxn ang="0">
                  <a:pos x="1413" y="0"/>
                </a:cxn>
                <a:cxn ang="0">
                  <a:pos x="0" y="184"/>
                </a:cxn>
              </a:cxnLst>
              <a:rect l="0" t="0" r="r" b="b"/>
              <a:pathLst>
                <a:path w="1509" h="476">
                  <a:moveTo>
                    <a:pt x="0" y="184"/>
                  </a:moveTo>
                  <a:lnTo>
                    <a:pt x="1" y="476"/>
                  </a:lnTo>
                  <a:lnTo>
                    <a:pt x="1420" y="254"/>
                  </a:lnTo>
                  <a:lnTo>
                    <a:pt x="1509" y="117"/>
                  </a:lnTo>
                  <a:lnTo>
                    <a:pt x="1413" y="0"/>
                  </a:lnTo>
                  <a:lnTo>
                    <a:pt x="0" y="18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AutoShape 62">
              <a:extLst>
                <a:ext uri="{FF2B5EF4-FFF2-40B4-BE49-F238E27FC236}">
                  <a16:creationId xmlns:a16="http://schemas.microsoft.com/office/drawing/2014/main" id="{5C28936B-FF7A-9D26-1A93-BCCB60E2057D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 rot="16200000" flipH="1">
              <a:off x="2317" y="1822"/>
              <a:ext cx="288" cy="47"/>
            </a:xfrm>
            <a:prstGeom prst="parallelogram">
              <a:avLst>
                <a:gd name="adj" fmla="val 23376"/>
              </a:avLst>
            </a:prstGeom>
            <a:gradFill rotWithShape="1">
              <a:gsLst>
                <a:gs pos="0">
                  <a:srgbClr val="DDDDDD">
                    <a:gamma/>
                    <a:shade val="82353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legacyObliqueTopLef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" name="Group 65">
            <a:extLst>
              <a:ext uri="{FF2B5EF4-FFF2-40B4-BE49-F238E27FC236}">
                <a16:creationId xmlns:a16="http://schemas.microsoft.com/office/drawing/2014/main" id="{91F8A661-F194-B956-12F9-83F07B6F3477}"/>
              </a:ext>
            </a:extLst>
          </p:cNvPr>
          <p:cNvGrpSpPr/>
          <p:nvPr/>
        </p:nvGrpSpPr>
        <p:grpSpPr bwMode="auto">
          <a:xfrm>
            <a:off x="2579870" y="2468416"/>
            <a:ext cx="1947863" cy="676275"/>
            <a:chOff x="697" y="1704"/>
            <a:chExt cx="1636" cy="568"/>
          </a:xfrm>
        </p:grpSpPr>
        <p:sp>
          <p:nvSpPr>
            <p:cNvPr id="12" name="Freeform 66">
              <a:extLst>
                <a:ext uri="{FF2B5EF4-FFF2-40B4-BE49-F238E27FC236}">
                  <a16:creationId xmlns:a16="http://schemas.microsoft.com/office/drawing/2014/main" id="{83D8041E-18E1-6E98-E95D-DA06B16AE59A}"/>
                </a:ext>
              </a:extLst>
            </p:cNvPr>
            <p:cNvSpPr/>
            <p:nvPr userDrawn="1"/>
          </p:nvSpPr>
          <p:spPr bwMode="gray">
            <a:xfrm>
              <a:off x="697" y="1704"/>
              <a:ext cx="1591" cy="568"/>
            </a:xfrm>
            <a:custGeom>
              <a:avLst/>
              <a:gdLst/>
              <a:ahLst/>
              <a:cxnLst>
                <a:cxn ang="0">
                  <a:pos x="1591" y="189"/>
                </a:cxn>
                <a:cxn ang="0">
                  <a:pos x="1591" y="568"/>
                </a:cxn>
                <a:cxn ang="0">
                  <a:pos x="103" y="329"/>
                </a:cxn>
                <a:cxn ang="0">
                  <a:pos x="0" y="152"/>
                </a:cxn>
                <a:cxn ang="0">
                  <a:pos x="115" y="0"/>
                </a:cxn>
                <a:cxn ang="0">
                  <a:pos x="1591" y="189"/>
                </a:cxn>
              </a:cxnLst>
              <a:rect l="0" t="0" r="r" b="b"/>
              <a:pathLst>
                <a:path w="1591" h="568">
                  <a:moveTo>
                    <a:pt x="1591" y="189"/>
                  </a:moveTo>
                  <a:lnTo>
                    <a:pt x="1591" y="568"/>
                  </a:lnTo>
                  <a:lnTo>
                    <a:pt x="103" y="329"/>
                  </a:lnTo>
                  <a:lnTo>
                    <a:pt x="0" y="152"/>
                  </a:lnTo>
                  <a:lnTo>
                    <a:pt x="115" y="0"/>
                  </a:lnTo>
                  <a:lnTo>
                    <a:pt x="1591" y="189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67">
              <a:extLst>
                <a:ext uri="{FF2B5EF4-FFF2-40B4-BE49-F238E27FC236}">
                  <a16:creationId xmlns:a16="http://schemas.microsoft.com/office/drawing/2014/main" id="{66BC86E8-DE27-7BA5-310A-3034CAB8334A}"/>
                </a:ext>
              </a:extLst>
            </p:cNvPr>
            <p:cNvSpPr/>
            <p:nvPr userDrawn="1"/>
          </p:nvSpPr>
          <p:spPr bwMode="gray">
            <a:xfrm>
              <a:off x="737" y="1746"/>
              <a:ext cx="1517" cy="476"/>
            </a:xfrm>
            <a:custGeom>
              <a:avLst/>
              <a:gdLst/>
              <a:ahLst/>
              <a:cxnLst>
                <a:cxn ang="0">
                  <a:pos x="1298" y="158"/>
                </a:cxn>
                <a:cxn ang="0">
                  <a:pos x="1297" y="409"/>
                </a:cxn>
                <a:cxn ang="0">
                  <a:pos x="70" y="218"/>
                </a:cxn>
                <a:cxn ang="0">
                  <a:pos x="0" y="96"/>
                </a:cxn>
                <a:cxn ang="0">
                  <a:pos x="76" y="0"/>
                </a:cxn>
                <a:cxn ang="0">
                  <a:pos x="1298" y="158"/>
                </a:cxn>
              </a:cxnLst>
              <a:rect l="0" t="0" r="r" b="b"/>
              <a:pathLst>
                <a:path w="1298" h="409">
                  <a:moveTo>
                    <a:pt x="1298" y="158"/>
                  </a:moveTo>
                  <a:lnTo>
                    <a:pt x="1297" y="409"/>
                  </a:lnTo>
                  <a:lnTo>
                    <a:pt x="70" y="218"/>
                  </a:lnTo>
                  <a:lnTo>
                    <a:pt x="0" y="96"/>
                  </a:lnTo>
                  <a:lnTo>
                    <a:pt x="76" y="0"/>
                  </a:lnTo>
                  <a:lnTo>
                    <a:pt x="1298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AutoShape 68">
              <a:extLst>
                <a:ext uri="{FF2B5EF4-FFF2-40B4-BE49-F238E27FC236}">
                  <a16:creationId xmlns:a16="http://schemas.microsoft.com/office/drawing/2014/main" id="{3D18C43A-B3BB-8F3D-B158-97EC1A4B3B16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 rot="5400000">
              <a:off x="2166" y="2067"/>
              <a:ext cx="288" cy="47"/>
            </a:xfrm>
            <a:prstGeom prst="parallelogram">
              <a:avLst>
                <a:gd name="adj" fmla="val 19149"/>
              </a:avLst>
            </a:prstGeom>
            <a:gradFill rotWithShape="1">
              <a:gsLst>
                <a:gs pos="0">
                  <a:srgbClr val="DDDDDD">
                    <a:gamma/>
                    <a:shade val="82353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legacyObliqueTopRigh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Group 78">
            <a:extLst>
              <a:ext uri="{FF2B5EF4-FFF2-40B4-BE49-F238E27FC236}">
                <a16:creationId xmlns:a16="http://schemas.microsoft.com/office/drawing/2014/main" id="{46904DDA-2111-7F0F-7FB9-3FCE3BDA4CB0}"/>
              </a:ext>
            </a:extLst>
          </p:cNvPr>
          <p:cNvGrpSpPr/>
          <p:nvPr/>
        </p:nvGrpSpPr>
        <p:grpSpPr bwMode="auto">
          <a:xfrm>
            <a:off x="4512255" y="1049191"/>
            <a:ext cx="171450" cy="3584972"/>
            <a:chOff x="3391" y="1309"/>
            <a:chExt cx="144" cy="3011"/>
          </a:xfrm>
        </p:grpSpPr>
        <p:sp>
          <p:nvSpPr>
            <p:cNvPr id="16" name="AutoShape 79">
              <a:extLst>
                <a:ext uri="{FF2B5EF4-FFF2-40B4-BE49-F238E27FC236}">
                  <a16:creationId xmlns:a16="http://schemas.microsoft.com/office/drawing/2014/main" id="{6E1C3E58-88F9-25C9-1E2D-2AEC4418B4E8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3393" y="1309"/>
              <a:ext cx="142" cy="3011"/>
            </a:xfrm>
            <a:prstGeom prst="can">
              <a:avLst>
                <a:gd name="adj" fmla="val 55367"/>
              </a:avLst>
            </a:prstGeom>
            <a:gradFill flip="none" rotWithShape="1">
              <a:gsLst>
                <a:gs pos="0">
                  <a:srgbClr val="ECB37C"/>
                </a:gs>
                <a:gs pos="100000">
                  <a:srgbClr val="EAA973"/>
                </a:gs>
                <a:gs pos="5200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endParaRPr lang="zh-CN" altLang="en-US" sz="12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Oval 80">
              <a:extLst>
                <a:ext uri="{FF2B5EF4-FFF2-40B4-BE49-F238E27FC236}">
                  <a16:creationId xmlns:a16="http://schemas.microsoft.com/office/drawing/2014/main" id="{47FBDF95-8FBE-956D-22CA-45D4BFA45856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3391" y="1309"/>
              <a:ext cx="144" cy="7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92157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92157"/>
                    <a:invGamma/>
                  </a:srgb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Group 81">
            <a:extLst>
              <a:ext uri="{FF2B5EF4-FFF2-40B4-BE49-F238E27FC236}">
                <a16:creationId xmlns:a16="http://schemas.microsoft.com/office/drawing/2014/main" id="{60440C1D-5C0F-F563-8E5E-F977B42A82FC}"/>
              </a:ext>
            </a:extLst>
          </p:cNvPr>
          <p:cNvGrpSpPr/>
          <p:nvPr/>
        </p:nvGrpSpPr>
        <p:grpSpPr bwMode="auto">
          <a:xfrm>
            <a:off x="3313295" y="1833813"/>
            <a:ext cx="1243013" cy="660797"/>
            <a:chOff x="2384" y="1968"/>
            <a:chExt cx="1044" cy="555"/>
          </a:xfrm>
        </p:grpSpPr>
        <p:sp>
          <p:nvSpPr>
            <p:cNvPr id="19" name="AutoShape 82">
              <a:extLst>
                <a:ext uri="{FF2B5EF4-FFF2-40B4-BE49-F238E27FC236}">
                  <a16:creationId xmlns:a16="http://schemas.microsoft.com/office/drawing/2014/main" id="{03C109E0-AB7A-45E0-ADE7-B6E6068A30BA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 rot="5400000" flipH="1">
              <a:off x="3236" y="2086"/>
              <a:ext cx="288" cy="96"/>
            </a:xfrm>
            <a:prstGeom prst="parallelogram">
              <a:avLst>
                <a:gd name="adj" fmla="val 18736"/>
              </a:avLst>
            </a:prstGeom>
            <a:gradFill rotWithShape="1">
              <a:gsLst>
                <a:gs pos="417">
                  <a:srgbClr val="999999"/>
                </a:gs>
                <a:gs pos="7000">
                  <a:srgbClr val="EAEAEA">
                    <a:gamma/>
                    <a:shade val="85882"/>
                    <a:invGamma/>
                  </a:srgbClr>
                </a:gs>
                <a:gs pos="100000">
                  <a:srgbClr val="EAEAEA"/>
                </a:gs>
              </a:gsLst>
              <a:lin ang="5400000" scaled="1"/>
            </a:gradFill>
            <a:ln w="9525">
              <a:noFill/>
              <a:miter lim="800000"/>
            </a:ln>
            <a:effectLst/>
            <a:scene3d>
              <a:camera prst="legacyObliqueTopLef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83">
              <a:extLst>
                <a:ext uri="{FF2B5EF4-FFF2-40B4-BE49-F238E27FC236}">
                  <a16:creationId xmlns:a16="http://schemas.microsoft.com/office/drawing/2014/main" id="{4293950D-1577-F0B6-B41A-5DAA0015FC3D}"/>
                </a:ext>
              </a:extLst>
            </p:cNvPr>
            <p:cNvSpPr/>
            <p:nvPr userDrawn="1"/>
          </p:nvSpPr>
          <p:spPr bwMode="gray">
            <a:xfrm>
              <a:off x="2384" y="1968"/>
              <a:ext cx="975" cy="555"/>
            </a:xfrm>
            <a:custGeom>
              <a:avLst/>
              <a:gdLst/>
              <a:ahLst/>
              <a:cxnLst>
                <a:cxn ang="0">
                  <a:pos x="837" y="0"/>
                </a:cxn>
                <a:cxn ang="0">
                  <a:pos x="837" y="317"/>
                </a:cxn>
                <a:cxn ang="0">
                  <a:pos x="116" y="476"/>
                </a:cxn>
                <a:cxn ang="0">
                  <a:pos x="0" y="304"/>
                </a:cxn>
                <a:cxn ang="0">
                  <a:pos x="110" y="100"/>
                </a:cxn>
                <a:cxn ang="0">
                  <a:pos x="837" y="0"/>
                </a:cxn>
              </a:cxnLst>
              <a:rect l="0" t="0" r="r" b="b"/>
              <a:pathLst>
                <a:path w="837" h="476">
                  <a:moveTo>
                    <a:pt x="837" y="0"/>
                  </a:moveTo>
                  <a:lnTo>
                    <a:pt x="837" y="317"/>
                  </a:lnTo>
                  <a:lnTo>
                    <a:pt x="116" y="476"/>
                  </a:lnTo>
                  <a:lnTo>
                    <a:pt x="0" y="304"/>
                  </a:lnTo>
                  <a:lnTo>
                    <a:pt x="110" y="100"/>
                  </a:lnTo>
                  <a:lnTo>
                    <a:pt x="837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84">
              <a:extLst>
                <a:ext uri="{FF2B5EF4-FFF2-40B4-BE49-F238E27FC236}">
                  <a16:creationId xmlns:a16="http://schemas.microsoft.com/office/drawing/2014/main" id="{48FDA284-0426-B679-8470-61FBD687C1D7}"/>
                </a:ext>
              </a:extLst>
            </p:cNvPr>
            <p:cNvSpPr/>
            <p:nvPr userDrawn="1"/>
          </p:nvSpPr>
          <p:spPr bwMode="gray">
            <a:xfrm>
              <a:off x="2421" y="2007"/>
              <a:ext cx="905" cy="461"/>
            </a:xfrm>
            <a:custGeom>
              <a:avLst/>
              <a:gdLst/>
              <a:ahLst/>
              <a:cxnLst>
                <a:cxn ang="0">
                  <a:pos x="786" y="0"/>
                </a:cxn>
                <a:cxn ang="0">
                  <a:pos x="786" y="252"/>
                </a:cxn>
                <a:cxn ang="0">
                  <a:pos x="92" y="396"/>
                </a:cxn>
                <a:cxn ang="0">
                  <a:pos x="0" y="266"/>
                </a:cxn>
                <a:cxn ang="0">
                  <a:pos x="88" y="112"/>
                </a:cxn>
                <a:cxn ang="0">
                  <a:pos x="786" y="0"/>
                </a:cxn>
              </a:cxnLst>
              <a:rect l="0" t="0" r="r" b="b"/>
              <a:pathLst>
                <a:path w="786" h="396">
                  <a:moveTo>
                    <a:pt x="786" y="0"/>
                  </a:moveTo>
                  <a:lnTo>
                    <a:pt x="786" y="252"/>
                  </a:lnTo>
                  <a:lnTo>
                    <a:pt x="92" y="396"/>
                  </a:lnTo>
                  <a:lnTo>
                    <a:pt x="0" y="266"/>
                  </a:lnTo>
                  <a:lnTo>
                    <a:pt x="88" y="112"/>
                  </a:lnTo>
                  <a:lnTo>
                    <a:pt x="78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2" name="Group 86">
            <a:extLst>
              <a:ext uri="{FF2B5EF4-FFF2-40B4-BE49-F238E27FC236}">
                <a16:creationId xmlns:a16="http://schemas.microsoft.com/office/drawing/2014/main" id="{66BADE7B-A296-F7EE-7571-240B2D9E8792}"/>
              </a:ext>
            </a:extLst>
          </p:cNvPr>
          <p:cNvGrpSpPr/>
          <p:nvPr/>
        </p:nvGrpSpPr>
        <p:grpSpPr bwMode="auto">
          <a:xfrm>
            <a:off x="2239351" y="3480448"/>
            <a:ext cx="2300288" cy="604838"/>
            <a:chOff x="1482" y="3351"/>
            <a:chExt cx="1932" cy="508"/>
          </a:xfrm>
        </p:grpSpPr>
        <p:sp>
          <p:nvSpPr>
            <p:cNvPr id="23" name="AutoShape 87">
              <a:extLst>
                <a:ext uri="{FF2B5EF4-FFF2-40B4-BE49-F238E27FC236}">
                  <a16:creationId xmlns:a16="http://schemas.microsoft.com/office/drawing/2014/main" id="{FACA9B0A-686D-DB8C-4B60-C110C3C188FA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 rot="5400000" flipH="1">
              <a:off x="3237" y="3499"/>
              <a:ext cx="288" cy="66"/>
            </a:xfrm>
            <a:prstGeom prst="parallelogram">
              <a:avLst>
                <a:gd name="adj" fmla="val 4525"/>
              </a:avLst>
            </a:prstGeom>
            <a:gradFill rotWithShape="1">
              <a:gsLst>
                <a:gs pos="1250">
                  <a:srgbClr val="949494"/>
                </a:gs>
                <a:gs pos="7000">
                  <a:srgbClr val="EAEAEA">
                    <a:gamma/>
                    <a:shade val="85882"/>
                    <a:invGamma/>
                  </a:srgbClr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legacyObliqueTopLef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88">
              <a:extLst>
                <a:ext uri="{FF2B5EF4-FFF2-40B4-BE49-F238E27FC236}">
                  <a16:creationId xmlns:a16="http://schemas.microsoft.com/office/drawing/2014/main" id="{6A59856E-BA9C-F494-A0B3-99F22F238B33}"/>
                </a:ext>
              </a:extLst>
            </p:cNvPr>
            <p:cNvSpPr/>
            <p:nvPr userDrawn="1"/>
          </p:nvSpPr>
          <p:spPr bwMode="gray">
            <a:xfrm>
              <a:off x="1482" y="3351"/>
              <a:ext cx="1883" cy="508"/>
            </a:xfrm>
            <a:custGeom>
              <a:avLst/>
              <a:gdLst/>
              <a:ahLst/>
              <a:cxnLst>
                <a:cxn ang="0">
                  <a:pos x="2085" y="0"/>
                </a:cxn>
                <a:cxn ang="0">
                  <a:pos x="2085" y="312"/>
                </a:cxn>
                <a:cxn ang="0">
                  <a:pos x="171" y="436"/>
                </a:cxn>
                <a:cxn ang="0">
                  <a:pos x="0" y="277"/>
                </a:cxn>
                <a:cxn ang="0">
                  <a:pos x="178" y="88"/>
                </a:cxn>
                <a:cxn ang="0">
                  <a:pos x="2085" y="0"/>
                </a:cxn>
              </a:cxnLst>
              <a:rect l="0" t="0" r="r" b="b"/>
              <a:pathLst>
                <a:path w="2085" h="436">
                  <a:moveTo>
                    <a:pt x="2085" y="0"/>
                  </a:moveTo>
                  <a:lnTo>
                    <a:pt x="2085" y="312"/>
                  </a:lnTo>
                  <a:lnTo>
                    <a:pt x="171" y="436"/>
                  </a:lnTo>
                  <a:lnTo>
                    <a:pt x="0" y="277"/>
                  </a:lnTo>
                  <a:lnTo>
                    <a:pt x="178" y="88"/>
                  </a:lnTo>
                  <a:lnTo>
                    <a:pt x="2085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89">
              <a:extLst>
                <a:ext uri="{FF2B5EF4-FFF2-40B4-BE49-F238E27FC236}">
                  <a16:creationId xmlns:a16="http://schemas.microsoft.com/office/drawing/2014/main" id="{62F5B432-16A4-4541-FC7C-913CBD545955}"/>
                </a:ext>
              </a:extLst>
            </p:cNvPr>
            <p:cNvSpPr/>
            <p:nvPr userDrawn="1"/>
          </p:nvSpPr>
          <p:spPr bwMode="gray">
            <a:xfrm>
              <a:off x="1528" y="3394"/>
              <a:ext cx="1812" cy="419"/>
            </a:xfrm>
            <a:custGeom>
              <a:avLst/>
              <a:gdLst/>
              <a:ahLst/>
              <a:cxnLst>
                <a:cxn ang="0">
                  <a:pos x="2004" y="0"/>
                </a:cxn>
                <a:cxn ang="0">
                  <a:pos x="2003" y="250"/>
                </a:cxn>
                <a:cxn ang="0">
                  <a:pos x="130" y="360"/>
                </a:cxn>
                <a:cxn ang="0">
                  <a:pos x="0" y="234"/>
                </a:cxn>
                <a:cxn ang="0">
                  <a:pos x="138" y="92"/>
                </a:cxn>
                <a:cxn ang="0">
                  <a:pos x="2004" y="0"/>
                </a:cxn>
              </a:cxnLst>
              <a:rect l="0" t="0" r="r" b="b"/>
              <a:pathLst>
                <a:path w="2004" h="360">
                  <a:moveTo>
                    <a:pt x="2004" y="0"/>
                  </a:moveTo>
                  <a:lnTo>
                    <a:pt x="2003" y="250"/>
                  </a:lnTo>
                  <a:lnTo>
                    <a:pt x="130" y="360"/>
                  </a:lnTo>
                  <a:lnTo>
                    <a:pt x="0" y="234"/>
                  </a:lnTo>
                  <a:lnTo>
                    <a:pt x="138" y="92"/>
                  </a:lnTo>
                  <a:lnTo>
                    <a:pt x="2004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Group 92">
            <a:extLst>
              <a:ext uri="{FF2B5EF4-FFF2-40B4-BE49-F238E27FC236}">
                <a16:creationId xmlns:a16="http://schemas.microsoft.com/office/drawing/2014/main" id="{79E5F2C0-27EA-5BD9-54BB-EE1729EF6D8B}"/>
              </a:ext>
            </a:extLst>
          </p:cNvPr>
          <p:cNvGrpSpPr/>
          <p:nvPr/>
        </p:nvGrpSpPr>
        <p:grpSpPr bwMode="auto">
          <a:xfrm>
            <a:off x="4650366" y="3091113"/>
            <a:ext cx="2461023" cy="604838"/>
            <a:chOff x="3496" y="3024"/>
            <a:chExt cx="2183" cy="508"/>
          </a:xfrm>
        </p:grpSpPr>
        <p:sp>
          <p:nvSpPr>
            <p:cNvPr id="27" name="AutoShape 93">
              <a:extLst>
                <a:ext uri="{FF2B5EF4-FFF2-40B4-BE49-F238E27FC236}">
                  <a16:creationId xmlns:a16="http://schemas.microsoft.com/office/drawing/2014/main" id="{41AD5575-3F1A-AECE-A289-A598625881BF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 rot="-5400000">
              <a:off x="3389" y="3170"/>
              <a:ext cx="288" cy="75"/>
            </a:xfrm>
            <a:prstGeom prst="parallelogram">
              <a:avLst>
                <a:gd name="adj" fmla="val 3982"/>
              </a:avLst>
            </a:prstGeom>
            <a:gradFill rotWithShape="1">
              <a:gsLst>
                <a:gs pos="417">
                  <a:srgbClr val="9F9F9F"/>
                </a:gs>
                <a:gs pos="7000">
                  <a:srgbClr val="B8B8B8"/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legacyObliqueTopRigh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94">
              <a:extLst>
                <a:ext uri="{FF2B5EF4-FFF2-40B4-BE49-F238E27FC236}">
                  <a16:creationId xmlns:a16="http://schemas.microsoft.com/office/drawing/2014/main" id="{6B8E83C0-7AC0-3CC8-580D-3F8329146BA7}"/>
                </a:ext>
              </a:extLst>
            </p:cNvPr>
            <p:cNvSpPr/>
            <p:nvPr userDrawn="1"/>
          </p:nvSpPr>
          <p:spPr bwMode="gray">
            <a:xfrm flipH="1">
              <a:off x="3553" y="3024"/>
              <a:ext cx="2126" cy="508"/>
            </a:xfrm>
            <a:custGeom>
              <a:avLst/>
              <a:gdLst/>
              <a:ahLst/>
              <a:cxnLst>
                <a:cxn ang="0">
                  <a:pos x="2085" y="0"/>
                </a:cxn>
                <a:cxn ang="0">
                  <a:pos x="2085" y="312"/>
                </a:cxn>
                <a:cxn ang="0">
                  <a:pos x="171" y="436"/>
                </a:cxn>
                <a:cxn ang="0">
                  <a:pos x="0" y="277"/>
                </a:cxn>
                <a:cxn ang="0">
                  <a:pos x="178" y="88"/>
                </a:cxn>
                <a:cxn ang="0">
                  <a:pos x="2085" y="0"/>
                </a:cxn>
              </a:cxnLst>
              <a:rect l="0" t="0" r="r" b="b"/>
              <a:pathLst>
                <a:path w="2085" h="436">
                  <a:moveTo>
                    <a:pt x="2085" y="0"/>
                  </a:moveTo>
                  <a:lnTo>
                    <a:pt x="2085" y="312"/>
                  </a:lnTo>
                  <a:lnTo>
                    <a:pt x="171" y="436"/>
                  </a:lnTo>
                  <a:lnTo>
                    <a:pt x="0" y="277"/>
                  </a:lnTo>
                  <a:lnTo>
                    <a:pt x="178" y="88"/>
                  </a:lnTo>
                  <a:lnTo>
                    <a:pt x="2085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95">
              <a:extLst>
                <a:ext uri="{FF2B5EF4-FFF2-40B4-BE49-F238E27FC236}">
                  <a16:creationId xmlns:a16="http://schemas.microsoft.com/office/drawing/2014/main" id="{EA2E4154-ACA9-7B32-6032-8FB713613229}"/>
                </a:ext>
              </a:extLst>
            </p:cNvPr>
            <p:cNvSpPr/>
            <p:nvPr userDrawn="1"/>
          </p:nvSpPr>
          <p:spPr bwMode="gray">
            <a:xfrm flipH="1">
              <a:off x="3580" y="3067"/>
              <a:ext cx="2047" cy="419"/>
            </a:xfrm>
            <a:custGeom>
              <a:avLst/>
              <a:gdLst/>
              <a:ahLst/>
              <a:cxnLst>
                <a:cxn ang="0">
                  <a:pos x="2004" y="0"/>
                </a:cxn>
                <a:cxn ang="0">
                  <a:pos x="2003" y="250"/>
                </a:cxn>
                <a:cxn ang="0">
                  <a:pos x="130" y="360"/>
                </a:cxn>
                <a:cxn ang="0">
                  <a:pos x="0" y="234"/>
                </a:cxn>
                <a:cxn ang="0">
                  <a:pos x="138" y="92"/>
                </a:cxn>
                <a:cxn ang="0">
                  <a:pos x="2004" y="0"/>
                </a:cxn>
              </a:cxnLst>
              <a:rect l="0" t="0" r="r" b="b"/>
              <a:pathLst>
                <a:path w="2004" h="360">
                  <a:moveTo>
                    <a:pt x="2004" y="0"/>
                  </a:moveTo>
                  <a:lnTo>
                    <a:pt x="2003" y="250"/>
                  </a:lnTo>
                  <a:lnTo>
                    <a:pt x="130" y="360"/>
                  </a:lnTo>
                  <a:lnTo>
                    <a:pt x="0" y="234"/>
                  </a:lnTo>
                  <a:lnTo>
                    <a:pt x="138" y="92"/>
                  </a:lnTo>
                  <a:lnTo>
                    <a:pt x="2004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0" name="Group 98">
            <a:extLst>
              <a:ext uri="{FF2B5EF4-FFF2-40B4-BE49-F238E27FC236}">
                <a16:creationId xmlns:a16="http://schemas.microsoft.com/office/drawing/2014/main" id="{A49DD1EA-BFF2-7B0E-4399-31188327937F}"/>
              </a:ext>
            </a:extLst>
          </p:cNvPr>
          <p:cNvGrpSpPr/>
          <p:nvPr/>
        </p:nvGrpSpPr>
        <p:grpSpPr bwMode="auto">
          <a:xfrm>
            <a:off x="4650367" y="1411141"/>
            <a:ext cx="1328738" cy="660797"/>
            <a:chOff x="2345" y="1092"/>
            <a:chExt cx="1116" cy="555"/>
          </a:xfrm>
        </p:grpSpPr>
        <p:sp>
          <p:nvSpPr>
            <p:cNvPr id="31" name="AutoShape 99">
              <a:extLst>
                <a:ext uri="{FF2B5EF4-FFF2-40B4-BE49-F238E27FC236}">
                  <a16:creationId xmlns:a16="http://schemas.microsoft.com/office/drawing/2014/main" id="{E7496432-FB47-B525-9BC5-CF44AE7B35B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-5400000">
              <a:off x="2249" y="1222"/>
              <a:ext cx="288" cy="96"/>
            </a:xfrm>
            <a:prstGeom prst="parallelogram">
              <a:avLst>
                <a:gd name="adj" fmla="val 18736"/>
              </a:avLst>
            </a:prstGeom>
            <a:gradFill rotWithShape="1">
              <a:gsLst>
                <a:gs pos="0">
                  <a:srgbClr val="EAEAEA">
                    <a:gamma/>
                    <a:shade val="85882"/>
                    <a:invGamma/>
                  </a:srgbClr>
                </a:gs>
                <a:gs pos="100000">
                  <a:srgbClr val="EAEAEA"/>
                </a:gs>
              </a:gsLst>
              <a:lin ang="5400000" scaled="1"/>
            </a:gradFill>
            <a:ln w="9525">
              <a:noFill/>
              <a:miter lim="800000"/>
            </a:ln>
            <a:effectLst/>
            <a:scene3d>
              <a:camera prst="legacyObliqueTopRigh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" name="Group 100">
              <a:extLst>
                <a:ext uri="{FF2B5EF4-FFF2-40B4-BE49-F238E27FC236}">
                  <a16:creationId xmlns:a16="http://schemas.microsoft.com/office/drawing/2014/main" id="{E44E8EAA-9EB0-F0A2-218B-187D27306879}"/>
                </a:ext>
              </a:extLst>
            </p:cNvPr>
            <p:cNvGrpSpPr/>
            <p:nvPr/>
          </p:nvGrpSpPr>
          <p:grpSpPr bwMode="auto">
            <a:xfrm>
              <a:off x="2414" y="1092"/>
              <a:ext cx="1047" cy="555"/>
              <a:chOff x="2414" y="1104"/>
              <a:chExt cx="975" cy="555"/>
            </a:xfrm>
          </p:grpSpPr>
          <p:sp>
            <p:nvSpPr>
              <p:cNvPr id="33" name="Freeform 101">
                <a:extLst>
                  <a:ext uri="{FF2B5EF4-FFF2-40B4-BE49-F238E27FC236}">
                    <a16:creationId xmlns:a16="http://schemas.microsoft.com/office/drawing/2014/main" id="{CDAF78BD-D7F7-92F0-BBB5-E8CEAA22643C}"/>
                  </a:ext>
                </a:extLst>
              </p:cNvPr>
              <p:cNvSpPr/>
              <p:nvPr/>
            </p:nvSpPr>
            <p:spPr bwMode="gray">
              <a:xfrm flipH="1">
                <a:off x="2414" y="1104"/>
                <a:ext cx="975" cy="555"/>
              </a:xfrm>
              <a:custGeom>
                <a:avLst/>
                <a:gdLst/>
                <a:ahLst/>
                <a:cxnLst>
                  <a:cxn ang="0">
                    <a:pos x="837" y="0"/>
                  </a:cxn>
                  <a:cxn ang="0">
                    <a:pos x="837" y="317"/>
                  </a:cxn>
                  <a:cxn ang="0">
                    <a:pos x="116" y="476"/>
                  </a:cxn>
                  <a:cxn ang="0">
                    <a:pos x="0" y="304"/>
                  </a:cxn>
                  <a:cxn ang="0">
                    <a:pos x="110" y="100"/>
                  </a:cxn>
                  <a:cxn ang="0">
                    <a:pos x="837" y="0"/>
                  </a:cxn>
                </a:cxnLst>
                <a:rect l="0" t="0" r="r" b="b"/>
                <a:pathLst>
                  <a:path w="837" h="476">
                    <a:moveTo>
                      <a:pt x="837" y="0"/>
                    </a:moveTo>
                    <a:lnTo>
                      <a:pt x="837" y="317"/>
                    </a:lnTo>
                    <a:lnTo>
                      <a:pt x="116" y="476"/>
                    </a:lnTo>
                    <a:lnTo>
                      <a:pt x="0" y="304"/>
                    </a:lnTo>
                    <a:lnTo>
                      <a:pt x="110" y="100"/>
                    </a:lnTo>
                    <a:lnTo>
                      <a:pt x="837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C2900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Freeform 102">
                <a:extLst>
                  <a:ext uri="{FF2B5EF4-FFF2-40B4-BE49-F238E27FC236}">
                    <a16:creationId xmlns:a16="http://schemas.microsoft.com/office/drawing/2014/main" id="{FDA70461-F88F-3350-B934-CBEEB377869C}"/>
                  </a:ext>
                </a:extLst>
              </p:cNvPr>
              <p:cNvSpPr/>
              <p:nvPr/>
            </p:nvSpPr>
            <p:spPr bwMode="gray">
              <a:xfrm flipH="1">
                <a:off x="2447" y="1143"/>
                <a:ext cx="905" cy="461"/>
              </a:xfrm>
              <a:custGeom>
                <a:avLst/>
                <a:gdLst/>
                <a:ahLst/>
                <a:cxnLst>
                  <a:cxn ang="0">
                    <a:pos x="786" y="0"/>
                  </a:cxn>
                  <a:cxn ang="0">
                    <a:pos x="786" y="252"/>
                  </a:cxn>
                  <a:cxn ang="0">
                    <a:pos x="92" y="396"/>
                  </a:cxn>
                  <a:cxn ang="0">
                    <a:pos x="0" y="266"/>
                  </a:cxn>
                  <a:cxn ang="0">
                    <a:pos x="88" y="112"/>
                  </a:cxn>
                  <a:cxn ang="0">
                    <a:pos x="786" y="0"/>
                  </a:cxn>
                </a:cxnLst>
                <a:rect l="0" t="0" r="r" b="b"/>
                <a:pathLst>
                  <a:path w="786" h="396">
                    <a:moveTo>
                      <a:pt x="786" y="0"/>
                    </a:moveTo>
                    <a:lnTo>
                      <a:pt x="786" y="252"/>
                    </a:lnTo>
                    <a:lnTo>
                      <a:pt x="92" y="396"/>
                    </a:lnTo>
                    <a:lnTo>
                      <a:pt x="0" y="266"/>
                    </a:lnTo>
                    <a:lnTo>
                      <a:pt x="88" y="112"/>
                    </a:lnTo>
                    <a:lnTo>
                      <a:pt x="786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/>
                  </a:gs>
                  <a:gs pos="0">
                    <a:srgbClr val="F7DEA2"/>
                  </a:gs>
                </a:gsLst>
                <a:lin ang="0" scaled="1"/>
                <a:tileRect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35" name="TextBox 15">
            <a:extLst>
              <a:ext uri="{FF2B5EF4-FFF2-40B4-BE49-F238E27FC236}">
                <a16:creationId xmlns:a16="http://schemas.microsoft.com/office/drawing/2014/main" id="{3C5D6165-2C25-36CC-2219-57186924807F}"/>
              </a:ext>
            </a:extLst>
          </p:cNvPr>
          <p:cNvSpPr txBox="1"/>
          <p:nvPr/>
        </p:nvSpPr>
        <p:spPr>
          <a:xfrm rot="508654">
            <a:off x="4882711" y="1574777"/>
            <a:ext cx="689169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ym typeface="HarmonyOS Sans SC Light" panose="00000400000000000000" pitchFamily="2" charset="-122"/>
              </a:rPr>
              <a:t>3</a:t>
            </a:r>
            <a:r>
              <a:rPr lang="zh-CN" altLang="en-US" sz="1200" dirty="0">
                <a:sym typeface="HarmonyOS Sans SC Light" panose="00000400000000000000" pitchFamily="2" charset="-122"/>
              </a:rPr>
              <a:t>月份</a:t>
            </a:r>
          </a:p>
        </p:txBody>
      </p:sp>
      <p:sp>
        <p:nvSpPr>
          <p:cNvPr id="36" name="TextBox 16">
            <a:extLst>
              <a:ext uri="{FF2B5EF4-FFF2-40B4-BE49-F238E27FC236}">
                <a16:creationId xmlns:a16="http://schemas.microsoft.com/office/drawing/2014/main" id="{8A01B64F-C282-B209-38AB-8E40FF18070A}"/>
              </a:ext>
            </a:extLst>
          </p:cNvPr>
          <p:cNvSpPr txBox="1"/>
          <p:nvPr/>
        </p:nvSpPr>
        <p:spPr>
          <a:xfrm rot="20923364">
            <a:off x="3586895" y="2001031"/>
            <a:ext cx="726681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ym typeface="HarmonyOS Sans SC Light" panose="00000400000000000000" pitchFamily="2" charset="-122"/>
              </a:rPr>
              <a:t>月份</a:t>
            </a:r>
          </a:p>
        </p:txBody>
      </p:sp>
      <p:sp>
        <p:nvSpPr>
          <p:cNvPr id="37" name="TextBox 17">
            <a:extLst>
              <a:ext uri="{FF2B5EF4-FFF2-40B4-BE49-F238E27FC236}">
                <a16:creationId xmlns:a16="http://schemas.microsoft.com/office/drawing/2014/main" id="{4F27A1BE-9EBD-1EC7-C3A9-00210B954DB8}"/>
              </a:ext>
            </a:extLst>
          </p:cNvPr>
          <p:cNvSpPr txBox="1"/>
          <p:nvPr/>
        </p:nvSpPr>
        <p:spPr>
          <a:xfrm rot="21168563">
            <a:off x="4959876" y="2282579"/>
            <a:ext cx="669155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ym typeface="HarmonyOS Sans SC Light" panose="00000400000000000000" pitchFamily="2" charset="-122"/>
              </a:rPr>
              <a:t>6</a:t>
            </a:r>
            <a:r>
              <a:rPr lang="zh-CN" altLang="en-US" sz="1200" dirty="0">
                <a:sym typeface="HarmonyOS Sans SC Light" panose="00000400000000000000" pitchFamily="2" charset="-122"/>
              </a:rPr>
              <a:t>月份</a:t>
            </a:r>
          </a:p>
        </p:txBody>
      </p:sp>
      <p:sp>
        <p:nvSpPr>
          <p:cNvPr id="38" name="TextBox 18">
            <a:extLst>
              <a:ext uri="{FF2B5EF4-FFF2-40B4-BE49-F238E27FC236}">
                <a16:creationId xmlns:a16="http://schemas.microsoft.com/office/drawing/2014/main" id="{E9FECE6F-306E-205A-5B68-69F57F11BC08}"/>
              </a:ext>
            </a:extLst>
          </p:cNvPr>
          <p:cNvSpPr txBox="1"/>
          <p:nvPr/>
        </p:nvSpPr>
        <p:spPr>
          <a:xfrm rot="354631">
            <a:off x="2964978" y="2615218"/>
            <a:ext cx="720002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ym typeface="HarmonyOS Sans SC Light" panose="00000400000000000000" pitchFamily="2" charset="-122"/>
              </a:rPr>
              <a:t>8</a:t>
            </a:r>
            <a:r>
              <a:rPr lang="zh-CN" altLang="en-US" sz="1200" dirty="0">
                <a:sym typeface="HarmonyOS Sans SC Light" panose="00000400000000000000" pitchFamily="2" charset="-122"/>
              </a:rPr>
              <a:t>月份</a:t>
            </a:r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19C8A6E7-B481-AE61-7A6D-7E351F2119FC}"/>
              </a:ext>
            </a:extLst>
          </p:cNvPr>
          <p:cNvSpPr txBox="1"/>
          <p:nvPr/>
        </p:nvSpPr>
        <p:spPr>
          <a:xfrm rot="21362588">
            <a:off x="2746965" y="3655225"/>
            <a:ext cx="818733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ym typeface="HarmonyOS Sans SC Light" panose="00000400000000000000" pitchFamily="2" charset="-122"/>
              </a:rPr>
              <a:t>12</a:t>
            </a:r>
            <a:r>
              <a:rPr lang="zh-CN" altLang="en-US" sz="1200" dirty="0">
                <a:sym typeface="HarmonyOS Sans SC Light" panose="00000400000000000000" pitchFamily="2" charset="-122"/>
              </a:rPr>
              <a:t>月份</a:t>
            </a:r>
          </a:p>
        </p:txBody>
      </p:sp>
      <p:sp>
        <p:nvSpPr>
          <p:cNvPr id="40" name="TextBox 20">
            <a:extLst>
              <a:ext uri="{FF2B5EF4-FFF2-40B4-BE49-F238E27FC236}">
                <a16:creationId xmlns:a16="http://schemas.microsoft.com/office/drawing/2014/main" id="{0118C4BF-5BBE-8DB7-AD6D-0BCB9ACB2ABA}"/>
              </a:ext>
            </a:extLst>
          </p:cNvPr>
          <p:cNvSpPr txBox="1"/>
          <p:nvPr/>
        </p:nvSpPr>
        <p:spPr>
          <a:xfrm rot="229781">
            <a:off x="5255981" y="3238008"/>
            <a:ext cx="834211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ym typeface="HarmonyOS Sans SC Light" panose="00000400000000000000" pitchFamily="2" charset="-122"/>
              </a:rPr>
              <a:t>10</a:t>
            </a:r>
            <a:r>
              <a:rPr lang="zh-CN" altLang="en-US" sz="1200" dirty="0">
                <a:sym typeface="HarmonyOS Sans SC Light" panose="00000400000000000000" pitchFamily="2" charset="-122"/>
              </a:rPr>
              <a:t>月份</a:t>
            </a:r>
          </a:p>
        </p:txBody>
      </p:sp>
      <p:sp>
        <p:nvSpPr>
          <p:cNvPr id="47" name="Oval 65">
            <a:extLst>
              <a:ext uri="{FF2B5EF4-FFF2-40B4-BE49-F238E27FC236}">
                <a16:creationId xmlns:a16="http://schemas.microsoft.com/office/drawing/2014/main" id="{926C779E-E3CD-66F2-23EE-9D9EF7CEA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6434" y="4457286"/>
            <a:ext cx="1743091" cy="353753"/>
          </a:xfrm>
          <a:prstGeom prst="ellipse">
            <a:avLst/>
          </a:prstGeom>
          <a:gradFill rotWithShape="1">
            <a:gsLst>
              <a:gs pos="0">
                <a:srgbClr val="F7DEA2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 sz="1200" kern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Rectangle 18">
            <a:extLst>
              <a:ext uri="{FF2B5EF4-FFF2-40B4-BE49-F238E27FC236}">
                <a16:creationId xmlns:a16="http://schemas.microsoft.com/office/drawing/2014/main" id="{24F61673-5E62-CD22-4101-62373C706E69}"/>
              </a:ext>
            </a:extLst>
          </p:cNvPr>
          <p:cNvSpPr/>
          <p:nvPr/>
        </p:nvSpPr>
        <p:spPr>
          <a:xfrm>
            <a:off x="4866058" y="745310"/>
            <a:ext cx="2821624" cy="5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1" name="Rectangle 18">
            <a:extLst>
              <a:ext uri="{FF2B5EF4-FFF2-40B4-BE49-F238E27FC236}">
                <a16:creationId xmlns:a16="http://schemas.microsoft.com/office/drawing/2014/main" id="{5E53F963-284E-F451-6929-7C33D439495A}"/>
              </a:ext>
            </a:extLst>
          </p:cNvPr>
          <p:cNvSpPr/>
          <p:nvPr/>
        </p:nvSpPr>
        <p:spPr>
          <a:xfrm>
            <a:off x="1503405" y="1307284"/>
            <a:ext cx="2821624" cy="5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2" name="Rectangle 18">
            <a:extLst>
              <a:ext uri="{FF2B5EF4-FFF2-40B4-BE49-F238E27FC236}">
                <a16:creationId xmlns:a16="http://schemas.microsoft.com/office/drawing/2014/main" id="{CB822A18-97A2-52BC-8D9D-B30DA932972B}"/>
              </a:ext>
            </a:extLst>
          </p:cNvPr>
          <p:cNvSpPr/>
          <p:nvPr/>
        </p:nvSpPr>
        <p:spPr>
          <a:xfrm>
            <a:off x="6641960" y="1660682"/>
            <a:ext cx="1895476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3" name="Rectangle 18">
            <a:extLst>
              <a:ext uri="{FF2B5EF4-FFF2-40B4-BE49-F238E27FC236}">
                <a16:creationId xmlns:a16="http://schemas.microsoft.com/office/drawing/2014/main" id="{8B9AF69F-35D8-CF32-98BF-9C0B4C86306F}"/>
              </a:ext>
            </a:extLst>
          </p:cNvPr>
          <p:cNvSpPr/>
          <p:nvPr/>
        </p:nvSpPr>
        <p:spPr>
          <a:xfrm>
            <a:off x="5063607" y="3709330"/>
            <a:ext cx="1895476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Rectangle 18">
            <a:extLst>
              <a:ext uri="{FF2B5EF4-FFF2-40B4-BE49-F238E27FC236}">
                <a16:creationId xmlns:a16="http://schemas.microsoft.com/office/drawing/2014/main" id="{31D2285C-A7D6-5C33-8D6E-C71AD90CD41E}"/>
              </a:ext>
            </a:extLst>
          </p:cNvPr>
          <p:cNvSpPr/>
          <p:nvPr/>
        </p:nvSpPr>
        <p:spPr>
          <a:xfrm>
            <a:off x="1327571" y="4154207"/>
            <a:ext cx="2821624" cy="5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Rectangle 18">
            <a:extLst>
              <a:ext uri="{FF2B5EF4-FFF2-40B4-BE49-F238E27FC236}">
                <a16:creationId xmlns:a16="http://schemas.microsoft.com/office/drawing/2014/main" id="{F08F1171-3DEE-1FA0-FB83-663F4724C1F7}"/>
              </a:ext>
            </a:extLst>
          </p:cNvPr>
          <p:cNvSpPr/>
          <p:nvPr/>
        </p:nvSpPr>
        <p:spPr>
          <a:xfrm>
            <a:off x="499414" y="2402279"/>
            <a:ext cx="2079266" cy="76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46387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04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265522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4A83DF-1801-B034-A2F3-D97502C8C142}"/>
              </a:ext>
            </a:extLst>
          </p:cNvPr>
          <p:cNvGrpSpPr/>
          <p:nvPr/>
        </p:nvGrpSpPr>
        <p:grpSpPr>
          <a:xfrm>
            <a:off x="4764660" y="3264119"/>
            <a:ext cx="1010953" cy="1008922"/>
            <a:chOff x="5186121" y="3507044"/>
            <a:chExt cx="1010953" cy="1008922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id="{7DC571AF-0FAE-D74A-9A99-B3A0C61B50B6}"/>
                </a:ext>
              </a:extLst>
            </p:cNvPr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8BBC4DED-5F7F-1692-6285-5562C53EAC9F}"/>
                </a:ext>
              </a:extLst>
            </p:cNvPr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A762821B-ABFF-8B7C-3810-5D2A28231860}"/>
                </a:ext>
              </a:extLst>
            </p:cNvPr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AE83E886-B91F-5227-591B-B1B44CFC273B}"/>
                </a:ext>
              </a:extLst>
            </p:cNvPr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1FDD0FEA-FAF2-F1C1-B71D-DAF374ACC014}"/>
                </a:ext>
              </a:extLst>
            </p:cNvPr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A6283062-7C84-98A1-157A-5F2889725B83}"/>
                </a:ext>
              </a:extLst>
            </p:cNvPr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44E81319-E175-C21B-07A0-D4C65D7EBF7A}"/>
                </a:ext>
              </a:extLst>
            </p:cNvPr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6177A9D3-8164-EF3E-46E9-C186E45620DC}"/>
                </a:ext>
              </a:extLst>
            </p:cNvPr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id="{239B0858-F6A5-D516-C3CA-C6E3725343E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FE000D75-B193-5333-F7AF-0E50124CEBE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48BEDE87-9A1E-2F9B-17D8-0FA07D37F836}"/>
                </a:ext>
              </a:extLst>
            </p:cNvPr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EF2C6FCB-A17D-D830-2281-4E5FC698A04D}"/>
                </a:ext>
              </a:extLst>
            </p:cNvPr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832E9D09-077D-7D90-7FB6-DE9D9A1C3FE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id="{859FED07-80FD-0274-BEC9-4D3E421C15E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26">
              <a:extLst>
                <a:ext uri="{FF2B5EF4-FFF2-40B4-BE49-F238E27FC236}">
                  <a16:creationId xmlns:a16="http://schemas.microsoft.com/office/drawing/2014/main" id="{B34967CF-8E65-4439-A235-FB959272FB25}"/>
                </a:ext>
              </a:extLst>
            </p:cNvPr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27">
              <a:extLst>
                <a:ext uri="{FF2B5EF4-FFF2-40B4-BE49-F238E27FC236}">
                  <a16:creationId xmlns:a16="http://schemas.microsoft.com/office/drawing/2014/main" id="{8154AEF9-22DE-8105-98E3-FC4085F24C88}"/>
                </a:ext>
              </a:extLst>
            </p:cNvPr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28">
              <a:extLst>
                <a:ext uri="{FF2B5EF4-FFF2-40B4-BE49-F238E27FC236}">
                  <a16:creationId xmlns:a16="http://schemas.microsoft.com/office/drawing/2014/main" id="{91F95218-7F9E-8BD7-F82C-886675A35D0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close/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29">
              <a:extLst>
                <a:ext uri="{FF2B5EF4-FFF2-40B4-BE49-F238E27FC236}">
                  <a16:creationId xmlns:a16="http://schemas.microsoft.com/office/drawing/2014/main" id="{2D4E010C-3E15-C0C6-4F9F-7DF935FD5BA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30">
              <a:extLst>
                <a:ext uri="{FF2B5EF4-FFF2-40B4-BE49-F238E27FC236}">
                  <a16:creationId xmlns:a16="http://schemas.microsoft.com/office/drawing/2014/main" id="{0DE24356-C736-6281-C44A-EA225FBE8141}"/>
                </a:ext>
              </a:extLst>
            </p:cNvPr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Freeform 31">
              <a:extLst>
                <a:ext uri="{FF2B5EF4-FFF2-40B4-BE49-F238E27FC236}">
                  <a16:creationId xmlns:a16="http://schemas.microsoft.com/office/drawing/2014/main" id="{8B18C7E2-41E6-42F0-AE28-EC4CF73FAEBA}"/>
                </a:ext>
              </a:extLst>
            </p:cNvPr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32">
              <a:extLst>
                <a:ext uri="{FF2B5EF4-FFF2-40B4-BE49-F238E27FC236}">
                  <a16:creationId xmlns:a16="http://schemas.microsoft.com/office/drawing/2014/main" id="{6C7DBDF3-0F7C-BEB5-4DA8-5C6934388A04}"/>
                </a:ext>
              </a:extLst>
            </p:cNvPr>
            <p:cNvSpPr/>
            <p:nvPr/>
          </p:nvSpPr>
          <p:spPr bwMode="auto">
            <a:xfrm flipH="1">
              <a:off x="5329743" y="3507044"/>
              <a:ext cx="867331" cy="865323"/>
            </a:xfrm>
            <a:custGeom>
              <a:avLst/>
              <a:gdLst>
                <a:gd name="T0" fmla="*/ 81 w 507"/>
                <a:gd name="T1" fmla="*/ 31 h 506"/>
                <a:gd name="T2" fmla="*/ 81 w 507"/>
                <a:gd name="T3" fmla="*/ 31 h 506"/>
                <a:gd name="T4" fmla="*/ 0 w 507"/>
                <a:gd name="T5" fmla="*/ 0 h 506"/>
                <a:gd name="T6" fmla="*/ 37 w 507"/>
                <a:gd name="T7" fmla="*/ 79 h 506"/>
                <a:gd name="T8" fmla="*/ 37 w 507"/>
                <a:gd name="T9" fmla="*/ 79 h 506"/>
                <a:gd name="T10" fmla="*/ 888 w 507"/>
                <a:gd name="T11" fmla="*/ 928 h 506"/>
                <a:gd name="T12" fmla="*/ 930 w 507"/>
                <a:gd name="T13" fmla="*/ 884 h 506"/>
                <a:gd name="T14" fmla="*/ 81 w 507"/>
                <a:gd name="T15" fmla="*/ 31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1" y="14"/>
                    <a:pt x="0" y="0"/>
                    <a:pt x="0" y="0"/>
                  </a:cubicBezTo>
                  <a:cubicBezTo>
                    <a:pt x="0" y="0"/>
                    <a:pt x="16" y="40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9914663-F323-BC52-567E-D92B6447F1DC}"/>
              </a:ext>
            </a:extLst>
          </p:cNvPr>
          <p:cNvGrpSpPr/>
          <p:nvPr/>
        </p:nvGrpSpPr>
        <p:grpSpPr>
          <a:xfrm>
            <a:off x="5011034" y="2043513"/>
            <a:ext cx="1010954" cy="1007989"/>
            <a:chOff x="5107781" y="2781590"/>
            <a:chExt cx="1010954" cy="1007989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EEA2999C-A7BC-7D67-05C7-199FF87C7571}"/>
                </a:ext>
              </a:extLst>
            </p:cNvPr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FA02BD4D-CA7E-BB83-6E8D-6D1C51B46A19}"/>
                </a:ext>
              </a:extLst>
            </p:cNvPr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3ADF0455-AB42-6300-2451-233D6A8624ED}"/>
                </a:ext>
              </a:extLst>
            </p:cNvPr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2B3BD482-F513-6430-3B7C-71B1643CA46A}"/>
                </a:ext>
              </a:extLst>
            </p:cNvPr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E74499B0-E268-F4D1-856F-EFDCFFAA7588}"/>
                </a:ext>
              </a:extLst>
            </p:cNvPr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1BD976B3-EDC6-15B3-A5BC-FEF9D9F9B161}"/>
                </a:ext>
              </a:extLst>
            </p:cNvPr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C65B6863-A472-7ED4-5E57-BAB0794D56B5}"/>
                </a:ext>
              </a:extLst>
            </p:cNvPr>
            <p:cNvSpPr/>
            <p:nvPr/>
          </p:nvSpPr>
          <p:spPr bwMode="auto">
            <a:xfrm flipH="1">
              <a:off x="5251404" y="2781590"/>
              <a:ext cx="867331" cy="864391"/>
            </a:xfrm>
            <a:custGeom>
              <a:avLst/>
              <a:gdLst>
                <a:gd name="T0" fmla="*/ 79 w 507"/>
                <a:gd name="T1" fmla="*/ 31 h 505"/>
                <a:gd name="T2" fmla="*/ 79 w 507"/>
                <a:gd name="T3" fmla="*/ 31 h 505"/>
                <a:gd name="T4" fmla="*/ 0 w 507"/>
                <a:gd name="T5" fmla="*/ 0 h 505"/>
                <a:gd name="T6" fmla="*/ 35 w 507"/>
                <a:gd name="T7" fmla="*/ 79 h 505"/>
                <a:gd name="T8" fmla="*/ 35 w 507"/>
                <a:gd name="T9" fmla="*/ 79 h 505"/>
                <a:gd name="T10" fmla="*/ 886 w 507"/>
                <a:gd name="T11" fmla="*/ 927 h 505"/>
                <a:gd name="T12" fmla="*/ 930 w 507"/>
                <a:gd name="T13" fmla="*/ 885 h 505"/>
                <a:gd name="T14" fmla="*/ 79 w 507"/>
                <a:gd name="T15" fmla="*/ 31 h 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5">
                  <a:moveTo>
                    <a:pt x="43" y="1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5" y="40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83" y="505"/>
                    <a:pt x="483" y="505"/>
                    <a:pt x="483" y="505"/>
                  </a:cubicBezTo>
                  <a:cubicBezTo>
                    <a:pt x="507" y="482"/>
                    <a:pt x="507" y="482"/>
                    <a:pt x="507" y="482"/>
                  </a:cubicBezTo>
                  <a:cubicBezTo>
                    <a:pt x="43" y="17"/>
                    <a:pt x="43" y="17"/>
                    <a:pt x="43" y="17"/>
                  </a:cubicBezTo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C117A226-87BB-7F80-DF8B-D59DCFCB2EC9}"/>
                </a:ext>
              </a:extLst>
            </p:cNvPr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B5955E5A-14D2-882F-D212-137CEA24CAC3}"/>
                </a:ext>
              </a:extLst>
            </p:cNvPr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2D3E75B6-9037-8CB5-FA9E-8721F294E7F5}"/>
                </a:ext>
              </a:extLst>
            </p:cNvPr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7CC6C519-68BE-2C20-A6C4-2489259B584D}"/>
                </a:ext>
              </a:extLst>
            </p:cNvPr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E71AAA2A-ADDE-EF4F-0AFF-C1BB929ACF21}"/>
                </a:ext>
              </a:extLst>
            </p:cNvPr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23FE46EF-CD91-3829-AF90-1887423EF719}"/>
                </a:ext>
              </a:extLst>
            </p:cNvPr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ED27EC04-2091-F5BF-D627-63B2FFF9EBDD}"/>
                </a:ext>
              </a:extLst>
            </p:cNvPr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F4D072D4-6D4A-CC6A-1E5A-7AA92A956152}"/>
                </a:ext>
              </a:extLst>
            </p:cNvPr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id="{254B88D6-86E0-9C42-E89C-C19B3C203D75}"/>
                </a:ext>
              </a:extLst>
            </p:cNvPr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DF9E3395-5FE0-8EE4-1771-A9BE1DA8C931}"/>
                </a:ext>
              </a:extLst>
            </p:cNvPr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id="{90733BFC-B28B-303E-44C7-A84C4A48AD2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close/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id="{AD05121C-CCAB-233E-2CDB-AC3D735667B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id="{08D79BD3-2B8E-C678-9F5F-BD2D25FF55FE}"/>
                </a:ext>
              </a:extLst>
            </p:cNvPr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EE8DEB61-B0F1-DAFE-E6EC-99925F683310}"/>
                </a:ext>
              </a:extLst>
            </p:cNvPr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id="{E7F15DC9-A942-D9B4-1D10-A0675E45A9E5}"/>
                </a:ext>
              </a:extLst>
            </p:cNvPr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id="{F40E037B-E04E-086A-BB34-1EA338D4BC3B}"/>
                </a:ext>
              </a:extLst>
            </p:cNvPr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78B5422-251A-AD94-0062-C9E2F234AA48}"/>
              </a:ext>
            </a:extLst>
          </p:cNvPr>
          <p:cNvGrpSpPr/>
          <p:nvPr/>
        </p:nvGrpSpPr>
        <p:grpSpPr>
          <a:xfrm>
            <a:off x="6006413" y="3270866"/>
            <a:ext cx="1010953" cy="1009854"/>
            <a:chOff x="6073970" y="3409136"/>
            <a:chExt cx="1010953" cy="1009854"/>
          </a:xfrm>
        </p:grpSpPr>
        <p:sp>
          <p:nvSpPr>
            <p:cNvPr id="54" name="Freeform 49">
              <a:extLst>
                <a:ext uri="{FF2B5EF4-FFF2-40B4-BE49-F238E27FC236}">
                  <a16:creationId xmlns:a16="http://schemas.microsoft.com/office/drawing/2014/main" id="{694A88FA-10D8-7F1B-60DD-6E8E8953A99C}"/>
                </a:ext>
              </a:extLst>
            </p:cNvPr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Freeform 50">
              <a:extLst>
                <a:ext uri="{FF2B5EF4-FFF2-40B4-BE49-F238E27FC236}">
                  <a16:creationId xmlns:a16="http://schemas.microsoft.com/office/drawing/2014/main" id="{880A8952-83DB-8513-AE8D-F1E9E51A8A17}"/>
                </a:ext>
              </a:extLst>
            </p:cNvPr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Freeform 51">
              <a:extLst>
                <a:ext uri="{FF2B5EF4-FFF2-40B4-BE49-F238E27FC236}">
                  <a16:creationId xmlns:a16="http://schemas.microsoft.com/office/drawing/2014/main" id="{D3009B4D-AD90-AF18-B500-56017C30832A}"/>
                </a:ext>
              </a:extLst>
            </p:cNvPr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Freeform 52">
              <a:extLst>
                <a:ext uri="{FF2B5EF4-FFF2-40B4-BE49-F238E27FC236}">
                  <a16:creationId xmlns:a16="http://schemas.microsoft.com/office/drawing/2014/main" id="{3E46BD63-877F-2A36-4780-BA285F6FCB29}"/>
                </a:ext>
              </a:extLst>
            </p:cNvPr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Freeform 53">
              <a:extLst>
                <a:ext uri="{FF2B5EF4-FFF2-40B4-BE49-F238E27FC236}">
                  <a16:creationId xmlns:a16="http://schemas.microsoft.com/office/drawing/2014/main" id="{BBE83487-F389-1182-7863-46E3B99F824A}"/>
                </a:ext>
              </a:extLst>
            </p:cNvPr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Freeform 54">
              <a:extLst>
                <a:ext uri="{FF2B5EF4-FFF2-40B4-BE49-F238E27FC236}">
                  <a16:creationId xmlns:a16="http://schemas.microsoft.com/office/drawing/2014/main" id="{A811D109-B8E5-8BF6-FADD-EE55A7717978}"/>
                </a:ext>
              </a:extLst>
            </p:cNvPr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Freeform 55">
              <a:extLst>
                <a:ext uri="{FF2B5EF4-FFF2-40B4-BE49-F238E27FC236}">
                  <a16:creationId xmlns:a16="http://schemas.microsoft.com/office/drawing/2014/main" id="{B3A621AA-1E92-509E-5A30-A2833D1A6052}"/>
                </a:ext>
              </a:extLst>
            </p:cNvPr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Freeform 56">
              <a:extLst>
                <a:ext uri="{FF2B5EF4-FFF2-40B4-BE49-F238E27FC236}">
                  <a16:creationId xmlns:a16="http://schemas.microsoft.com/office/drawing/2014/main" id="{193FDF29-609D-EB45-FE83-DC6326D2EB49}"/>
                </a:ext>
              </a:extLst>
            </p:cNvPr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Freeform 57">
              <a:extLst>
                <a:ext uri="{FF2B5EF4-FFF2-40B4-BE49-F238E27FC236}">
                  <a16:creationId xmlns:a16="http://schemas.microsoft.com/office/drawing/2014/main" id="{2D09374E-87D0-3BAC-0252-9E60EFF1976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Freeform 58">
              <a:extLst>
                <a:ext uri="{FF2B5EF4-FFF2-40B4-BE49-F238E27FC236}">
                  <a16:creationId xmlns:a16="http://schemas.microsoft.com/office/drawing/2014/main" id="{590DCE72-114D-E60A-66F2-3F5606F48E5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Freeform 59">
              <a:extLst>
                <a:ext uri="{FF2B5EF4-FFF2-40B4-BE49-F238E27FC236}">
                  <a16:creationId xmlns:a16="http://schemas.microsoft.com/office/drawing/2014/main" id="{F367D3E7-A39F-513A-0554-B0C2185032BF}"/>
                </a:ext>
              </a:extLst>
            </p:cNvPr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Freeform 60">
              <a:extLst>
                <a:ext uri="{FF2B5EF4-FFF2-40B4-BE49-F238E27FC236}">
                  <a16:creationId xmlns:a16="http://schemas.microsoft.com/office/drawing/2014/main" id="{B2DE2D4D-4048-5F11-36E7-D3304ECF1F23}"/>
                </a:ext>
              </a:extLst>
            </p:cNvPr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Freeform 61">
              <a:extLst>
                <a:ext uri="{FF2B5EF4-FFF2-40B4-BE49-F238E27FC236}">
                  <a16:creationId xmlns:a16="http://schemas.microsoft.com/office/drawing/2014/main" id="{CA2A69C8-FD29-E22D-7994-15815DC22FA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Freeform 62">
              <a:extLst>
                <a:ext uri="{FF2B5EF4-FFF2-40B4-BE49-F238E27FC236}">
                  <a16:creationId xmlns:a16="http://schemas.microsoft.com/office/drawing/2014/main" id="{61CB1603-E4BE-A0EF-B2FC-9417A93C517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Freeform 63">
              <a:extLst>
                <a:ext uri="{FF2B5EF4-FFF2-40B4-BE49-F238E27FC236}">
                  <a16:creationId xmlns:a16="http://schemas.microsoft.com/office/drawing/2014/main" id="{D458624A-FC43-CB62-23A3-B48A1CCCCDEE}"/>
                </a:ext>
              </a:extLst>
            </p:cNvPr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9" name="Freeform 64">
              <a:extLst>
                <a:ext uri="{FF2B5EF4-FFF2-40B4-BE49-F238E27FC236}">
                  <a16:creationId xmlns:a16="http://schemas.microsoft.com/office/drawing/2014/main" id="{D3C58409-434B-451D-D413-2D58160D2CF7}"/>
                </a:ext>
              </a:extLst>
            </p:cNvPr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Freeform 65">
              <a:extLst>
                <a:ext uri="{FF2B5EF4-FFF2-40B4-BE49-F238E27FC236}">
                  <a16:creationId xmlns:a16="http://schemas.microsoft.com/office/drawing/2014/main" id="{1B450E3B-A6EF-684B-31AD-64A327490EC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close/>
                  <a:moveTo>
                    <a:pt x="161" y="0"/>
                  </a:moveTo>
                  <a:lnTo>
                    <a:pt x="16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Freeform 66">
              <a:extLst>
                <a:ext uri="{FF2B5EF4-FFF2-40B4-BE49-F238E27FC236}">
                  <a16:creationId xmlns:a16="http://schemas.microsoft.com/office/drawing/2014/main" id="{50C2E903-B4E5-1ADD-B300-09949D9EE25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moveTo>
                    <a:pt x="161" y="0"/>
                  </a:move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Freeform 67">
              <a:extLst>
                <a:ext uri="{FF2B5EF4-FFF2-40B4-BE49-F238E27FC236}">
                  <a16:creationId xmlns:a16="http://schemas.microsoft.com/office/drawing/2014/main" id="{FBD8133B-5132-9D21-35C6-FBB69F6CF1B0}"/>
                </a:ext>
              </a:extLst>
            </p:cNvPr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Freeform 68">
              <a:extLst>
                <a:ext uri="{FF2B5EF4-FFF2-40B4-BE49-F238E27FC236}">
                  <a16:creationId xmlns:a16="http://schemas.microsoft.com/office/drawing/2014/main" id="{65EB1C3E-DA57-50DC-F5EF-DBE4DABDC481}"/>
                </a:ext>
              </a:extLst>
            </p:cNvPr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4" name="Freeform 69">
              <a:extLst>
                <a:ext uri="{FF2B5EF4-FFF2-40B4-BE49-F238E27FC236}">
                  <a16:creationId xmlns:a16="http://schemas.microsoft.com/office/drawing/2014/main" id="{DAD90D96-C20D-9467-1AE2-70CC29E5FCCD}"/>
                </a:ext>
              </a:extLst>
            </p:cNvPr>
            <p:cNvSpPr/>
            <p:nvPr/>
          </p:nvSpPr>
          <p:spPr bwMode="auto">
            <a:xfrm flipH="1">
              <a:off x="6217592" y="3409136"/>
              <a:ext cx="867331" cy="865323"/>
            </a:xfrm>
            <a:custGeom>
              <a:avLst/>
              <a:gdLst>
                <a:gd name="T0" fmla="*/ 81 w 507"/>
                <a:gd name="T1" fmla="*/ 33 h 506"/>
                <a:gd name="T2" fmla="*/ 81 w 507"/>
                <a:gd name="T3" fmla="*/ 33 h 506"/>
                <a:gd name="T4" fmla="*/ 0 w 507"/>
                <a:gd name="T5" fmla="*/ 0 h 506"/>
                <a:gd name="T6" fmla="*/ 35 w 507"/>
                <a:gd name="T7" fmla="*/ 81 h 506"/>
                <a:gd name="T8" fmla="*/ 35 w 507"/>
                <a:gd name="T9" fmla="*/ 81 h 506"/>
                <a:gd name="T10" fmla="*/ 886 w 507"/>
                <a:gd name="T11" fmla="*/ 928 h 506"/>
                <a:gd name="T12" fmla="*/ 930 w 507"/>
                <a:gd name="T13" fmla="*/ 884 h 506"/>
                <a:gd name="T14" fmla="*/ 81 w 507"/>
                <a:gd name="T15" fmla="*/ 33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8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6" y="40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483" y="506"/>
                    <a:pt x="483" y="506"/>
                    <a:pt x="483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5" name="Oval 70">
            <a:extLst>
              <a:ext uri="{FF2B5EF4-FFF2-40B4-BE49-F238E27FC236}">
                <a16:creationId xmlns:a16="http://schemas.microsoft.com/office/drawing/2014/main" id="{BA0F250D-9D8F-5072-43E5-F66EF709772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089136" y="921763"/>
            <a:ext cx="2155272" cy="21530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28000"/>
                </a:schemeClr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zh-CN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6" name="Oval 71">
            <a:extLst>
              <a:ext uri="{FF2B5EF4-FFF2-40B4-BE49-F238E27FC236}">
                <a16:creationId xmlns:a16="http://schemas.microsoft.com/office/drawing/2014/main" id="{043EC2EB-BDF9-62FD-FC24-BF1BDA57831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10166" y="1142756"/>
            <a:ext cx="1714145" cy="1711997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CC2900"/>
              </a:gs>
            </a:gsLst>
            <a:lin ang="21485087" scaled="1"/>
          </a:gradFill>
          <a:ln w="320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zh-CN">
              <a:sym typeface="HarmonyOS Sans SC Light" panose="00000400000000000000" pitchFamily="2" charset="-122"/>
            </a:endParaRPr>
          </a:p>
        </p:txBody>
      </p:sp>
      <p:sp>
        <p:nvSpPr>
          <p:cNvPr id="77" name="Freeform 72">
            <a:extLst>
              <a:ext uri="{FF2B5EF4-FFF2-40B4-BE49-F238E27FC236}">
                <a16:creationId xmlns:a16="http://schemas.microsoft.com/office/drawing/2014/main" id="{95993A8C-2E43-0617-61A2-7EB381967024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270063" y="1101728"/>
            <a:ext cx="1793418" cy="1794054"/>
          </a:xfrm>
          <a:custGeom>
            <a:avLst/>
            <a:gdLst>
              <a:gd name="T0" fmla="*/ 524 w 1048"/>
              <a:gd name="T1" fmla="*/ 0 h 1049"/>
              <a:gd name="T2" fmla="*/ 0 w 1048"/>
              <a:gd name="T3" fmla="*/ 525 h 1049"/>
              <a:gd name="T4" fmla="*/ 506 w 1048"/>
              <a:gd name="T5" fmla="*/ 1049 h 1049"/>
              <a:gd name="T6" fmla="*/ 524 w 1048"/>
              <a:gd name="T7" fmla="*/ 1049 h 1049"/>
              <a:gd name="T8" fmla="*/ 547 w 1048"/>
              <a:gd name="T9" fmla="*/ 1048 h 1049"/>
              <a:gd name="T10" fmla="*/ 1048 w 1048"/>
              <a:gd name="T11" fmla="*/ 525 h 1049"/>
              <a:gd name="T12" fmla="*/ 524 w 1048"/>
              <a:gd name="T13" fmla="*/ 0 h 1049"/>
              <a:gd name="T14" fmla="*/ 547 w 1048"/>
              <a:gd name="T15" fmla="*/ 1001 h 1049"/>
              <a:gd name="T16" fmla="*/ 524 w 1048"/>
              <a:gd name="T17" fmla="*/ 1002 h 1049"/>
              <a:gd name="T18" fmla="*/ 506 w 1048"/>
              <a:gd name="T19" fmla="*/ 1002 h 1049"/>
              <a:gd name="T20" fmla="*/ 47 w 1048"/>
              <a:gd name="T21" fmla="*/ 525 h 1049"/>
              <a:gd name="T22" fmla="*/ 524 w 1048"/>
              <a:gd name="T23" fmla="*/ 47 h 1049"/>
              <a:gd name="T24" fmla="*/ 1002 w 1048"/>
              <a:gd name="T25" fmla="*/ 525 h 1049"/>
              <a:gd name="T26" fmla="*/ 547 w 1048"/>
              <a:gd name="T27" fmla="*/ 1001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48" h="1049">
                <a:moveTo>
                  <a:pt x="524" y="0"/>
                </a:moveTo>
                <a:cubicBezTo>
                  <a:pt x="235" y="0"/>
                  <a:pt x="0" y="235"/>
                  <a:pt x="0" y="525"/>
                </a:cubicBezTo>
                <a:cubicBezTo>
                  <a:pt x="0" y="808"/>
                  <a:pt x="225" y="1039"/>
                  <a:pt x="506" y="1049"/>
                </a:cubicBezTo>
                <a:cubicBezTo>
                  <a:pt x="512" y="1049"/>
                  <a:pt x="518" y="1049"/>
                  <a:pt x="524" y="1049"/>
                </a:cubicBezTo>
                <a:cubicBezTo>
                  <a:pt x="532" y="1049"/>
                  <a:pt x="539" y="1049"/>
                  <a:pt x="547" y="1048"/>
                </a:cubicBezTo>
                <a:cubicBezTo>
                  <a:pt x="826" y="1036"/>
                  <a:pt x="1048" y="806"/>
                  <a:pt x="1048" y="525"/>
                </a:cubicBezTo>
                <a:cubicBezTo>
                  <a:pt x="1048" y="235"/>
                  <a:pt x="813" y="0"/>
                  <a:pt x="524" y="0"/>
                </a:cubicBezTo>
                <a:moveTo>
                  <a:pt x="547" y="1001"/>
                </a:moveTo>
                <a:cubicBezTo>
                  <a:pt x="539" y="1002"/>
                  <a:pt x="532" y="1002"/>
                  <a:pt x="524" y="1002"/>
                </a:cubicBezTo>
                <a:cubicBezTo>
                  <a:pt x="518" y="1002"/>
                  <a:pt x="512" y="1002"/>
                  <a:pt x="506" y="1002"/>
                </a:cubicBezTo>
                <a:cubicBezTo>
                  <a:pt x="251" y="992"/>
                  <a:pt x="47" y="782"/>
                  <a:pt x="47" y="525"/>
                </a:cubicBezTo>
                <a:cubicBezTo>
                  <a:pt x="47" y="261"/>
                  <a:pt x="261" y="47"/>
                  <a:pt x="524" y="47"/>
                </a:cubicBezTo>
                <a:cubicBezTo>
                  <a:pt x="788" y="47"/>
                  <a:pt x="1002" y="261"/>
                  <a:pt x="1002" y="525"/>
                </a:cubicBezTo>
                <a:cubicBezTo>
                  <a:pt x="1002" y="780"/>
                  <a:pt x="800" y="989"/>
                  <a:pt x="547" y="1001"/>
                </a:cubicBezTo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8" name="Freeform 73">
            <a:extLst>
              <a:ext uri="{FF2B5EF4-FFF2-40B4-BE49-F238E27FC236}">
                <a16:creationId xmlns:a16="http://schemas.microsoft.com/office/drawing/2014/main" id="{D9475D39-B73A-8111-FC94-33584039E91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472441" y="1306869"/>
            <a:ext cx="1388663" cy="1383771"/>
          </a:xfrm>
          <a:custGeom>
            <a:avLst/>
            <a:gdLst>
              <a:gd name="T0" fmla="*/ 745 w 812"/>
              <a:gd name="T1" fmla="*/ 0 h 809"/>
              <a:gd name="T2" fmla="*/ 0 w 812"/>
              <a:gd name="T3" fmla="*/ 743 h 809"/>
              <a:gd name="T4" fmla="*/ 745 w 812"/>
              <a:gd name="T5" fmla="*/ 1484 h 809"/>
              <a:gd name="T6" fmla="*/ 1489 w 812"/>
              <a:gd name="T7" fmla="*/ 743 h 809"/>
              <a:gd name="T8" fmla="*/ 745 w 812"/>
              <a:gd name="T9" fmla="*/ 0 h 809"/>
              <a:gd name="T10" fmla="*/ 745 w 812"/>
              <a:gd name="T11" fmla="*/ 1398 h 809"/>
              <a:gd name="T12" fmla="*/ 86 w 812"/>
              <a:gd name="T13" fmla="*/ 743 h 809"/>
              <a:gd name="T14" fmla="*/ 745 w 812"/>
              <a:gd name="T15" fmla="*/ 86 h 809"/>
              <a:gd name="T16" fmla="*/ 1405 w 812"/>
              <a:gd name="T17" fmla="*/ 743 h 809"/>
              <a:gd name="T18" fmla="*/ 745 w 812"/>
              <a:gd name="T19" fmla="*/ 1398 h 80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12" h="809">
                <a:moveTo>
                  <a:pt x="406" y="0"/>
                </a:moveTo>
                <a:cubicBezTo>
                  <a:pt x="182" y="0"/>
                  <a:pt x="0" y="182"/>
                  <a:pt x="0" y="405"/>
                </a:cubicBezTo>
                <a:cubicBezTo>
                  <a:pt x="0" y="627"/>
                  <a:pt x="182" y="809"/>
                  <a:pt x="406" y="809"/>
                </a:cubicBezTo>
                <a:cubicBezTo>
                  <a:pt x="630" y="809"/>
                  <a:pt x="812" y="627"/>
                  <a:pt x="812" y="405"/>
                </a:cubicBezTo>
                <a:cubicBezTo>
                  <a:pt x="812" y="182"/>
                  <a:pt x="630" y="0"/>
                  <a:pt x="406" y="0"/>
                </a:cubicBezTo>
                <a:moveTo>
                  <a:pt x="406" y="762"/>
                </a:moveTo>
                <a:cubicBezTo>
                  <a:pt x="208" y="762"/>
                  <a:pt x="47" y="602"/>
                  <a:pt x="47" y="405"/>
                </a:cubicBezTo>
                <a:cubicBezTo>
                  <a:pt x="47" y="207"/>
                  <a:pt x="208" y="47"/>
                  <a:pt x="406" y="47"/>
                </a:cubicBezTo>
                <a:cubicBezTo>
                  <a:pt x="604" y="47"/>
                  <a:pt x="766" y="207"/>
                  <a:pt x="766" y="405"/>
                </a:cubicBezTo>
                <a:cubicBezTo>
                  <a:pt x="766" y="602"/>
                  <a:pt x="604" y="762"/>
                  <a:pt x="406" y="762"/>
                </a:cubicBezTo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9" name="Freeform 74">
            <a:extLst>
              <a:ext uri="{FF2B5EF4-FFF2-40B4-BE49-F238E27FC236}">
                <a16:creationId xmlns:a16="http://schemas.microsoft.com/office/drawing/2014/main" id="{C805C753-31AC-B907-1B5D-6CC8F8FEBF3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673885" y="1513875"/>
            <a:ext cx="985773" cy="969759"/>
          </a:xfrm>
          <a:custGeom>
            <a:avLst/>
            <a:gdLst>
              <a:gd name="T0" fmla="*/ 529 w 576"/>
              <a:gd name="T1" fmla="*/ 0 h 567"/>
              <a:gd name="T2" fmla="*/ 0 w 576"/>
              <a:gd name="T3" fmla="*/ 521 h 567"/>
              <a:gd name="T4" fmla="*/ 529 w 576"/>
              <a:gd name="T5" fmla="*/ 1040 h 567"/>
              <a:gd name="T6" fmla="*/ 1057 w 576"/>
              <a:gd name="T7" fmla="*/ 521 h 567"/>
              <a:gd name="T8" fmla="*/ 529 w 576"/>
              <a:gd name="T9" fmla="*/ 0 h 567"/>
              <a:gd name="T10" fmla="*/ 529 w 576"/>
              <a:gd name="T11" fmla="*/ 956 h 567"/>
              <a:gd name="T12" fmla="*/ 86 w 576"/>
              <a:gd name="T13" fmla="*/ 521 h 567"/>
              <a:gd name="T14" fmla="*/ 529 w 576"/>
              <a:gd name="T15" fmla="*/ 84 h 567"/>
              <a:gd name="T16" fmla="*/ 971 w 576"/>
              <a:gd name="T17" fmla="*/ 521 h 567"/>
              <a:gd name="T18" fmla="*/ 529 w 576"/>
              <a:gd name="T19" fmla="*/ 956 h 5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6" h="567">
                <a:moveTo>
                  <a:pt x="288" y="0"/>
                </a:moveTo>
                <a:cubicBezTo>
                  <a:pt x="129" y="0"/>
                  <a:pt x="0" y="127"/>
                  <a:pt x="0" y="284"/>
                </a:cubicBezTo>
                <a:cubicBezTo>
                  <a:pt x="0" y="440"/>
                  <a:pt x="129" y="567"/>
                  <a:pt x="288" y="567"/>
                </a:cubicBezTo>
                <a:cubicBezTo>
                  <a:pt x="447" y="567"/>
                  <a:pt x="576" y="440"/>
                  <a:pt x="576" y="284"/>
                </a:cubicBezTo>
                <a:cubicBezTo>
                  <a:pt x="576" y="127"/>
                  <a:pt x="447" y="0"/>
                  <a:pt x="288" y="0"/>
                </a:cubicBezTo>
                <a:moveTo>
                  <a:pt x="288" y="521"/>
                </a:moveTo>
                <a:cubicBezTo>
                  <a:pt x="155" y="521"/>
                  <a:pt x="47" y="414"/>
                  <a:pt x="47" y="284"/>
                </a:cubicBezTo>
                <a:cubicBezTo>
                  <a:pt x="47" y="153"/>
                  <a:pt x="155" y="46"/>
                  <a:pt x="288" y="46"/>
                </a:cubicBezTo>
                <a:cubicBezTo>
                  <a:pt x="421" y="46"/>
                  <a:pt x="529" y="153"/>
                  <a:pt x="529" y="284"/>
                </a:cubicBezTo>
                <a:cubicBezTo>
                  <a:pt x="529" y="414"/>
                  <a:pt x="421" y="521"/>
                  <a:pt x="288" y="521"/>
                </a:cubicBezTo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0" name="Freeform 75">
            <a:extLst>
              <a:ext uri="{FF2B5EF4-FFF2-40B4-BE49-F238E27FC236}">
                <a16:creationId xmlns:a16="http://schemas.microsoft.com/office/drawing/2014/main" id="{1A884C2B-CBAE-C050-E773-21576F0CE0F9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876263" y="1719017"/>
            <a:ext cx="581019" cy="559476"/>
          </a:xfrm>
          <a:custGeom>
            <a:avLst/>
            <a:gdLst>
              <a:gd name="T0" fmla="*/ 312 w 340"/>
              <a:gd name="T1" fmla="*/ 0 h 327"/>
              <a:gd name="T2" fmla="*/ 0 w 340"/>
              <a:gd name="T3" fmla="*/ 301 h 327"/>
              <a:gd name="T4" fmla="*/ 312 w 340"/>
              <a:gd name="T5" fmla="*/ 600 h 327"/>
              <a:gd name="T6" fmla="*/ 623 w 340"/>
              <a:gd name="T7" fmla="*/ 301 h 327"/>
              <a:gd name="T8" fmla="*/ 312 w 340"/>
              <a:gd name="T9" fmla="*/ 0 h 327"/>
              <a:gd name="T10" fmla="*/ 312 w 340"/>
              <a:gd name="T11" fmla="*/ 516 h 327"/>
              <a:gd name="T12" fmla="*/ 86 w 340"/>
              <a:gd name="T13" fmla="*/ 301 h 327"/>
              <a:gd name="T14" fmla="*/ 312 w 340"/>
              <a:gd name="T15" fmla="*/ 86 h 327"/>
              <a:gd name="T16" fmla="*/ 537 w 340"/>
              <a:gd name="T17" fmla="*/ 301 h 327"/>
              <a:gd name="T18" fmla="*/ 312 w 340"/>
              <a:gd name="T19" fmla="*/ 516 h 3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0" h="327">
                <a:moveTo>
                  <a:pt x="170" y="0"/>
                </a:moveTo>
                <a:cubicBezTo>
                  <a:pt x="76" y="0"/>
                  <a:pt x="0" y="73"/>
                  <a:pt x="0" y="164"/>
                </a:cubicBezTo>
                <a:cubicBezTo>
                  <a:pt x="0" y="254"/>
                  <a:pt x="76" y="327"/>
                  <a:pt x="170" y="327"/>
                </a:cubicBezTo>
                <a:cubicBezTo>
                  <a:pt x="264" y="327"/>
                  <a:pt x="340" y="254"/>
                  <a:pt x="340" y="164"/>
                </a:cubicBezTo>
                <a:cubicBezTo>
                  <a:pt x="340" y="73"/>
                  <a:pt x="264" y="0"/>
                  <a:pt x="170" y="0"/>
                </a:cubicBezTo>
                <a:moveTo>
                  <a:pt x="170" y="281"/>
                </a:moveTo>
                <a:cubicBezTo>
                  <a:pt x="102" y="281"/>
                  <a:pt x="47" y="228"/>
                  <a:pt x="47" y="164"/>
                </a:cubicBezTo>
                <a:cubicBezTo>
                  <a:pt x="47" y="99"/>
                  <a:pt x="102" y="47"/>
                  <a:pt x="170" y="47"/>
                </a:cubicBezTo>
                <a:cubicBezTo>
                  <a:pt x="238" y="47"/>
                  <a:pt x="293" y="99"/>
                  <a:pt x="293" y="164"/>
                </a:cubicBezTo>
                <a:cubicBezTo>
                  <a:pt x="293" y="228"/>
                  <a:pt x="238" y="281"/>
                  <a:pt x="170" y="281"/>
                </a:cubicBezTo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1" name="Oval 76">
            <a:extLst>
              <a:ext uri="{FF2B5EF4-FFF2-40B4-BE49-F238E27FC236}">
                <a16:creationId xmlns:a16="http://schemas.microsoft.com/office/drawing/2014/main" id="{713D0989-6CB0-3F74-51B6-6F1798E5EB7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054392" y="1893387"/>
            <a:ext cx="213569" cy="20980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zh-CN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4" name="Freeform 98">
            <a:extLst>
              <a:ext uri="{FF2B5EF4-FFF2-40B4-BE49-F238E27FC236}">
                <a16:creationId xmlns:a16="http://schemas.microsoft.com/office/drawing/2014/main" id="{A8CA8657-C745-DCE8-0D69-FF41A03D47E5}"/>
              </a:ext>
            </a:extLst>
          </p:cNvPr>
          <p:cNvSpPr/>
          <p:nvPr/>
        </p:nvSpPr>
        <p:spPr bwMode="auto">
          <a:xfrm flipH="1">
            <a:off x="7899341" y="2738196"/>
            <a:ext cx="54092" cy="55015"/>
          </a:xfrm>
          <a:custGeom>
            <a:avLst/>
            <a:gdLst>
              <a:gd name="T0" fmla="*/ 5 w 32"/>
              <a:gd name="T1" fmla="*/ 0 h 32"/>
              <a:gd name="T2" fmla="*/ 0 w 32"/>
              <a:gd name="T3" fmla="*/ 6 h 32"/>
              <a:gd name="T4" fmla="*/ 24 w 32"/>
              <a:gd name="T5" fmla="*/ 31 h 32"/>
              <a:gd name="T6" fmla="*/ 53 w 32"/>
              <a:gd name="T7" fmla="*/ 59 h 32"/>
              <a:gd name="T8" fmla="*/ 58 w 32"/>
              <a:gd name="T9" fmla="*/ 53 h 32"/>
              <a:gd name="T10" fmla="*/ 5 w 32"/>
              <a:gd name="T11" fmla="*/ 0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32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4" y="8"/>
                  <a:pt x="8" y="12"/>
                  <a:pt x="13" y="17"/>
                </a:cubicBezTo>
                <a:cubicBezTo>
                  <a:pt x="18" y="22"/>
                  <a:pt x="24" y="27"/>
                  <a:pt x="29" y="32"/>
                </a:cubicBezTo>
                <a:cubicBezTo>
                  <a:pt x="32" y="29"/>
                  <a:pt x="32" y="29"/>
                  <a:pt x="32" y="29"/>
                </a:cubicBezTo>
                <a:cubicBezTo>
                  <a:pt x="22" y="20"/>
                  <a:pt x="12" y="10"/>
                  <a:pt x="3" y="0"/>
                </a:cubicBezTo>
              </a:path>
            </a:pathLst>
          </a:custGeom>
          <a:solidFill>
            <a:srgbClr val="C9C8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E222F86A-DAC4-BD02-CBD6-177D1B2AB7A7}"/>
              </a:ext>
            </a:extLst>
          </p:cNvPr>
          <p:cNvGrpSpPr/>
          <p:nvPr/>
        </p:nvGrpSpPr>
        <p:grpSpPr>
          <a:xfrm>
            <a:off x="5775613" y="1968916"/>
            <a:ext cx="1416806" cy="1416572"/>
            <a:chOff x="5775613" y="1968916"/>
            <a:chExt cx="1416806" cy="1416572"/>
          </a:xfrm>
        </p:grpSpPr>
        <p:sp>
          <p:nvSpPr>
            <p:cNvPr id="83" name="Freeform 77">
              <a:extLst>
                <a:ext uri="{FF2B5EF4-FFF2-40B4-BE49-F238E27FC236}">
                  <a16:creationId xmlns:a16="http://schemas.microsoft.com/office/drawing/2014/main" id="{69EEC646-CA0D-038C-D6B3-7C8B80176E25}"/>
                </a:ext>
              </a:extLst>
            </p:cNvPr>
            <p:cNvSpPr/>
            <p:nvPr/>
          </p:nvSpPr>
          <p:spPr bwMode="auto">
            <a:xfrm flipH="1">
              <a:off x="6038083" y="3005236"/>
              <a:ext cx="203548" cy="380252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8A83CA18-22E0-AFA3-F26D-34A368327A79}"/>
                </a:ext>
              </a:extLst>
            </p:cNvPr>
            <p:cNvSpPr/>
            <p:nvPr/>
          </p:nvSpPr>
          <p:spPr bwMode="auto">
            <a:xfrm flipH="1">
              <a:off x="6038083" y="3005236"/>
              <a:ext cx="203548" cy="380252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5" name="Freeform 79">
              <a:extLst>
                <a:ext uri="{FF2B5EF4-FFF2-40B4-BE49-F238E27FC236}">
                  <a16:creationId xmlns:a16="http://schemas.microsoft.com/office/drawing/2014/main" id="{09AEB952-290A-A4BC-D79C-CA48DF7DEF7E}"/>
                </a:ext>
              </a:extLst>
            </p:cNvPr>
            <p:cNvSpPr/>
            <p:nvPr/>
          </p:nvSpPr>
          <p:spPr bwMode="auto">
            <a:xfrm flipH="1">
              <a:off x="5775613" y="2915528"/>
              <a:ext cx="380314" cy="204853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86" name="Freeform 80">
              <a:extLst>
                <a:ext uri="{FF2B5EF4-FFF2-40B4-BE49-F238E27FC236}">
                  <a16:creationId xmlns:a16="http://schemas.microsoft.com/office/drawing/2014/main" id="{33587BD4-6691-EC33-7CD7-9981F192AE61}"/>
                </a:ext>
              </a:extLst>
            </p:cNvPr>
            <p:cNvSpPr/>
            <p:nvPr/>
          </p:nvSpPr>
          <p:spPr bwMode="auto">
            <a:xfrm flipH="1">
              <a:off x="5775613" y="2915528"/>
              <a:ext cx="380314" cy="204853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7" name="Freeform 81">
              <a:extLst>
                <a:ext uri="{FF2B5EF4-FFF2-40B4-BE49-F238E27FC236}">
                  <a16:creationId xmlns:a16="http://schemas.microsoft.com/office/drawing/2014/main" id="{AC393433-4A01-F566-3CCC-2763DCC22602}"/>
                </a:ext>
              </a:extLst>
            </p:cNvPr>
            <p:cNvSpPr/>
            <p:nvPr/>
          </p:nvSpPr>
          <p:spPr bwMode="auto">
            <a:xfrm flipH="1">
              <a:off x="6153249" y="3056115"/>
              <a:ext cx="34818" cy="208871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8" name="Freeform 82">
              <a:extLst>
                <a:ext uri="{FF2B5EF4-FFF2-40B4-BE49-F238E27FC236}">
                  <a16:creationId xmlns:a16="http://schemas.microsoft.com/office/drawing/2014/main" id="{C44D1F5A-F2B0-64BA-9FA8-3C477E5B9D6C}"/>
                </a:ext>
              </a:extLst>
            </p:cNvPr>
            <p:cNvSpPr/>
            <p:nvPr/>
          </p:nvSpPr>
          <p:spPr bwMode="auto">
            <a:xfrm flipH="1">
              <a:off x="6153249" y="3056115"/>
              <a:ext cx="34818" cy="208871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9" name="Freeform 83">
              <a:extLst>
                <a:ext uri="{FF2B5EF4-FFF2-40B4-BE49-F238E27FC236}">
                  <a16:creationId xmlns:a16="http://schemas.microsoft.com/office/drawing/2014/main" id="{8DC66854-E048-B89D-E529-8E76E0DA0590}"/>
                </a:ext>
              </a:extLst>
            </p:cNvPr>
            <p:cNvSpPr/>
            <p:nvPr/>
          </p:nvSpPr>
          <p:spPr bwMode="auto">
            <a:xfrm flipH="1">
              <a:off x="6119771" y="3314525"/>
              <a:ext cx="9374" cy="9372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0" name="Freeform 84">
              <a:extLst>
                <a:ext uri="{FF2B5EF4-FFF2-40B4-BE49-F238E27FC236}">
                  <a16:creationId xmlns:a16="http://schemas.microsoft.com/office/drawing/2014/main" id="{4F8E3EC7-D669-B55C-3FF5-A55D009A907D}"/>
                </a:ext>
              </a:extLst>
            </p:cNvPr>
            <p:cNvSpPr/>
            <p:nvPr/>
          </p:nvSpPr>
          <p:spPr bwMode="auto">
            <a:xfrm flipH="1">
              <a:off x="6119771" y="3314525"/>
              <a:ext cx="9374" cy="9372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1" name="Freeform 85">
              <a:extLst>
                <a:ext uri="{FF2B5EF4-FFF2-40B4-BE49-F238E27FC236}">
                  <a16:creationId xmlns:a16="http://schemas.microsoft.com/office/drawing/2014/main" id="{9F900007-41D5-54CD-08D0-310CBFC91127}"/>
                </a:ext>
              </a:extLst>
            </p:cNvPr>
            <p:cNvSpPr/>
            <p:nvPr/>
          </p:nvSpPr>
          <p:spPr bwMode="auto">
            <a:xfrm flipH="1">
              <a:off x="6094327" y="3117705"/>
              <a:ext cx="34818" cy="206193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2" name="Freeform 86">
              <a:extLst>
                <a:ext uri="{FF2B5EF4-FFF2-40B4-BE49-F238E27FC236}">
                  <a16:creationId xmlns:a16="http://schemas.microsoft.com/office/drawing/2014/main" id="{4801FD67-2302-EF89-E9A2-F8B5D21AF902}"/>
                </a:ext>
              </a:extLst>
            </p:cNvPr>
            <p:cNvSpPr/>
            <p:nvPr/>
          </p:nvSpPr>
          <p:spPr bwMode="auto">
            <a:xfrm flipH="1">
              <a:off x="6094327" y="3117705"/>
              <a:ext cx="34818" cy="206193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Freeform 89">
              <a:extLst>
                <a:ext uri="{FF2B5EF4-FFF2-40B4-BE49-F238E27FC236}">
                  <a16:creationId xmlns:a16="http://schemas.microsoft.com/office/drawing/2014/main" id="{6761DDB2-FBEB-3C9D-15F5-09D9562936FF}"/>
                </a:ext>
              </a:extLst>
            </p:cNvPr>
            <p:cNvSpPr/>
            <p:nvPr/>
          </p:nvSpPr>
          <p:spPr bwMode="auto">
            <a:xfrm flipH="1">
              <a:off x="6030049" y="3061470"/>
              <a:ext cx="10713" cy="9372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Freeform 90">
              <a:extLst>
                <a:ext uri="{FF2B5EF4-FFF2-40B4-BE49-F238E27FC236}">
                  <a16:creationId xmlns:a16="http://schemas.microsoft.com/office/drawing/2014/main" id="{EE02D2A7-8533-2D02-7637-1329147810B6}"/>
                </a:ext>
              </a:extLst>
            </p:cNvPr>
            <p:cNvSpPr/>
            <p:nvPr/>
          </p:nvSpPr>
          <p:spPr bwMode="auto">
            <a:xfrm flipH="1">
              <a:off x="6030049" y="3061470"/>
              <a:ext cx="10713" cy="9372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Freeform 91">
              <a:extLst>
                <a:ext uri="{FF2B5EF4-FFF2-40B4-BE49-F238E27FC236}">
                  <a16:creationId xmlns:a16="http://schemas.microsoft.com/office/drawing/2014/main" id="{88EC2E2F-00B4-E87B-ABAF-277B531856C5}"/>
                </a:ext>
              </a:extLst>
            </p:cNvPr>
            <p:cNvSpPr/>
            <p:nvPr/>
          </p:nvSpPr>
          <p:spPr bwMode="auto">
            <a:xfrm flipH="1">
              <a:off x="5829178" y="3038709"/>
              <a:ext cx="211583" cy="32134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8" name="Freeform 92">
              <a:extLst>
                <a:ext uri="{FF2B5EF4-FFF2-40B4-BE49-F238E27FC236}">
                  <a16:creationId xmlns:a16="http://schemas.microsoft.com/office/drawing/2014/main" id="{DAB85D64-E1E4-65C9-3AFD-88400A124397}"/>
                </a:ext>
              </a:extLst>
            </p:cNvPr>
            <p:cNvSpPr/>
            <p:nvPr/>
          </p:nvSpPr>
          <p:spPr bwMode="auto">
            <a:xfrm flipH="1">
              <a:off x="5829178" y="3038709"/>
              <a:ext cx="211583" cy="32134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1" name="Freeform 95">
              <a:extLst>
                <a:ext uri="{FF2B5EF4-FFF2-40B4-BE49-F238E27FC236}">
                  <a16:creationId xmlns:a16="http://schemas.microsoft.com/office/drawing/2014/main" id="{1214048D-556B-93B3-049B-9AD1EB42F7F9}"/>
                </a:ext>
              </a:extLst>
            </p:cNvPr>
            <p:cNvSpPr/>
            <p:nvPr/>
          </p:nvSpPr>
          <p:spPr bwMode="auto">
            <a:xfrm flipH="1">
              <a:off x="5896135" y="2973102"/>
              <a:ext cx="212923" cy="29456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2" name="Freeform 96">
              <a:extLst>
                <a:ext uri="{FF2B5EF4-FFF2-40B4-BE49-F238E27FC236}">
                  <a16:creationId xmlns:a16="http://schemas.microsoft.com/office/drawing/2014/main" id="{DEB04E19-7D85-FD29-96D7-7C45E5AA3C10}"/>
                </a:ext>
              </a:extLst>
            </p:cNvPr>
            <p:cNvSpPr/>
            <p:nvPr/>
          </p:nvSpPr>
          <p:spPr bwMode="auto">
            <a:xfrm flipH="1">
              <a:off x="5896135" y="2973102"/>
              <a:ext cx="212923" cy="29456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Freeform 97">
              <a:extLst>
                <a:ext uri="{FF2B5EF4-FFF2-40B4-BE49-F238E27FC236}">
                  <a16:creationId xmlns:a16="http://schemas.microsoft.com/office/drawing/2014/main" id="{9CA7E23E-5146-99A7-DAE5-BA08F6BF5284}"/>
                </a:ext>
              </a:extLst>
            </p:cNvPr>
            <p:cNvSpPr/>
            <p:nvPr/>
          </p:nvSpPr>
          <p:spPr bwMode="auto">
            <a:xfrm flipH="1">
              <a:off x="5981839" y="1968916"/>
              <a:ext cx="1210579" cy="1210379"/>
            </a:xfrm>
            <a:custGeom>
              <a:avLst/>
              <a:gdLst>
                <a:gd name="T0" fmla="*/ 55 w 493"/>
                <a:gd name="T1" fmla="*/ 9 h 493"/>
                <a:gd name="T2" fmla="*/ 55 w 493"/>
                <a:gd name="T3" fmla="*/ 9 h 493"/>
                <a:gd name="T4" fmla="*/ 31 w 493"/>
                <a:gd name="T5" fmla="*/ 0 h 493"/>
                <a:gd name="T6" fmla="*/ 0 w 493"/>
                <a:gd name="T7" fmla="*/ 31 h 493"/>
                <a:gd name="T8" fmla="*/ 11 w 493"/>
                <a:gd name="T9" fmla="*/ 57 h 493"/>
                <a:gd name="T10" fmla="*/ 11 w 493"/>
                <a:gd name="T11" fmla="*/ 57 h 493"/>
                <a:gd name="T12" fmla="*/ 862 w 493"/>
                <a:gd name="T13" fmla="*/ 904 h 493"/>
                <a:gd name="T14" fmla="*/ 904 w 493"/>
                <a:gd name="T15" fmla="*/ 860 h 493"/>
                <a:gd name="T16" fmla="*/ 55 w 493"/>
                <a:gd name="T17" fmla="*/ 9 h 4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3" h="493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70" y="493"/>
                    <a:pt x="470" y="493"/>
                    <a:pt x="470" y="493"/>
                  </a:cubicBezTo>
                  <a:cubicBezTo>
                    <a:pt x="493" y="469"/>
                    <a:pt x="493" y="469"/>
                    <a:pt x="493" y="469"/>
                  </a:cubicBezTo>
                  <a:cubicBezTo>
                    <a:pt x="30" y="5"/>
                    <a:pt x="30" y="5"/>
                    <a:pt x="30" y="5"/>
                  </a:cubicBezTo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5" name="Freeform 106">
              <a:extLst>
                <a:ext uri="{FF2B5EF4-FFF2-40B4-BE49-F238E27FC236}">
                  <a16:creationId xmlns:a16="http://schemas.microsoft.com/office/drawing/2014/main" id="{45CE27F9-DE98-97F3-10F5-12A52696CD78}"/>
                </a:ext>
              </a:extLst>
            </p:cNvPr>
            <p:cNvSpPr/>
            <p:nvPr/>
          </p:nvSpPr>
          <p:spPr bwMode="auto">
            <a:xfrm flipH="1">
              <a:off x="7146721" y="1985700"/>
              <a:ext cx="45698" cy="57813"/>
            </a:xfrm>
            <a:custGeom>
              <a:avLst/>
              <a:gdLst>
                <a:gd name="T0" fmla="*/ 4 w 27"/>
                <a:gd name="T1" fmla="*/ 0 h 34"/>
                <a:gd name="T2" fmla="*/ 0 w 27"/>
                <a:gd name="T3" fmla="*/ 4 h 34"/>
                <a:gd name="T4" fmla="*/ 0 w 27"/>
                <a:gd name="T5" fmla="*/ 13 h 34"/>
                <a:gd name="T6" fmla="*/ 11 w 27"/>
                <a:gd name="T7" fmla="*/ 38 h 34"/>
                <a:gd name="T8" fmla="*/ 11 w 27"/>
                <a:gd name="T9" fmla="*/ 38 h 34"/>
                <a:gd name="T10" fmla="*/ 34 w 27"/>
                <a:gd name="T11" fmla="*/ 62 h 34"/>
                <a:gd name="T12" fmla="*/ 49 w 27"/>
                <a:gd name="T13" fmla="*/ 46 h 34"/>
                <a:gd name="T14" fmla="*/ 27 w 27"/>
                <a:gd name="T15" fmla="*/ 27 h 34"/>
                <a:gd name="T16" fmla="*/ 4 w 27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" h="34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3"/>
                    <a:pt x="2" y="18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64F1D19A-73DE-78E8-A2A9-FAD07444D517}"/>
              </a:ext>
            </a:extLst>
          </p:cNvPr>
          <p:cNvGrpSpPr/>
          <p:nvPr/>
        </p:nvGrpSpPr>
        <p:grpSpPr>
          <a:xfrm>
            <a:off x="724753" y="1285105"/>
            <a:ext cx="365522" cy="438150"/>
            <a:chOff x="685009" y="1514252"/>
            <a:chExt cx="365522" cy="438150"/>
          </a:xfrm>
        </p:grpSpPr>
        <p:sp>
          <p:nvSpPr>
            <p:cNvPr id="107" name="Flowchart: Off-page Connector 108">
              <a:extLst>
                <a:ext uri="{FF2B5EF4-FFF2-40B4-BE49-F238E27FC236}">
                  <a16:creationId xmlns:a16="http://schemas.microsoft.com/office/drawing/2014/main" id="{C3F26A74-9B56-EA67-3B0E-928AE52D9A17}"/>
                </a:ext>
              </a:extLst>
            </p:cNvPr>
            <p:cNvSpPr/>
            <p:nvPr/>
          </p:nvSpPr>
          <p:spPr bwMode="auto">
            <a:xfrm>
              <a:off x="704059" y="1529730"/>
              <a:ext cx="317898" cy="422672"/>
            </a:xfrm>
            <a:prstGeom prst="flowChartOffpageConnector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zh-CN">
                <a:solidFill>
                  <a:srgbClr val="CB2900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8" name="Oval 111">
              <a:extLst>
                <a:ext uri="{FF2B5EF4-FFF2-40B4-BE49-F238E27FC236}">
                  <a16:creationId xmlns:a16="http://schemas.microsoft.com/office/drawing/2014/main" id="{318647E1-EA8E-D4E3-38FC-1531488071E5}"/>
                </a:ext>
              </a:extLst>
            </p:cNvPr>
            <p:cNvSpPr/>
            <p:nvPr/>
          </p:nvSpPr>
          <p:spPr bwMode="auto">
            <a:xfrm>
              <a:off x="685009" y="1514252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>
                  <a:solidFill>
                    <a:srgbClr val="CB290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</a:t>
              </a:r>
              <a:endParaRPr lang="en-US" altLang="zh-CN" dirty="0">
                <a:solidFill>
                  <a:srgbClr val="CB2900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D29BF06B-72A2-DAA8-68E6-8F7356A0E8CA}"/>
              </a:ext>
            </a:extLst>
          </p:cNvPr>
          <p:cNvGrpSpPr/>
          <p:nvPr/>
        </p:nvGrpSpPr>
        <p:grpSpPr>
          <a:xfrm>
            <a:off x="724753" y="2032818"/>
            <a:ext cx="365522" cy="451246"/>
            <a:chOff x="685009" y="2261965"/>
            <a:chExt cx="365522" cy="451246"/>
          </a:xfrm>
        </p:grpSpPr>
        <p:sp>
          <p:nvSpPr>
            <p:cNvPr id="110" name="Flowchart: Off-page Connector 109">
              <a:extLst>
                <a:ext uri="{FF2B5EF4-FFF2-40B4-BE49-F238E27FC236}">
                  <a16:creationId xmlns:a16="http://schemas.microsoft.com/office/drawing/2014/main" id="{42B8A9F2-EAE3-4F86-F17D-CD5053EE3736}"/>
                </a:ext>
              </a:extLst>
            </p:cNvPr>
            <p:cNvSpPr/>
            <p:nvPr/>
          </p:nvSpPr>
          <p:spPr bwMode="auto">
            <a:xfrm>
              <a:off x="704059" y="2290540"/>
              <a:ext cx="317898" cy="422671"/>
            </a:xfrm>
            <a:prstGeom prst="flowChartOffpageConnector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zh-CN">
                <a:solidFill>
                  <a:srgbClr val="CB2900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1" name="Oval 112">
              <a:extLst>
                <a:ext uri="{FF2B5EF4-FFF2-40B4-BE49-F238E27FC236}">
                  <a16:creationId xmlns:a16="http://schemas.microsoft.com/office/drawing/2014/main" id="{0BBAFB99-F565-7B5F-C13D-19ABCA53DFB9}"/>
                </a:ext>
              </a:extLst>
            </p:cNvPr>
            <p:cNvSpPr/>
            <p:nvPr/>
          </p:nvSpPr>
          <p:spPr bwMode="auto">
            <a:xfrm>
              <a:off x="685009" y="2261965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>
                  <a:solidFill>
                    <a:srgbClr val="CB290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</a:t>
              </a:r>
              <a:endParaRPr lang="en-US" altLang="zh-CN" dirty="0">
                <a:solidFill>
                  <a:srgbClr val="CB2900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3FA6A3C3-BF1B-19DE-F431-C4320C1AC38D}"/>
              </a:ext>
            </a:extLst>
          </p:cNvPr>
          <p:cNvGrpSpPr/>
          <p:nvPr/>
        </p:nvGrpSpPr>
        <p:grpSpPr>
          <a:xfrm>
            <a:off x="719990" y="2792437"/>
            <a:ext cx="365522" cy="451246"/>
            <a:chOff x="680246" y="3021584"/>
            <a:chExt cx="365522" cy="451246"/>
          </a:xfrm>
        </p:grpSpPr>
        <p:sp>
          <p:nvSpPr>
            <p:cNvPr id="113" name="Flowchart: Off-page Connector 110">
              <a:extLst>
                <a:ext uri="{FF2B5EF4-FFF2-40B4-BE49-F238E27FC236}">
                  <a16:creationId xmlns:a16="http://schemas.microsoft.com/office/drawing/2014/main" id="{80210F8F-D806-19D3-4989-DD4DF9440777}"/>
                </a:ext>
              </a:extLst>
            </p:cNvPr>
            <p:cNvSpPr/>
            <p:nvPr/>
          </p:nvSpPr>
          <p:spPr bwMode="auto">
            <a:xfrm>
              <a:off x="704059" y="3050159"/>
              <a:ext cx="317898" cy="422671"/>
            </a:xfrm>
            <a:prstGeom prst="flowChartOffpageConnector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zh-CN">
                <a:solidFill>
                  <a:srgbClr val="CB2900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5E30B250-0316-E840-0F7C-0D3CC3426F28}"/>
                </a:ext>
              </a:extLst>
            </p:cNvPr>
            <p:cNvSpPr/>
            <p:nvPr/>
          </p:nvSpPr>
          <p:spPr bwMode="auto">
            <a:xfrm>
              <a:off x="680246" y="3021584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>
                  <a:solidFill>
                    <a:srgbClr val="CB290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3</a:t>
              </a:r>
              <a:endParaRPr lang="en-US" altLang="zh-CN" dirty="0">
                <a:solidFill>
                  <a:srgbClr val="CB2900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5B67E823-E3AE-D855-7767-31F842BE7771}"/>
              </a:ext>
            </a:extLst>
          </p:cNvPr>
          <p:cNvGrpSpPr/>
          <p:nvPr/>
        </p:nvGrpSpPr>
        <p:grpSpPr>
          <a:xfrm>
            <a:off x="743803" y="3581820"/>
            <a:ext cx="366713" cy="432198"/>
            <a:chOff x="704059" y="3810967"/>
            <a:chExt cx="366713" cy="432198"/>
          </a:xfrm>
        </p:grpSpPr>
        <p:sp>
          <p:nvSpPr>
            <p:cNvPr id="124" name="Flowchart: Off-page Connector 104">
              <a:extLst>
                <a:ext uri="{FF2B5EF4-FFF2-40B4-BE49-F238E27FC236}">
                  <a16:creationId xmlns:a16="http://schemas.microsoft.com/office/drawing/2014/main" id="{E9353527-043B-D671-6D2F-B385AF75B72B}"/>
                </a:ext>
              </a:extLst>
            </p:cNvPr>
            <p:cNvSpPr/>
            <p:nvPr/>
          </p:nvSpPr>
          <p:spPr bwMode="auto">
            <a:xfrm>
              <a:off x="727871" y="3862165"/>
              <a:ext cx="317898" cy="381000"/>
            </a:xfrm>
            <a:prstGeom prst="flowChartOffpageConnector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zh-CN">
                <a:solidFill>
                  <a:srgbClr val="CB2900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5" name="Oval 107">
              <a:extLst>
                <a:ext uri="{FF2B5EF4-FFF2-40B4-BE49-F238E27FC236}">
                  <a16:creationId xmlns:a16="http://schemas.microsoft.com/office/drawing/2014/main" id="{3870202F-C960-6E36-8CE9-A2D8BEF66E58}"/>
                </a:ext>
              </a:extLst>
            </p:cNvPr>
            <p:cNvSpPr/>
            <p:nvPr/>
          </p:nvSpPr>
          <p:spPr bwMode="auto">
            <a:xfrm>
              <a:off x="704059" y="3810967"/>
              <a:ext cx="366713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dirty="0">
                  <a:solidFill>
                    <a:srgbClr val="CB290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</a:t>
              </a:r>
              <a:endParaRPr lang="en-US" altLang="zh-CN" dirty="0">
                <a:solidFill>
                  <a:srgbClr val="CB2900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AD125D8C-412E-0D19-9D95-8717B938B848}"/>
              </a:ext>
            </a:extLst>
          </p:cNvPr>
          <p:cNvGrpSpPr/>
          <p:nvPr/>
        </p:nvGrpSpPr>
        <p:grpSpPr>
          <a:xfrm>
            <a:off x="1158207" y="1227830"/>
            <a:ext cx="4074788" cy="708350"/>
            <a:chOff x="-167890" y="3940843"/>
            <a:chExt cx="4074788" cy="708350"/>
          </a:xfrm>
        </p:grpSpPr>
        <p:sp>
          <p:nvSpPr>
            <p:cNvPr id="127" name="Rectangle 18">
              <a:extLst>
                <a:ext uri="{FF2B5EF4-FFF2-40B4-BE49-F238E27FC236}">
                  <a16:creationId xmlns:a16="http://schemas.microsoft.com/office/drawing/2014/main" id="{D8EB8CE2-5E2D-4803-E91F-BF11E5A602FD}"/>
                </a:ext>
              </a:extLst>
            </p:cNvPr>
            <p:cNvSpPr/>
            <p:nvPr/>
          </p:nvSpPr>
          <p:spPr>
            <a:xfrm>
              <a:off x="-167475" y="4249083"/>
              <a:ext cx="4074373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8E37B012-4CE5-5276-FE08-40FD25B1D45F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700B1891-0443-30CA-0332-B0A3EBEED74B}"/>
              </a:ext>
            </a:extLst>
          </p:cNvPr>
          <p:cNvGrpSpPr/>
          <p:nvPr/>
        </p:nvGrpSpPr>
        <p:grpSpPr>
          <a:xfrm>
            <a:off x="1158207" y="1997229"/>
            <a:ext cx="4074788" cy="708350"/>
            <a:chOff x="-167890" y="3940843"/>
            <a:chExt cx="4074788" cy="708350"/>
          </a:xfrm>
        </p:grpSpPr>
        <p:sp>
          <p:nvSpPr>
            <p:cNvPr id="130" name="Rectangle 18">
              <a:extLst>
                <a:ext uri="{FF2B5EF4-FFF2-40B4-BE49-F238E27FC236}">
                  <a16:creationId xmlns:a16="http://schemas.microsoft.com/office/drawing/2014/main" id="{BFFD39CF-952D-56DC-D3A7-F57DD77E4F33}"/>
                </a:ext>
              </a:extLst>
            </p:cNvPr>
            <p:cNvSpPr/>
            <p:nvPr/>
          </p:nvSpPr>
          <p:spPr>
            <a:xfrm>
              <a:off x="-167475" y="4249083"/>
              <a:ext cx="4074373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18F7FF92-9930-9225-123F-3255F44F1717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EA01B310-70ED-4CE0-4D15-551350219A3A}"/>
              </a:ext>
            </a:extLst>
          </p:cNvPr>
          <p:cNvGrpSpPr/>
          <p:nvPr/>
        </p:nvGrpSpPr>
        <p:grpSpPr>
          <a:xfrm>
            <a:off x="1158207" y="2763592"/>
            <a:ext cx="3519276" cy="708350"/>
            <a:chOff x="-167890" y="3940843"/>
            <a:chExt cx="3519276" cy="708350"/>
          </a:xfrm>
        </p:grpSpPr>
        <p:sp>
          <p:nvSpPr>
            <p:cNvPr id="133" name="Rectangle 18">
              <a:extLst>
                <a:ext uri="{FF2B5EF4-FFF2-40B4-BE49-F238E27FC236}">
                  <a16:creationId xmlns:a16="http://schemas.microsoft.com/office/drawing/2014/main" id="{05FDFFBD-AD9C-19C6-9E08-F807E7D73187}"/>
                </a:ext>
              </a:extLst>
            </p:cNvPr>
            <p:cNvSpPr/>
            <p:nvPr/>
          </p:nvSpPr>
          <p:spPr>
            <a:xfrm>
              <a:off x="-167474" y="4249083"/>
              <a:ext cx="3518860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9AF496A1-241F-B781-9993-88EC622C6BB4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E1EB5195-D77F-2D4B-F02B-86D198330B86}"/>
              </a:ext>
            </a:extLst>
          </p:cNvPr>
          <p:cNvGrpSpPr/>
          <p:nvPr/>
        </p:nvGrpSpPr>
        <p:grpSpPr>
          <a:xfrm>
            <a:off x="1158207" y="3572370"/>
            <a:ext cx="3362140" cy="708350"/>
            <a:chOff x="-167890" y="3940843"/>
            <a:chExt cx="3362140" cy="708350"/>
          </a:xfrm>
        </p:grpSpPr>
        <p:sp>
          <p:nvSpPr>
            <p:cNvPr id="136" name="Rectangle 18">
              <a:extLst>
                <a:ext uri="{FF2B5EF4-FFF2-40B4-BE49-F238E27FC236}">
                  <a16:creationId xmlns:a16="http://schemas.microsoft.com/office/drawing/2014/main" id="{8A651181-C24A-A3A0-E36A-6D4D3E4FFF98}"/>
                </a:ext>
              </a:extLst>
            </p:cNvPr>
            <p:cNvSpPr/>
            <p:nvPr/>
          </p:nvSpPr>
          <p:spPr>
            <a:xfrm>
              <a:off x="-167475" y="4249083"/>
              <a:ext cx="3361725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02AE994C-D9C6-7AB2-55C1-8939C1E896C0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67177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42">
            <a:extLst>
              <a:ext uri="{FF2B5EF4-FFF2-40B4-BE49-F238E27FC236}">
                <a16:creationId xmlns:a16="http://schemas.microsoft.com/office/drawing/2014/main" id="{C060DAD2-3B06-76E7-2E7D-8A6207FF73EE}"/>
              </a:ext>
            </a:extLst>
          </p:cNvPr>
          <p:cNvGrpSpPr/>
          <p:nvPr/>
        </p:nvGrpSpPr>
        <p:grpSpPr>
          <a:xfrm>
            <a:off x="2366559" y="1251434"/>
            <a:ext cx="248051" cy="232389"/>
            <a:chOff x="5368132" y="3540125"/>
            <a:chExt cx="465138" cy="435769"/>
          </a:xfrm>
          <a:solidFill>
            <a:schemeClr val="bg2"/>
          </a:solidFill>
        </p:grpSpPr>
        <p:sp>
          <p:nvSpPr>
            <p:cNvPr id="76" name="AutoShape 110">
              <a:extLst>
                <a:ext uri="{FF2B5EF4-FFF2-40B4-BE49-F238E27FC236}">
                  <a16:creationId xmlns:a16="http://schemas.microsoft.com/office/drawing/2014/main" id="{1862814A-F399-22E9-41C4-0EE39AB695E4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7" name="AutoShape 111">
              <a:extLst>
                <a:ext uri="{FF2B5EF4-FFF2-40B4-BE49-F238E27FC236}">
                  <a16:creationId xmlns:a16="http://schemas.microsoft.com/office/drawing/2014/main" id="{BA3DFB03-C29D-7112-7584-A6ABD00FACEC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284488C-55F4-C0CC-0EFA-C53D9F3FBA94}"/>
              </a:ext>
            </a:extLst>
          </p:cNvPr>
          <p:cNvGrpSpPr/>
          <p:nvPr/>
        </p:nvGrpSpPr>
        <p:grpSpPr>
          <a:xfrm>
            <a:off x="426435" y="1337762"/>
            <a:ext cx="4256386" cy="239256"/>
            <a:chOff x="839169" y="1321354"/>
            <a:chExt cx="4256386" cy="239256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609635F-8395-961F-8DEE-FE800CEE2ED2}"/>
                </a:ext>
              </a:extLst>
            </p:cNvPr>
            <p:cNvSpPr/>
            <p:nvPr/>
          </p:nvSpPr>
          <p:spPr>
            <a:xfrm rot="18900000">
              <a:off x="839169" y="1321354"/>
              <a:ext cx="216432" cy="239256"/>
            </a:xfrm>
            <a:custGeom>
              <a:avLst/>
              <a:gdLst>
                <a:gd name="connsiteX0" fmla="*/ 53147 w 109375"/>
                <a:gd name="connsiteY0" fmla="*/ 127 h 120909"/>
                <a:gd name="connsiteX1" fmla="*/ 89723 w 109375"/>
                <a:gd name="connsiteY1" fmla="*/ 8986 h 120909"/>
                <a:gd name="connsiteX2" fmla="*/ 106583 w 109375"/>
                <a:gd name="connsiteY2" fmla="*/ 31465 h 120909"/>
                <a:gd name="connsiteX3" fmla="*/ 108488 w 109375"/>
                <a:gd name="connsiteY3" fmla="*/ 58135 h 120909"/>
                <a:gd name="connsiteX4" fmla="*/ 93248 w 109375"/>
                <a:gd name="connsiteY4" fmla="*/ 85567 h 120909"/>
                <a:gd name="connsiteX5" fmla="*/ 66863 w 109375"/>
                <a:gd name="connsiteY5" fmla="*/ 93853 h 120909"/>
                <a:gd name="connsiteX6" fmla="*/ 52290 w 109375"/>
                <a:gd name="connsiteY6" fmla="*/ 87853 h 120909"/>
                <a:gd name="connsiteX7" fmla="*/ 42956 w 109375"/>
                <a:gd name="connsiteY7" fmla="*/ 75851 h 120909"/>
                <a:gd name="connsiteX8" fmla="*/ 43337 w 109375"/>
                <a:gd name="connsiteY8" fmla="*/ 54706 h 120909"/>
                <a:gd name="connsiteX9" fmla="*/ 51433 w 109375"/>
                <a:gd name="connsiteY9" fmla="*/ 51848 h 120909"/>
                <a:gd name="connsiteX10" fmla="*/ 54290 w 109375"/>
                <a:gd name="connsiteY10" fmla="*/ 60040 h 120909"/>
                <a:gd name="connsiteX11" fmla="*/ 54100 w 109375"/>
                <a:gd name="connsiteY11" fmla="*/ 71279 h 120909"/>
                <a:gd name="connsiteX12" fmla="*/ 59529 w 109375"/>
                <a:gd name="connsiteY12" fmla="*/ 78232 h 120909"/>
                <a:gd name="connsiteX13" fmla="*/ 68292 w 109375"/>
                <a:gd name="connsiteY13" fmla="*/ 81852 h 120909"/>
                <a:gd name="connsiteX14" fmla="*/ 85437 w 109375"/>
                <a:gd name="connsiteY14" fmla="*/ 76137 h 120909"/>
                <a:gd name="connsiteX15" fmla="*/ 96391 w 109375"/>
                <a:gd name="connsiteY15" fmla="*/ 56039 h 120909"/>
                <a:gd name="connsiteX16" fmla="*/ 94962 w 109375"/>
                <a:gd name="connsiteY16" fmla="*/ 35465 h 120909"/>
                <a:gd name="connsiteX17" fmla="*/ 82770 w 109375"/>
                <a:gd name="connsiteY17" fmla="*/ 19082 h 120909"/>
                <a:gd name="connsiteX18" fmla="*/ 53814 w 109375"/>
                <a:gd name="connsiteY18" fmla="*/ 12415 h 120909"/>
                <a:gd name="connsiteX19" fmla="*/ 20858 w 109375"/>
                <a:gd name="connsiteY19" fmla="*/ 31655 h 120909"/>
                <a:gd name="connsiteX20" fmla="*/ 12476 w 109375"/>
                <a:gd name="connsiteY20" fmla="*/ 55658 h 120909"/>
                <a:gd name="connsiteX21" fmla="*/ 16190 w 109375"/>
                <a:gd name="connsiteY21" fmla="*/ 81947 h 120909"/>
                <a:gd name="connsiteX22" fmla="*/ 30145 w 109375"/>
                <a:gd name="connsiteY22" fmla="*/ 101462 h 120909"/>
                <a:gd name="connsiteX23" fmla="*/ 52872 w 109375"/>
                <a:gd name="connsiteY23" fmla="*/ 113497 h 120909"/>
                <a:gd name="connsiteX24" fmla="*/ 52576 w 109375"/>
                <a:gd name="connsiteY24" fmla="*/ 113476 h 120909"/>
                <a:gd name="connsiteX25" fmla="*/ 41554 w 109375"/>
                <a:gd name="connsiteY25" fmla="*/ 120909 h 120909"/>
                <a:gd name="connsiteX26" fmla="*/ 21846 w 109375"/>
                <a:gd name="connsiteY26" fmla="*/ 110332 h 120909"/>
                <a:gd name="connsiteX27" fmla="*/ 4856 w 109375"/>
                <a:gd name="connsiteY27" fmla="*/ 86329 h 120909"/>
                <a:gd name="connsiteX28" fmla="*/ 379 w 109375"/>
                <a:gd name="connsiteY28" fmla="*/ 54325 h 120909"/>
                <a:gd name="connsiteX29" fmla="*/ 10761 w 109375"/>
                <a:gd name="connsiteY29" fmla="*/ 24797 h 120909"/>
                <a:gd name="connsiteX30" fmla="*/ 53147 w 109375"/>
                <a:gd name="connsiteY30" fmla="*/ 127 h 12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9375" h="120909">
                  <a:moveTo>
                    <a:pt x="53147" y="127"/>
                  </a:moveTo>
                  <a:cubicBezTo>
                    <a:pt x="68673" y="-730"/>
                    <a:pt x="80770" y="2794"/>
                    <a:pt x="89723" y="8986"/>
                  </a:cubicBezTo>
                  <a:cubicBezTo>
                    <a:pt x="98105" y="14796"/>
                    <a:pt x="103535" y="22702"/>
                    <a:pt x="106583" y="31465"/>
                  </a:cubicBezTo>
                  <a:cubicBezTo>
                    <a:pt x="109535" y="40037"/>
                    <a:pt x="110107" y="49372"/>
                    <a:pt x="108488" y="58135"/>
                  </a:cubicBezTo>
                  <a:cubicBezTo>
                    <a:pt x="106487" y="69088"/>
                    <a:pt x="101249" y="79090"/>
                    <a:pt x="93248" y="85567"/>
                  </a:cubicBezTo>
                  <a:cubicBezTo>
                    <a:pt x="84389" y="92710"/>
                    <a:pt x="75150" y="94901"/>
                    <a:pt x="66863" y="93853"/>
                  </a:cubicBezTo>
                  <a:cubicBezTo>
                    <a:pt x="61339" y="93187"/>
                    <a:pt x="56386" y="90996"/>
                    <a:pt x="52290" y="87853"/>
                  </a:cubicBezTo>
                  <a:cubicBezTo>
                    <a:pt x="48194" y="84709"/>
                    <a:pt x="44956" y="80518"/>
                    <a:pt x="42956" y="75851"/>
                  </a:cubicBezTo>
                  <a:cubicBezTo>
                    <a:pt x="40193" y="69279"/>
                    <a:pt x="40003" y="61754"/>
                    <a:pt x="43337" y="54706"/>
                  </a:cubicBezTo>
                  <a:cubicBezTo>
                    <a:pt x="44765" y="51658"/>
                    <a:pt x="48480" y="50324"/>
                    <a:pt x="51433" y="51848"/>
                  </a:cubicBezTo>
                  <a:cubicBezTo>
                    <a:pt x="54481" y="53277"/>
                    <a:pt x="55814" y="56992"/>
                    <a:pt x="54290" y="60040"/>
                  </a:cubicBezTo>
                  <a:cubicBezTo>
                    <a:pt x="52481" y="63754"/>
                    <a:pt x="52671" y="67755"/>
                    <a:pt x="54100" y="71279"/>
                  </a:cubicBezTo>
                  <a:cubicBezTo>
                    <a:pt x="55243" y="73946"/>
                    <a:pt x="57148" y="76423"/>
                    <a:pt x="59529" y="78232"/>
                  </a:cubicBezTo>
                  <a:cubicBezTo>
                    <a:pt x="62006" y="80137"/>
                    <a:pt x="64958" y="81471"/>
                    <a:pt x="68292" y="81852"/>
                  </a:cubicBezTo>
                  <a:cubicBezTo>
                    <a:pt x="73436" y="82519"/>
                    <a:pt x="79436" y="80995"/>
                    <a:pt x="85437" y="76137"/>
                  </a:cubicBezTo>
                  <a:cubicBezTo>
                    <a:pt x="91057" y="71565"/>
                    <a:pt x="94867" y="64231"/>
                    <a:pt x="96391" y="56039"/>
                  </a:cubicBezTo>
                  <a:cubicBezTo>
                    <a:pt x="97629" y="49276"/>
                    <a:pt x="97153" y="42133"/>
                    <a:pt x="94962" y="35465"/>
                  </a:cubicBezTo>
                  <a:cubicBezTo>
                    <a:pt x="92771" y="29083"/>
                    <a:pt x="88771" y="23178"/>
                    <a:pt x="82770" y="19082"/>
                  </a:cubicBezTo>
                  <a:cubicBezTo>
                    <a:pt x="75912" y="14320"/>
                    <a:pt x="66387" y="11653"/>
                    <a:pt x="53814" y="12415"/>
                  </a:cubicBezTo>
                  <a:cubicBezTo>
                    <a:pt x="39336" y="13272"/>
                    <a:pt x="28001" y="20892"/>
                    <a:pt x="20858" y="31655"/>
                  </a:cubicBezTo>
                  <a:cubicBezTo>
                    <a:pt x="16190" y="38704"/>
                    <a:pt x="13333" y="46990"/>
                    <a:pt x="12476" y="55658"/>
                  </a:cubicBezTo>
                  <a:cubicBezTo>
                    <a:pt x="11618" y="64421"/>
                    <a:pt x="12761" y="73470"/>
                    <a:pt x="16190" y="81947"/>
                  </a:cubicBezTo>
                  <a:cubicBezTo>
                    <a:pt x="19048" y="89043"/>
                    <a:pt x="23644" y="95758"/>
                    <a:pt x="30145" y="101462"/>
                  </a:cubicBezTo>
                  <a:lnTo>
                    <a:pt x="52872" y="113497"/>
                  </a:lnTo>
                  <a:lnTo>
                    <a:pt x="52576" y="113476"/>
                  </a:lnTo>
                  <a:lnTo>
                    <a:pt x="41554" y="120909"/>
                  </a:lnTo>
                  <a:lnTo>
                    <a:pt x="21846" y="110332"/>
                  </a:lnTo>
                  <a:cubicBezTo>
                    <a:pt x="14023" y="103379"/>
                    <a:pt x="8428" y="95140"/>
                    <a:pt x="4856" y="86329"/>
                  </a:cubicBezTo>
                  <a:cubicBezTo>
                    <a:pt x="665" y="76042"/>
                    <a:pt x="-764" y="64993"/>
                    <a:pt x="379" y="54325"/>
                  </a:cubicBezTo>
                  <a:cubicBezTo>
                    <a:pt x="1427" y="43657"/>
                    <a:pt x="5046" y="33370"/>
                    <a:pt x="10761" y="24797"/>
                  </a:cubicBezTo>
                  <a:cubicBezTo>
                    <a:pt x="19905" y="10986"/>
                    <a:pt x="34478" y="1175"/>
                    <a:pt x="53147" y="12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B535F3E5-1199-54B6-00D2-2B3ED0065A76}"/>
                </a:ext>
              </a:extLst>
            </p:cNvPr>
            <p:cNvCxnSpPr>
              <a:cxnSpLocks/>
            </p:cNvCxnSpPr>
            <p:nvPr/>
          </p:nvCxnSpPr>
          <p:spPr>
            <a:xfrm>
              <a:off x="1007815" y="1532353"/>
              <a:ext cx="408774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7DEA2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925DA73F-0639-AF3E-76BD-645101C26FB9}"/>
              </a:ext>
            </a:extLst>
          </p:cNvPr>
          <p:cNvGrpSpPr/>
          <p:nvPr/>
        </p:nvGrpSpPr>
        <p:grpSpPr>
          <a:xfrm>
            <a:off x="661655" y="1188144"/>
            <a:ext cx="3329894" cy="830658"/>
            <a:chOff x="-167890" y="3940843"/>
            <a:chExt cx="3329894" cy="830658"/>
          </a:xfrm>
        </p:grpSpPr>
        <p:sp>
          <p:nvSpPr>
            <p:cNvPr id="107" name="Rectangle 18">
              <a:extLst>
                <a:ext uri="{FF2B5EF4-FFF2-40B4-BE49-F238E27FC236}">
                  <a16:creationId xmlns:a16="http://schemas.microsoft.com/office/drawing/2014/main" id="{0E51D2CB-3445-67DC-FC33-BAD64AF7E419}"/>
                </a:ext>
              </a:extLst>
            </p:cNvPr>
            <p:cNvSpPr/>
            <p:nvPr/>
          </p:nvSpPr>
          <p:spPr>
            <a:xfrm>
              <a:off x="-167475" y="4371391"/>
              <a:ext cx="3329479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84D5A18D-BC59-C4CA-50B9-24CDD0623741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53449499-B522-B006-F10B-5FBAE985D27F}"/>
              </a:ext>
            </a:extLst>
          </p:cNvPr>
          <p:cNvGrpSpPr/>
          <p:nvPr/>
        </p:nvGrpSpPr>
        <p:grpSpPr>
          <a:xfrm>
            <a:off x="661655" y="2188391"/>
            <a:ext cx="3329894" cy="830658"/>
            <a:chOff x="-167890" y="3940843"/>
            <a:chExt cx="3329894" cy="830658"/>
          </a:xfrm>
        </p:grpSpPr>
        <p:sp>
          <p:nvSpPr>
            <p:cNvPr id="114" name="Rectangle 18">
              <a:extLst>
                <a:ext uri="{FF2B5EF4-FFF2-40B4-BE49-F238E27FC236}">
                  <a16:creationId xmlns:a16="http://schemas.microsoft.com/office/drawing/2014/main" id="{904C701B-9C89-AED8-EC1A-A897B1917C24}"/>
                </a:ext>
              </a:extLst>
            </p:cNvPr>
            <p:cNvSpPr/>
            <p:nvPr/>
          </p:nvSpPr>
          <p:spPr>
            <a:xfrm>
              <a:off x="-167475" y="4371391"/>
              <a:ext cx="3329479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EF1206BD-A42A-9561-B0A7-13F6EC3B209E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89B6DD9B-5792-BD82-7F4F-5D661AF6C0F4}"/>
              </a:ext>
            </a:extLst>
          </p:cNvPr>
          <p:cNvGrpSpPr/>
          <p:nvPr/>
        </p:nvGrpSpPr>
        <p:grpSpPr>
          <a:xfrm>
            <a:off x="426435" y="3338256"/>
            <a:ext cx="4256386" cy="239256"/>
            <a:chOff x="839169" y="1321354"/>
            <a:chExt cx="4256386" cy="239256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58E8B2E-5BA2-3274-298E-4D198DCC4989}"/>
                </a:ext>
              </a:extLst>
            </p:cNvPr>
            <p:cNvSpPr/>
            <p:nvPr/>
          </p:nvSpPr>
          <p:spPr>
            <a:xfrm rot="18900000">
              <a:off x="839169" y="1321354"/>
              <a:ext cx="216432" cy="239256"/>
            </a:xfrm>
            <a:custGeom>
              <a:avLst/>
              <a:gdLst>
                <a:gd name="connsiteX0" fmla="*/ 53147 w 109375"/>
                <a:gd name="connsiteY0" fmla="*/ 127 h 120909"/>
                <a:gd name="connsiteX1" fmla="*/ 89723 w 109375"/>
                <a:gd name="connsiteY1" fmla="*/ 8986 h 120909"/>
                <a:gd name="connsiteX2" fmla="*/ 106583 w 109375"/>
                <a:gd name="connsiteY2" fmla="*/ 31465 h 120909"/>
                <a:gd name="connsiteX3" fmla="*/ 108488 w 109375"/>
                <a:gd name="connsiteY3" fmla="*/ 58135 h 120909"/>
                <a:gd name="connsiteX4" fmla="*/ 93248 w 109375"/>
                <a:gd name="connsiteY4" fmla="*/ 85567 h 120909"/>
                <a:gd name="connsiteX5" fmla="*/ 66863 w 109375"/>
                <a:gd name="connsiteY5" fmla="*/ 93853 h 120909"/>
                <a:gd name="connsiteX6" fmla="*/ 52290 w 109375"/>
                <a:gd name="connsiteY6" fmla="*/ 87853 h 120909"/>
                <a:gd name="connsiteX7" fmla="*/ 42956 w 109375"/>
                <a:gd name="connsiteY7" fmla="*/ 75851 h 120909"/>
                <a:gd name="connsiteX8" fmla="*/ 43337 w 109375"/>
                <a:gd name="connsiteY8" fmla="*/ 54706 h 120909"/>
                <a:gd name="connsiteX9" fmla="*/ 51433 w 109375"/>
                <a:gd name="connsiteY9" fmla="*/ 51848 h 120909"/>
                <a:gd name="connsiteX10" fmla="*/ 54290 w 109375"/>
                <a:gd name="connsiteY10" fmla="*/ 60040 h 120909"/>
                <a:gd name="connsiteX11" fmla="*/ 54100 w 109375"/>
                <a:gd name="connsiteY11" fmla="*/ 71279 h 120909"/>
                <a:gd name="connsiteX12" fmla="*/ 59529 w 109375"/>
                <a:gd name="connsiteY12" fmla="*/ 78232 h 120909"/>
                <a:gd name="connsiteX13" fmla="*/ 68292 w 109375"/>
                <a:gd name="connsiteY13" fmla="*/ 81852 h 120909"/>
                <a:gd name="connsiteX14" fmla="*/ 85437 w 109375"/>
                <a:gd name="connsiteY14" fmla="*/ 76137 h 120909"/>
                <a:gd name="connsiteX15" fmla="*/ 96391 w 109375"/>
                <a:gd name="connsiteY15" fmla="*/ 56039 h 120909"/>
                <a:gd name="connsiteX16" fmla="*/ 94962 w 109375"/>
                <a:gd name="connsiteY16" fmla="*/ 35465 h 120909"/>
                <a:gd name="connsiteX17" fmla="*/ 82770 w 109375"/>
                <a:gd name="connsiteY17" fmla="*/ 19082 h 120909"/>
                <a:gd name="connsiteX18" fmla="*/ 53814 w 109375"/>
                <a:gd name="connsiteY18" fmla="*/ 12415 h 120909"/>
                <a:gd name="connsiteX19" fmla="*/ 20858 w 109375"/>
                <a:gd name="connsiteY19" fmla="*/ 31655 h 120909"/>
                <a:gd name="connsiteX20" fmla="*/ 12476 w 109375"/>
                <a:gd name="connsiteY20" fmla="*/ 55658 h 120909"/>
                <a:gd name="connsiteX21" fmla="*/ 16190 w 109375"/>
                <a:gd name="connsiteY21" fmla="*/ 81947 h 120909"/>
                <a:gd name="connsiteX22" fmla="*/ 30145 w 109375"/>
                <a:gd name="connsiteY22" fmla="*/ 101462 h 120909"/>
                <a:gd name="connsiteX23" fmla="*/ 52872 w 109375"/>
                <a:gd name="connsiteY23" fmla="*/ 113497 h 120909"/>
                <a:gd name="connsiteX24" fmla="*/ 52576 w 109375"/>
                <a:gd name="connsiteY24" fmla="*/ 113476 h 120909"/>
                <a:gd name="connsiteX25" fmla="*/ 41554 w 109375"/>
                <a:gd name="connsiteY25" fmla="*/ 120909 h 120909"/>
                <a:gd name="connsiteX26" fmla="*/ 21846 w 109375"/>
                <a:gd name="connsiteY26" fmla="*/ 110332 h 120909"/>
                <a:gd name="connsiteX27" fmla="*/ 4856 w 109375"/>
                <a:gd name="connsiteY27" fmla="*/ 86329 h 120909"/>
                <a:gd name="connsiteX28" fmla="*/ 379 w 109375"/>
                <a:gd name="connsiteY28" fmla="*/ 54325 h 120909"/>
                <a:gd name="connsiteX29" fmla="*/ 10761 w 109375"/>
                <a:gd name="connsiteY29" fmla="*/ 24797 h 120909"/>
                <a:gd name="connsiteX30" fmla="*/ 53147 w 109375"/>
                <a:gd name="connsiteY30" fmla="*/ 127 h 12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9375" h="120909">
                  <a:moveTo>
                    <a:pt x="53147" y="127"/>
                  </a:moveTo>
                  <a:cubicBezTo>
                    <a:pt x="68673" y="-730"/>
                    <a:pt x="80770" y="2794"/>
                    <a:pt x="89723" y="8986"/>
                  </a:cubicBezTo>
                  <a:cubicBezTo>
                    <a:pt x="98105" y="14796"/>
                    <a:pt x="103535" y="22702"/>
                    <a:pt x="106583" y="31465"/>
                  </a:cubicBezTo>
                  <a:cubicBezTo>
                    <a:pt x="109535" y="40037"/>
                    <a:pt x="110107" y="49372"/>
                    <a:pt x="108488" y="58135"/>
                  </a:cubicBezTo>
                  <a:cubicBezTo>
                    <a:pt x="106487" y="69088"/>
                    <a:pt x="101249" y="79090"/>
                    <a:pt x="93248" y="85567"/>
                  </a:cubicBezTo>
                  <a:cubicBezTo>
                    <a:pt x="84389" y="92710"/>
                    <a:pt x="75150" y="94901"/>
                    <a:pt x="66863" y="93853"/>
                  </a:cubicBezTo>
                  <a:cubicBezTo>
                    <a:pt x="61339" y="93187"/>
                    <a:pt x="56386" y="90996"/>
                    <a:pt x="52290" y="87853"/>
                  </a:cubicBezTo>
                  <a:cubicBezTo>
                    <a:pt x="48194" y="84709"/>
                    <a:pt x="44956" y="80518"/>
                    <a:pt x="42956" y="75851"/>
                  </a:cubicBezTo>
                  <a:cubicBezTo>
                    <a:pt x="40193" y="69279"/>
                    <a:pt x="40003" y="61754"/>
                    <a:pt x="43337" y="54706"/>
                  </a:cubicBezTo>
                  <a:cubicBezTo>
                    <a:pt x="44765" y="51658"/>
                    <a:pt x="48480" y="50324"/>
                    <a:pt x="51433" y="51848"/>
                  </a:cubicBezTo>
                  <a:cubicBezTo>
                    <a:pt x="54481" y="53277"/>
                    <a:pt x="55814" y="56992"/>
                    <a:pt x="54290" y="60040"/>
                  </a:cubicBezTo>
                  <a:cubicBezTo>
                    <a:pt x="52481" y="63754"/>
                    <a:pt x="52671" y="67755"/>
                    <a:pt x="54100" y="71279"/>
                  </a:cubicBezTo>
                  <a:cubicBezTo>
                    <a:pt x="55243" y="73946"/>
                    <a:pt x="57148" y="76423"/>
                    <a:pt x="59529" y="78232"/>
                  </a:cubicBezTo>
                  <a:cubicBezTo>
                    <a:pt x="62006" y="80137"/>
                    <a:pt x="64958" y="81471"/>
                    <a:pt x="68292" y="81852"/>
                  </a:cubicBezTo>
                  <a:cubicBezTo>
                    <a:pt x="73436" y="82519"/>
                    <a:pt x="79436" y="80995"/>
                    <a:pt x="85437" y="76137"/>
                  </a:cubicBezTo>
                  <a:cubicBezTo>
                    <a:pt x="91057" y="71565"/>
                    <a:pt x="94867" y="64231"/>
                    <a:pt x="96391" y="56039"/>
                  </a:cubicBezTo>
                  <a:cubicBezTo>
                    <a:pt x="97629" y="49276"/>
                    <a:pt x="97153" y="42133"/>
                    <a:pt x="94962" y="35465"/>
                  </a:cubicBezTo>
                  <a:cubicBezTo>
                    <a:pt x="92771" y="29083"/>
                    <a:pt x="88771" y="23178"/>
                    <a:pt x="82770" y="19082"/>
                  </a:cubicBezTo>
                  <a:cubicBezTo>
                    <a:pt x="75912" y="14320"/>
                    <a:pt x="66387" y="11653"/>
                    <a:pt x="53814" y="12415"/>
                  </a:cubicBezTo>
                  <a:cubicBezTo>
                    <a:pt x="39336" y="13272"/>
                    <a:pt x="28001" y="20892"/>
                    <a:pt x="20858" y="31655"/>
                  </a:cubicBezTo>
                  <a:cubicBezTo>
                    <a:pt x="16190" y="38704"/>
                    <a:pt x="13333" y="46990"/>
                    <a:pt x="12476" y="55658"/>
                  </a:cubicBezTo>
                  <a:cubicBezTo>
                    <a:pt x="11618" y="64421"/>
                    <a:pt x="12761" y="73470"/>
                    <a:pt x="16190" y="81947"/>
                  </a:cubicBezTo>
                  <a:cubicBezTo>
                    <a:pt x="19048" y="89043"/>
                    <a:pt x="23644" y="95758"/>
                    <a:pt x="30145" y="101462"/>
                  </a:cubicBezTo>
                  <a:lnTo>
                    <a:pt x="52872" y="113497"/>
                  </a:lnTo>
                  <a:lnTo>
                    <a:pt x="52576" y="113476"/>
                  </a:lnTo>
                  <a:lnTo>
                    <a:pt x="41554" y="120909"/>
                  </a:lnTo>
                  <a:lnTo>
                    <a:pt x="21846" y="110332"/>
                  </a:lnTo>
                  <a:cubicBezTo>
                    <a:pt x="14023" y="103379"/>
                    <a:pt x="8428" y="95140"/>
                    <a:pt x="4856" y="86329"/>
                  </a:cubicBezTo>
                  <a:cubicBezTo>
                    <a:pt x="665" y="76042"/>
                    <a:pt x="-764" y="64993"/>
                    <a:pt x="379" y="54325"/>
                  </a:cubicBezTo>
                  <a:cubicBezTo>
                    <a:pt x="1427" y="43657"/>
                    <a:pt x="5046" y="33370"/>
                    <a:pt x="10761" y="24797"/>
                  </a:cubicBezTo>
                  <a:cubicBezTo>
                    <a:pt x="19905" y="10986"/>
                    <a:pt x="34478" y="1175"/>
                    <a:pt x="53147" y="12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5BC5C8BC-9E92-079B-7D27-9FCDC6B87D78}"/>
                </a:ext>
              </a:extLst>
            </p:cNvPr>
            <p:cNvCxnSpPr>
              <a:cxnSpLocks/>
            </p:cNvCxnSpPr>
            <p:nvPr/>
          </p:nvCxnSpPr>
          <p:spPr>
            <a:xfrm>
              <a:off x="1007815" y="1532353"/>
              <a:ext cx="408774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7DEA2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04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4D3F9C3E-729F-E21A-1E7E-4A7DCEB4B55B}"/>
              </a:ext>
            </a:extLst>
          </p:cNvPr>
          <p:cNvSpPr/>
          <p:nvPr/>
        </p:nvSpPr>
        <p:spPr bwMode="auto">
          <a:xfrm>
            <a:off x="5020931" y="397625"/>
            <a:ext cx="1007432" cy="1594474"/>
          </a:xfrm>
          <a:custGeom>
            <a:avLst/>
            <a:gdLst>
              <a:gd name="T0" fmla="*/ 0 w 891"/>
              <a:gd name="T1" fmla="*/ 1652 h 1652"/>
              <a:gd name="T2" fmla="*/ 891 w 891"/>
              <a:gd name="T3" fmla="*/ 1249 h 1652"/>
              <a:gd name="T4" fmla="*/ 891 w 891"/>
              <a:gd name="T5" fmla="*/ 0 h 1652"/>
              <a:gd name="T6" fmla="*/ 9 w 891"/>
              <a:gd name="T7" fmla="*/ 608 h 1652"/>
              <a:gd name="T8" fmla="*/ 0 w 891"/>
              <a:gd name="T9" fmla="*/ 1652 h 1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1" h="1652">
                <a:moveTo>
                  <a:pt x="0" y="1652"/>
                </a:moveTo>
                <a:lnTo>
                  <a:pt x="891" y="1249"/>
                </a:lnTo>
                <a:lnTo>
                  <a:pt x="891" y="0"/>
                </a:lnTo>
                <a:lnTo>
                  <a:pt x="9" y="608"/>
                </a:lnTo>
                <a:lnTo>
                  <a:pt x="0" y="1652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D096CDDD-5AA6-80F6-295B-E0F1BA41A234}"/>
              </a:ext>
            </a:extLst>
          </p:cNvPr>
          <p:cNvSpPr/>
          <p:nvPr/>
        </p:nvSpPr>
        <p:spPr bwMode="auto">
          <a:xfrm>
            <a:off x="6027232" y="397625"/>
            <a:ext cx="961074" cy="1593509"/>
          </a:xfrm>
          <a:custGeom>
            <a:avLst/>
            <a:gdLst>
              <a:gd name="T0" fmla="*/ 850 w 850"/>
              <a:gd name="T1" fmla="*/ 1650 h 1650"/>
              <a:gd name="T2" fmla="*/ 0 w 850"/>
              <a:gd name="T3" fmla="*/ 1249 h 1650"/>
              <a:gd name="T4" fmla="*/ 0 w 850"/>
              <a:gd name="T5" fmla="*/ 0 h 1650"/>
              <a:gd name="T6" fmla="*/ 850 w 850"/>
              <a:gd name="T7" fmla="*/ 622 h 1650"/>
              <a:gd name="T8" fmla="*/ 850 w 850"/>
              <a:gd name="T9" fmla="*/ 1650 h 1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0" h="1650">
                <a:moveTo>
                  <a:pt x="850" y="1650"/>
                </a:moveTo>
                <a:lnTo>
                  <a:pt x="0" y="1249"/>
                </a:lnTo>
                <a:lnTo>
                  <a:pt x="0" y="0"/>
                </a:lnTo>
                <a:lnTo>
                  <a:pt x="850" y="622"/>
                </a:lnTo>
                <a:lnTo>
                  <a:pt x="850" y="1650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98622BCB-A2ED-C303-2566-EAFBA3F46AAC}"/>
              </a:ext>
            </a:extLst>
          </p:cNvPr>
          <p:cNvSpPr/>
          <p:nvPr/>
        </p:nvSpPr>
        <p:spPr bwMode="auto">
          <a:xfrm>
            <a:off x="5020931" y="1602167"/>
            <a:ext cx="1967375" cy="697824"/>
          </a:xfrm>
          <a:custGeom>
            <a:avLst/>
            <a:gdLst>
              <a:gd name="T0" fmla="*/ 1741 w 1741"/>
              <a:gd name="T1" fmla="*/ 401 h 722"/>
              <a:gd name="T2" fmla="*/ 909 w 1741"/>
              <a:gd name="T3" fmla="*/ 722 h 722"/>
              <a:gd name="T4" fmla="*/ 0 w 1741"/>
              <a:gd name="T5" fmla="*/ 403 h 722"/>
              <a:gd name="T6" fmla="*/ 891 w 1741"/>
              <a:gd name="T7" fmla="*/ 0 h 722"/>
              <a:gd name="T8" fmla="*/ 1741 w 1741"/>
              <a:gd name="T9" fmla="*/ 401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1" h="722">
                <a:moveTo>
                  <a:pt x="1741" y="401"/>
                </a:moveTo>
                <a:lnTo>
                  <a:pt x="909" y="722"/>
                </a:lnTo>
                <a:lnTo>
                  <a:pt x="0" y="403"/>
                </a:lnTo>
                <a:lnTo>
                  <a:pt x="891" y="0"/>
                </a:lnTo>
                <a:lnTo>
                  <a:pt x="1741" y="401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2900"/>
              </a:gs>
            </a:gsLst>
            <a:lin ang="21485087" scaled="1"/>
          </a:gradFill>
          <a:ln w="320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ym typeface="HarmonyOS Sans SC Light" panose="00000400000000000000" pitchFamily="2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A1E3306-019F-399C-2CF0-A936869AD491}"/>
              </a:ext>
            </a:extLst>
          </p:cNvPr>
          <p:cNvGrpSpPr/>
          <p:nvPr/>
        </p:nvGrpSpPr>
        <p:grpSpPr>
          <a:xfrm>
            <a:off x="6261282" y="889866"/>
            <a:ext cx="609434" cy="656320"/>
            <a:chOff x="6261282" y="889866"/>
            <a:chExt cx="609434" cy="656320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5B894E30-A8FD-072A-E29B-983887F772B1}"/>
                </a:ext>
              </a:extLst>
            </p:cNvPr>
            <p:cNvSpPr/>
            <p:nvPr/>
          </p:nvSpPr>
          <p:spPr bwMode="auto">
            <a:xfrm>
              <a:off x="6724859" y="1058772"/>
              <a:ext cx="96107" cy="57911"/>
            </a:xfrm>
            <a:custGeom>
              <a:avLst/>
              <a:gdLst>
                <a:gd name="T0" fmla="*/ 83 w 44"/>
                <a:gd name="T1" fmla="*/ 0 h 31"/>
                <a:gd name="T2" fmla="*/ 0 w 44"/>
                <a:gd name="T3" fmla="*/ 48 h 31"/>
                <a:gd name="T4" fmla="*/ 6 w 44"/>
                <a:gd name="T5" fmla="*/ 60 h 31"/>
                <a:gd name="T6" fmla="*/ 85 w 44"/>
                <a:gd name="T7" fmla="*/ 14 h 31"/>
                <a:gd name="T8" fmla="*/ 83 w 4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07E1D392-945A-D30B-8DE2-3C676DF8379F}"/>
                </a:ext>
              </a:extLst>
            </p:cNvPr>
            <p:cNvSpPr/>
            <p:nvPr/>
          </p:nvSpPr>
          <p:spPr bwMode="auto">
            <a:xfrm>
              <a:off x="6581263" y="889866"/>
              <a:ext cx="38443" cy="118717"/>
            </a:xfrm>
            <a:custGeom>
              <a:avLst/>
              <a:gdLst>
                <a:gd name="T0" fmla="*/ 34 w 18"/>
                <a:gd name="T1" fmla="*/ 6 h 64"/>
                <a:gd name="T2" fmla="*/ 26 w 18"/>
                <a:gd name="T3" fmla="*/ 0 h 64"/>
                <a:gd name="T4" fmla="*/ 0 w 18"/>
                <a:gd name="T5" fmla="*/ 121 h 64"/>
                <a:gd name="T6" fmla="*/ 9 w 18"/>
                <a:gd name="T7" fmla="*/ 123 h 64"/>
                <a:gd name="T8" fmla="*/ 34 w 18"/>
                <a:gd name="T9" fmla="*/ 6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AA7F7367-AFB2-E8C9-7BB0-50B8004ABE4A}"/>
                </a:ext>
              </a:extLst>
            </p:cNvPr>
            <p:cNvSpPr/>
            <p:nvPr/>
          </p:nvSpPr>
          <p:spPr bwMode="auto">
            <a:xfrm>
              <a:off x="6770086" y="1209340"/>
              <a:ext cx="100630" cy="26060"/>
            </a:xfrm>
            <a:custGeom>
              <a:avLst/>
              <a:gdLst>
                <a:gd name="T0" fmla="*/ 0 w 46"/>
                <a:gd name="T1" fmla="*/ 10 h 14"/>
                <a:gd name="T2" fmla="*/ 0 w 46"/>
                <a:gd name="T3" fmla="*/ 21 h 14"/>
                <a:gd name="T4" fmla="*/ 87 w 46"/>
                <a:gd name="T5" fmla="*/ 27 h 14"/>
                <a:gd name="T6" fmla="*/ 89 w 46"/>
                <a:gd name="T7" fmla="*/ 15 h 14"/>
                <a:gd name="T8" fmla="*/ 0 w 46"/>
                <a:gd name="T9" fmla="*/ 1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D37E5C8A-1C1A-7DD5-8CA2-B30AA9987C47}"/>
                </a:ext>
              </a:extLst>
            </p:cNvPr>
            <p:cNvSpPr/>
            <p:nvPr/>
          </p:nvSpPr>
          <p:spPr bwMode="auto">
            <a:xfrm>
              <a:off x="6278242" y="1078075"/>
              <a:ext cx="98369" cy="55015"/>
            </a:xfrm>
            <a:custGeom>
              <a:avLst/>
              <a:gdLst>
                <a:gd name="T0" fmla="*/ 0 w 45"/>
                <a:gd name="T1" fmla="*/ 13 h 30"/>
                <a:gd name="T2" fmla="*/ 81 w 45"/>
                <a:gd name="T3" fmla="*/ 57 h 30"/>
                <a:gd name="T4" fmla="*/ 87 w 45"/>
                <a:gd name="T5" fmla="*/ 46 h 30"/>
                <a:gd name="T6" fmla="*/ 2 w 45"/>
                <a:gd name="T7" fmla="*/ 0 h 30"/>
                <a:gd name="T8" fmla="*/ 0 w 45"/>
                <a:gd name="T9" fmla="*/ 13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69558FBE-ED83-0F58-DA20-D6352B144483}"/>
                </a:ext>
              </a:extLst>
            </p:cNvPr>
            <p:cNvSpPr/>
            <p:nvPr/>
          </p:nvSpPr>
          <p:spPr bwMode="auto">
            <a:xfrm>
              <a:off x="6391309" y="912065"/>
              <a:ext cx="61056" cy="110030"/>
            </a:xfrm>
            <a:custGeom>
              <a:avLst/>
              <a:gdLst>
                <a:gd name="T0" fmla="*/ 54 w 28"/>
                <a:gd name="T1" fmla="*/ 108 h 59"/>
                <a:gd name="T2" fmla="*/ 6 w 28"/>
                <a:gd name="T3" fmla="*/ 0 h 59"/>
                <a:gd name="T4" fmla="*/ 0 w 28"/>
                <a:gd name="T5" fmla="*/ 10 h 59"/>
                <a:gd name="T6" fmla="*/ 46 w 28"/>
                <a:gd name="T7" fmla="*/ 114 h 59"/>
                <a:gd name="T8" fmla="*/ 54 w 28"/>
                <a:gd name="T9" fmla="*/ 108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A8084165-682C-ECE8-41A8-D625D1AEF50B}"/>
                </a:ext>
              </a:extLst>
            </p:cNvPr>
            <p:cNvSpPr/>
            <p:nvPr/>
          </p:nvSpPr>
          <p:spPr bwMode="auto">
            <a:xfrm>
              <a:off x="6261282" y="1233469"/>
              <a:ext cx="101761" cy="27990"/>
            </a:xfrm>
            <a:custGeom>
              <a:avLst/>
              <a:gdLst>
                <a:gd name="T0" fmla="*/ 0 w 47"/>
                <a:gd name="T1" fmla="*/ 17 h 15"/>
                <a:gd name="T2" fmla="*/ 4 w 47"/>
                <a:gd name="T3" fmla="*/ 29 h 15"/>
                <a:gd name="T4" fmla="*/ 88 w 47"/>
                <a:gd name="T5" fmla="*/ 21 h 15"/>
                <a:gd name="T6" fmla="*/ 90 w 47"/>
                <a:gd name="T7" fmla="*/ 10 h 15"/>
                <a:gd name="T8" fmla="*/ 0 w 47"/>
                <a:gd name="T9" fmla="*/ 1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6EFF15FB-690C-70AA-6E79-10A32CB4C4CA}"/>
                </a:ext>
              </a:extLst>
            </p:cNvPr>
            <p:cNvSpPr/>
            <p:nvPr/>
          </p:nvSpPr>
          <p:spPr bwMode="auto">
            <a:xfrm>
              <a:off x="6748603" y="1333848"/>
              <a:ext cx="80278" cy="67562"/>
            </a:xfrm>
            <a:custGeom>
              <a:avLst/>
              <a:gdLst>
                <a:gd name="T0" fmla="*/ 6 w 37"/>
                <a:gd name="T1" fmla="*/ 0 h 36"/>
                <a:gd name="T2" fmla="*/ 0 w 37"/>
                <a:gd name="T3" fmla="*/ 10 h 36"/>
                <a:gd name="T4" fmla="*/ 61 w 37"/>
                <a:gd name="T5" fmla="*/ 70 h 36"/>
                <a:gd name="T6" fmla="*/ 71 w 37"/>
                <a:gd name="T7" fmla="*/ 62 h 36"/>
                <a:gd name="T8" fmla="*/ 6 w 37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8D412F07-C5A4-33DA-B1F6-DA97A020A9A5}"/>
                </a:ext>
              </a:extLst>
            </p:cNvPr>
            <p:cNvSpPr/>
            <p:nvPr/>
          </p:nvSpPr>
          <p:spPr bwMode="auto">
            <a:xfrm>
              <a:off x="6499854" y="1430365"/>
              <a:ext cx="122113" cy="54050"/>
            </a:xfrm>
            <a:custGeom>
              <a:avLst/>
              <a:gdLst>
                <a:gd name="T0" fmla="*/ 102 w 56"/>
                <a:gd name="T1" fmla="*/ 42 h 29"/>
                <a:gd name="T2" fmla="*/ 6 w 56"/>
                <a:gd name="T3" fmla="*/ 0 h 29"/>
                <a:gd name="T4" fmla="*/ 0 w 56"/>
                <a:gd name="T5" fmla="*/ 4 h 29"/>
                <a:gd name="T6" fmla="*/ 4 w 56"/>
                <a:gd name="T7" fmla="*/ 12 h 29"/>
                <a:gd name="T8" fmla="*/ 102 w 56"/>
                <a:gd name="T9" fmla="*/ 54 h 29"/>
                <a:gd name="T10" fmla="*/ 108 w 56"/>
                <a:gd name="T11" fmla="*/ 50 h 29"/>
                <a:gd name="T12" fmla="*/ 102 w 56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C75EF2AD-92CA-D226-CB90-D08F4AD6B45D}"/>
                </a:ext>
              </a:extLst>
            </p:cNvPr>
            <p:cNvSpPr/>
            <p:nvPr/>
          </p:nvSpPr>
          <p:spPr bwMode="auto">
            <a:xfrm>
              <a:off x="6499854" y="1447739"/>
              <a:ext cx="119852" cy="54050"/>
            </a:xfrm>
            <a:custGeom>
              <a:avLst/>
              <a:gdLst>
                <a:gd name="T0" fmla="*/ 102 w 55"/>
                <a:gd name="T1" fmla="*/ 42 h 29"/>
                <a:gd name="T2" fmla="*/ 4 w 55"/>
                <a:gd name="T3" fmla="*/ 0 h 29"/>
                <a:gd name="T4" fmla="*/ 0 w 55"/>
                <a:gd name="T5" fmla="*/ 4 h 29"/>
                <a:gd name="T6" fmla="*/ 4 w 55"/>
                <a:gd name="T7" fmla="*/ 12 h 29"/>
                <a:gd name="T8" fmla="*/ 102 w 55"/>
                <a:gd name="T9" fmla="*/ 54 h 29"/>
                <a:gd name="T10" fmla="*/ 106 w 55"/>
                <a:gd name="T11" fmla="*/ 50 h 29"/>
                <a:gd name="T12" fmla="*/ 102 w 55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BEA5FB44-DC3A-40BB-7F63-0BCA91ADF364}"/>
                </a:ext>
              </a:extLst>
            </p:cNvPr>
            <p:cNvSpPr/>
            <p:nvPr/>
          </p:nvSpPr>
          <p:spPr bwMode="auto">
            <a:xfrm>
              <a:off x="6497593" y="1464147"/>
              <a:ext cx="122113" cy="54050"/>
            </a:xfrm>
            <a:custGeom>
              <a:avLst/>
              <a:gdLst>
                <a:gd name="T0" fmla="*/ 104 w 56"/>
                <a:gd name="T1" fmla="*/ 42 h 29"/>
                <a:gd name="T2" fmla="*/ 6 w 56"/>
                <a:gd name="T3" fmla="*/ 0 h 29"/>
                <a:gd name="T4" fmla="*/ 0 w 56"/>
                <a:gd name="T5" fmla="*/ 4 h 29"/>
                <a:gd name="T6" fmla="*/ 6 w 56"/>
                <a:gd name="T7" fmla="*/ 12 h 29"/>
                <a:gd name="T8" fmla="*/ 104 w 56"/>
                <a:gd name="T9" fmla="*/ 54 h 29"/>
                <a:gd name="T10" fmla="*/ 108 w 56"/>
                <a:gd name="T11" fmla="*/ 50 h 29"/>
                <a:gd name="T12" fmla="*/ 104 w 56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B4DE4919-04FB-B7A3-E8FF-60EFED00B19E}"/>
                </a:ext>
              </a:extLst>
            </p:cNvPr>
            <p:cNvSpPr/>
            <p:nvPr/>
          </p:nvSpPr>
          <p:spPr bwMode="auto">
            <a:xfrm>
              <a:off x="6499854" y="1478624"/>
              <a:ext cx="119852" cy="67562"/>
            </a:xfrm>
            <a:custGeom>
              <a:avLst/>
              <a:gdLst>
                <a:gd name="T0" fmla="*/ 102 w 55"/>
                <a:gd name="T1" fmla="*/ 43 h 36"/>
                <a:gd name="T2" fmla="*/ 4 w 55"/>
                <a:gd name="T3" fmla="*/ 0 h 36"/>
                <a:gd name="T4" fmla="*/ 0 w 55"/>
                <a:gd name="T5" fmla="*/ 2 h 36"/>
                <a:gd name="T6" fmla="*/ 2 w 55"/>
                <a:gd name="T7" fmla="*/ 8 h 36"/>
                <a:gd name="T8" fmla="*/ 10 w 55"/>
                <a:gd name="T9" fmla="*/ 19 h 36"/>
                <a:gd name="T10" fmla="*/ 15 w 55"/>
                <a:gd name="T11" fmla="*/ 29 h 36"/>
                <a:gd name="T12" fmla="*/ 17 w 55"/>
                <a:gd name="T13" fmla="*/ 31 h 36"/>
                <a:gd name="T14" fmla="*/ 17 w 55"/>
                <a:gd name="T15" fmla="*/ 31 h 36"/>
                <a:gd name="T16" fmla="*/ 27 w 55"/>
                <a:gd name="T17" fmla="*/ 47 h 36"/>
                <a:gd name="T18" fmla="*/ 75 w 55"/>
                <a:gd name="T19" fmla="*/ 68 h 36"/>
                <a:gd name="T20" fmla="*/ 85 w 55"/>
                <a:gd name="T21" fmla="*/ 60 h 36"/>
                <a:gd name="T22" fmla="*/ 85 w 55"/>
                <a:gd name="T23" fmla="*/ 60 h 36"/>
                <a:gd name="T24" fmla="*/ 89 w 55"/>
                <a:gd name="T25" fmla="*/ 60 h 36"/>
                <a:gd name="T26" fmla="*/ 102 w 55"/>
                <a:gd name="T27" fmla="*/ 51 h 36"/>
                <a:gd name="T28" fmla="*/ 102 w 55"/>
                <a:gd name="T29" fmla="*/ 51 h 36"/>
                <a:gd name="T30" fmla="*/ 106 w 55"/>
                <a:gd name="T31" fmla="*/ 49 h 36"/>
                <a:gd name="T32" fmla="*/ 102 w 55"/>
                <a:gd name="T33" fmla="*/ 43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9137C3AB-D3D0-730D-1AF8-FDE9A158243E}"/>
                </a:ext>
              </a:extLst>
            </p:cNvPr>
            <p:cNvSpPr/>
            <p:nvPr/>
          </p:nvSpPr>
          <p:spPr bwMode="auto">
            <a:xfrm>
              <a:off x="6499854" y="1413957"/>
              <a:ext cx="122113" cy="54050"/>
            </a:xfrm>
            <a:custGeom>
              <a:avLst/>
              <a:gdLst>
                <a:gd name="T0" fmla="*/ 104 w 56"/>
                <a:gd name="T1" fmla="*/ 44 h 29"/>
                <a:gd name="T2" fmla="*/ 4 w 56"/>
                <a:gd name="T3" fmla="*/ 0 h 29"/>
                <a:gd name="T4" fmla="*/ 0 w 56"/>
                <a:gd name="T5" fmla="*/ 4 h 29"/>
                <a:gd name="T6" fmla="*/ 4 w 56"/>
                <a:gd name="T7" fmla="*/ 12 h 29"/>
                <a:gd name="T8" fmla="*/ 104 w 56"/>
                <a:gd name="T9" fmla="*/ 56 h 29"/>
                <a:gd name="T10" fmla="*/ 108 w 56"/>
                <a:gd name="T11" fmla="*/ 52 h 29"/>
                <a:gd name="T12" fmla="*/ 104 w 56"/>
                <a:gd name="T13" fmla="*/ 4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D7B03B03-06F6-1420-1831-CACDFC3F8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6360" y="1056842"/>
              <a:ext cx="291714" cy="388967"/>
            </a:xfrm>
            <a:custGeom>
              <a:avLst/>
              <a:gdLst>
                <a:gd name="T0" fmla="*/ 141 w 134"/>
                <a:gd name="T1" fmla="*/ 19 h 209"/>
                <a:gd name="T2" fmla="*/ 40 w 134"/>
                <a:gd name="T3" fmla="*/ 17 h 209"/>
                <a:gd name="T4" fmla="*/ 0 w 134"/>
                <a:gd name="T5" fmla="*/ 106 h 209"/>
                <a:gd name="T6" fmla="*/ 31 w 134"/>
                <a:gd name="T7" fmla="*/ 231 h 209"/>
                <a:gd name="T8" fmla="*/ 48 w 134"/>
                <a:gd name="T9" fmla="*/ 285 h 209"/>
                <a:gd name="T10" fmla="*/ 65 w 134"/>
                <a:gd name="T11" fmla="*/ 355 h 209"/>
                <a:gd name="T12" fmla="*/ 77 w 134"/>
                <a:gd name="T13" fmla="*/ 363 h 209"/>
                <a:gd name="T14" fmla="*/ 129 w 134"/>
                <a:gd name="T15" fmla="*/ 384 h 209"/>
                <a:gd name="T16" fmla="*/ 168 w 134"/>
                <a:gd name="T17" fmla="*/ 401 h 209"/>
                <a:gd name="T18" fmla="*/ 175 w 134"/>
                <a:gd name="T19" fmla="*/ 401 h 209"/>
                <a:gd name="T20" fmla="*/ 196 w 134"/>
                <a:gd name="T21" fmla="*/ 366 h 209"/>
                <a:gd name="T22" fmla="*/ 214 w 134"/>
                <a:gd name="T23" fmla="*/ 322 h 209"/>
                <a:gd name="T24" fmla="*/ 221 w 134"/>
                <a:gd name="T25" fmla="*/ 310 h 209"/>
                <a:gd name="T26" fmla="*/ 256 w 134"/>
                <a:gd name="T27" fmla="*/ 218 h 209"/>
                <a:gd name="T28" fmla="*/ 248 w 134"/>
                <a:gd name="T29" fmla="*/ 147 h 209"/>
                <a:gd name="T30" fmla="*/ 110 w 134"/>
                <a:gd name="T31" fmla="*/ 349 h 209"/>
                <a:gd name="T32" fmla="*/ 125 w 134"/>
                <a:gd name="T33" fmla="*/ 260 h 209"/>
                <a:gd name="T34" fmla="*/ 131 w 134"/>
                <a:gd name="T35" fmla="*/ 359 h 209"/>
                <a:gd name="T36" fmla="*/ 235 w 134"/>
                <a:gd name="T37" fmla="*/ 208 h 209"/>
                <a:gd name="T38" fmla="*/ 202 w 134"/>
                <a:gd name="T39" fmla="*/ 289 h 209"/>
                <a:gd name="T40" fmla="*/ 194 w 134"/>
                <a:gd name="T41" fmla="*/ 301 h 209"/>
                <a:gd name="T42" fmla="*/ 173 w 134"/>
                <a:gd name="T43" fmla="*/ 355 h 209"/>
                <a:gd name="T44" fmla="*/ 166 w 134"/>
                <a:gd name="T45" fmla="*/ 374 h 209"/>
                <a:gd name="T46" fmla="*/ 131 w 134"/>
                <a:gd name="T47" fmla="*/ 245 h 209"/>
                <a:gd name="T48" fmla="*/ 94 w 134"/>
                <a:gd name="T49" fmla="*/ 343 h 209"/>
                <a:gd name="T50" fmla="*/ 73 w 134"/>
                <a:gd name="T51" fmla="*/ 310 h 209"/>
                <a:gd name="T52" fmla="*/ 54 w 134"/>
                <a:gd name="T53" fmla="*/ 239 h 209"/>
                <a:gd name="T54" fmla="*/ 46 w 134"/>
                <a:gd name="T55" fmla="*/ 214 h 209"/>
                <a:gd name="T56" fmla="*/ 23 w 134"/>
                <a:gd name="T57" fmla="*/ 112 h 209"/>
                <a:gd name="T58" fmla="*/ 131 w 134"/>
                <a:gd name="T59" fmla="*/ 40 h 209"/>
                <a:gd name="T60" fmla="*/ 206 w 134"/>
                <a:gd name="T61" fmla="*/ 108 h 209"/>
                <a:gd name="T62" fmla="*/ 235 w 134"/>
                <a:gd name="T63" fmla="*/ 201 h 20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5" name="Freeform 24">
            <a:extLst>
              <a:ext uri="{FF2B5EF4-FFF2-40B4-BE49-F238E27FC236}">
                <a16:creationId xmlns:a16="http://schemas.microsoft.com/office/drawing/2014/main" id="{5F4622D7-4080-D4D5-1AA6-9BAEB482DEB5}"/>
              </a:ext>
            </a:extLst>
          </p:cNvPr>
          <p:cNvSpPr/>
          <p:nvPr/>
        </p:nvSpPr>
        <p:spPr bwMode="auto">
          <a:xfrm>
            <a:off x="5302469" y="2944730"/>
            <a:ext cx="1510582" cy="162150"/>
          </a:xfrm>
          <a:custGeom>
            <a:avLst/>
            <a:gdLst>
              <a:gd name="T0" fmla="*/ 0 w 1335"/>
              <a:gd name="T1" fmla="*/ 77 h 168"/>
              <a:gd name="T2" fmla="*/ 840 w 1335"/>
              <a:gd name="T3" fmla="*/ 168 h 168"/>
              <a:gd name="T4" fmla="*/ 1335 w 1335"/>
              <a:gd name="T5" fmla="*/ 85 h 168"/>
              <a:gd name="T6" fmla="*/ 651 w 1335"/>
              <a:gd name="T7" fmla="*/ 0 h 168"/>
              <a:gd name="T8" fmla="*/ 0 w 1335"/>
              <a:gd name="T9" fmla="*/ 77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5" h="168">
                <a:moveTo>
                  <a:pt x="0" y="77"/>
                </a:moveTo>
                <a:lnTo>
                  <a:pt x="840" y="168"/>
                </a:lnTo>
                <a:lnTo>
                  <a:pt x="1335" y="85"/>
                </a:lnTo>
                <a:lnTo>
                  <a:pt x="651" y="0"/>
                </a:lnTo>
                <a:lnTo>
                  <a:pt x="0" y="77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2900"/>
              </a:gs>
            </a:gsLst>
            <a:lin ang="21485087" scaled="1"/>
          </a:gradFill>
          <a:ln w="320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F400068-D0EB-203D-114F-140D8C9E6558}"/>
              </a:ext>
            </a:extLst>
          </p:cNvPr>
          <p:cNvGrpSpPr/>
          <p:nvPr/>
        </p:nvGrpSpPr>
        <p:grpSpPr>
          <a:xfrm>
            <a:off x="5302469" y="1893651"/>
            <a:ext cx="1510583" cy="1133119"/>
            <a:chOff x="6342547" y="2242704"/>
            <a:chExt cx="1510583" cy="1133119"/>
          </a:xfrm>
        </p:grpSpPr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8990AD8D-474C-90F9-C4D1-7336006E1B15}"/>
                </a:ext>
              </a:extLst>
            </p:cNvPr>
            <p:cNvSpPr/>
            <p:nvPr/>
          </p:nvSpPr>
          <p:spPr bwMode="auto">
            <a:xfrm>
              <a:off x="7078617" y="2243669"/>
              <a:ext cx="774513" cy="113215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2E7D2B09-FE8F-7059-8BF2-76224D191B9E}"/>
                </a:ext>
              </a:extLst>
            </p:cNvPr>
            <p:cNvSpPr/>
            <p:nvPr/>
          </p:nvSpPr>
          <p:spPr bwMode="auto">
            <a:xfrm>
              <a:off x="6342547" y="2242704"/>
              <a:ext cx="736070" cy="1125398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1" name="Freeform 26">
            <a:extLst>
              <a:ext uri="{FF2B5EF4-FFF2-40B4-BE49-F238E27FC236}">
                <a16:creationId xmlns:a16="http://schemas.microsoft.com/office/drawing/2014/main" id="{1298FA75-C235-8B06-B3B6-9D120AA0E610}"/>
              </a:ext>
            </a:extLst>
          </p:cNvPr>
          <p:cNvSpPr/>
          <p:nvPr/>
        </p:nvSpPr>
        <p:spPr bwMode="auto">
          <a:xfrm>
            <a:off x="5727603" y="2966929"/>
            <a:ext cx="1094494" cy="1600265"/>
          </a:xfrm>
          <a:custGeom>
            <a:avLst/>
            <a:gdLst>
              <a:gd name="T0" fmla="*/ 968 w 968"/>
              <a:gd name="T1" fmla="*/ 1371 h 1658"/>
              <a:gd name="T2" fmla="*/ 0 w 968"/>
              <a:gd name="T3" fmla="*/ 1658 h 1658"/>
              <a:gd name="T4" fmla="*/ 0 w 968"/>
              <a:gd name="T5" fmla="*/ 0 h 1658"/>
              <a:gd name="T6" fmla="*/ 968 w 968"/>
              <a:gd name="T7" fmla="*/ 112 h 1658"/>
              <a:gd name="T8" fmla="*/ 968 w 968"/>
              <a:gd name="T9" fmla="*/ 1371 h 1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658">
                <a:moveTo>
                  <a:pt x="968" y="1371"/>
                </a:moveTo>
                <a:lnTo>
                  <a:pt x="0" y="1658"/>
                </a:lnTo>
                <a:lnTo>
                  <a:pt x="0" y="0"/>
                </a:lnTo>
                <a:lnTo>
                  <a:pt x="968" y="112"/>
                </a:lnTo>
                <a:lnTo>
                  <a:pt x="968" y="1371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Freeform 27">
            <a:extLst>
              <a:ext uri="{FF2B5EF4-FFF2-40B4-BE49-F238E27FC236}">
                <a16:creationId xmlns:a16="http://schemas.microsoft.com/office/drawing/2014/main" id="{C113F099-AE33-3659-6F20-E52ECB2CAF2E}"/>
              </a:ext>
            </a:extLst>
          </p:cNvPr>
          <p:cNvSpPr/>
          <p:nvPr/>
        </p:nvSpPr>
        <p:spPr bwMode="auto">
          <a:xfrm>
            <a:off x="4696427" y="2966929"/>
            <a:ext cx="1031176" cy="1600265"/>
          </a:xfrm>
          <a:custGeom>
            <a:avLst/>
            <a:gdLst>
              <a:gd name="T0" fmla="*/ 0 w 912"/>
              <a:gd name="T1" fmla="*/ 1371 h 1658"/>
              <a:gd name="T2" fmla="*/ 912 w 912"/>
              <a:gd name="T3" fmla="*/ 1658 h 1658"/>
              <a:gd name="T4" fmla="*/ 912 w 912"/>
              <a:gd name="T5" fmla="*/ 0 h 1658"/>
              <a:gd name="T6" fmla="*/ 8 w 912"/>
              <a:gd name="T7" fmla="*/ 112 h 1658"/>
              <a:gd name="T8" fmla="*/ 0 w 912"/>
              <a:gd name="T9" fmla="*/ 1371 h 16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2" h="1658">
                <a:moveTo>
                  <a:pt x="0" y="1371"/>
                </a:moveTo>
                <a:lnTo>
                  <a:pt x="912" y="1658"/>
                </a:lnTo>
                <a:lnTo>
                  <a:pt x="912" y="0"/>
                </a:lnTo>
                <a:lnTo>
                  <a:pt x="8" y="112"/>
                </a:lnTo>
                <a:lnTo>
                  <a:pt x="0" y="1371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Freeform 28">
            <a:extLst>
              <a:ext uri="{FF2B5EF4-FFF2-40B4-BE49-F238E27FC236}">
                <a16:creationId xmlns:a16="http://schemas.microsoft.com/office/drawing/2014/main" id="{88EAF3F4-DBFE-E93F-A7A1-DCC9EC7E5812}"/>
              </a:ext>
            </a:extLst>
          </p:cNvPr>
          <p:cNvSpPr/>
          <p:nvPr/>
        </p:nvSpPr>
        <p:spPr bwMode="auto">
          <a:xfrm>
            <a:off x="5934517" y="3322114"/>
            <a:ext cx="707803" cy="849357"/>
          </a:xfrm>
          <a:custGeom>
            <a:avLst/>
            <a:gdLst>
              <a:gd name="T0" fmla="*/ 601 w 325"/>
              <a:gd name="T1" fmla="*/ 626 h 457"/>
              <a:gd name="T2" fmla="*/ 499 w 325"/>
              <a:gd name="T3" fmla="*/ 570 h 457"/>
              <a:gd name="T4" fmla="*/ 456 w 325"/>
              <a:gd name="T5" fmla="*/ 549 h 457"/>
              <a:gd name="T6" fmla="*/ 422 w 325"/>
              <a:gd name="T7" fmla="*/ 449 h 457"/>
              <a:gd name="T8" fmla="*/ 456 w 325"/>
              <a:gd name="T9" fmla="*/ 341 h 457"/>
              <a:gd name="T10" fmla="*/ 485 w 325"/>
              <a:gd name="T11" fmla="*/ 273 h 457"/>
              <a:gd name="T12" fmla="*/ 476 w 325"/>
              <a:gd name="T13" fmla="*/ 229 h 457"/>
              <a:gd name="T14" fmla="*/ 476 w 325"/>
              <a:gd name="T15" fmla="*/ 231 h 457"/>
              <a:gd name="T16" fmla="*/ 476 w 325"/>
              <a:gd name="T17" fmla="*/ 229 h 457"/>
              <a:gd name="T18" fmla="*/ 476 w 325"/>
              <a:gd name="T19" fmla="*/ 229 h 457"/>
              <a:gd name="T20" fmla="*/ 476 w 325"/>
              <a:gd name="T21" fmla="*/ 227 h 457"/>
              <a:gd name="T22" fmla="*/ 478 w 325"/>
              <a:gd name="T23" fmla="*/ 214 h 457"/>
              <a:gd name="T24" fmla="*/ 478 w 325"/>
              <a:gd name="T25" fmla="*/ 212 h 457"/>
              <a:gd name="T26" fmla="*/ 478 w 325"/>
              <a:gd name="T27" fmla="*/ 200 h 457"/>
              <a:gd name="T28" fmla="*/ 478 w 325"/>
              <a:gd name="T29" fmla="*/ 200 h 457"/>
              <a:gd name="T30" fmla="*/ 478 w 325"/>
              <a:gd name="T31" fmla="*/ 200 h 457"/>
              <a:gd name="T32" fmla="*/ 478 w 325"/>
              <a:gd name="T33" fmla="*/ 198 h 457"/>
              <a:gd name="T34" fmla="*/ 478 w 325"/>
              <a:gd name="T35" fmla="*/ 198 h 457"/>
              <a:gd name="T36" fmla="*/ 478 w 325"/>
              <a:gd name="T37" fmla="*/ 198 h 457"/>
              <a:gd name="T38" fmla="*/ 478 w 325"/>
              <a:gd name="T39" fmla="*/ 196 h 457"/>
              <a:gd name="T40" fmla="*/ 478 w 325"/>
              <a:gd name="T41" fmla="*/ 196 h 457"/>
              <a:gd name="T42" fmla="*/ 478 w 325"/>
              <a:gd name="T43" fmla="*/ 196 h 457"/>
              <a:gd name="T44" fmla="*/ 474 w 325"/>
              <a:gd name="T45" fmla="*/ 119 h 457"/>
              <a:gd name="T46" fmla="*/ 198 w 325"/>
              <a:gd name="T47" fmla="*/ 119 h 457"/>
              <a:gd name="T48" fmla="*/ 195 w 325"/>
              <a:gd name="T49" fmla="*/ 196 h 457"/>
              <a:gd name="T50" fmla="*/ 195 w 325"/>
              <a:gd name="T51" fmla="*/ 196 h 457"/>
              <a:gd name="T52" fmla="*/ 195 w 325"/>
              <a:gd name="T53" fmla="*/ 196 h 457"/>
              <a:gd name="T54" fmla="*/ 195 w 325"/>
              <a:gd name="T55" fmla="*/ 200 h 457"/>
              <a:gd name="T56" fmla="*/ 195 w 325"/>
              <a:gd name="T57" fmla="*/ 200 h 457"/>
              <a:gd name="T58" fmla="*/ 195 w 325"/>
              <a:gd name="T59" fmla="*/ 200 h 457"/>
              <a:gd name="T60" fmla="*/ 195 w 325"/>
              <a:gd name="T61" fmla="*/ 202 h 457"/>
              <a:gd name="T62" fmla="*/ 195 w 325"/>
              <a:gd name="T63" fmla="*/ 202 h 457"/>
              <a:gd name="T64" fmla="*/ 195 w 325"/>
              <a:gd name="T65" fmla="*/ 202 h 457"/>
              <a:gd name="T66" fmla="*/ 195 w 325"/>
              <a:gd name="T67" fmla="*/ 202 h 457"/>
              <a:gd name="T68" fmla="*/ 198 w 325"/>
              <a:gd name="T69" fmla="*/ 237 h 457"/>
              <a:gd name="T70" fmla="*/ 185 w 325"/>
              <a:gd name="T71" fmla="*/ 273 h 457"/>
              <a:gd name="T72" fmla="*/ 216 w 325"/>
              <a:gd name="T73" fmla="*/ 341 h 457"/>
              <a:gd name="T74" fmla="*/ 250 w 325"/>
              <a:gd name="T75" fmla="*/ 449 h 457"/>
              <a:gd name="T76" fmla="*/ 216 w 325"/>
              <a:gd name="T77" fmla="*/ 570 h 457"/>
              <a:gd name="T78" fmla="*/ 39 w 325"/>
              <a:gd name="T79" fmla="*/ 699 h 457"/>
              <a:gd name="T80" fmla="*/ 10 w 325"/>
              <a:gd name="T81" fmla="*/ 880 h 457"/>
              <a:gd name="T82" fmla="*/ 618 w 325"/>
              <a:gd name="T83" fmla="*/ 745 h 457"/>
              <a:gd name="T84" fmla="*/ 601 w 325"/>
              <a:gd name="T85" fmla="*/ 626 h 45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25" h="457">
                <a:moveTo>
                  <a:pt x="312" y="325"/>
                </a:moveTo>
                <a:cubicBezTo>
                  <a:pt x="297" y="311"/>
                  <a:pt x="280" y="308"/>
                  <a:pt x="259" y="296"/>
                </a:cubicBezTo>
                <a:cubicBezTo>
                  <a:pt x="237" y="285"/>
                  <a:pt x="237" y="285"/>
                  <a:pt x="237" y="285"/>
                </a:cubicBezTo>
                <a:cubicBezTo>
                  <a:pt x="237" y="285"/>
                  <a:pt x="197" y="262"/>
                  <a:pt x="219" y="233"/>
                </a:cubicBezTo>
                <a:cubicBezTo>
                  <a:pt x="228" y="221"/>
                  <a:pt x="233" y="200"/>
                  <a:pt x="237" y="177"/>
                </a:cubicBezTo>
                <a:cubicBezTo>
                  <a:pt x="242" y="177"/>
                  <a:pt x="249" y="162"/>
                  <a:pt x="252" y="142"/>
                </a:cubicBezTo>
                <a:cubicBezTo>
                  <a:pt x="256" y="126"/>
                  <a:pt x="251" y="121"/>
                  <a:pt x="247" y="119"/>
                </a:cubicBezTo>
                <a:cubicBezTo>
                  <a:pt x="247" y="119"/>
                  <a:pt x="247" y="120"/>
                  <a:pt x="247" y="120"/>
                </a:cubicBezTo>
                <a:cubicBezTo>
                  <a:pt x="247" y="120"/>
                  <a:pt x="247" y="119"/>
                  <a:pt x="247" y="119"/>
                </a:cubicBezTo>
                <a:cubicBezTo>
                  <a:pt x="247" y="119"/>
                  <a:pt x="247" y="119"/>
                  <a:pt x="247" y="119"/>
                </a:cubicBezTo>
                <a:cubicBezTo>
                  <a:pt x="247" y="119"/>
                  <a:pt x="247" y="118"/>
                  <a:pt x="247" y="118"/>
                </a:cubicBezTo>
                <a:cubicBezTo>
                  <a:pt x="247" y="116"/>
                  <a:pt x="247" y="113"/>
                  <a:pt x="248" y="111"/>
                </a:cubicBezTo>
                <a:cubicBezTo>
                  <a:pt x="248" y="110"/>
                  <a:pt x="248" y="110"/>
                  <a:pt x="248" y="110"/>
                </a:cubicBezTo>
                <a:cubicBezTo>
                  <a:pt x="248" y="108"/>
                  <a:pt x="248" y="106"/>
                  <a:pt x="248" y="104"/>
                </a:cubicBezTo>
                <a:cubicBezTo>
                  <a:pt x="248" y="104"/>
                  <a:pt x="248" y="104"/>
                  <a:pt x="248" y="104"/>
                </a:cubicBezTo>
                <a:cubicBezTo>
                  <a:pt x="248" y="104"/>
                  <a:pt x="248" y="104"/>
                  <a:pt x="248" y="104"/>
                </a:cubicBezTo>
                <a:cubicBezTo>
                  <a:pt x="248" y="104"/>
                  <a:pt x="248" y="103"/>
                  <a:pt x="248" y="103"/>
                </a:cubicBezTo>
                <a:cubicBezTo>
                  <a:pt x="248" y="103"/>
                  <a:pt x="248" y="103"/>
                  <a:pt x="248" y="103"/>
                </a:cubicBezTo>
                <a:cubicBezTo>
                  <a:pt x="248" y="103"/>
                  <a:pt x="248" y="103"/>
                  <a:pt x="248" y="103"/>
                </a:cubicBezTo>
                <a:cubicBezTo>
                  <a:pt x="248" y="103"/>
                  <a:pt x="248" y="103"/>
                  <a:pt x="248" y="102"/>
                </a:cubicBezTo>
                <a:cubicBezTo>
                  <a:pt x="248" y="102"/>
                  <a:pt x="248" y="102"/>
                  <a:pt x="248" y="102"/>
                </a:cubicBezTo>
                <a:cubicBezTo>
                  <a:pt x="248" y="102"/>
                  <a:pt x="248" y="102"/>
                  <a:pt x="248" y="102"/>
                </a:cubicBezTo>
                <a:cubicBezTo>
                  <a:pt x="250" y="85"/>
                  <a:pt x="248" y="70"/>
                  <a:pt x="246" y="62"/>
                </a:cubicBezTo>
                <a:cubicBezTo>
                  <a:pt x="233" y="16"/>
                  <a:pt x="133" y="0"/>
                  <a:pt x="103" y="62"/>
                </a:cubicBezTo>
                <a:cubicBezTo>
                  <a:pt x="99" y="69"/>
                  <a:pt x="99" y="85"/>
                  <a:pt x="101" y="102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103"/>
                  <a:pt x="101" y="103"/>
                  <a:pt x="101" y="104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101" y="104"/>
                  <a:pt x="101" y="104"/>
                  <a:pt x="101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2" y="111"/>
                  <a:pt x="102" y="117"/>
                  <a:pt x="103" y="123"/>
                </a:cubicBezTo>
                <a:cubicBezTo>
                  <a:pt x="98" y="124"/>
                  <a:pt x="93" y="127"/>
                  <a:pt x="96" y="142"/>
                </a:cubicBezTo>
                <a:cubicBezTo>
                  <a:pt x="100" y="162"/>
                  <a:pt x="107" y="177"/>
                  <a:pt x="112" y="177"/>
                </a:cubicBezTo>
                <a:cubicBezTo>
                  <a:pt x="115" y="200"/>
                  <a:pt x="121" y="221"/>
                  <a:pt x="130" y="233"/>
                </a:cubicBezTo>
                <a:cubicBezTo>
                  <a:pt x="152" y="262"/>
                  <a:pt x="113" y="296"/>
                  <a:pt x="112" y="296"/>
                </a:cubicBezTo>
                <a:cubicBezTo>
                  <a:pt x="112" y="296"/>
                  <a:pt x="34" y="348"/>
                  <a:pt x="20" y="363"/>
                </a:cubicBezTo>
                <a:cubicBezTo>
                  <a:pt x="0" y="385"/>
                  <a:pt x="5" y="457"/>
                  <a:pt x="5" y="457"/>
                </a:cubicBezTo>
                <a:cubicBezTo>
                  <a:pt x="321" y="387"/>
                  <a:pt x="321" y="387"/>
                  <a:pt x="321" y="387"/>
                </a:cubicBezTo>
                <a:cubicBezTo>
                  <a:pt x="321" y="387"/>
                  <a:pt x="325" y="338"/>
                  <a:pt x="312" y="32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2900"/>
              </a:gs>
            </a:gsLst>
            <a:lin ang="21485087" scaled="1"/>
          </a:gradFill>
          <a:ln w="320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HarmonyOS Sans SC Light" panose="00000400000000000000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8CF71C6-0530-43F5-41DF-73792C1D85A2}"/>
              </a:ext>
            </a:extLst>
          </p:cNvPr>
          <p:cNvGrpSpPr/>
          <p:nvPr/>
        </p:nvGrpSpPr>
        <p:grpSpPr>
          <a:xfrm>
            <a:off x="4091516" y="1211270"/>
            <a:ext cx="1429173" cy="3303804"/>
            <a:chOff x="5131594" y="1560323"/>
            <a:chExt cx="1429173" cy="3303804"/>
          </a:xfrm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B2AAFFF8-9083-9D38-C1C5-9E10612609B5}"/>
                </a:ext>
              </a:extLst>
            </p:cNvPr>
            <p:cNvSpPr/>
            <p:nvPr/>
          </p:nvSpPr>
          <p:spPr bwMode="auto">
            <a:xfrm>
              <a:off x="5837135" y="2656765"/>
              <a:ext cx="298498" cy="92657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B0742ACD-1976-FAD8-AC55-26ACEA1B0A57}"/>
                </a:ext>
              </a:extLst>
            </p:cNvPr>
            <p:cNvSpPr/>
            <p:nvPr/>
          </p:nvSpPr>
          <p:spPr bwMode="auto">
            <a:xfrm>
              <a:off x="5217525" y="1743707"/>
              <a:ext cx="967858" cy="2993982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F91CFC82-0EF8-4E83-DFC7-9F733DDC9027}"/>
                </a:ext>
              </a:extLst>
            </p:cNvPr>
            <p:cNvSpPr/>
            <p:nvPr/>
          </p:nvSpPr>
          <p:spPr bwMode="auto">
            <a:xfrm>
              <a:off x="6032742" y="1989827"/>
              <a:ext cx="286061" cy="124508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52F554F7-A779-1D01-3CF7-519164604305}"/>
                </a:ext>
              </a:extLst>
            </p:cNvPr>
            <p:cNvSpPr/>
            <p:nvPr/>
          </p:nvSpPr>
          <p:spPr bwMode="auto">
            <a:xfrm>
              <a:off x="5940027" y="2290963"/>
              <a:ext cx="293976" cy="128369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802967DE-1950-6AC0-CE4D-99A712074FD7}"/>
                </a:ext>
              </a:extLst>
            </p:cNvPr>
            <p:cNvSpPr/>
            <p:nvPr/>
          </p:nvSpPr>
          <p:spPr bwMode="auto">
            <a:xfrm>
              <a:off x="5741028" y="2985891"/>
              <a:ext cx="312066" cy="66597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77ECB692-571C-89B8-85D9-36D61EA6ADD2}"/>
                </a:ext>
              </a:extLst>
            </p:cNvPr>
            <p:cNvSpPr/>
            <p:nvPr/>
          </p:nvSpPr>
          <p:spPr bwMode="auto">
            <a:xfrm>
              <a:off x="5637006" y="3347833"/>
              <a:ext cx="306413" cy="4150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E1077779-B127-A08E-E55F-9CCCD8632901}"/>
                </a:ext>
              </a:extLst>
            </p:cNvPr>
            <p:cNvSpPr/>
            <p:nvPr/>
          </p:nvSpPr>
          <p:spPr bwMode="auto">
            <a:xfrm>
              <a:off x="5444791" y="4006084"/>
              <a:ext cx="314328" cy="24129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1CF2B3A1-DC74-D105-BDFA-BD0C24F1F391}"/>
                </a:ext>
              </a:extLst>
            </p:cNvPr>
            <p:cNvSpPr/>
            <p:nvPr/>
          </p:nvSpPr>
          <p:spPr bwMode="auto">
            <a:xfrm>
              <a:off x="5333985" y="4360304"/>
              <a:ext cx="305282" cy="52120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2B40A3E6-C6B9-2A9D-9740-B0001F074C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1594" y="1560323"/>
              <a:ext cx="1394123" cy="3303804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F085A997-DE1B-212A-1416-6D964DC61AD5}"/>
                </a:ext>
              </a:extLst>
            </p:cNvPr>
            <p:cNvSpPr/>
            <p:nvPr/>
          </p:nvSpPr>
          <p:spPr bwMode="auto">
            <a:xfrm>
              <a:off x="5646051" y="1560323"/>
              <a:ext cx="914716" cy="3303804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2" name="AutoShape 59">
            <a:extLst>
              <a:ext uri="{FF2B5EF4-FFF2-40B4-BE49-F238E27FC236}">
                <a16:creationId xmlns:a16="http://schemas.microsoft.com/office/drawing/2014/main" id="{A89CA8CC-72D8-7B6F-6C3E-152733B5D9DB}"/>
              </a:ext>
            </a:extLst>
          </p:cNvPr>
          <p:cNvSpPr/>
          <p:nvPr/>
        </p:nvSpPr>
        <p:spPr bwMode="auto">
          <a:xfrm>
            <a:off x="2355539" y="3177719"/>
            <a:ext cx="248051" cy="24762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7DEA2"/>
              </a:gs>
            </a:gsLst>
            <a:lin ang="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80" name="Group 45">
            <a:extLst>
              <a:ext uri="{FF2B5EF4-FFF2-40B4-BE49-F238E27FC236}">
                <a16:creationId xmlns:a16="http://schemas.microsoft.com/office/drawing/2014/main" id="{4D282708-41A2-1514-4093-A0794B0C84A1}"/>
              </a:ext>
            </a:extLst>
          </p:cNvPr>
          <p:cNvGrpSpPr/>
          <p:nvPr/>
        </p:nvGrpSpPr>
        <p:grpSpPr>
          <a:xfrm>
            <a:off x="2414826" y="2166328"/>
            <a:ext cx="170165" cy="248051"/>
            <a:chOff x="3582988" y="3510757"/>
            <a:chExt cx="319088" cy="465138"/>
          </a:xfrm>
          <a:solidFill>
            <a:schemeClr val="bg2"/>
          </a:solidFill>
        </p:grpSpPr>
        <p:sp>
          <p:nvSpPr>
            <p:cNvPr id="81" name="AutoShape 113">
              <a:extLst>
                <a:ext uri="{FF2B5EF4-FFF2-40B4-BE49-F238E27FC236}">
                  <a16:creationId xmlns:a16="http://schemas.microsoft.com/office/drawing/2014/main" id="{794FB1D7-9157-7CB8-4237-B085845D523E}"/>
                </a:ext>
              </a:extLst>
            </p:cNvPr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2" name="AutoShape 114">
              <a:extLst>
                <a:ext uri="{FF2B5EF4-FFF2-40B4-BE49-F238E27FC236}">
                  <a16:creationId xmlns:a16="http://schemas.microsoft.com/office/drawing/2014/main" id="{851759CA-B5F1-C7F9-EC6A-B140FC90FC86}"/>
                </a:ext>
              </a:extLst>
            </p:cNvPr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0" name="图形 706">
            <a:extLst>
              <a:ext uri="{FF2B5EF4-FFF2-40B4-BE49-F238E27FC236}">
                <a16:creationId xmlns:a16="http://schemas.microsoft.com/office/drawing/2014/main" id="{FAE3D980-3F6A-EAE9-6798-811138BA6556}"/>
              </a:ext>
            </a:extLst>
          </p:cNvPr>
          <p:cNvGrpSpPr/>
          <p:nvPr/>
        </p:nvGrpSpPr>
        <p:grpSpPr>
          <a:xfrm>
            <a:off x="5398337" y="2265021"/>
            <a:ext cx="514939" cy="438414"/>
            <a:chOff x="2398395" y="621696"/>
            <a:chExt cx="281368" cy="239554"/>
          </a:xfrm>
          <a:scene3d>
            <a:camera prst="isometricOffAxis2Left">
              <a:rot lat="1800000" lon="0" rev="0"/>
            </a:camera>
            <a:lightRig rig="threePt" dir="t"/>
          </a:scene3d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B7A0D65-1E94-6850-D1C4-BFD36F039923}"/>
                </a:ext>
              </a:extLst>
            </p:cNvPr>
            <p:cNvSpPr/>
            <p:nvPr/>
          </p:nvSpPr>
          <p:spPr>
            <a:xfrm>
              <a:off x="2398395" y="638841"/>
              <a:ext cx="281368" cy="207073"/>
            </a:xfrm>
            <a:custGeom>
              <a:avLst/>
              <a:gdLst>
                <a:gd name="connsiteX0" fmla="*/ 281368 w 281368"/>
                <a:gd name="connsiteY0" fmla="*/ 103537 h 207073"/>
                <a:gd name="connsiteX1" fmla="*/ 281368 w 281368"/>
                <a:gd name="connsiteY1" fmla="*/ 105061 h 207073"/>
                <a:gd name="connsiteX2" fmla="*/ 272606 w 281368"/>
                <a:gd name="connsiteY2" fmla="*/ 139541 h 207073"/>
                <a:gd name="connsiteX3" fmla="*/ 270986 w 281368"/>
                <a:gd name="connsiteY3" fmla="*/ 142685 h 207073"/>
                <a:gd name="connsiteX4" fmla="*/ 239554 w 281368"/>
                <a:gd name="connsiteY4" fmla="*/ 177165 h 207073"/>
                <a:gd name="connsiteX5" fmla="*/ 235077 w 281368"/>
                <a:gd name="connsiteY5" fmla="*/ 180308 h 207073"/>
                <a:gd name="connsiteX6" fmla="*/ 140684 w 281368"/>
                <a:gd name="connsiteY6" fmla="*/ 207073 h 207073"/>
                <a:gd name="connsiteX7" fmla="*/ 46292 w 281368"/>
                <a:gd name="connsiteY7" fmla="*/ 180308 h 207073"/>
                <a:gd name="connsiteX8" fmla="*/ 41815 w 281368"/>
                <a:gd name="connsiteY8" fmla="*/ 177165 h 207073"/>
                <a:gd name="connsiteX9" fmla="*/ 10382 w 281368"/>
                <a:gd name="connsiteY9" fmla="*/ 142685 h 207073"/>
                <a:gd name="connsiteX10" fmla="*/ 8763 w 281368"/>
                <a:gd name="connsiteY10" fmla="*/ 139541 h 207073"/>
                <a:gd name="connsiteX11" fmla="*/ 0 w 281368"/>
                <a:gd name="connsiteY11" fmla="*/ 105061 h 207073"/>
                <a:gd name="connsiteX12" fmla="*/ 0 w 281368"/>
                <a:gd name="connsiteY12" fmla="*/ 103537 h 207073"/>
                <a:gd name="connsiteX13" fmla="*/ 0 w 281368"/>
                <a:gd name="connsiteY13" fmla="*/ 102013 h 207073"/>
                <a:gd name="connsiteX14" fmla="*/ 8763 w 281368"/>
                <a:gd name="connsiteY14" fmla="*/ 67532 h 207073"/>
                <a:gd name="connsiteX15" fmla="*/ 10382 w 281368"/>
                <a:gd name="connsiteY15" fmla="*/ 64389 h 207073"/>
                <a:gd name="connsiteX16" fmla="*/ 41815 w 281368"/>
                <a:gd name="connsiteY16" fmla="*/ 29908 h 207073"/>
                <a:gd name="connsiteX17" fmla="*/ 46292 w 281368"/>
                <a:gd name="connsiteY17" fmla="*/ 26765 h 207073"/>
                <a:gd name="connsiteX18" fmla="*/ 140684 w 281368"/>
                <a:gd name="connsiteY18" fmla="*/ 0 h 207073"/>
                <a:gd name="connsiteX19" fmla="*/ 235077 w 281368"/>
                <a:gd name="connsiteY19" fmla="*/ 26765 h 207073"/>
                <a:gd name="connsiteX20" fmla="*/ 239554 w 281368"/>
                <a:gd name="connsiteY20" fmla="*/ 29908 h 207073"/>
                <a:gd name="connsiteX21" fmla="*/ 270986 w 281368"/>
                <a:gd name="connsiteY21" fmla="*/ 64389 h 207073"/>
                <a:gd name="connsiteX22" fmla="*/ 272606 w 281368"/>
                <a:gd name="connsiteY22" fmla="*/ 67532 h 207073"/>
                <a:gd name="connsiteX23" fmla="*/ 281368 w 281368"/>
                <a:gd name="connsiteY23" fmla="*/ 102013 h 207073"/>
                <a:gd name="connsiteX24" fmla="*/ 281368 w 281368"/>
                <a:gd name="connsiteY24" fmla="*/ 103537 h 20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1368" h="207073">
                  <a:moveTo>
                    <a:pt x="281368" y="103537"/>
                  </a:moveTo>
                  <a:cubicBezTo>
                    <a:pt x="281368" y="104108"/>
                    <a:pt x="281368" y="104585"/>
                    <a:pt x="281368" y="105061"/>
                  </a:cubicBezTo>
                  <a:cubicBezTo>
                    <a:pt x="281178" y="117158"/>
                    <a:pt x="278035" y="128778"/>
                    <a:pt x="272606" y="139541"/>
                  </a:cubicBezTo>
                  <a:cubicBezTo>
                    <a:pt x="272034" y="140589"/>
                    <a:pt x="271558" y="141637"/>
                    <a:pt x="270986" y="142685"/>
                  </a:cubicBezTo>
                  <a:cubicBezTo>
                    <a:pt x="263747" y="155734"/>
                    <a:pt x="252984" y="167450"/>
                    <a:pt x="239554" y="177165"/>
                  </a:cubicBezTo>
                  <a:cubicBezTo>
                    <a:pt x="238125" y="178213"/>
                    <a:pt x="236601" y="179261"/>
                    <a:pt x="235077" y="180308"/>
                  </a:cubicBezTo>
                  <a:cubicBezTo>
                    <a:pt x="210121" y="196882"/>
                    <a:pt x="177070" y="207073"/>
                    <a:pt x="140684" y="207073"/>
                  </a:cubicBezTo>
                  <a:cubicBezTo>
                    <a:pt x="104299" y="207073"/>
                    <a:pt x="71247" y="196977"/>
                    <a:pt x="46292" y="180308"/>
                  </a:cubicBezTo>
                  <a:cubicBezTo>
                    <a:pt x="44767" y="179261"/>
                    <a:pt x="43243" y="178213"/>
                    <a:pt x="41815" y="177165"/>
                  </a:cubicBezTo>
                  <a:cubicBezTo>
                    <a:pt x="28384" y="167450"/>
                    <a:pt x="17621" y="155734"/>
                    <a:pt x="10382" y="142685"/>
                  </a:cubicBezTo>
                  <a:cubicBezTo>
                    <a:pt x="9811" y="141637"/>
                    <a:pt x="9239" y="140589"/>
                    <a:pt x="8763" y="139541"/>
                  </a:cubicBezTo>
                  <a:cubicBezTo>
                    <a:pt x="3334" y="128778"/>
                    <a:pt x="286" y="117158"/>
                    <a:pt x="0" y="105061"/>
                  </a:cubicBezTo>
                  <a:cubicBezTo>
                    <a:pt x="0" y="104585"/>
                    <a:pt x="0" y="104013"/>
                    <a:pt x="0" y="103537"/>
                  </a:cubicBezTo>
                  <a:cubicBezTo>
                    <a:pt x="0" y="102965"/>
                    <a:pt x="0" y="102489"/>
                    <a:pt x="0" y="102013"/>
                  </a:cubicBezTo>
                  <a:cubicBezTo>
                    <a:pt x="191" y="89916"/>
                    <a:pt x="3334" y="78296"/>
                    <a:pt x="8763" y="67532"/>
                  </a:cubicBezTo>
                  <a:cubicBezTo>
                    <a:pt x="9334" y="66485"/>
                    <a:pt x="9906" y="65437"/>
                    <a:pt x="10382" y="64389"/>
                  </a:cubicBezTo>
                  <a:cubicBezTo>
                    <a:pt x="17621" y="51340"/>
                    <a:pt x="28384" y="39624"/>
                    <a:pt x="41815" y="29908"/>
                  </a:cubicBezTo>
                  <a:cubicBezTo>
                    <a:pt x="43243" y="28861"/>
                    <a:pt x="44767" y="27813"/>
                    <a:pt x="46292" y="26765"/>
                  </a:cubicBezTo>
                  <a:cubicBezTo>
                    <a:pt x="71247" y="10192"/>
                    <a:pt x="104299" y="0"/>
                    <a:pt x="140684" y="0"/>
                  </a:cubicBezTo>
                  <a:cubicBezTo>
                    <a:pt x="177070" y="0"/>
                    <a:pt x="210121" y="10096"/>
                    <a:pt x="235077" y="26765"/>
                  </a:cubicBezTo>
                  <a:cubicBezTo>
                    <a:pt x="236601" y="27813"/>
                    <a:pt x="238125" y="28861"/>
                    <a:pt x="239554" y="29908"/>
                  </a:cubicBezTo>
                  <a:cubicBezTo>
                    <a:pt x="252984" y="39624"/>
                    <a:pt x="263747" y="51340"/>
                    <a:pt x="270986" y="64389"/>
                  </a:cubicBezTo>
                  <a:cubicBezTo>
                    <a:pt x="271558" y="65437"/>
                    <a:pt x="272129" y="66485"/>
                    <a:pt x="272606" y="67532"/>
                  </a:cubicBezTo>
                  <a:cubicBezTo>
                    <a:pt x="278035" y="78296"/>
                    <a:pt x="281083" y="89916"/>
                    <a:pt x="281368" y="102013"/>
                  </a:cubicBezTo>
                  <a:cubicBezTo>
                    <a:pt x="281368" y="102489"/>
                    <a:pt x="281368" y="103061"/>
                    <a:pt x="281368" y="103537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C2900"/>
                </a:gs>
              </a:gsLst>
              <a:lin ang="21485087" scaled="1"/>
            </a:gradFill>
            <a:ln w="32015" cap="flat">
              <a:noFill/>
              <a:prstDash val="solid"/>
              <a:miter/>
            </a:ln>
            <a:sp3d/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2" name="图形 706">
              <a:extLst>
                <a:ext uri="{FF2B5EF4-FFF2-40B4-BE49-F238E27FC236}">
                  <a16:creationId xmlns:a16="http://schemas.microsoft.com/office/drawing/2014/main" id="{0C8200B6-A271-982C-055A-185DE4E41A16}"/>
                </a:ext>
              </a:extLst>
            </p:cNvPr>
            <p:cNvGrpSpPr/>
            <p:nvPr/>
          </p:nvGrpSpPr>
          <p:grpSpPr>
            <a:xfrm>
              <a:off x="2435637" y="644080"/>
              <a:ext cx="206882" cy="196691"/>
              <a:chOff x="2435637" y="644080"/>
              <a:chExt cx="206882" cy="196691"/>
            </a:xfrm>
            <a:solidFill>
              <a:srgbClr val="FFFFFF"/>
            </a:solidFill>
          </p:grpSpPr>
          <p:grpSp>
            <p:nvGrpSpPr>
              <p:cNvPr id="95" name="图形 706">
                <a:extLst>
                  <a:ext uri="{FF2B5EF4-FFF2-40B4-BE49-F238E27FC236}">
                    <a16:creationId xmlns:a16="http://schemas.microsoft.com/office/drawing/2014/main" id="{5F3CA639-2970-EF5A-44F4-CDC89965204C}"/>
                  </a:ext>
                </a:extLst>
              </p:cNvPr>
              <p:cNvGrpSpPr/>
              <p:nvPr/>
            </p:nvGrpSpPr>
            <p:grpSpPr>
              <a:xfrm>
                <a:off x="2435637" y="644080"/>
                <a:ext cx="206882" cy="196691"/>
                <a:chOff x="2435637" y="644080"/>
                <a:chExt cx="206882" cy="196691"/>
              </a:xfrm>
              <a:solidFill>
                <a:srgbClr val="FFFFFF"/>
              </a:solidFill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ECDFA63A-851B-6D97-74DB-67E2228ACE54}"/>
                    </a:ext>
                  </a:extLst>
                </p:cNvPr>
                <p:cNvSpPr/>
                <p:nvPr/>
              </p:nvSpPr>
              <p:spPr>
                <a:xfrm>
                  <a:off x="2577846" y="644080"/>
                  <a:ext cx="64674" cy="196691"/>
                </a:xfrm>
                <a:custGeom>
                  <a:avLst/>
                  <a:gdLst>
                    <a:gd name="connsiteX0" fmla="*/ 95 w 64674"/>
                    <a:gd name="connsiteY0" fmla="*/ 0 h 196691"/>
                    <a:gd name="connsiteX1" fmla="*/ 2667 w 64674"/>
                    <a:gd name="connsiteY1" fmla="*/ 952 h 196691"/>
                    <a:gd name="connsiteX2" fmla="*/ 9715 w 64674"/>
                    <a:gd name="connsiteY2" fmla="*/ 4096 h 196691"/>
                    <a:gd name="connsiteX3" fmla="*/ 20098 w 64674"/>
                    <a:gd name="connsiteY3" fmla="*/ 10192 h 196691"/>
                    <a:gd name="connsiteX4" fmla="*/ 32290 w 64674"/>
                    <a:gd name="connsiteY4" fmla="*/ 20193 h 196691"/>
                    <a:gd name="connsiteX5" fmla="*/ 33909 w 64674"/>
                    <a:gd name="connsiteY5" fmla="*/ 21717 h 196691"/>
                    <a:gd name="connsiteX6" fmla="*/ 35433 w 64674"/>
                    <a:gd name="connsiteY6" fmla="*/ 23336 h 196691"/>
                    <a:gd name="connsiteX7" fmla="*/ 38576 w 64674"/>
                    <a:gd name="connsiteY7" fmla="*/ 26765 h 196691"/>
                    <a:gd name="connsiteX8" fmla="*/ 44577 w 64674"/>
                    <a:gd name="connsiteY8" fmla="*/ 34480 h 196691"/>
                    <a:gd name="connsiteX9" fmla="*/ 55150 w 64674"/>
                    <a:gd name="connsiteY9" fmla="*/ 52959 h 196691"/>
                    <a:gd name="connsiteX10" fmla="*/ 57245 w 64674"/>
                    <a:gd name="connsiteY10" fmla="*/ 58102 h 196691"/>
                    <a:gd name="connsiteX11" fmla="*/ 59150 w 64674"/>
                    <a:gd name="connsiteY11" fmla="*/ 63532 h 196691"/>
                    <a:gd name="connsiteX12" fmla="*/ 62198 w 64674"/>
                    <a:gd name="connsiteY12" fmla="*/ 74771 h 196691"/>
                    <a:gd name="connsiteX13" fmla="*/ 64675 w 64674"/>
                    <a:gd name="connsiteY13" fmla="*/ 98393 h 196691"/>
                    <a:gd name="connsiteX14" fmla="*/ 62198 w 64674"/>
                    <a:gd name="connsiteY14" fmla="*/ 122015 h 196691"/>
                    <a:gd name="connsiteX15" fmla="*/ 55150 w 64674"/>
                    <a:gd name="connsiteY15" fmla="*/ 143732 h 196691"/>
                    <a:gd name="connsiteX16" fmla="*/ 44577 w 64674"/>
                    <a:gd name="connsiteY16" fmla="*/ 162211 h 196691"/>
                    <a:gd name="connsiteX17" fmla="*/ 32194 w 64674"/>
                    <a:gd name="connsiteY17" fmla="*/ 176498 h 196691"/>
                    <a:gd name="connsiteX18" fmla="*/ 20002 w 64674"/>
                    <a:gd name="connsiteY18" fmla="*/ 186499 h 196691"/>
                    <a:gd name="connsiteX19" fmla="*/ 9620 w 64674"/>
                    <a:gd name="connsiteY19" fmla="*/ 192595 h 196691"/>
                    <a:gd name="connsiteX20" fmla="*/ 2572 w 64674"/>
                    <a:gd name="connsiteY20" fmla="*/ 195739 h 196691"/>
                    <a:gd name="connsiteX21" fmla="*/ 0 w 64674"/>
                    <a:gd name="connsiteY21" fmla="*/ 196691 h 196691"/>
                    <a:gd name="connsiteX22" fmla="*/ 2381 w 64674"/>
                    <a:gd name="connsiteY22" fmla="*/ 195358 h 196691"/>
                    <a:gd name="connsiteX23" fmla="*/ 8858 w 64674"/>
                    <a:gd name="connsiteY23" fmla="*/ 191262 h 196691"/>
                    <a:gd name="connsiteX24" fmla="*/ 18288 w 64674"/>
                    <a:gd name="connsiteY24" fmla="*/ 184118 h 196691"/>
                    <a:gd name="connsiteX25" fmla="*/ 29242 w 64674"/>
                    <a:gd name="connsiteY25" fmla="*/ 173450 h 196691"/>
                    <a:gd name="connsiteX26" fmla="*/ 40100 w 64674"/>
                    <a:gd name="connsiteY26" fmla="*/ 159067 h 196691"/>
                    <a:gd name="connsiteX27" fmla="*/ 49244 w 64674"/>
                    <a:gd name="connsiteY27" fmla="*/ 141161 h 196691"/>
                    <a:gd name="connsiteX28" fmla="*/ 55340 w 64674"/>
                    <a:gd name="connsiteY28" fmla="*/ 120491 h 196691"/>
                    <a:gd name="connsiteX29" fmla="*/ 57436 w 64674"/>
                    <a:gd name="connsiteY29" fmla="*/ 98393 h 196691"/>
                    <a:gd name="connsiteX30" fmla="*/ 55340 w 64674"/>
                    <a:gd name="connsiteY30" fmla="*/ 76295 h 196691"/>
                    <a:gd name="connsiteX31" fmla="*/ 52768 w 64674"/>
                    <a:gd name="connsiteY31" fmla="*/ 65722 h 196691"/>
                    <a:gd name="connsiteX32" fmla="*/ 51149 w 64674"/>
                    <a:gd name="connsiteY32" fmla="*/ 60674 h 196691"/>
                    <a:gd name="connsiteX33" fmla="*/ 49244 w 64674"/>
                    <a:gd name="connsiteY33" fmla="*/ 55721 h 196691"/>
                    <a:gd name="connsiteX34" fmla="*/ 40100 w 64674"/>
                    <a:gd name="connsiteY34" fmla="*/ 37814 h 196691"/>
                    <a:gd name="connsiteX35" fmla="*/ 34766 w 64674"/>
                    <a:gd name="connsiteY35" fmla="*/ 30194 h 196691"/>
                    <a:gd name="connsiteX36" fmla="*/ 32004 w 64674"/>
                    <a:gd name="connsiteY36" fmla="*/ 26670 h 196691"/>
                    <a:gd name="connsiteX37" fmla="*/ 30575 w 64674"/>
                    <a:gd name="connsiteY37" fmla="*/ 24955 h 196691"/>
                    <a:gd name="connsiteX38" fmla="*/ 29146 w 64674"/>
                    <a:gd name="connsiteY38" fmla="*/ 23336 h 196691"/>
                    <a:gd name="connsiteX39" fmla="*/ 18192 w 64674"/>
                    <a:gd name="connsiteY39" fmla="*/ 12668 h 196691"/>
                    <a:gd name="connsiteX40" fmla="*/ 8763 w 64674"/>
                    <a:gd name="connsiteY40" fmla="*/ 5524 h 196691"/>
                    <a:gd name="connsiteX41" fmla="*/ 2286 w 64674"/>
                    <a:gd name="connsiteY41" fmla="*/ 1429 h 196691"/>
                    <a:gd name="connsiteX42" fmla="*/ 95 w 64674"/>
                    <a:gd name="connsiteY42" fmla="*/ 0 h 196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64674" h="196691">
                      <a:moveTo>
                        <a:pt x="95" y="0"/>
                      </a:moveTo>
                      <a:cubicBezTo>
                        <a:pt x="95" y="0"/>
                        <a:pt x="952" y="381"/>
                        <a:pt x="2667" y="952"/>
                      </a:cubicBezTo>
                      <a:cubicBezTo>
                        <a:pt x="4286" y="1619"/>
                        <a:pt x="6763" y="2572"/>
                        <a:pt x="9715" y="4096"/>
                      </a:cubicBezTo>
                      <a:cubicBezTo>
                        <a:pt x="12668" y="5620"/>
                        <a:pt x="16192" y="7620"/>
                        <a:pt x="20098" y="10192"/>
                      </a:cubicBezTo>
                      <a:cubicBezTo>
                        <a:pt x="23908" y="12859"/>
                        <a:pt x="28194" y="16097"/>
                        <a:pt x="32290" y="20193"/>
                      </a:cubicBezTo>
                      <a:cubicBezTo>
                        <a:pt x="32766" y="20669"/>
                        <a:pt x="33338" y="21241"/>
                        <a:pt x="33909" y="21717"/>
                      </a:cubicBezTo>
                      <a:cubicBezTo>
                        <a:pt x="34385" y="22193"/>
                        <a:pt x="34957" y="22765"/>
                        <a:pt x="35433" y="23336"/>
                      </a:cubicBezTo>
                      <a:cubicBezTo>
                        <a:pt x="36481" y="24479"/>
                        <a:pt x="37528" y="25622"/>
                        <a:pt x="38576" y="26765"/>
                      </a:cubicBezTo>
                      <a:cubicBezTo>
                        <a:pt x="40672" y="29146"/>
                        <a:pt x="42672" y="31718"/>
                        <a:pt x="44577" y="34480"/>
                      </a:cubicBezTo>
                      <a:cubicBezTo>
                        <a:pt x="48482" y="40005"/>
                        <a:pt x="52197" y="46101"/>
                        <a:pt x="55150" y="52959"/>
                      </a:cubicBezTo>
                      <a:cubicBezTo>
                        <a:pt x="55912" y="54673"/>
                        <a:pt x="56674" y="56388"/>
                        <a:pt x="57245" y="58102"/>
                      </a:cubicBezTo>
                      <a:cubicBezTo>
                        <a:pt x="57912" y="59912"/>
                        <a:pt x="58579" y="61722"/>
                        <a:pt x="59150" y="63532"/>
                      </a:cubicBezTo>
                      <a:cubicBezTo>
                        <a:pt x="60388" y="67151"/>
                        <a:pt x="61341" y="70961"/>
                        <a:pt x="62198" y="74771"/>
                      </a:cubicBezTo>
                      <a:cubicBezTo>
                        <a:pt x="63817" y="82486"/>
                        <a:pt x="64675" y="90392"/>
                        <a:pt x="64675" y="98393"/>
                      </a:cubicBezTo>
                      <a:cubicBezTo>
                        <a:pt x="64675" y="106394"/>
                        <a:pt x="63817" y="114300"/>
                        <a:pt x="62198" y="122015"/>
                      </a:cubicBezTo>
                      <a:cubicBezTo>
                        <a:pt x="60674" y="129730"/>
                        <a:pt x="58102" y="137065"/>
                        <a:pt x="55150" y="143732"/>
                      </a:cubicBezTo>
                      <a:cubicBezTo>
                        <a:pt x="52101" y="150590"/>
                        <a:pt x="48482" y="156686"/>
                        <a:pt x="44577" y="162211"/>
                      </a:cubicBezTo>
                      <a:cubicBezTo>
                        <a:pt x="40672" y="167735"/>
                        <a:pt x="36481" y="172498"/>
                        <a:pt x="32194" y="176498"/>
                      </a:cubicBezTo>
                      <a:cubicBezTo>
                        <a:pt x="28003" y="180594"/>
                        <a:pt x="23813" y="183832"/>
                        <a:pt x="20002" y="186499"/>
                      </a:cubicBezTo>
                      <a:cubicBezTo>
                        <a:pt x="16192" y="189167"/>
                        <a:pt x="12573" y="191167"/>
                        <a:pt x="9620" y="192595"/>
                      </a:cubicBezTo>
                      <a:cubicBezTo>
                        <a:pt x="6667" y="194119"/>
                        <a:pt x="4191" y="195072"/>
                        <a:pt x="2572" y="195739"/>
                      </a:cubicBezTo>
                      <a:cubicBezTo>
                        <a:pt x="952" y="196405"/>
                        <a:pt x="0" y="196691"/>
                        <a:pt x="0" y="196691"/>
                      </a:cubicBezTo>
                      <a:cubicBezTo>
                        <a:pt x="0" y="196691"/>
                        <a:pt x="857" y="196215"/>
                        <a:pt x="2381" y="195358"/>
                      </a:cubicBezTo>
                      <a:cubicBezTo>
                        <a:pt x="3905" y="194500"/>
                        <a:pt x="6096" y="193072"/>
                        <a:pt x="8858" y="191262"/>
                      </a:cubicBezTo>
                      <a:cubicBezTo>
                        <a:pt x="11620" y="189452"/>
                        <a:pt x="14764" y="187071"/>
                        <a:pt x="18288" y="184118"/>
                      </a:cubicBezTo>
                      <a:cubicBezTo>
                        <a:pt x="21717" y="181165"/>
                        <a:pt x="25527" y="177641"/>
                        <a:pt x="29242" y="173450"/>
                      </a:cubicBezTo>
                      <a:cubicBezTo>
                        <a:pt x="32956" y="169259"/>
                        <a:pt x="36671" y="164401"/>
                        <a:pt x="40100" y="159067"/>
                      </a:cubicBezTo>
                      <a:cubicBezTo>
                        <a:pt x="43529" y="153638"/>
                        <a:pt x="46577" y="147542"/>
                        <a:pt x="49244" y="141161"/>
                      </a:cubicBezTo>
                      <a:cubicBezTo>
                        <a:pt x="51911" y="134588"/>
                        <a:pt x="53911" y="127730"/>
                        <a:pt x="55340" y="120491"/>
                      </a:cubicBezTo>
                      <a:cubicBezTo>
                        <a:pt x="56769" y="113252"/>
                        <a:pt x="57436" y="105823"/>
                        <a:pt x="57436" y="98393"/>
                      </a:cubicBezTo>
                      <a:cubicBezTo>
                        <a:pt x="57436" y="90964"/>
                        <a:pt x="56769" y="83439"/>
                        <a:pt x="55340" y="76295"/>
                      </a:cubicBezTo>
                      <a:cubicBezTo>
                        <a:pt x="54578" y="72676"/>
                        <a:pt x="53721" y="69151"/>
                        <a:pt x="52768" y="65722"/>
                      </a:cubicBezTo>
                      <a:cubicBezTo>
                        <a:pt x="52292" y="64008"/>
                        <a:pt x="51721" y="62294"/>
                        <a:pt x="51149" y="60674"/>
                      </a:cubicBezTo>
                      <a:cubicBezTo>
                        <a:pt x="50578" y="58960"/>
                        <a:pt x="49911" y="57340"/>
                        <a:pt x="49244" y="55721"/>
                      </a:cubicBezTo>
                      <a:cubicBezTo>
                        <a:pt x="46577" y="49244"/>
                        <a:pt x="43529" y="43244"/>
                        <a:pt x="40100" y="37814"/>
                      </a:cubicBezTo>
                      <a:cubicBezTo>
                        <a:pt x="38386" y="35147"/>
                        <a:pt x="36576" y="32575"/>
                        <a:pt x="34766" y="30194"/>
                      </a:cubicBezTo>
                      <a:cubicBezTo>
                        <a:pt x="33814" y="28956"/>
                        <a:pt x="32956" y="27813"/>
                        <a:pt x="32004" y="26670"/>
                      </a:cubicBezTo>
                      <a:cubicBezTo>
                        <a:pt x="31528" y="26098"/>
                        <a:pt x="31051" y="25527"/>
                        <a:pt x="30575" y="24955"/>
                      </a:cubicBezTo>
                      <a:cubicBezTo>
                        <a:pt x="30099" y="24384"/>
                        <a:pt x="29623" y="23908"/>
                        <a:pt x="29146" y="23336"/>
                      </a:cubicBezTo>
                      <a:cubicBezTo>
                        <a:pt x="25432" y="19145"/>
                        <a:pt x="21717" y="15621"/>
                        <a:pt x="18192" y="12668"/>
                      </a:cubicBezTo>
                      <a:cubicBezTo>
                        <a:pt x="14668" y="9715"/>
                        <a:pt x="11525" y="7334"/>
                        <a:pt x="8763" y="5524"/>
                      </a:cubicBezTo>
                      <a:cubicBezTo>
                        <a:pt x="6001" y="3715"/>
                        <a:pt x="3810" y="2286"/>
                        <a:pt x="2286" y="1429"/>
                      </a:cubicBezTo>
                      <a:cubicBezTo>
                        <a:pt x="952" y="476"/>
                        <a:pt x="95" y="0"/>
                        <a:pt x="95" y="0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F7DEA2"/>
                    </a:gs>
                    <a:gs pos="100000">
                      <a:srgbClr val="F7DEA2">
                        <a:alpha val="0"/>
                      </a:srgbClr>
                    </a:gs>
                  </a:gsLst>
                  <a:lin ang="3000000" scaled="0"/>
                </a:gradFill>
                <a:ln w="25400" cap="flat">
                  <a:noFill/>
                  <a:prstDash val="solid"/>
                  <a:miter/>
                </a:ln>
                <a:sp3d/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B6614A3-1CA5-2FC3-A6D3-83534D1F5476}"/>
                    </a:ext>
                  </a:extLst>
                </p:cNvPr>
                <p:cNvSpPr/>
                <p:nvPr/>
              </p:nvSpPr>
              <p:spPr>
                <a:xfrm>
                  <a:off x="2435637" y="644080"/>
                  <a:ext cx="64674" cy="196691"/>
                </a:xfrm>
                <a:custGeom>
                  <a:avLst/>
                  <a:gdLst>
                    <a:gd name="connsiteX0" fmla="*/ 64579 w 64674"/>
                    <a:gd name="connsiteY0" fmla="*/ 196691 h 196691"/>
                    <a:gd name="connsiteX1" fmla="*/ 62008 w 64674"/>
                    <a:gd name="connsiteY1" fmla="*/ 195739 h 196691"/>
                    <a:gd name="connsiteX2" fmla="*/ 54959 w 64674"/>
                    <a:gd name="connsiteY2" fmla="*/ 192595 h 196691"/>
                    <a:gd name="connsiteX3" fmla="*/ 44577 w 64674"/>
                    <a:gd name="connsiteY3" fmla="*/ 186499 h 196691"/>
                    <a:gd name="connsiteX4" fmla="*/ 32385 w 64674"/>
                    <a:gd name="connsiteY4" fmla="*/ 176498 h 196691"/>
                    <a:gd name="connsiteX5" fmla="*/ 30766 w 64674"/>
                    <a:gd name="connsiteY5" fmla="*/ 174974 h 196691"/>
                    <a:gd name="connsiteX6" fmla="*/ 29242 w 64674"/>
                    <a:gd name="connsiteY6" fmla="*/ 173355 h 196691"/>
                    <a:gd name="connsiteX7" fmla="*/ 26099 w 64674"/>
                    <a:gd name="connsiteY7" fmla="*/ 169926 h 196691"/>
                    <a:gd name="connsiteX8" fmla="*/ 20098 w 64674"/>
                    <a:gd name="connsiteY8" fmla="*/ 162211 h 196691"/>
                    <a:gd name="connsiteX9" fmla="*/ 9525 w 64674"/>
                    <a:gd name="connsiteY9" fmla="*/ 143732 h 196691"/>
                    <a:gd name="connsiteX10" fmla="*/ 7429 w 64674"/>
                    <a:gd name="connsiteY10" fmla="*/ 138589 h 196691"/>
                    <a:gd name="connsiteX11" fmla="*/ 5525 w 64674"/>
                    <a:gd name="connsiteY11" fmla="*/ 133159 h 196691"/>
                    <a:gd name="connsiteX12" fmla="*/ 2476 w 64674"/>
                    <a:gd name="connsiteY12" fmla="*/ 121920 h 196691"/>
                    <a:gd name="connsiteX13" fmla="*/ 0 w 64674"/>
                    <a:gd name="connsiteY13" fmla="*/ 98298 h 196691"/>
                    <a:gd name="connsiteX14" fmla="*/ 2476 w 64674"/>
                    <a:gd name="connsiteY14" fmla="*/ 74676 h 196691"/>
                    <a:gd name="connsiteX15" fmla="*/ 9525 w 64674"/>
                    <a:gd name="connsiteY15" fmla="*/ 52959 h 196691"/>
                    <a:gd name="connsiteX16" fmla="*/ 20098 w 64674"/>
                    <a:gd name="connsiteY16" fmla="*/ 34480 h 196691"/>
                    <a:gd name="connsiteX17" fmla="*/ 32480 w 64674"/>
                    <a:gd name="connsiteY17" fmla="*/ 20193 h 196691"/>
                    <a:gd name="connsiteX18" fmla="*/ 44672 w 64674"/>
                    <a:gd name="connsiteY18" fmla="*/ 10192 h 196691"/>
                    <a:gd name="connsiteX19" fmla="*/ 55054 w 64674"/>
                    <a:gd name="connsiteY19" fmla="*/ 4096 h 196691"/>
                    <a:gd name="connsiteX20" fmla="*/ 62103 w 64674"/>
                    <a:gd name="connsiteY20" fmla="*/ 952 h 196691"/>
                    <a:gd name="connsiteX21" fmla="*/ 64675 w 64674"/>
                    <a:gd name="connsiteY21" fmla="*/ 0 h 196691"/>
                    <a:gd name="connsiteX22" fmla="*/ 62293 w 64674"/>
                    <a:gd name="connsiteY22" fmla="*/ 1333 h 196691"/>
                    <a:gd name="connsiteX23" fmla="*/ 55817 w 64674"/>
                    <a:gd name="connsiteY23" fmla="*/ 5429 h 196691"/>
                    <a:gd name="connsiteX24" fmla="*/ 46387 w 64674"/>
                    <a:gd name="connsiteY24" fmla="*/ 12573 h 196691"/>
                    <a:gd name="connsiteX25" fmla="*/ 35433 w 64674"/>
                    <a:gd name="connsiteY25" fmla="*/ 23241 h 196691"/>
                    <a:gd name="connsiteX26" fmla="*/ 24575 w 64674"/>
                    <a:gd name="connsiteY26" fmla="*/ 37624 h 196691"/>
                    <a:gd name="connsiteX27" fmla="*/ 15430 w 64674"/>
                    <a:gd name="connsiteY27" fmla="*/ 55531 h 196691"/>
                    <a:gd name="connsiteX28" fmla="*/ 9334 w 64674"/>
                    <a:gd name="connsiteY28" fmla="*/ 76200 h 196691"/>
                    <a:gd name="connsiteX29" fmla="*/ 7239 w 64674"/>
                    <a:gd name="connsiteY29" fmla="*/ 98298 h 196691"/>
                    <a:gd name="connsiteX30" fmla="*/ 9334 w 64674"/>
                    <a:gd name="connsiteY30" fmla="*/ 120396 h 196691"/>
                    <a:gd name="connsiteX31" fmla="*/ 11906 w 64674"/>
                    <a:gd name="connsiteY31" fmla="*/ 130969 h 196691"/>
                    <a:gd name="connsiteX32" fmla="*/ 13525 w 64674"/>
                    <a:gd name="connsiteY32" fmla="*/ 136017 h 196691"/>
                    <a:gd name="connsiteX33" fmla="*/ 15430 w 64674"/>
                    <a:gd name="connsiteY33" fmla="*/ 140970 h 196691"/>
                    <a:gd name="connsiteX34" fmla="*/ 24575 w 64674"/>
                    <a:gd name="connsiteY34" fmla="*/ 158877 h 196691"/>
                    <a:gd name="connsiteX35" fmla="*/ 29908 w 64674"/>
                    <a:gd name="connsiteY35" fmla="*/ 166497 h 196691"/>
                    <a:gd name="connsiteX36" fmla="*/ 32671 w 64674"/>
                    <a:gd name="connsiteY36" fmla="*/ 170021 h 196691"/>
                    <a:gd name="connsiteX37" fmla="*/ 34100 w 64674"/>
                    <a:gd name="connsiteY37" fmla="*/ 171736 h 196691"/>
                    <a:gd name="connsiteX38" fmla="*/ 35528 w 64674"/>
                    <a:gd name="connsiteY38" fmla="*/ 173355 h 196691"/>
                    <a:gd name="connsiteX39" fmla="*/ 46482 w 64674"/>
                    <a:gd name="connsiteY39" fmla="*/ 184023 h 196691"/>
                    <a:gd name="connsiteX40" fmla="*/ 55912 w 64674"/>
                    <a:gd name="connsiteY40" fmla="*/ 191167 h 196691"/>
                    <a:gd name="connsiteX41" fmla="*/ 62389 w 64674"/>
                    <a:gd name="connsiteY41" fmla="*/ 195263 h 196691"/>
                    <a:gd name="connsiteX42" fmla="*/ 64579 w 64674"/>
                    <a:gd name="connsiteY42" fmla="*/ 196691 h 196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64674" h="196691">
                      <a:moveTo>
                        <a:pt x="64579" y="196691"/>
                      </a:moveTo>
                      <a:cubicBezTo>
                        <a:pt x="64579" y="196691"/>
                        <a:pt x="63722" y="196310"/>
                        <a:pt x="62008" y="195739"/>
                      </a:cubicBezTo>
                      <a:cubicBezTo>
                        <a:pt x="60388" y="195072"/>
                        <a:pt x="57912" y="194119"/>
                        <a:pt x="54959" y="192595"/>
                      </a:cubicBezTo>
                      <a:cubicBezTo>
                        <a:pt x="52007" y="191071"/>
                        <a:pt x="48482" y="189071"/>
                        <a:pt x="44577" y="186499"/>
                      </a:cubicBezTo>
                      <a:cubicBezTo>
                        <a:pt x="40767" y="183832"/>
                        <a:pt x="36481" y="180594"/>
                        <a:pt x="32385" y="176498"/>
                      </a:cubicBezTo>
                      <a:cubicBezTo>
                        <a:pt x="31909" y="176022"/>
                        <a:pt x="31337" y="175450"/>
                        <a:pt x="30766" y="174974"/>
                      </a:cubicBezTo>
                      <a:cubicBezTo>
                        <a:pt x="30290" y="174498"/>
                        <a:pt x="29718" y="173926"/>
                        <a:pt x="29242" y="173355"/>
                      </a:cubicBezTo>
                      <a:cubicBezTo>
                        <a:pt x="28194" y="172212"/>
                        <a:pt x="27146" y="171069"/>
                        <a:pt x="26099" y="169926"/>
                      </a:cubicBezTo>
                      <a:cubicBezTo>
                        <a:pt x="24003" y="167545"/>
                        <a:pt x="22003" y="164973"/>
                        <a:pt x="20098" y="162211"/>
                      </a:cubicBezTo>
                      <a:cubicBezTo>
                        <a:pt x="16192" y="156686"/>
                        <a:pt x="12478" y="150590"/>
                        <a:pt x="9525" y="143732"/>
                      </a:cubicBezTo>
                      <a:cubicBezTo>
                        <a:pt x="8763" y="142018"/>
                        <a:pt x="8001" y="140303"/>
                        <a:pt x="7429" y="138589"/>
                      </a:cubicBezTo>
                      <a:cubicBezTo>
                        <a:pt x="6763" y="136779"/>
                        <a:pt x="6096" y="134969"/>
                        <a:pt x="5525" y="133159"/>
                      </a:cubicBezTo>
                      <a:cubicBezTo>
                        <a:pt x="4286" y="129540"/>
                        <a:pt x="3334" y="125730"/>
                        <a:pt x="2476" y="121920"/>
                      </a:cubicBezTo>
                      <a:cubicBezTo>
                        <a:pt x="857" y="114205"/>
                        <a:pt x="0" y="106299"/>
                        <a:pt x="0" y="98298"/>
                      </a:cubicBezTo>
                      <a:cubicBezTo>
                        <a:pt x="0" y="90297"/>
                        <a:pt x="857" y="82391"/>
                        <a:pt x="2476" y="74676"/>
                      </a:cubicBezTo>
                      <a:cubicBezTo>
                        <a:pt x="4000" y="66961"/>
                        <a:pt x="6572" y="59626"/>
                        <a:pt x="9525" y="52959"/>
                      </a:cubicBezTo>
                      <a:cubicBezTo>
                        <a:pt x="12573" y="46101"/>
                        <a:pt x="16192" y="40005"/>
                        <a:pt x="20098" y="34480"/>
                      </a:cubicBezTo>
                      <a:cubicBezTo>
                        <a:pt x="24003" y="28956"/>
                        <a:pt x="28194" y="24194"/>
                        <a:pt x="32480" y="20193"/>
                      </a:cubicBezTo>
                      <a:cubicBezTo>
                        <a:pt x="36671" y="16097"/>
                        <a:pt x="40862" y="12859"/>
                        <a:pt x="44672" y="10192"/>
                      </a:cubicBezTo>
                      <a:cubicBezTo>
                        <a:pt x="48482" y="7525"/>
                        <a:pt x="52102" y="5524"/>
                        <a:pt x="55054" y="4096"/>
                      </a:cubicBezTo>
                      <a:cubicBezTo>
                        <a:pt x="58007" y="2572"/>
                        <a:pt x="60484" y="1619"/>
                        <a:pt x="62103" y="952"/>
                      </a:cubicBezTo>
                      <a:cubicBezTo>
                        <a:pt x="63722" y="286"/>
                        <a:pt x="64675" y="0"/>
                        <a:pt x="64675" y="0"/>
                      </a:cubicBezTo>
                      <a:cubicBezTo>
                        <a:pt x="64675" y="0"/>
                        <a:pt x="63817" y="476"/>
                        <a:pt x="62293" y="1333"/>
                      </a:cubicBezTo>
                      <a:cubicBezTo>
                        <a:pt x="60769" y="2191"/>
                        <a:pt x="58579" y="3619"/>
                        <a:pt x="55817" y="5429"/>
                      </a:cubicBezTo>
                      <a:cubicBezTo>
                        <a:pt x="53054" y="7239"/>
                        <a:pt x="49911" y="9620"/>
                        <a:pt x="46387" y="12573"/>
                      </a:cubicBezTo>
                      <a:cubicBezTo>
                        <a:pt x="42958" y="15526"/>
                        <a:pt x="39148" y="19050"/>
                        <a:pt x="35433" y="23241"/>
                      </a:cubicBezTo>
                      <a:cubicBezTo>
                        <a:pt x="31718" y="27432"/>
                        <a:pt x="28003" y="32290"/>
                        <a:pt x="24575" y="37624"/>
                      </a:cubicBezTo>
                      <a:cubicBezTo>
                        <a:pt x="21145" y="43053"/>
                        <a:pt x="18097" y="49149"/>
                        <a:pt x="15430" y="55531"/>
                      </a:cubicBezTo>
                      <a:cubicBezTo>
                        <a:pt x="12763" y="62103"/>
                        <a:pt x="10763" y="68961"/>
                        <a:pt x="9334" y="76200"/>
                      </a:cubicBezTo>
                      <a:cubicBezTo>
                        <a:pt x="7906" y="83439"/>
                        <a:pt x="7239" y="90869"/>
                        <a:pt x="7239" y="98298"/>
                      </a:cubicBezTo>
                      <a:cubicBezTo>
                        <a:pt x="7239" y="105727"/>
                        <a:pt x="7906" y="113252"/>
                        <a:pt x="9334" y="120396"/>
                      </a:cubicBezTo>
                      <a:cubicBezTo>
                        <a:pt x="10096" y="124015"/>
                        <a:pt x="10954" y="127540"/>
                        <a:pt x="11906" y="130969"/>
                      </a:cubicBezTo>
                      <a:cubicBezTo>
                        <a:pt x="12383" y="132683"/>
                        <a:pt x="12954" y="134398"/>
                        <a:pt x="13525" y="136017"/>
                      </a:cubicBezTo>
                      <a:cubicBezTo>
                        <a:pt x="14097" y="137731"/>
                        <a:pt x="14764" y="139351"/>
                        <a:pt x="15430" y="140970"/>
                      </a:cubicBezTo>
                      <a:cubicBezTo>
                        <a:pt x="18097" y="147447"/>
                        <a:pt x="21145" y="153448"/>
                        <a:pt x="24575" y="158877"/>
                      </a:cubicBezTo>
                      <a:cubicBezTo>
                        <a:pt x="26289" y="161544"/>
                        <a:pt x="28099" y="164116"/>
                        <a:pt x="29908" y="166497"/>
                      </a:cubicBezTo>
                      <a:cubicBezTo>
                        <a:pt x="30861" y="167735"/>
                        <a:pt x="31718" y="168878"/>
                        <a:pt x="32671" y="170021"/>
                      </a:cubicBezTo>
                      <a:cubicBezTo>
                        <a:pt x="33147" y="170593"/>
                        <a:pt x="33623" y="171164"/>
                        <a:pt x="34100" y="171736"/>
                      </a:cubicBezTo>
                      <a:cubicBezTo>
                        <a:pt x="34576" y="172307"/>
                        <a:pt x="35052" y="172784"/>
                        <a:pt x="35528" y="173355"/>
                      </a:cubicBezTo>
                      <a:cubicBezTo>
                        <a:pt x="39243" y="177546"/>
                        <a:pt x="42958" y="181070"/>
                        <a:pt x="46482" y="184023"/>
                      </a:cubicBezTo>
                      <a:cubicBezTo>
                        <a:pt x="50006" y="186976"/>
                        <a:pt x="53150" y="189357"/>
                        <a:pt x="55912" y="191167"/>
                      </a:cubicBezTo>
                      <a:cubicBezTo>
                        <a:pt x="58674" y="192976"/>
                        <a:pt x="60865" y="194310"/>
                        <a:pt x="62389" y="195263"/>
                      </a:cubicBezTo>
                      <a:cubicBezTo>
                        <a:pt x="63722" y="196215"/>
                        <a:pt x="64579" y="196691"/>
                        <a:pt x="64579" y="196691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F7DEA2"/>
                    </a:gs>
                    <a:gs pos="100000">
                      <a:srgbClr val="F7DEA2">
                        <a:alpha val="0"/>
                      </a:srgbClr>
                    </a:gs>
                  </a:gsLst>
                  <a:lin ang="3000000" scaled="0"/>
                </a:gradFill>
                <a:ln w="25400" cap="flat">
                  <a:noFill/>
                  <a:prstDash val="solid"/>
                  <a:miter/>
                </a:ln>
                <a:sp3d/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grpSp>
            <p:nvGrpSpPr>
              <p:cNvPr id="96" name="图形 706">
                <a:extLst>
                  <a:ext uri="{FF2B5EF4-FFF2-40B4-BE49-F238E27FC236}">
                    <a16:creationId xmlns:a16="http://schemas.microsoft.com/office/drawing/2014/main" id="{D9A52072-B5CD-F5CD-74D0-20AD087F4ADB}"/>
                  </a:ext>
                </a:extLst>
              </p:cNvPr>
              <p:cNvGrpSpPr/>
              <p:nvPr/>
            </p:nvGrpSpPr>
            <p:grpSpPr>
              <a:xfrm>
                <a:off x="2493835" y="644080"/>
                <a:ext cx="90487" cy="196691"/>
                <a:chOff x="2493835" y="644080"/>
                <a:chExt cx="90487" cy="196691"/>
              </a:xfrm>
              <a:solidFill>
                <a:srgbClr val="FFFFFF"/>
              </a:solidFill>
            </p:grpSpPr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312A20B-F895-F378-5636-10F414BA5B32}"/>
                    </a:ext>
                  </a:extLst>
                </p:cNvPr>
                <p:cNvSpPr/>
                <p:nvPr/>
              </p:nvSpPr>
              <p:spPr>
                <a:xfrm>
                  <a:off x="2555271" y="644080"/>
                  <a:ext cx="29051" cy="196691"/>
                </a:xfrm>
                <a:custGeom>
                  <a:avLst/>
                  <a:gdLst>
                    <a:gd name="connsiteX0" fmla="*/ 0 w 29051"/>
                    <a:gd name="connsiteY0" fmla="*/ 0 h 196691"/>
                    <a:gd name="connsiteX1" fmla="*/ 476 w 29051"/>
                    <a:gd name="connsiteY1" fmla="*/ 381 h 196691"/>
                    <a:gd name="connsiteX2" fmla="*/ 1715 w 29051"/>
                    <a:gd name="connsiteY2" fmla="*/ 1619 h 196691"/>
                    <a:gd name="connsiteX3" fmla="*/ 6001 w 29051"/>
                    <a:gd name="connsiteY3" fmla="*/ 6572 h 196691"/>
                    <a:gd name="connsiteX4" fmla="*/ 11525 w 29051"/>
                    <a:gd name="connsiteY4" fmla="*/ 15240 h 196691"/>
                    <a:gd name="connsiteX5" fmla="*/ 17145 w 29051"/>
                    <a:gd name="connsiteY5" fmla="*/ 27432 h 196691"/>
                    <a:gd name="connsiteX6" fmla="*/ 22098 w 29051"/>
                    <a:gd name="connsiteY6" fmla="*/ 42577 h 196691"/>
                    <a:gd name="connsiteX7" fmla="*/ 25908 w 29051"/>
                    <a:gd name="connsiteY7" fmla="*/ 59912 h 196691"/>
                    <a:gd name="connsiteX8" fmla="*/ 28289 w 29051"/>
                    <a:gd name="connsiteY8" fmla="*/ 78772 h 196691"/>
                    <a:gd name="connsiteX9" fmla="*/ 29051 w 29051"/>
                    <a:gd name="connsiteY9" fmla="*/ 98393 h 196691"/>
                    <a:gd name="connsiteX10" fmla="*/ 28289 w 29051"/>
                    <a:gd name="connsiteY10" fmla="*/ 117919 h 196691"/>
                    <a:gd name="connsiteX11" fmla="*/ 25908 w 29051"/>
                    <a:gd name="connsiteY11" fmla="*/ 136779 h 196691"/>
                    <a:gd name="connsiteX12" fmla="*/ 22098 w 29051"/>
                    <a:gd name="connsiteY12" fmla="*/ 154115 h 196691"/>
                    <a:gd name="connsiteX13" fmla="*/ 17145 w 29051"/>
                    <a:gd name="connsiteY13" fmla="*/ 169259 h 196691"/>
                    <a:gd name="connsiteX14" fmla="*/ 11525 w 29051"/>
                    <a:gd name="connsiteY14" fmla="*/ 181451 h 196691"/>
                    <a:gd name="connsiteX15" fmla="*/ 6001 w 29051"/>
                    <a:gd name="connsiteY15" fmla="*/ 190119 h 196691"/>
                    <a:gd name="connsiteX16" fmla="*/ 1715 w 29051"/>
                    <a:gd name="connsiteY16" fmla="*/ 195072 h 196691"/>
                    <a:gd name="connsiteX17" fmla="*/ 476 w 29051"/>
                    <a:gd name="connsiteY17" fmla="*/ 196310 h 196691"/>
                    <a:gd name="connsiteX18" fmla="*/ 0 w 29051"/>
                    <a:gd name="connsiteY18" fmla="*/ 196691 h 196691"/>
                    <a:gd name="connsiteX19" fmla="*/ 1334 w 29051"/>
                    <a:gd name="connsiteY19" fmla="*/ 194786 h 196691"/>
                    <a:gd name="connsiteX20" fmla="*/ 4763 w 29051"/>
                    <a:gd name="connsiteY20" fmla="*/ 189262 h 196691"/>
                    <a:gd name="connsiteX21" fmla="*/ 8954 w 29051"/>
                    <a:gd name="connsiteY21" fmla="*/ 180118 h 196691"/>
                    <a:gd name="connsiteX22" fmla="*/ 13145 w 29051"/>
                    <a:gd name="connsiteY22" fmla="*/ 167830 h 196691"/>
                    <a:gd name="connsiteX23" fmla="*/ 16764 w 29051"/>
                    <a:gd name="connsiteY23" fmla="*/ 152876 h 196691"/>
                    <a:gd name="connsiteX24" fmla="*/ 19431 w 29051"/>
                    <a:gd name="connsiteY24" fmla="*/ 135826 h 196691"/>
                    <a:gd name="connsiteX25" fmla="*/ 21146 w 29051"/>
                    <a:gd name="connsiteY25" fmla="*/ 117443 h 196691"/>
                    <a:gd name="connsiteX26" fmla="*/ 21717 w 29051"/>
                    <a:gd name="connsiteY26" fmla="*/ 98393 h 196691"/>
                    <a:gd name="connsiteX27" fmla="*/ 21146 w 29051"/>
                    <a:gd name="connsiteY27" fmla="*/ 79343 h 196691"/>
                    <a:gd name="connsiteX28" fmla="*/ 19431 w 29051"/>
                    <a:gd name="connsiteY28" fmla="*/ 60960 h 196691"/>
                    <a:gd name="connsiteX29" fmla="*/ 16764 w 29051"/>
                    <a:gd name="connsiteY29" fmla="*/ 43910 h 196691"/>
                    <a:gd name="connsiteX30" fmla="*/ 13145 w 29051"/>
                    <a:gd name="connsiteY30" fmla="*/ 28956 h 196691"/>
                    <a:gd name="connsiteX31" fmla="*/ 8954 w 29051"/>
                    <a:gd name="connsiteY31" fmla="*/ 16573 h 196691"/>
                    <a:gd name="connsiteX32" fmla="*/ 4763 w 29051"/>
                    <a:gd name="connsiteY32" fmla="*/ 7429 h 196691"/>
                    <a:gd name="connsiteX33" fmla="*/ 1334 w 29051"/>
                    <a:gd name="connsiteY33" fmla="*/ 1905 h 196691"/>
                    <a:gd name="connsiteX34" fmla="*/ 0 w 29051"/>
                    <a:gd name="connsiteY34" fmla="*/ 0 h 196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9051" h="196691">
                      <a:moveTo>
                        <a:pt x="0" y="0"/>
                      </a:moveTo>
                      <a:cubicBezTo>
                        <a:pt x="0" y="0"/>
                        <a:pt x="191" y="95"/>
                        <a:pt x="476" y="381"/>
                      </a:cubicBezTo>
                      <a:cubicBezTo>
                        <a:pt x="762" y="667"/>
                        <a:pt x="1143" y="1048"/>
                        <a:pt x="1715" y="1619"/>
                      </a:cubicBezTo>
                      <a:cubicBezTo>
                        <a:pt x="2762" y="2667"/>
                        <a:pt x="4286" y="4286"/>
                        <a:pt x="6001" y="6572"/>
                      </a:cubicBezTo>
                      <a:cubicBezTo>
                        <a:pt x="7715" y="8858"/>
                        <a:pt x="9620" y="11716"/>
                        <a:pt x="11525" y="15240"/>
                      </a:cubicBezTo>
                      <a:cubicBezTo>
                        <a:pt x="13430" y="18764"/>
                        <a:pt x="15335" y="22765"/>
                        <a:pt x="17145" y="27432"/>
                      </a:cubicBezTo>
                      <a:cubicBezTo>
                        <a:pt x="18955" y="32004"/>
                        <a:pt x="20669" y="37052"/>
                        <a:pt x="22098" y="42577"/>
                      </a:cubicBezTo>
                      <a:cubicBezTo>
                        <a:pt x="23527" y="48006"/>
                        <a:pt x="24860" y="53816"/>
                        <a:pt x="25908" y="59912"/>
                      </a:cubicBezTo>
                      <a:cubicBezTo>
                        <a:pt x="26956" y="66008"/>
                        <a:pt x="27718" y="72295"/>
                        <a:pt x="28289" y="78772"/>
                      </a:cubicBezTo>
                      <a:cubicBezTo>
                        <a:pt x="28861" y="85249"/>
                        <a:pt x="29051" y="91726"/>
                        <a:pt x="29051" y="98393"/>
                      </a:cubicBezTo>
                      <a:cubicBezTo>
                        <a:pt x="29051" y="104870"/>
                        <a:pt x="28766" y="111538"/>
                        <a:pt x="28289" y="117919"/>
                      </a:cubicBezTo>
                      <a:cubicBezTo>
                        <a:pt x="27813" y="124396"/>
                        <a:pt x="26956" y="130683"/>
                        <a:pt x="25908" y="136779"/>
                      </a:cubicBezTo>
                      <a:cubicBezTo>
                        <a:pt x="24860" y="142875"/>
                        <a:pt x="23527" y="148685"/>
                        <a:pt x="22098" y="154115"/>
                      </a:cubicBezTo>
                      <a:cubicBezTo>
                        <a:pt x="20669" y="159544"/>
                        <a:pt x="18955" y="164592"/>
                        <a:pt x="17145" y="169259"/>
                      </a:cubicBezTo>
                      <a:cubicBezTo>
                        <a:pt x="15335" y="173831"/>
                        <a:pt x="13430" y="177927"/>
                        <a:pt x="11525" y="181451"/>
                      </a:cubicBezTo>
                      <a:cubicBezTo>
                        <a:pt x="9620" y="184975"/>
                        <a:pt x="7715" y="187833"/>
                        <a:pt x="6001" y="190119"/>
                      </a:cubicBezTo>
                      <a:cubicBezTo>
                        <a:pt x="4286" y="192405"/>
                        <a:pt x="2762" y="194024"/>
                        <a:pt x="1715" y="195072"/>
                      </a:cubicBezTo>
                      <a:cubicBezTo>
                        <a:pt x="1238" y="195644"/>
                        <a:pt x="762" y="196024"/>
                        <a:pt x="476" y="196310"/>
                      </a:cubicBezTo>
                      <a:cubicBezTo>
                        <a:pt x="191" y="196596"/>
                        <a:pt x="0" y="196691"/>
                        <a:pt x="0" y="196691"/>
                      </a:cubicBezTo>
                      <a:cubicBezTo>
                        <a:pt x="0" y="196691"/>
                        <a:pt x="476" y="196024"/>
                        <a:pt x="1334" y="194786"/>
                      </a:cubicBezTo>
                      <a:cubicBezTo>
                        <a:pt x="2191" y="193548"/>
                        <a:pt x="3334" y="191643"/>
                        <a:pt x="4763" y="189262"/>
                      </a:cubicBezTo>
                      <a:cubicBezTo>
                        <a:pt x="6096" y="186785"/>
                        <a:pt x="7525" y="183737"/>
                        <a:pt x="8954" y="180118"/>
                      </a:cubicBezTo>
                      <a:cubicBezTo>
                        <a:pt x="10382" y="176498"/>
                        <a:pt x="11811" y="172402"/>
                        <a:pt x="13145" y="167830"/>
                      </a:cubicBezTo>
                      <a:cubicBezTo>
                        <a:pt x="14478" y="163259"/>
                        <a:pt x="15621" y="158210"/>
                        <a:pt x="16764" y="152876"/>
                      </a:cubicBezTo>
                      <a:cubicBezTo>
                        <a:pt x="17812" y="147542"/>
                        <a:pt x="18669" y="141732"/>
                        <a:pt x="19431" y="135826"/>
                      </a:cubicBezTo>
                      <a:cubicBezTo>
                        <a:pt x="20193" y="129921"/>
                        <a:pt x="20765" y="123730"/>
                        <a:pt x="21146" y="117443"/>
                      </a:cubicBezTo>
                      <a:cubicBezTo>
                        <a:pt x="21527" y="111157"/>
                        <a:pt x="21717" y="104775"/>
                        <a:pt x="21717" y="98393"/>
                      </a:cubicBezTo>
                      <a:cubicBezTo>
                        <a:pt x="21717" y="92011"/>
                        <a:pt x="21527" y="85630"/>
                        <a:pt x="21146" y="79343"/>
                      </a:cubicBezTo>
                      <a:cubicBezTo>
                        <a:pt x="20765" y="73057"/>
                        <a:pt x="20193" y="66865"/>
                        <a:pt x="19431" y="60960"/>
                      </a:cubicBezTo>
                      <a:cubicBezTo>
                        <a:pt x="18669" y="55054"/>
                        <a:pt x="17812" y="49340"/>
                        <a:pt x="16764" y="43910"/>
                      </a:cubicBezTo>
                      <a:cubicBezTo>
                        <a:pt x="15621" y="38576"/>
                        <a:pt x="14478" y="33528"/>
                        <a:pt x="13145" y="28956"/>
                      </a:cubicBezTo>
                      <a:cubicBezTo>
                        <a:pt x="11811" y="24384"/>
                        <a:pt x="10382" y="20193"/>
                        <a:pt x="8954" y="16573"/>
                      </a:cubicBezTo>
                      <a:cubicBezTo>
                        <a:pt x="7525" y="12954"/>
                        <a:pt x="6096" y="9906"/>
                        <a:pt x="4763" y="7429"/>
                      </a:cubicBezTo>
                      <a:cubicBezTo>
                        <a:pt x="3429" y="4953"/>
                        <a:pt x="2286" y="3143"/>
                        <a:pt x="1334" y="1905"/>
                      </a:cubicBezTo>
                      <a:cubicBezTo>
                        <a:pt x="476" y="667"/>
                        <a:pt x="0" y="0"/>
                        <a:pt x="0" y="0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F7DEA2"/>
                    </a:gs>
                    <a:gs pos="100000">
                      <a:srgbClr val="F7DEA2">
                        <a:alpha val="0"/>
                      </a:srgbClr>
                    </a:gs>
                  </a:gsLst>
                  <a:lin ang="3000000" scaled="0"/>
                </a:gradFill>
                <a:ln w="25400" cap="flat">
                  <a:noFill/>
                  <a:prstDash val="solid"/>
                  <a:miter/>
                </a:ln>
                <a:sp3d/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453CA66D-8EEA-5BC0-ADD6-8733C91AD3EF}"/>
                    </a:ext>
                  </a:extLst>
                </p:cNvPr>
                <p:cNvSpPr/>
                <p:nvPr/>
              </p:nvSpPr>
              <p:spPr>
                <a:xfrm>
                  <a:off x="2493835" y="644080"/>
                  <a:ext cx="29051" cy="196691"/>
                </a:xfrm>
                <a:custGeom>
                  <a:avLst/>
                  <a:gdLst>
                    <a:gd name="connsiteX0" fmla="*/ 29051 w 29051"/>
                    <a:gd name="connsiteY0" fmla="*/ 196691 h 196691"/>
                    <a:gd name="connsiteX1" fmla="*/ 28575 w 29051"/>
                    <a:gd name="connsiteY1" fmla="*/ 196310 h 196691"/>
                    <a:gd name="connsiteX2" fmla="*/ 27337 w 29051"/>
                    <a:gd name="connsiteY2" fmla="*/ 195072 h 196691"/>
                    <a:gd name="connsiteX3" fmla="*/ 23050 w 29051"/>
                    <a:gd name="connsiteY3" fmla="*/ 190119 h 196691"/>
                    <a:gd name="connsiteX4" fmla="*/ 17526 w 29051"/>
                    <a:gd name="connsiteY4" fmla="*/ 181451 h 196691"/>
                    <a:gd name="connsiteX5" fmla="*/ 11906 w 29051"/>
                    <a:gd name="connsiteY5" fmla="*/ 169259 h 196691"/>
                    <a:gd name="connsiteX6" fmla="*/ 6953 w 29051"/>
                    <a:gd name="connsiteY6" fmla="*/ 154115 h 196691"/>
                    <a:gd name="connsiteX7" fmla="*/ 3143 w 29051"/>
                    <a:gd name="connsiteY7" fmla="*/ 136779 h 196691"/>
                    <a:gd name="connsiteX8" fmla="*/ 762 w 29051"/>
                    <a:gd name="connsiteY8" fmla="*/ 117919 h 196691"/>
                    <a:gd name="connsiteX9" fmla="*/ 0 w 29051"/>
                    <a:gd name="connsiteY9" fmla="*/ 98298 h 196691"/>
                    <a:gd name="connsiteX10" fmla="*/ 762 w 29051"/>
                    <a:gd name="connsiteY10" fmla="*/ 78772 h 196691"/>
                    <a:gd name="connsiteX11" fmla="*/ 3143 w 29051"/>
                    <a:gd name="connsiteY11" fmla="*/ 59912 h 196691"/>
                    <a:gd name="connsiteX12" fmla="*/ 6953 w 29051"/>
                    <a:gd name="connsiteY12" fmla="*/ 42577 h 196691"/>
                    <a:gd name="connsiteX13" fmla="*/ 11906 w 29051"/>
                    <a:gd name="connsiteY13" fmla="*/ 27432 h 196691"/>
                    <a:gd name="connsiteX14" fmla="*/ 17526 w 29051"/>
                    <a:gd name="connsiteY14" fmla="*/ 15240 h 196691"/>
                    <a:gd name="connsiteX15" fmla="*/ 23050 w 29051"/>
                    <a:gd name="connsiteY15" fmla="*/ 6572 h 196691"/>
                    <a:gd name="connsiteX16" fmla="*/ 27337 w 29051"/>
                    <a:gd name="connsiteY16" fmla="*/ 1619 h 196691"/>
                    <a:gd name="connsiteX17" fmla="*/ 28575 w 29051"/>
                    <a:gd name="connsiteY17" fmla="*/ 381 h 196691"/>
                    <a:gd name="connsiteX18" fmla="*/ 29051 w 29051"/>
                    <a:gd name="connsiteY18" fmla="*/ 0 h 196691"/>
                    <a:gd name="connsiteX19" fmla="*/ 27718 w 29051"/>
                    <a:gd name="connsiteY19" fmla="*/ 1905 h 196691"/>
                    <a:gd name="connsiteX20" fmla="*/ 24289 w 29051"/>
                    <a:gd name="connsiteY20" fmla="*/ 7429 h 196691"/>
                    <a:gd name="connsiteX21" fmla="*/ 20098 w 29051"/>
                    <a:gd name="connsiteY21" fmla="*/ 16573 h 196691"/>
                    <a:gd name="connsiteX22" fmla="*/ 15907 w 29051"/>
                    <a:gd name="connsiteY22" fmla="*/ 28861 h 196691"/>
                    <a:gd name="connsiteX23" fmla="*/ 12287 w 29051"/>
                    <a:gd name="connsiteY23" fmla="*/ 43815 h 196691"/>
                    <a:gd name="connsiteX24" fmla="*/ 9620 w 29051"/>
                    <a:gd name="connsiteY24" fmla="*/ 60865 h 196691"/>
                    <a:gd name="connsiteX25" fmla="*/ 7906 w 29051"/>
                    <a:gd name="connsiteY25" fmla="*/ 79248 h 196691"/>
                    <a:gd name="connsiteX26" fmla="*/ 7334 w 29051"/>
                    <a:gd name="connsiteY26" fmla="*/ 98298 h 196691"/>
                    <a:gd name="connsiteX27" fmla="*/ 7906 w 29051"/>
                    <a:gd name="connsiteY27" fmla="*/ 117348 h 196691"/>
                    <a:gd name="connsiteX28" fmla="*/ 9620 w 29051"/>
                    <a:gd name="connsiteY28" fmla="*/ 135731 h 196691"/>
                    <a:gd name="connsiteX29" fmla="*/ 12287 w 29051"/>
                    <a:gd name="connsiteY29" fmla="*/ 152781 h 196691"/>
                    <a:gd name="connsiteX30" fmla="*/ 15907 w 29051"/>
                    <a:gd name="connsiteY30" fmla="*/ 167735 h 196691"/>
                    <a:gd name="connsiteX31" fmla="*/ 20098 w 29051"/>
                    <a:gd name="connsiteY31" fmla="*/ 180118 h 196691"/>
                    <a:gd name="connsiteX32" fmla="*/ 24289 w 29051"/>
                    <a:gd name="connsiteY32" fmla="*/ 189262 h 196691"/>
                    <a:gd name="connsiteX33" fmla="*/ 27718 w 29051"/>
                    <a:gd name="connsiteY33" fmla="*/ 194786 h 196691"/>
                    <a:gd name="connsiteX34" fmla="*/ 29051 w 29051"/>
                    <a:gd name="connsiteY34" fmla="*/ 196691 h 196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9051" h="196691">
                      <a:moveTo>
                        <a:pt x="29051" y="196691"/>
                      </a:moveTo>
                      <a:cubicBezTo>
                        <a:pt x="29051" y="196691"/>
                        <a:pt x="28861" y="196596"/>
                        <a:pt x="28575" y="196310"/>
                      </a:cubicBezTo>
                      <a:cubicBezTo>
                        <a:pt x="28289" y="196024"/>
                        <a:pt x="27908" y="195644"/>
                        <a:pt x="27337" y="195072"/>
                      </a:cubicBezTo>
                      <a:cubicBezTo>
                        <a:pt x="26289" y="194024"/>
                        <a:pt x="24765" y="192405"/>
                        <a:pt x="23050" y="190119"/>
                      </a:cubicBezTo>
                      <a:cubicBezTo>
                        <a:pt x="21336" y="187833"/>
                        <a:pt x="19431" y="184975"/>
                        <a:pt x="17526" y="181451"/>
                      </a:cubicBezTo>
                      <a:cubicBezTo>
                        <a:pt x="15621" y="177927"/>
                        <a:pt x="13716" y="173926"/>
                        <a:pt x="11906" y="169259"/>
                      </a:cubicBezTo>
                      <a:cubicBezTo>
                        <a:pt x="10096" y="164687"/>
                        <a:pt x="8382" y="159639"/>
                        <a:pt x="6953" y="154115"/>
                      </a:cubicBezTo>
                      <a:cubicBezTo>
                        <a:pt x="5524" y="148685"/>
                        <a:pt x="4191" y="142875"/>
                        <a:pt x="3143" y="136779"/>
                      </a:cubicBezTo>
                      <a:cubicBezTo>
                        <a:pt x="2096" y="130683"/>
                        <a:pt x="1333" y="124396"/>
                        <a:pt x="762" y="117919"/>
                      </a:cubicBezTo>
                      <a:cubicBezTo>
                        <a:pt x="190" y="111442"/>
                        <a:pt x="0" y="104965"/>
                        <a:pt x="0" y="98298"/>
                      </a:cubicBezTo>
                      <a:cubicBezTo>
                        <a:pt x="0" y="91821"/>
                        <a:pt x="286" y="85153"/>
                        <a:pt x="762" y="78772"/>
                      </a:cubicBezTo>
                      <a:cubicBezTo>
                        <a:pt x="1238" y="72295"/>
                        <a:pt x="2096" y="66008"/>
                        <a:pt x="3143" y="59912"/>
                      </a:cubicBezTo>
                      <a:cubicBezTo>
                        <a:pt x="4191" y="53816"/>
                        <a:pt x="5524" y="48006"/>
                        <a:pt x="6953" y="42577"/>
                      </a:cubicBezTo>
                      <a:cubicBezTo>
                        <a:pt x="8382" y="37147"/>
                        <a:pt x="10096" y="32099"/>
                        <a:pt x="11906" y="27432"/>
                      </a:cubicBezTo>
                      <a:cubicBezTo>
                        <a:pt x="13716" y="22860"/>
                        <a:pt x="15621" y="18764"/>
                        <a:pt x="17526" y="15240"/>
                      </a:cubicBezTo>
                      <a:cubicBezTo>
                        <a:pt x="19431" y="11716"/>
                        <a:pt x="21336" y="8858"/>
                        <a:pt x="23050" y="6572"/>
                      </a:cubicBezTo>
                      <a:cubicBezTo>
                        <a:pt x="24765" y="4286"/>
                        <a:pt x="26289" y="2667"/>
                        <a:pt x="27337" y="1619"/>
                      </a:cubicBezTo>
                      <a:cubicBezTo>
                        <a:pt x="27813" y="1048"/>
                        <a:pt x="28289" y="667"/>
                        <a:pt x="28575" y="381"/>
                      </a:cubicBezTo>
                      <a:cubicBezTo>
                        <a:pt x="28861" y="95"/>
                        <a:pt x="29051" y="0"/>
                        <a:pt x="29051" y="0"/>
                      </a:cubicBezTo>
                      <a:cubicBezTo>
                        <a:pt x="29051" y="0"/>
                        <a:pt x="28575" y="667"/>
                        <a:pt x="27718" y="1905"/>
                      </a:cubicBezTo>
                      <a:cubicBezTo>
                        <a:pt x="26861" y="3143"/>
                        <a:pt x="25717" y="5048"/>
                        <a:pt x="24289" y="7429"/>
                      </a:cubicBezTo>
                      <a:cubicBezTo>
                        <a:pt x="22955" y="9906"/>
                        <a:pt x="21526" y="12954"/>
                        <a:pt x="20098" y="16573"/>
                      </a:cubicBezTo>
                      <a:cubicBezTo>
                        <a:pt x="18669" y="20193"/>
                        <a:pt x="17240" y="24289"/>
                        <a:pt x="15907" y="28861"/>
                      </a:cubicBezTo>
                      <a:cubicBezTo>
                        <a:pt x="14573" y="33433"/>
                        <a:pt x="13430" y="38481"/>
                        <a:pt x="12287" y="43815"/>
                      </a:cubicBezTo>
                      <a:cubicBezTo>
                        <a:pt x="11239" y="49149"/>
                        <a:pt x="10382" y="54959"/>
                        <a:pt x="9620" y="60865"/>
                      </a:cubicBezTo>
                      <a:cubicBezTo>
                        <a:pt x="8858" y="66770"/>
                        <a:pt x="8287" y="72961"/>
                        <a:pt x="7906" y="79248"/>
                      </a:cubicBezTo>
                      <a:cubicBezTo>
                        <a:pt x="7525" y="85534"/>
                        <a:pt x="7334" y="91916"/>
                        <a:pt x="7334" y="98298"/>
                      </a:cubicBezTo>
                      <a:cubicBezTo>
                        <a:pt x="7334" y="104680"/>
                        <a:pt x="7525" y="111061"/>
                        <a:pt x="7906" y="117348"/>
                      </a:cubicBezTo>
                      <a:cubicBezTo>
                        <a:pt x="8287" y="123634"/>
                        <a:pt x="8858" y="129826"/>
                        <a:pt x="9620" y="135731"/>
                      </a:cubicBezTo>
                      <a:cubicBezTo>
                        <a:pt x="10382" y="141637"/>
                        <a:pt x="11239" y="147352"/>
                        <a:pt x="12287" y="152781"/>
                      </a:cubicBezTo>
                      <a:cubicBezTo>
                        <a:pt x="13430" y="158115"/>
                        <a:pt x="14573" y="163163"/>
                        <a:pt x="15907" y="167735"/>
                      </a:cubicBezTo>
                      <a:cubicBezTo>
                        <a:pt x="17240" y="172307"/>
                        <a:pt x="18669" y="176498"/>
                        <a:pt x="20098" y="180118"/>
                      </a:cubicBezTo>
                      <a:cubicBezTo>
                        <a:pt x="21526" y="183737"/>
                        <a:pt x="22955" y="186785"/>
                        <a:pt x="24289" y="189262"/>
                      </a:cubicBezTo>
                      <a:cubicBezTo>
                        <a:pt x="25622" y="191738"/>
                        <a:pt x="26765" y="193548"/>
                        <a:pt x="27718" y="194786"/>
                      </a:cubicBezTo>
                      <a:cubicBezTo>
                        <a:pt x="28575" y="196024"/>
                        <a:pt x="29051" y="196691"/>
                        <a:pt x="29051" y="196691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F7DEA2"/>
                    </a:gs>
                    <a:gs pos="100000">
                      <a:srgbClr val="F7DEA2">
                        <a:alpha val="0"/>
                      </a:srgbClr>
                    </a:gs>
                  </a:gsLst>
                  <a:lin ang="3000000" scaled="0"/>
                </a:gradFill>
                <a:ln w="25400" cap="flat">
                  <a:noFill/>
                  <a:prstDash val="solid"/>
                  <a:miter/>
                </a:ln>
                <a:sp3d/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90FF352-1678-20D2-9A24-A92A95003E7E}"/>
                </a:ext>
              </a:extLst>
            </p:cNvPr>
            <p:cNvSpPr/>
            <p:nvPr/>
          </p:nvSpPr>
          <p:spPr>
            <a:xfrm>
              <a:off x="2503169" y="621696"/>
              <a:ext cx="71913" cy="20860"/>
            </a:xfrm>
            <a:custGeom>
              <a:avLst/>
              <a:gdLst>
                <a:gd name="connsiteX0" fmla="*/ 71914 w 71913"/>
                <a:gd name="connsiteY0" fmla="*/ 20860 h 20860"/>
                <a:gd name="connsiteX1" fmla="*/ 0 w 71913"/>
                <a:gd name="connsiteY1" fmla="*/ 20860 h 20860"/>
                <a:gd name="connsiteX2" fmla="*/ 0 w 71913"/>
                <a:gd name="connsiteY2" fmla="*/ 20860 h 20860"/>
                <a:gd name="connsiteX3" fmla="*/ 20860 w 71913"/>
                <a:gd name="connsiteY3" fmla="*/ 1 h 20860"/>
                <a:gd name="connsiteX4" fmla="*/ 50959 w 71913"/>
                <a:gd name="connsiteY4" fmla="*/ 1 h 20860"/>
                <a:gd name="connsiteX5" fmla="*/ 71914 w 71913"/>
                <a:gd name="connsiteY5" fmla="*/ 20860 h 20860"/>
                <a:gd name="connsiteX6" fmla="*/ 71914 w 71913"/>
                <a:gd name="connsiteY6" fmla="*/ 20860 h 2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913" h="20860">
                  <a:moveTo>
                    <a:pt x="71914" y="20860"/>
                  </a:moveTo>
                  <a:lnTo>
                    <a:pt x="0" y="20860"/>
                  </a:lnTo>
                  <a:lnTo>
                    <a:pt x="0" y="20860"/>
                  </a:lnTo>
                  <a:cubicBezTo>
                    <a:pt x="0" y="9335"/>
                    <a:pt x="9335" y="1"/>
                    <a:pt x="20860" y="1"/>
                  </a:cubicBezTo>
                  <a:lnTo>
                    <a:pt x="50959" y="1"/>
                  </a:lnTo>
                  <a:cubicBezTo>
                    <a:pt x="62484" y="-94"/>
                    <a:pt x="71914" y="9335"/>
                    <a:pt x="71914" y="20860"/>
                  </a:cubicBezTo>
                  <a:lnTo>
                    <a:pt x="71914" y="20860"/>
                  </a:lnTo>
                  <a:close/>
                </a:path>
              </a:pathLst>
            </a:custGeom>
            <a:solidFill>
              <a:srgbClr val="301011"/>
            </a:solidFill>
            <a:ln w="9525" cap="flat">
              <a:noFill/>
              <a:prstDash val="solid"/>
              <a:miter/>
            </a:ln>
            <a:sp3d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E8E22BE-2810-9462-798E-CF260B3573B3}"/>
                </a:ext>
              </a:extLst>
            </p:cNvPr>
            <p:cNvSpPr/>
            <p:nvPr/>
          </p:nvSpPr>
          <p:spPr>
            <a:xfrm>
              <a:off x="2516219" y="843248"/>
              <a:ext cx="45719" cy="18002"/>
            </a:xfrm>
            <a:custGeom>
              <a:avLst/>
              <a:gdLst>
                <a:gd name="connsiteX0" fmla="*/ 0 w 45719"/>
                <a:gd name="connsiteY0" fmla="*/ 0 h 18002"/>
                <a:gd name="connsiteX1" fmla="*/ 45720 w 45719"/>
                <a:gd name="connsiteY1" fmla="*/ 0 h 18002"/>
                <a:gd name="connsiteX2" fmla="*/ 45720 w 45719"/>
                <a:gd name="connsiteY2" fmla="*/ 0 h 18002"/>
                <a:gd name="connsiteX3" fmla="*/ 27717 w 45719"/>
                <a:gd name="connsiteY3" fmla="*/ 18002 h 18002"/>
                <a:gd name="connsiteX4" fmla="*/ 18002 w 45719"/>
                <a:gd name="connsiteY4" fmla="*/ 18002 h 18002"/>
                <a:gd name="connsiteX5" fmla="*/ 0 w 45719"/>
                <a:gd name="connsiteY5" fmla="*/ 0 h 18002"/>
                <a:gd name="connsiteX6" fmla="*/ 0 w 45719"/>
                <a:gd name="connsiteY6" fmla="*/ 0 h 1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19" h="18002">
                  <a:moveTo>
                    <a:pt x="0" y="0"/>
                  </a:moveTo>
                  <a:lnTo>
                    <a:pt x="45720" y="0"/>
                  </a:lnTo>
                  <a:lnTo>
                    <a:pt x="45720" y="0"/>
                  </a:lnTo>
                  <a:cubicBezTo>
                    <a:pt x="45720" y="9906"/>
                    <a:pt x="37624" y="18002"/>
                    <a:pt x="27717" y="18002"/>
                  </a:cubicBezTo>
                  <a:lnTo>
                    <a:pt x="18002" y="18002"/>
                  </a:lnTo>
                  <a:cubicBezTo>
                    <a:pt x="8096" y="18002"/>
                    <a:pt x="0" y="10001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01011"/>
            </a:solidFill>
            <a:ln w="9525" cap="flat">
              <a:noFill/>
              <a:prstDash val="solid"/>
              <a:miter/>
            </a:ln>
            <a:sp3d/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A24D02CC-3FB3-2ECE-C6B2-1B7D5EE21DE1}"/>
              </a:ext>
            </a:extLst>
          </p:cNvPr>
          <p:cNvGrpSpPr/>
          <p:nvPr/>
        </p:nvGrpSpPr>
        <p:grpSpPr>
          <a:xfrm>
            <a:off x="426435" y="2338009"/>
            <a:ext cx="4256386" cy="239256"/>
            <a:chOff x="839169" y="1321354"/>
            <a:chExt cx="4256386" cy="239256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968C547-1680-FD31-A505-D0BC4B8467C7}"/>
                </a:ext>
              </a:extLst>
            </p:cNvPr>
            <p:cNvSpPr/>
            <p:nvPr/>
          </p:nvSpPr>
          <p:spPr>
            <a:xfrm rot="18900000">
              <a:off x="839169" y="1321354"/>
              <a:ext cx="216432" cy="239256"/>
            </a:xfrm>
            <a:custGeom>
              <a:avLst/>
              <a:gdLst>
                <a:gd name="connsiteX0" fmla="*/ 53147 w 109375"/>
                <a:gd name="connsiteY0" fmla="*/ 127 h 120909"/>
                <a:gd name="connsiteX1" fmla="*/ 89723 w 109375"/>
                <a:gd name="connsiteY1" fmla="*/ 8986 h 120909"/>
                <a:gd name="connsiteX2" fmla="*/ 106583 w 109375"/>
                <a:gd name="connsiteY2" fmla="*/ 31465 h 120909"/>
                <a:gd name="connsiteX3" fmla="*/ 108488 w 109375"/>
                <a:gd name="connsiteY3" fmla="*/ 58135 h 120909"/>
                <a:gd name="connsiteX4" fmla="*/ 93248 w 109375"/>
                <a:gd name="connsiteY4" fmla="*/ 85567 h 120909"/>
                <a:gd name="connsiteX5" fmla="*/ 66863 w 109375"/>
                <a:gd name="connsiteY5" fmla="*/ 93853 h 120909"/>
                <a:gd name="connsiteX6" fmla="*/ 52290 w 109375"/>
                <a:gd name="connsiteY6" fmla="*/ 87853 h 120909"/>
                <a:gd name="connsiteX7" fmla="*/ 42956 w 109375"/>
                <a:gd name="connsiteY7" fmla="*/ 75851 h 120909"/>
                <a:gd name="connsiteX8" fmla="*/ 43337 w 109375"/>
                <a:gd name="connsiteY8" fmla="*/ 54706 h 120909"/>
                <a:gd name="connsiteX9" fmla="*/ 51433 w 109375"/>
                <a:gd name="connsiteY9" fmla="*/ 51848 h 120909"/>
                <a:gd name="connsiteX10" fmla="*/ 54290 w 109375"/>
                <a:gd name="connsiteY10" fmla="*/ 60040 h 120909"/>
                <a:gd name="connsiteX11" fmla="*/ 54100 w 109375"/>
                <a:gd name="connsiteY11" fmla="*/ 71279 h 120909"/>
                <a:gd name="connsiteX12" fmla="*/ 59529 w 109375"/>
                <a:gd name="connsiteY12" fmla="*/ 78232 h 120909"/>
                <a:gd name="connsiteX13" fmla="*/ 68292 w 109375"/>
                <a:gd name="connsiteY13" fmla="*/ 81852 h 120909"/>
                <a:gd name="connsiteX14" fmla="*/ 85437 w 109375"/>
                <a:gd name="connsiteY14" fmla="*/ 76137 h 120909"/>
                <a:gd name="connsiteX15" fmla="*/ 96391 w 109375"/>
                <a:gd name="connsiteY15" fmla="*/ 56039 h 120909"/>
                <a:gd name="connsiteX16" fmla="*/ 94962 w 109375"/>
                <a:gd name="connsiteY16" fmla="*/ 35465 h 120909"/>
                <a:gd name="connsiteX17" fmla="*/ 82770 w 109375"/>
                <a:gd name="connsiteY17" fmla="*/ 19082 h 120909"/>
                <a:gd name="connsiteX18" fmla="*/ 53814 w 109375"/>
                <a:gd name="connsiteY18" fmla="*/ 12415 h 120909"/>
                <a:gd name="connsiteX19" fmla="*/ 20858 w 109375"/>
                <a:gd name="connsiteY19" fmla="*/ 31655 h 120909"/>
                <a:gd name="connsiteX20" fmla="*/ 12476 w 109375"/>
                <a:gd name="connsiteY20" fmla="*/ 55658 h 120909"/>
                <a:gd name="connsiteX21" fmla="*/ 16190 w 109375"/>
                <a:gd name="connsiteY21" fmla="*/ 81947 h 120909"/>
                <a:gd name="connsiteX22" fmla="*/ 30145 w 109375"/>
                <a:gd name="connsiteY22" fmla="*/ 101462 h 120909"/>
                <a:gd name="connsiteX23" fmla="*/ 52872 w 109375"/>
                <a:gd name="connsiteY23" fmla="*/ 113497 h 120909"/>
                <a:gd name="connsiteX24" fmla="*/ 52576 w 109375"/>
                <a:gd name="connsiteY24" fmla="*/ 113476 h 120909"/>
                <a:gd name="connsiteX25" fmla="*/ 41554 w 109375"/>
                <a:gd name="connsiteY25" fmla="*/ 120909 h 120909"/>
                <a:gd name="connsiteX26" fmla="*/ 21846 w 109375"/>
                <a:gd name="connsiteY26" fmla="*/ 110332 h 120909"/>
                <a:gd name="connsiteX27" fmla="*/ 4856 w 109375"/>
                <a:gd name="connsiteY27" fmla="*/ 86329 h 120909"/>
                <a:gd name="connsiteX28" fmla="*/ 379 w 109375"/>
                <a:gd name="connsiteY28" fmla="*/ 54325 h 120909"/>
                <a:gd name="connsiteX29" fmla="*/ 10761 w 109375"/>
                <a:gd name="connsiteY29" fmla="*/ 24797 h 120909"/>
                <a:gd name="connsiteX30" fmla="*/ 53147 w 109375"/>
                <a:gd name="connsiteY30" fmla="*/ 127 h 12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9375" h="120909">
                  <a:moveTo>
                    <a:pt x="53147" y="127"/>
                  </a:moveTo>
                  <a:cubicBezTo>
                    <a:pt x="68673" y="-730"/>
                    <a:pt x="80770" y="2794"/>
                    <a:pt x="89723" y="8986"/>
                  </a:cubicBezTo>
                  <a:cubicBezTo>
                    <a:pt x="98105" y="14796"/>
                    <a:pt x="103535" y="22702"/>
                    <a:pt x="106583" y="31465"/>
                  </a:cubicBezTo>
                  <a:cubicBezTo>
                    <a:pt x="109535" y="40037"/>
                    <a:pt x="110107" y="49372"/>
                    <a:pt x="108488" y="58135"/>
                  </a:cubicBezTo>
                  <a:cubicBezTo>
                    <a:pt x="106487" y="69088"/>
                    <a:pt x="101249" y="79090"/>
                    <a:pt x="93248" y="85567"/>
                  </a:cubicBezTo>
                  <a:cubicBezTo>
                    <a:pt x="84389" y="92710"/>
                    <a:pt x="75150" y="94901"/>
                    <a:pt x="66863" y="93853"/>
                  </a:cubicBezTo>
                  <a:cubicBezTo>
                    <a:pt x="61339" y="93187"/>
                    <a:pt x="56386" y="90996"/>
                    <a:pt x="52290" y="87853"/>
                  </a:cubicBezTo>
                  <a:cubicBezTo>
                    <a:pt x="48194" y="84709"/>
                    <a:pt x="44956" y="80518"/>
                    <a:pt x="42956" y="75851"/>
                  </a:cubicBezTo>
                  <a:cubicBezTo>
                    <a:pt x="40193" y="69279"/>
                    <a:pt x="40003" y="61754"/>
                    <a:pt x="43337" y="54706"/>
                  </a:cubicBezTo>
                  <a:cubicBezTo>
                    <a:pt x="44765" y="51658"/>
                    <a:pt x="48480" y="50324"/>
                    <a:pt x="51433" y="51848"/>
                  </a:cubicBezTo>
                  <a:cubicBezTo>
                    <a:pt x="54481" y="53277"/>
                    <a:pt x="55814" y="56992"/>
                    <a:pt x="54290" y="60040"/>
                  </a:cubicBezTo>
                  <a:cubicBezTo>
                    <a:pt x="52481" y="63754"/>
                    <a:pt x="52671" y="67755"/>
                    <a:pt x="54100" y="71279"/>
                  </a:cubicBezTo>
                  <a:cubicBezTo>
                    <a:pt x="55243" y="73946"/>
                    <a:pt x="57148" y="76423"/>
                    <a:pt x="59529" y="78232"/>
                  </a:cubicBezTo>
                  <a:cubicBezTo>
                    <a:pt x="62006" y="80137"/>
                    <a:pt x="64958" y="81471"/>
                    <a:pt x="68292" y="81852"/>
                  </a:cubicBezTo>
                  <a:cubicBezTo>
                    <a:pt x="73436" y="82519"/>
                    <a:pt x="79436" y="80995"/>
                    <a:pt x="85437" y="76137"/>
                  </a:cubicBezTo>
                  <a:cubicBezTo>
                    <a:pt x="91057" y="71565"/>
                    <a:pt x="94867" y="64231"/>
                    <a:pt x="96391" y="56039"/>
                  </a:cubicBezTo>
                  <a:cubicBezTo>
                    <a:pt x="97629" y="49276"/>
                    <a:pt x="97153" y="42133"/>
                    <a:pt x="94962" y="35465"/>
                  </a:cubicBezTo>
                  <a:cubicBezTo>
                    <a:pt x="92771" y="29083"/>
                    <a:pt x="88771" y="23178"/>
                    <a:pt x="82770" y="19082"/>
                  </a:cubicBezTo>
                  <a:cubicBezTo>
                    <a:pt x="75912" y="14320"/>
                    <a:pt x="66387" y="11653"/>
                    <a:pt x="53814" y="12415"/>
                  </a:cubicBezTo>
                  <a:cubicBezTo>
                    <a:pt x="39336" y="13272"/>
                    <a:pt x="28001" y="20892"/>
                    <a:pt x="20858" y="31655"/>
                  </a:cubicBezTo>
                  <a:cubicBezTo>
                    <a:pt x="16190" y="38704"/>
                    <a:pt x="13333" y="46990"/>
                    <a:pt x="12476" y="55658"/>
                  </a:cubicBezTo>
                  <a:cubicBezTo>
                    <a:pt x="11618" y="64421"/>
                    <a:pt x="12761" y="73470"/>
                    <a:pt x="16190" y="81947"/>
                  </a:cubicBezTo>
                  <a:cubicBezTo>
                    <a:pt x="19048" y="89043"/>
                    <a:pt x="23644" y="95758"/>
                    <a:pt x="30145" y="101462"/>
                  </a:cubicBezTo>
                  <a:lnTo>
                    <a:pt x="52872" y="113497"/>
                  </a:lnTo>
                  <a:lnTo>
                    <a:pt x="52576" y="113476"/>
                  </a:lnTo>
                  <a:lnTo>
                    <a:pt x="41554" y="120909"/>
                  </a:lnTo>
                  <a:lnTo>
                    <a:pt x="21846" y="110332"/>
                  </a:lnTo>
                  <a:cubicBezTo>
                    <a:pt x="14023" y="103379"/>
                    <a:pt x="8428" y="95140"/>
                    <a:pt x="4856" y="86329"/>
                  </a:cubicBezTo>
                  <a:cubicBezTo>
                    <a:pt x="665" y="76042"/>
                    <a:pt x="-764" y="64993"/>
                    <a:pt x="379" y="54325"/>
                  </a:cubicBezTo>
                  <a:cubicBezTo>
                    <a:pt x="1427" y="43657"/>
                    <a:pt x="5046" y="33370"/>
                    <a:pt x="10761" y="24797"/>
                  </a:cubicBezTo>
                  <a:cubicBezTo>
                    <a:pt x="19905" y="10986"/>
                    <a:pt x="34478" y="1175"/>
                    <a:pt x="53147" y="12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F7DEA2"/>
                </a:gs>
              </a:gsLst>
              <a:lin ang="0" scaled="1"/>
              <a:tileRect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77A88C20-1553-0F4B-EE9A-2B6BA6E5EEAE}"/>
                </a:ext>
              </a:extLst>
            </p:cNvPr>
            <p:cNvCxnSpPr>
              <a:cxnSpLocks/>
            </p:cNvCxnSpPr>
            <p:nvPr/>
          </p:nvCxnSpPr>
          <p:spPr>
            <a:xfrm>
              <a:off x="1007815" y="1532353"/>
              <a:ext cx="408774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7DEA2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D8BBA5C-86D3-5A28-3288-CC82CA533B31}"/>
              </a:ext>
            </a:extLst>
          </p:cNvPr>
          <p:cNvGrpSpPr/>
          <p:nvPr/>
        </p:nvGrpSpPr>
        <p:grpSpPr>
          <a:xfrm>
            <a:off x="661655" y="3188638"/>
            <a:ext cx="3329894" cy="830658"/>
            <a:chOff x="-167890" y="3940843"/>
            <a:chExt cx="3329894" cy="830658"/>
          </a:xfrm>
        </p:grpSpPr>
        <p:sp>
          <p:nvSpPr>
            <p:cNvPr id="124" name="Rectangle 18">
              <a:extLst>
                <a:ext uri="{FF2B5EF4-FFF2-40B4-BE49-F238E27FC236}">
                  <a16:creationId xmlns:a16="http://schemas.microsoft.com/office/drawing/2014/main" id="{6B85F3D1-0FEC-0E29-E62C-DFEDA55FA90C}"/>
                </a:ext>
              </a:extLst>
            </p:cNvPr>
            <p:cNvSpPr/>
            <p:nvPr/>
          </p:nvSpPr>
          <p:spPr>
            <a:xfrm>
              <a:off x="-167475" y="4371391"/>
              <a:ext cx="3329479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7B4D08A9-0C97-34A6-E67F-4B71C6513244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30094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3" name="组合 542">
            <a:extLst>
              <a:ext uri="{FF2B5EF4-FFF2-40B4-BE49-F238E27FC236}">
                <a16:creationId xmlns:a16="http://schemas.microsoft.com/office/drawing/2014/main" id="{F256E1D4-57E3-CC6E-A987-8FEF63306291}"/>
              </a:ext>
            </a:extLst>
          </p:cNvPr>
          <p:cNvGrpSpPr/>
          <p:nvPr/>
        </p:nvGrpSpPr>
        <p:grpSpPr>
          <a:xfrm>
            <a:off x="3194404" y="2821623"/>
            <a:ext cx="2755780" cy="2521674"/>
            <a:chOff x="3275856" y="1131590"/>
            <a:chExt cx="2755780" cy="2521674"/>
          </a:xfrm>
        </p:grpSpPr>
        <p:grpSp>
          <p:nvGrpSpPr>
            <p:cNvPr id="544" name="图形 214">
              <a:extLst>
                <a:ext uri="{FF2B5EF4-FFF2-40B4-BE49-F238E27FC236}">
                  <a16:creationId xmlns:a16="http://schemas.microsoft.com/office/drawing/2014/main" id="{0736CA13-9658-5F5D-1F22-8D9AB47AC715}"/>
                </a:ext>
              </a:extLst>
            </p:cNvPr>
            <p:cNvGrpSpPr/>
            <p:nvPr/>
          </p:nvGrpSpPr>
          <p:grpSpPr>
            <a:xfrm>
              <a:off x="5558460" y="1701877"/>
              <a:ext cx="410051" cy="858492"/>
              <a:chOff x="60769" y="570261"/>
              <a:chExt cx="410051" cy="858492"/>
            </a:xfrm>
          </p:grpSpPr>
          <p:grpSp>
            <p:nvGrpSpPr>
              <p:cNvPr id="674" name="图形 214">
                <a:extLst>
                  <a:ext uri="{FF2B5EF4-FFF2-40B4-BE49-F238E27FC236}">
                    <a16:creationId xmlns:a16="http://schemas.microsoft.com/office/drawing/2014/main" id="{14B5D6D9-0CF1-C340-46F3-83A71C979CFA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01A2AAC0-F6CE-72A5-2037-639A87BE7D2A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BD606169-E51F-A954-02BC-0B82F4DD6B9E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4E8041C0-6FC3-F69F-FD63-E9C24EEC10AE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D1FD5184-3A68-97E4-D81B-F91A8BE10FED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0" name="图形 214">
                  <a:extLst>
                    <a:ext uri="{FF2B5EF4-FFF2-40B4-BE49-F238E27FC236}">
                      <a16:creationId xmlns:a16="http://schemas.microsoft.com/office/drawing/2014/main" id="{48F000A4-AD5E-D533-B646-B6D72B563D96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701" name="任意多边形: 形状 700">
                    <a:extLst>
                      <a:ext uri="{FF2B5EF4-FFF2-40B4-BE49-F238E27FC236}">
                        <a16:creationId xmlns:a16="http://schemas.microsoft.com/office/drawing/2014/main" id="{C8C9D971-E0B2-DA8F-A68D-D8EE534A0E6B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任意多边形: 形状 701">
                    <a:extLst>
                      <a:ext uri="{FF2B5EF4-FFF2-40B4-BE49-F238E27FC236}">
                        <a16:creationId xmlns:a16="http://schemas.microsoft.com/office/drawing/2014/main" id="{797F7287-96B6-956A-24AA-CAC7D3476125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任意多边形: 形状 702">
                    <a:extLst>
                      <a:ext uri="{FF2B5EF4-FFF2-40B4-BE49-F238E27FC236}">
                        <a16:creationId xmlns:a16="http://schemas.microsoft.com/office/drawing/2014/main" id="{D7A47563-87A2-C50A-CE07-BC08789F37EE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75" name="图形 214">
                <a:extLst>
                  <a:ext uri="{FF2B5EF4-FFF2-40B4-BE49-F238E27FC236}">
                    <a16:creationId xmlns:a16="http://schemas.microsoft.com/office/drawing/2014/main" id="{C3FD3932-29F1-6576-E5FD-F09E713B8C12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63FDCF1C-236F-BED8-F99C-985DE82486FE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1926502E-8D45-2BDF-1D8F-0D9786E52CD0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878FCF73-69C9-432B-1B55-F4DA463643D0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8081CE28-9114-EDF1-059E-1A3CA92951A3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DDFE9264-8B36-E901-312A-9A6282C17401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7595F25D-AA7F-C855-5266-2A929B27D604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6862F9E8-4792-7A0B-8879-8B0C524EDF9A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093466C2-D5B0-A706-20F1-D0CB35AE2464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AC1A3CFF-8D4E-49BF-084E-D196FB40CA48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B535DA26-2154-2673-849F-3603DCEF3361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78" name="图形 214">
                <a:extLst>
                  <a:ext uri="{FF2B5EF4-FFF2-40B4-BE49-F238E27FC236}">
                    <a16:creationId xmlns:a16="http://schemas.microsoft.com/office/drawing/2014/main" id="{BE2506D4-E40F-4732-F1AD-C0D2FC641757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628AF94-487B-81FF-7C24-A4EDCC2E1511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8A63E08-1A08-E840-430D-D169D3A678B8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:a16="http://schemas.microsoft.com/office/drawing/2014/main" id="{67DE1B8D-1995-170B-DFF8-3E58291D5B40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:a16="http://schemas.microsoft.com/office/drawing/2014/main" id="{42B3D4A6-6419-E563-2754-A481A42CBB7A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81D003E3-E67B-AFBA-E29C-A73F0F298D61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27C5A63-5C05-88AA-AA72-44B005A5B997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773FA0D1-7F35-1533-CD42-96BE5216793F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30C823A-510E-0D34-7AB8-3E76C75CE9CC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9CE28904-06FC-B7C1-41A5-64BA77BE27C8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5" name="图形 214">
              <a:extLst>
                <a:ext uri="{FF2B5EF4-FFF2-40B4-BE49-F238E27FC236}">
                  <a16:creationId xmlns:a16="http://schemas.microsoft.com/office/drawing/2014/main" id="{24D453B5-F35A-FCA3-E438-DB4281BDF3C4}"/>
                </a:ext>
              </a:extLst>
            </p:cNvPr>
            <p:cNvGrpSpPr/>
            <p:nvPr/>
          </p:nvGrpSpPr>
          <p:grpSpPr>
            <a:xfrm>
              <a:off x="3336696" y="1701877"/>
              <a:ext cx="410051" cy="858492"/>
              <a:chOff x="60769" y="570261"/>
              <a:chExt cx="410051" cy="858492"/>
            </a:xfrm>
          </p:grpSpPr>
          <p:grpSp>
            <p:nvGrpSpPr>
              <p:cNvPr id="644" name="图形 214">
                <a:extLst>
                  <a:ext uri="{FF2B5EF4-FFF2-40B4-BE49-F238E27FC236}">
                    <a16:creationId xmlns:a16="http://schemas.microsoft.com/office/drawing/2014/main" id="{5A4D0D7A-929A-AF19-F5A8-2E4C1F016F99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8F62DE54-5A92-ECA4-B0DF-BB2BF145052E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B2DAB776-6104-D6D8-7FF3-A7B858421CD8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C86986F9-4AB9-8499-ECE2-D72B74A330A4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93AE759A-786B-AD2F-1A70-511C29B8A6EA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70" name="图形 214">
                  <a:extLst>
                    <a:ext uri="{FF2B5EF4-FFF2-40B4-BE49-F238E27FC236}">
                      <a16:creationId xmlns:a16="http://schemas.microsoft.com/office/drawing/2014/main" id="{AC8317C1-6579-8AC4-4629-3C48FE4C143C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2B0A04BA-702B-83FD-730C-077B06970CE6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00FC19B3-C050-45AF-CF99-463A13839561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DFBB0CAB-B3FA-9F7C-D6E0-4818D543472B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45" name="图形 214">
                <a:extLst>
                  <a:ext uri="{FF2B5EF4-FFF2-40B4-BE49-F238E27FC236}">
                    <a16:creationId xmlns:a16="http://schemas.microsoft.com/office/drawing/2014/main" id="{FF31DA9E-E8E8-6BB0-AB55-D509995E8613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789AFEC9-A006-AA00-5F60-B39E5E8AEEAC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65342B72-4035-3B02-5774-D63D2E85F074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4FBEF52-75A2-1679-12EC-BC3CF0F64B32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2D9E7DC2-97AA-3CCF-5E6D-2C240BAF2ACA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E2A5910F-37D8-17CA-1934-DCAC65E0B594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E68BF436-D317-202E-B1D1-C51FCB41181C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34F11178-288E-BFAF-4784-B79EA3485E65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3EAA0A43-680D-CAB7-A159-A4EACBE69253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20D6624E-C1C7-1B4C-E73B-98FB474A6F2F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28615B5-006A-5736-88A3-BD9A26AB8C94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48" name="图形 214">
                <a:extLst>
                  <a:ext uri="{FF2B5EF4-FFF2-40B4-BE49-F238E27FC236}">
                    <a16:creationId xmlns:a16="http://schemas.microsoft.com/office/drawing/2014/main" id="{EC74911E-B915-466D-9D7C-01D1B5B48E33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3F66B486-5B3C-A21F-8DCF-E213E38C4A2E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CB189938-6CDE-AC44-F76C-E1E624BF30AC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C65A95D6-991F-881B-2F4A-A3F661A6154C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AB41100F-6FC9-F9A3-E37E-2EEBF95EAE92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F19A396A-C55B-7E0A-ED00-16A3ACB33B54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90B4002F-F68E-FF69-1BB1-EF0E15AE5E29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8A4613DC-B884-CDD9-BA8C-35F981EF320B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8929BFDC-089A-1561-0DEF-205AF48BB14A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D1B6AE5-D5B0-3D84-5999-52428EDC58AE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6" name="图形 214">
              <a:extLst>
                <a:ext uri="{FF2B5EF4-FFF2-40B4-BE49-F238E27FC236}">
                  <a16:creationId xmlns:a16="http://schemas.microsoft.com/office/drawing/2014/main" id="{A6F0226B-D3EB-40EA-2F3C-5C897AF99190}"/>
                </a:ext>
              </a:extLst>
            </p:cNvPr>
            <p:cNvGrpSpPr/>
            <p:nvPr/>
          </p:nvGrpSpPr>
          <p:grpSpPr>
            <a:xfrm>
              <a:off x="3796754" y="1833608"/>
              <a:ext cx="1714118" cy="1600009"/>
              <a:chOff x="520827" y="701992"/>
              <a:chExt cx="1714118" cy="1600009"/>
            </a:xfrm>
            <a:solidFill>
              <a:srgbClr val="E6AF33"/>
            </a:solidFill>
          </p:grpSpPr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F58B1A0E-6907-EDC6-BEDD-650927FFFB6D}"/>
                  </a:ext>
                </a:extLst>
              </p:cNvPr>
              <p:cNvSpPr/>
              <p:nvPr/>
            </p:nvSpPr>
            <p:spPr>
              <a:xfrm>
                <a:off x="520827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289B3970-F5A8-C0BC-EA8E-3AA63B793C1F}"/>
                  </a:ext>
                </a:extLst>
              </p:cNvPr>
              <p:cNvSpPr/>
              <p:nvPr/>
            </p:nvSpPr>
            <p:spPr>
              <a:xfrm>
                <a:off x="2145506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972A9C0-D5E2-9F9C-F504-4844CD4AE123}"/>
                </a:ext>
              </a:extLst>
            </p:cNvPr>
            <p:cNvSpPr/>
            <p:nvPr/>
          </p:nvSpPr>
          <p:spPr>
            <a:xfrm>
              <a:off x="5453342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1 w 15430"/>
                <a:gd name="connsiteY1" fmla="*/ 0 h 1588008"/>
                <a:gd name="connsiteX2" fmla="*/ 15431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1" y="0"/>
                  </a:lnTo>
                  <a:lnTo>
                    <a:pt x="15431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C108E9C-80A6-F908-14B6-B10E4F16BF77}"/>
                </a:ext>
              </a:extLst>
            </p:cNvPr>
            <p:cNvSpPr/>
            <p:nvPr/>
          </p:nvSpPr>
          <p:spPr>
            <a:xfrm>
              <a:off x="3836187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0 w 15430"/>
                <a:gd name="connsiteY1" fmla="*/ 0 h 1588008"/>
                <a:gd name="connsiteX2" fmla="*/ 15430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0" y="0"/>
                  </a:lnTo>
                  <a:lnTo>
                    <a:pt x="15430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01EA1A6-9E99-CE2A-E648-2673F70B69D3}"/>
                </a:ext>
              </a:extLst>
            </p:cNvPr>
            <p:cNvSpPr/>
            <p:nvPr/>
          </p:nvSpPr>
          <p:spPr>
            <a:xfrm>
              <a:off x="3884765" y="1855134"/>
              <a:ext cx="1538192" cy="1561338"/>
            </a:xfrm>
            <a:custGeom>
              <a:avLst/>
              <a:gdLst>
                <a:gd name="connsiteX0" fmla="*/ 0 w 1538192"/>
                <a:gd name="connsiteY0" fmla="*/ 0 h 1561338"/>
                <a:gd name="connsiteX1" fmla="*/ 1538192 w 1538192"/>
                <a:gd name="connsiteY1" fmla="*/ 0 h 1561338"/>
                <a:gd name="connsiteX2" fmla="*/ 1538192 w 1538192"/>
                <a:gd name="connsiteY2" fmla="*/ 1561338 h 1561338"/>
                <a:gd name="connsiteX3" fmla="*/ 0 w 1538192"/>
                <a:gd name="connsiteY3" fmla="*/ 1561338 h 15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92" h="1561338">
                  <a:moveTo>
                    <a:pt x="0" y="0"/>
                  </a:moveTo>
                  <a:lnTo>
                    <a:pt x="1538192" y="0"/>
                  </a:lnTo>
                  <a:lnTo>
                    <a:pt x="1538192" y="1561338"/>
                  </a:lnTo>
                  <a:lnTo>
                    <a:pt x="0" y="1561338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50" name="图形 214">
              <a:extLst>
                <a:ext uri="{FF2B5EF4-FFF2-40B4-BE49-F238E27FC236}">
                  <a16:creationId xmlns:a16="http://schemas.microsoft.com/office/drawing/2014/main" id="{AEEB5588-6B48-FE7B-B7A9-B976FC41D2D7}"/>
                </a:ext>
              </a:extLst>
            </p:cNvPr>
            <p:cNvGrpSpPr/>
            <p:nvPr/>
          </p:nvGrpSpPr>
          <p:grpSpPr>
            <a:xfrm>
              <a:off x="3945473" y="1863516"/>
              <a:ext cx="1427416" cy="1570101"/>
              <a:chOff x="664178" y="717899"/>
              <a:chExt cx="1427416" cy="1570101"/>
            </a:xfrm>
            <a:solidFill>
              <a:srgbClr val="731602"/>
            </a:solidFill>
          </p:grpSpPr>
          <p:grpSp>
            <p:nvGrpSpPr>
              <p:cNvPr id="580" name="图形 214">
                <a:extLst>
                  <a:ext uri="{FF2B5EF4-FFF2-40B4-BE49-F238E27FC236}">
                    <a16:creationId xmlns:a16="http://schemas.microsoft.com/office/drawing/2014/main" id="{6E47A3E6-9EC3-4A5F-DA83-37AD6296A2E9}"/>
                  </a:ext>
                </a:extLst>
              </p:cNvPr>
              <p:cNvGrpSpPr/>
              <p:nvPr/>
            </p:nvGrpSpPr>
            <p:grpSpPr>
              <a:xfrm>
                <a:off x="664178" y="770572"/>
                <a:ext cx="1427416" cy="1467231"/>
                <a:chOff x="664178" y="770572"/>
                <a:chExt cx="1427416" cy="1467231"/>
              </a:xfrm>
              <a:solidFill>
                <a:srgbClr val="731602"/>
              </a:solidFill>
            </p:grpSpPr>
            <p:grpSp>
              <p:nvGrpSpPr>
                <p:cNvPr id="582" name="图形 214">
                  <a:extLst>
                    <a:ext uri="{FF2B5EF4-FFF2-40B4-BE49-F238E27FC236}">
                      <a16:creationId xmlns:a16="http://schemas.microsoft.com/office/drawing/2014/main" id="{777C6A27-45DF-56EA-D1BC-F4666B5DE0A7}"/>
                    </a:ext>
                  </a:extLst>
                </p:cNvPr>
                <p:cNvGrpSpPr/>
                <p:nvPr/>
              </p:nvGrpSpPr>
              <p:grpSpPr>
                <a:xfrm>
                  <a:off x="664178" y="770572"/>
                  <a:ext cx="668178" cy="1467231"/>
                  <a:chOff x="664178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613" name="任意多边形: 形状 612">
                    <a:extLst>
                      <a:ext uri="{FF2B5EF4-FFF2-40B4-BE49-F238E27FC236}">
                        <a16:creationId xmlns:a16="http://schemas.microsoft.com/office/drawing/2014/main" id="{0E458B31-3804-01A8-E166-EF2A4FECFB0C}"/>
                      </a:ext>
                    </a:extLst>
                  </p:cNvPr>
                  <p:cNvSpPr/>
                  <p:nvPr/>
                </p:nvSpPr>
                <p:spPr>
                  <a:xfrm>
                    <a:off x="664178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4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4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4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4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614" name="图形 214">
                    <a:extLst>
                      <a:ext uri="{FF2B5EF4-FFF2-40B4-BE49-F238E27FC236}">
                        <a16:creationId xmlns:a16="http://schemas.microsoft.com/office/drawing/2014/main" id="{AAF5CF5E-FAFA-9DB2-6C6B-4B86BE0564B2}"/>
                      </a:ext>
                    </a:extLst>
                  </p:cNvPr>
                  <p:cNvGrpSpPr/>
                  <p:nvPr/>
                </p:nvGrpSpPr>
                <p:grpSpPr>
                  <a:xfrm>
                    <a:off x="698944" y="1991105"/>
                    <a:ext cx="203644" cy="213074"/>
                    <a:chOff x="698944" y="1991105"/>
                    <a:chExt cx="203644" cy="213074"/>
                  </a:xfrm>
                  <a:solidFill>
                    <a:srgbClr val="731602"/>
                  </a:solidFill>
                </p:grpSpPr>
                <p:sp>
                  <p:nvSpPr>
                    <p:cNvPr id="636" name="任意多边形: 形状 635">
                      <a:extLst>
                        <a:ext uri="{FF2B5EF4-FFF2-40B4-BE49-F238E27FC236}">
                          <a16:creationId xmlns:a16="http://schemas.microsoft.com/office/drawing/2014/main" id="{164621C0-5CE7-F811-E1C7-BBDCE84D58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944" y="1991105"/>
                      <a:ext cx="203644" cy="213074"/>
                    </a:xfrm>
                    <a:custGeom>
                      <a:avLst/>
                      <a:gdLst>
                        <a:gd name="connsiteX0" fmla="*/ 198501 w 203644"/>
                        <a:gd name="connsiteY0" fmla="*/ 202406 h 213074"/>
                        <a:gd name="connsiteX1" fmla="*/ 203645 w 203644"/>
                        <a:gd name="connsiteY1" fmla="*/ 207740 h 213074"/>
                        <a:gd name="connsiteX2" fmla="*/ 198501 w 203644"/>
                        <a:gd name="connsiteY2" fmla="*/ 213074 h 213074"/>
                        <a:gd name="connsiteX3" fmla="*/ 95631 w 203644"/>
                        <a:gd name="connsiteY3" fmla="*/ 213074 h 213074"/>
                        <a:gd name="connsiteX4" fmla="*/ 90488 w 203644"/>
                        <a:gd name="connsiteY4" fmla="*/ 207740 h 213074"/>
                        <a:gd name="connsiteX5" fmla="*/ 90488 w 203644"/>
                        <a:gd name="connsiteY5" fmla="*/ 207264 h 213074"/>
                        <a:gd name="connsiteX6" fmla="*/ 90678 w 203644"/>
                        <a:gd name="connsiteY6" fmla="*/ 156210 h 213074"/>
                        <a:gd name="connsiteX7" fmla="*/ 60484 w 203644"/>
                        <a:gd name="connsiteY7" fmla="*/ 156210 h 213074"/>
                        <a:gd name="connsiteX8" fmla="*/ 55340 w 203644"/>
                        <a:gd name="connsiteY8" fmla="*/ 150876 h 213074"/>
                        <a:gd name="connsiteX9" fmla="*/ 55340 w 203644"/>
                        <a:gd name="connsiteY9" fmla="*/ 150400 h 213074"/>
                        <a:gd name="connsiteX10" fmla="*/ 55435 w 203644"/>
                        <a:gd name="connsiteY10" fmla="*/ 120015 h 213074"/>
                        <a:gd name="connsiteX11" fmla="*/ 5144 w 203644"/>
                        <a:gd name="connsiteY11" fmla="*/ 120015 h 213074"/>
                        <a:gd name="connsiteX12" fmla="*/ 0 w 203644"/>
                        <a:gd name="connsiteY12" fmla="*/ 114776 h 213074"/>
                        <a:gd name="connsiteX13" fmla="*/ 0 w 203644"/>
                        <a:gd name="connsiteY13" fmla="*/ 5239 h 213074"/>
                        <a:gd name="connsiteX14" fmla="*/ 5144 w 203644"/>
                        <a:gd name="connsiteY14" fmla="*/ 0 h 213074"/>
                        <a:gd name="connsiteX15" fmla="*/ 10287 w 203644"/>
                        <a:gd name="connsiteY15" fmla="*/ 5239 h 213074"/>
                        <a:gd name="connsiteX16" fmla="*/ 10287 w 203644"/>
                        <a:gd name="connsiteY16" fmla="*/ 109538 h 213074"/>
                        <a:gd name="connsiteX17" fmla="*/ 60674 w 203644"/>
                        <a:gd name="connsiteY17" fmla="*/ 109538 h 213074"/>
                        <a:gd name="connsiteX18" fmla="*/ 65818 w 203644"/>
                        <a:gd name="connsiteY18" fmla="*/ 114872 h 213074"/>
                        <a:gd name="connsiteX19" fmla="*/ 65723 w 203644"/>
                        <a:gd name="connsiteY19" fmla="*/ 145733 h 213074"/>
                        <a:gd name="connsiteX20" fmla="*/ 95917 w 203644"/>
                        <a:gd name="connsiteY20" fmla="*/ 145733 h 213074"/>
                        <a:gd name="connsiteX21" fmla="*/ 95917 w 203644"/>
                        <a:gd name="connsiteY21" fmla="*/ 145733 h 213074"/>
                        <a:gd name="connsiteX22" fmla="*/ 101060 w 203644"/>
                        <a:gd name="connsiteY22" fmla="*/ 150971 h 213074"/>
                        <a:gd name="connsiteX23" fmla="*/ 100870 w 203644"/>
                        <a:gd name="connsiteY23" fmla="*/ 202502 h 213074"/>
                        <a:gd name="connsiteX24" fmla="*/ 198501 w 203644"/>
                        <a:gd name="connsiteY24" fmla="*/ 202502 h 213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644" h="213074">
                          <a:moveTo>
                            <a:pt x="198501" y="202406"/>
                          </a:moveTo>
                          <a:cubicBezTo>
                            <a:pt x="201359" y="202406"/>
                            <a:pt x="203645" y="204788"/>
                            <a:pt x="203645" y="207740"/>
                          </a:cubicBezTo>
                          <a:cubicBezTo>
                            <a:pt x="203645" y="210693"/>
                            <a:pt x="201359" y="213074"/>
                            <a:pt x="198501" y="213074"/>
                          </a:cubicBezTo>
                          <a:lnTo>
                            <a:pt x="95631" y="213074"/>
                          </a:lnTo>
                          <a:cubicBezTo>
                            <a:pt x="92774" y="213074"/>
                            <a:pt x="90488" y="210693"/>
                            <a:pt x="90488" y="207740"/>
                          </a:cubicBezTo>
                          <a:lnTo>
                            <a:pt x="90488" y="207264"/>
                          </a:lnTo>
                          <a:lnTo>
                            <a:pt x="90678" y="156210"/>
                          </a:lnTo>
                          <a:lnTo>
                            <a:pt x="60484" y="156210"/>
                          </a:lnTo>
                          <a:cubicBezTo>
                            <a:pt x="57626" y="156210"/>
                            <a:pt x="55340" y="153829"/>
                            <a:pt x="55340" y="150876"/>
                          </a:cubicBezTo>
                          <a:lnTo>
                            <a:pt x="55340" y="150400"/>
                          </a:lnTo>
                          <a:lnTo>
                            <a:pt x="55435" y="120015"/>
                          </a:lnTo>
                          <a:lnTo>
                            <a:pt x="5144" y="120015"/>
                          </a:lnTo>
                          <a:cubicBezTo>
                            <a:pt x="2286" y="120015"/>
                            <a:pt x="0" y="117634"/>
                            <a:pt x="0" y="114776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cubicBezTo>
                            <a:pt x="8001" y="0"/>
                            <a:pt x="10287" y="2381"/>
                            <a:pt x="10287" y="5239"/>
                          </a:cubicBezTo>
                          <a:lnTo>
                            <a:pt x="10287" y="109538"/>
                          </a:lnTo>
                          <a:lnTo>
                            <a:pt x="60674" y="109538"/>
                          </a:lnTo>
                          <a:cubicBezTo>
                            <a:pt x="63532" y="109538"/>
                            <a:pt x="65818" y="111919"/>
                            <a:pt x="65818" y="114872"/>
                          </a:cubicBezTo>
                          <a:lnTo>
                            <a:pt x="65723" y="145733"/>
                          </a:lnTo>
                          <a:lnTo>
                            <a:pt x="95917" y="145733"/>
                          </a:lnTo>
                          <a:lnTo>
                            <a:pt x="95917" y="145733"/>
                          </a:lnTo>
                          <a:cubicBezTo>
                            <a:pt x="98774" y="145733"/>
                            <a:pt x="101060" y="148114"/>
                            <a:pt x="101060" y="150971"/>
                          </a:cubicBezTo>
                          <a:lnTo>
                            <a:pt x="100870" y="202502"/>
                          </a:lnTo>
                          <a:lnTo>
                            <a:pt x="198501" y="2025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7" name="任意多边形: 形状 636">
                      <a:extLst>
                        <a:ext uri="{FF2B5EF4-FFF2-40B4-BE49-F238E27FC236}">
                          <a16:creationId xmlns:a16="http://schemas.microsoft.com/office/drawing/2014/main" id="{5EBE18F9-842A-670B-B74E-D3668C2EA6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2138267"/>
                      <a:ext cx="46005" cy="47434"/>
                    </a:xfrm>
                    <a:custGeom>
                      <a:avLst/>
                      <a:gdLst>
                        <a:gd name="connsiteX0" fmla="*/ 10287 w 46005"/>
                        <a:gd name="connsiteY0" fmla="*/ 36862 h 47434"/>
                        <a:gd name="connsiteX1" fmla="*/ 35624 w 46005"/>
                        <a:gd name="connsiteY1" fmla="*/ 36767 h 47434"/>
                        <a:gd name="connsiteX2" fmla="*/ 35719 w 46005"/>
                        <a:gd name="connsiteY2" fmla="*/ 10763 h 47434"/>
                        <a:gd name="connsiteX3" fmla="*/ 10287 w 46005"/>
                        <a:gd name="connsiteY3" fmla="*/ 10763 h 47434"/>
                        <a:gd name="connsiteX4" fmla="*/ 10287 w 46005"/>
                        <a:gd name="connsiteY4" fmla="*/ 36862 h 47434"/>
                        <a:gd name="connsiteX5" fmla="*/ 10287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4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4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287" y="36862"/>
                          </a:moveTo>
                          <a:lnTo>
                            <a:pt x="35624" y="36767"/>
                          </a:lnTo>
                          <a:lnTo>
                            <a:pt x="35719" y="10763"/>
                          </a:ln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10287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4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8" name="任意多边形: 形状 637">
                      <a:extLst>
                        <a:ext uri="{FF2B5EF4-FFF2-40B4-BE49-F238E27FC236}">
                          <a16:creationId xmlns:a16="http://schemas.microsoft.com/office/drawing/2014/main" id="{36BE40C7-7962-C32B-5D06-AC9582EE77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528 w 45910"/>
                        <a:gd name="connsiteY1" fmla="*/ 36576 h 47339"/>
                        <a:gd name="connsiteX2" fmla="*/ 35623 w 45910"/>
                        <a:gd name="connsiteY2" fmla="*/ 10573 h 47339"/>
                        <a:gd name="connsiteX3" fmla="*/ 10287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0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528" y="36576"/>
                          </a:lnTo>
                          <a:lnTo>
                            <a:pt x="35623" y="10573"/>
                          </a:lnTo>
                          <a:lnTo>
                            <a:pt x="10287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815" y="41815"/>
                          </a:lnTo>
                          <a:cubicBezTo>
                            <a:pt x="45720" y="44767"/>
                            <a:pt x="43434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9" name="图形 214">
                      <a:extLst>
                        <a:ext uri="{FF2B5EF4-FFF2-40B4-BE49-F238E27FC236}">
                          <a16:creationId xmlns:a16="http://schemas.microsoft.com/office/drawing/2014/main" id="{BADD8022-721F-F997-908B-83833EBB5C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2063591"/>
                      <a:ext cx="81343" cy="83724"/>
                      <a:chOff x="754760" y="2063591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40" name="任意多边形: 形状 639">
                        <a:extLst>
                          <a:ext uri="{FF2B5EF4-FFF2-40B4-BE49-F238E27FC236}">
                            <a16:creationId xmlns:a16="http://schemas.microsoft.com/office/drawing/2014/main" id="{205E955C-C5BD-04C5-4CB1-5E0E59B244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528 w 45910"/>
                          <a:gd name="connsiteY1" fmla="*/ 36481 h 47148"/>
                          <a:gd name="connsiteX2" fmla="*/ 35624 w 45910"/>
                          <a:gd name="connsiteY2" fmla="*/ 10478 h 47148"/>
                          <a:gd name="connsiteX3" fmla="*/ 10287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0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528" y="36481"/>
                            </a:lnTo>
                            <a:lnTo>
                              <a:pt x="35624" y="10478"/>
                            </a:lnTo>
                            <a:lnTo>
                              <a:pt x="10287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41" name="任意多边形: 形状 640">
                        <a:extLst>
                          <a:ext uri="{FF2B5EF4-FFF2-40B4-BE49-F238E27FC236}">
                            <a16:creationId xmlns:a16="http://schemas.microsoft.com/office/drawing/2014/main" id="{0B8A3884-952C-82E6-8482-C00A276955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2100071"/>
                        <a:ext cx="45910" cy="47244"/>
                      </a:xfrm>
                      <a:custGeom>
                        <a:avLst/>
                        <a:gdLst>
                          <a:gd name="connsiteX0" fmla="*/ 0 w 45910"/>
                          <a:gd name="connsiteY0" fmla="*/ 41815 h 47244"/>
                          <a:gd name="connsiteX1" fmla="*/ 95 w 45910"/>
                          <a:gd name="connsiteY1" fmla="*/ 5334 h 47244"/>
                          <a:gd name="connsiteX2" fmla="*/ 5239 w 45910"/>
                          <a:gd name="connsiteY2" fmla="*/ 95 h 47244"/>
                          <a:gd name="connsiteX3" fmla="*/ 40767 w 45910"/>
                          <a:gd name="connsiteY3" fmla="*/ 0 h 47244"/>
                          <a:gd name="connsiteX4" fmla="*/ 45910 w 45910"/>
                          <a:gd name="connsiteY4" fmla="*/ 5239 h 47244"/>
                          <a:gd name="connsiteX5" fmla="*/ 45910 w 45910"/>
                          <a:gd name="connsiteY5" fmla="*/ 41910 h 47244"/>
                          <a:gd name="connsiteX6" fmla="*/ 40767 w 45910"/>
                          <a:gd name="connsiteY6" fmla="*/ 47244 h 47244"/>
                          <a:gd name="connsiteX7" fmla="*/ 5144 w 45910"/>
                          <a:gd name="connsiteY7" fmla="*/ 47244 h 47244"/>
                          <a:gd name="connsiteX8" fmla="*/ 0 w 45910"/>
                          <a:gd name="connsiteY8" fmla="*/ 41815 h 47244"/>
                          <a:gd name="connsiteX9" fmla="*/ 0 w 45910"/>
                          <a:gd name="connsiteY9" fmla="*/ 41815 h 47244"/>
                          <a:gd name="connsiteX10" fmla="*/ 0 w 45910"/>
                          <a:gd name="connsiteY10" fmla="*/ 41815 h 47244"/>
                          <a:gd name="connsiteX11" fmla="*/ 10382 w 45910"/>
                          <a:gd name="connsiteY11" fmla="*/ 10573 h 47244"/>
                          <a:gd name="connsiteX12" fmla="*/ 10287 w 45910"/>
                          <a:gd name="connsiteY12" fmla="*/ 36576 h 47244"/>
                          <a:gd name="connsiteX13" fmla="*/ 35623 w 45910"/>
                          <a:gd name="connsiteY13" fmla="*/ 36576 h 47244"/>
                          <a:gd name="connsiteX14" fmla="*/ 35623 w 45910"/>
                          <a:gd name="connsiteY14" fmla="*/ 10478 h 47244"/>
                          <a:gd name="connsiteX15" fmla="*/ 10382 w 45910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0" y="41815"/>
                            </a:moveTo>
                            <a:lnTo>
                              <a:pt x="95" y="5334"/>
                            </a:lnTo>
                            <a:cubicBezTo>
                              <a:pt x="95" y="2381"/>
                              <a:pt x="2381" y="95"/>
                              <a:pt x="5239" y="95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3" y="36576"/>
                            </a:lnTo>
                            <a:lnTo>
                              <a:pt x="35623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5" name="图形 214">
                    <a:extLst>
                      <a:ext uri="{FF2B5EF4-FFF2-40B4-BE49-F238E27FC236}">
                        <a16:creationId xmlns:a16="http://schemas.microsoft.com/office/drawing/2014/main" id="{39F62AB9-AAD0-7C2B-FCF1-359BD6311234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1990915"/>
                    <a:ext cx="203644" cy="213264"/>
                    <a:chOff x="1092993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30" name="任意多边形: 形状 629">
                      <a:extLst>
                        <a:ext uri="{FF2B5EF4-FFF2-40B4-BE49-F238E27FC236}">
                          <a16:creationId xmlns:a16="http://schemas.microsoft.com/office/drawing/2014/main" id="{06043DC5-B32C-52A1-24A8-BA253E6657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1990915"/>
                      <a:ext cx="203644" cy="213264"/>
                    </a:xfrm>
                    <a:custGeom>
                      <a:avLst/>
                      <a:gdLst>
                        <a:gd name="connsiteX0" fmla="*/ 5144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4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8 w 203644"/>
                        <a:gd name="connsiteY10" fmla="*/ 109633 h 213264"/>
                        <a:gd name="connsiteX11" fmla="*/ 193358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5 w 203644"/>
                        <a:gd name="connsiteY13" fmla="*/ 5334 h 213264"/>
                        <a:gd name="connsiteX14" fmla="*/ 203645 w 203644"/>
                        <a:gd name="connsiteY14" fmla="*/ 114871 h 213264"/>
                        <a:gd name="connsiteX15" fmla="*/ 203645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4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4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4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8" y="109633"/>
                          </a:lnTo>
                          <a:lnTo>
                            <a:pt x="193358" y="5334"/>
                          </a:lnTo>
                          <a:cubicBezTo>
                            <a:pt x="193358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5" y="2381"/>
                            <a:pt x="203645" y="5334"/>
                          </a:cubicBezTo>
                          <a:lnTo>
                            <a:pt x="203645" y="114871"/>
                          </a:lnTo>
                          <a:lnTo>
                            <a:pt x="203645" y="114871"/>
                          </a:lnTo>
                          <a:cubicBezTo>
                            <a:pt x="203645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4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1" name="任意多边形: 形状 630">
                      <a:extLst>
                        <a:ext uri="{FF2B5EF4-FFF2-40B4-BE49-F238E27FC236}">
                          <a16:creationId xmlns:a16="http://schemas.microsoft.com/office/drawing/2014/main" id="{9B50207D-BE0A-04B9-D74A-3A0B81956F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4 w 46005"/>
                        <a:gd name="connsiteY4" fmla="*/ 0 h 47434"/>
                        <a:gd name="connsiteX5" fmla="*/ 5144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287 w 46005"/>
                        <a:gd name="connsiteY12" fmla="*/ 36481 h 47434"/>
                        <a:gd name="connsiteX13" fmla="*/ 35624 w 46005"/>
                        <a:gd name="connsiteY13" fmla="*/ 36576 h 47434"/>
                        <a:gd name="connsiteX14" fmla="*/ 35624 w 46005"/>
                        <a:gd name="connsiteY14" fmla="*/ 10477 h 47434"/>
                        <a:gd name="connsiteX15" fmla="*/ 10192 w 46005"/>
                        <a:gd name="connsiteY15" fmla="*/ 10477 h 47434"/>
                        <a:gd name="connsiteX16" fmla="*/ 10287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287" y="36481"/>
                          </a:moveTo>
                          <a:lnTo>
                            <a:pt x="35624" y="36576"/>
                          </a:lnTo>
                          <a:lnTo>
                            <a:pt x="35624" y="10477"/>
                          </a:lnTo>
                          <a:lnTo>
                            <a:pt x="10192" y="10477"/>
                          </a:lnTo>
                          <a:lnTo>
                            <a:pt x="10287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2" name="任意多边形: 形状 631">
                      <a:extLst>
                        <a:ext uri="{FF2B5EF4-FFF2-40B4-BE49-F238E27FC236}">
                          <a16:creationId xmlns:a16="http://schemas.microsoft.com/office/drawing/2014/main" id="{EE621C64-8D3F-7446-B3EC-F848B76D6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2100357"/>
                      <a:ext cx="45910" cy="47148"/>
                    </a:xfrm>
                    <a:custGeom>
                      <a:avLst/>
                      <a:gdLst>
                        <a:gd name="connsiteX0" fmla="*/ 40767 w 45910"/>
                        <a:gd name="connsiteY0" fmla="*/ 47149 h 47148"/>
                        <a:gd name="connsiteX1" fmla="*/ 5239 w 45910"/>
                        <a:gd name="connsiteY1" fmla="*/ 46958 h 47148"/>
                        <a:gd name="connsiteX2" fmla="*/ 95 w 45910"/>
                        <a:gd name="connsiteY2" fmla="*/ 41720 h 47148"/>
                        <a:gd name="connsiteX3" fmla="*/ 0 w 45910"/>
                        <a:gd name="connsiteY3" fmla="*/ 5239 h 47148"/>
                        <a:gd name="connsiteX4" fmla="*/ 5144 w 45910"/>
                        <a:gd name="connsiteY4" fmla="*/ 0 h 47148"/>
                        <a:gd name="connsiteX5" fmla="*/ 40767 w 45910"/>
                        <a:gd name="connsiteY5" fmla="*/ 0 h 47148"/>
                        <a:gd name="connsiteX6" fmla="*/ 45910 w 45910"/>
                        <a:gd name="connsiteY6" fmla="*/ 5334 h 47148"/>
                        <a:gd name="connsiteX7" fmla="*/ 45910 w 45910"/>
                        <a:gd name="connsiteY7" fmla="*/ 42005 h 47148"/>
                        <a:gd name="connsiteX8" fmla="*/ 40767 w 45910"/>
                        <a:gd name="connsiteY8" fmla="*/ 47149 h 47148"/>
                        <a:gd name="connsiteX9" fmla="*/ 40767 w 45910"/>
                        <a:gd name="connsiteY9" fmla="*/ 47149 h 47148"/>
                        <a:gd name="connsiteX10" fmla="*/ 10382 w 45910"/>
                        <a:gd name="connsiteY10" fmla="*/ 36481 h 47148"/>
                        <a:gd name="connsiteX11" fmla="*/ 35624 w 45910"/>
                        <a:gd name="connsiteY11" fmla="*/ 36576 h 47148"/>
                        <a:gd name="connsiteX12" fmla="*/ 35624 w 45910"/>
                        <a:gd name="connsiteY12" fmla="*/ 10478 h 47148"/>
                        <a:gd name="connsiteX13" fmla="*/ 10287 w 45910"/>
                        <a:gd name="connsiteY13" fmla="*/ 10478 h 47148"/>
                        <a:gd name="connsiteX14" fmla="*/ 10382 w 45910"/>
                        <a:gd name="connsiteY14" fmla="*/ 36481 h 47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148">
                          <a:moveTo>
                            <a:pt x="40767" y="47149"/>
                          </a:moveTo>
                          <a:lnTo>
                            <a:pt x="5239" y="46958"/>
                          </a:lnTo>
                          <a:cubicBezTo>
                            <a:pt x="2381" y="46958"/>
                            <a:pt x="95" y="44577"/>
                            <a:pt x="95" y="41720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768"/>
                            <a:pt x="43625" y="47149"/>
                            <a:pt x="40767" y="47149"/>
                          </a:cubicBezTo>
                          <a:lnTo>
                            <a:pt x="40767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624" y="36576"/>
                          </a:lnTo>
                          <a:lnTo>
                            <a:pt x="35624" y="10478"/>
                          </a:lnTo>
                          <a:lnTo>
                            <a:pt x="10287" y="10478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3" name="图形 214">
                      <a:extLst>
                        <a:ext uri="{FF2B5EF4-FFF2-40B4-BE49-F238E27FC236}">
                          <a16:creationId xmlns:a16="http://schemas.microsoft.com/office/drawing/2014/main" id="{B4CE3EC9-80BF-2F00-CFE2-B688A9FF03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2063591"/>
                      <a:ext cx="81343" cy="83534"/>
                      <a:chOff x="1159478" y="2063591"/>
                      <a:chExt cx="81343" cy="83534"/>
                    </a:xfrm>
                    <a:solidFill>
                      <a:srgbClr val="731602"/>
                    </a:solidFill>
                  </p:grpSpPr>
                  <p:sp>
                    <p:nvSpPr>
                      <p:cNvPr id="634" name="任意多边形: 形状 633">
                        <a:extLst>
                          <a:ext uri="{FF2B5EF4-FFF2-40B4-BE49-F238E27FC236}">
                            <a16:creationId xmlns:a16="http://schemas.microsoft.com/office/drawing/2014/main" id="{D2FE33C3-E8F3-6CAD-0D01-ABF6EB7FEB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2063591"/>
                        <a:ext cx="45910" cy="47244"/>
                      </a:xfrm>
                      <a:custGeom>
                        <a:avLst/>
                        <a:gdLst>
                          <a:gd name="connsiteX0" fmla="*/ 40767 w 45910"/>
                          <a:gd name="connsiteY0" fmla="*/ 47244 h 47244"/>
                          <a:gd name="connsiteX1" fmla="*/ 5239 w 45910"/>
                          <a:gd name="connsiteY1" fmla="*/ 47149 h 47244"/>
                          <a:gd name="connsiteX2" fmla="*/ 95 w 45910"/>
                          <a:gd name="connsiteY2" fmla="*/ 41910 h 47244"/>
                          <a:gd name="connsiteX3" fmla="*/ 0 w 45910"/>
                          <a:gd name="connsiteY3" fmla="*/ 5334 h 47244"/>
                          <a:gd name="connsiteX4" fmla="*/ 5144 w 45910"/>
                          <a:gd name="connsiteY4" fmla="*/ 0 h 47244"/>
                          <a:gd name="connsiteX5" fmla="*/ 40767 w 45910"/>
                          <a:gd name="connsiteY5" fmla="*/ 0 h 47244"/>
                          <a:gd name="connsiteX6" fmla="*/ 45911 w 45910"/>
                          <a:gd name="connsiteY6" fmla="*/ 5239 h 47244"/>
                          <a:gd name="connsiteX7" fmla="*/ 45911 w 45910"/>
                          <a:gd name="connsiteY7" fmla="*/ 41910 h 47244"/>
                          <a:gd name="connsiteX8" fmla="*/ 40767 w 45910"/>
                          <a:gd name="connsiteY8" fmla="*/ 47244 h 47244"/>
                          <a:gd name="connsiteX9" fmla="*/ 40767 w 45910"/>
                          <a:gd name="connsiteY9" fmla="*/ 47244 h 47244"/>
                          <a:gd name="connsiteX10" fmla="*/ 10382 w 45910"/>
                          <a:gd name="connsiteY10" fmla="*/ 36481 h 47244"/>
                          <a:gd name="connsiteX11" fmla="*/ 35624 w 45910"/>
                          <a:gd name="connsiteY11" fmla="*/ 36576 h 47244"/>
                          <a:gd name="connsiteX12" fmla="*/ 35624 w 45910"/>
                          <a:gd name="connsiteY12" fmla="*/ 10573 h 47244"/>
                          <a:gd name="connsiteX13" fmla="*/ 10287 w 45910"/>
                          <a:gd name="connsiteY13" fmla="*/ 10573 h 47244"/>
                          <a:gd name="connsiteX14" fmla="*/ 10382 w 45910"/>
                          <a:gd name="connsiteY14" fmla="*/ 36481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40767" y="47244"/>
                            </a:move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40767" y="47244"/>
                            </a:lnTo>
                            <a:close/>
                            <a:moveTo>
                              <a:pt x="10382" y="36481"/>
                            </a:moveTo>
                            <a:lnTo>
                              <a:pt x="35624" y="36576"/>
                            </a:lnTo>
                            <a:lnTo>
                              <a:pt x="35624" y="10573"/>
                            </a:lnTo>
                            <a:lnTo>
                              <a:pt x="10287" y="10573"/>
                            </a:lnTo>
                            <a:lnTo>
                              <a:pt x="10382" y="3648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35" name="任意多边形: 形状 634">
                        <a:extLst>
                          <a:ext uri="{FF2B5EF4-FFF2-40B4-BE49-F238E27FC236}">
                            <a16:creationId xmlns:a16="http://schemas.microsoft.com/office/drawing/2014/main" id="{98558DD9-723F-920A-5DA6-6B2395CE4D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2099881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36767 h 47243"/>
                          <a:gd name="connsiteX1" fmla="*/ 35528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623 w 45910"/>
                          <a:gd name="connsiteY4" fmla="*/ 36767 h 47243"/>
                          <a:gd name="connsiteX5" fmla="*/ 35623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36767"/>
                            </a:moveTo>
                            <a:lnTo>
                              <a:pt x="35528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623" y="36767"/>
                            </a:lnTo>
                            <a:lnTo>
                              <a:pt x="35623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4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6" name="图形 214">
                    <a:extLst>
                      <a:ext uri="{FF2B5EF4-FFF2-40B4-BE49-F238E27FC236}">
                        <a16:creationId xmlns:a16="http://schemas.microsoft.com/office/drawing/2014/main" id="{7AE962F6-913E-A27D-2B51-4B93DA184A03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9" y="805529"/>
                    <a:ext cx="203739" cy="213360"/>
                    <a:chOff x="698849" y="805529"/>
                    <a:chExt cx="203739" cy="213360"/>
                  </a:xfrm>
                  <a:solidFill>
                    <a:srgbClr val="731602"/>
                  </a:solidFill>
                </p:grpSpPr>
                <p:sp>
                  <p:nvSpPr>
                    <p:cNvPr id="624" name="任意多边形: 形状 623">
                      <a:extLst>
                        <a:ext uri="{FF2B5EF4-FFF2-40B4-BE49-F238E27FC236}">
                          <a16:creationId xmlns:a16="http://schemas.microsoft.com/office/drawing/2014/main" id="{DC7B1E37-A9B3-8FED-FAE1-884E364362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849" y="805529"/>
                      <a:ext cx="203739" cy="213360"/>
                    </a:xfrm>
                    <a:custGeom>
                      <a:avLst/>
                      <a:gdLst>
                        <a:gd name="connsiteX0" fmla="*/ 198596 w 203739"/>
                        <a:gd name="connsiteY0" fmla="*/ 95 h 213360"/>
                        <a:gd name="connsiteX1" fmla="*/ 203740 w 203739"/>
                        <a:gd name="connsiteY1" fmla="*/ 5429 h 213360"/>
                        <a:gd name="connsiteX2" fmla="*/ 198596 w 203739"/>
                        <a:gd name="connsiteY2" fmla="*/ 10763 h 213360"/>
                        <a:gd name="connsiteX3" fmla="*/ 100870 w 203739"/>
                        <a:gd name="connsiteY3" fmla="*/ 10763 h 213360"/>
                        <a:gd name="connsiteX4" fmla="*/ 101060 w 203739"/>
                        <a:gd name="connsiteY4" fmla="*/ 62294 h 213360"/>
                        <a:gd name="connsiteX5" fmla="*/ 95917 w 203739"/>
                        <a:gd name="connsiteY5" fmla="*/ 67532 h 213360"/>
                        <a:gd name="connsiteX6" fmla="*/ 95917 w 203739"/>
                        <a:gd name="connsiteY6" fmla="*/ 67532 h 213360"/>
                        <a:gd name="connsiteX7" fmla="*/ 65722 w 203739"/>
                        <a:gd name="connsiteY7" fmla="*/ 67532 h 213360"/>
                        <a:gd name="connsiteX8" fmla="*/ 65818 w 203739"/>
                        <a:gd name="connsiteY8" fmla="*/ 98393 h 213360"/>
                        <a:gd name="connsiteX9" fmla="*/ 60674 w 203739"/>
                        <a:gd name="connsiteY9" fmla="*/ 103727 h 213360"/>
                        <a:gd name="connsiteX10" fmla="*/ 10287 w 203739"/>
                        <a:gd name="connsiteY10" fmla="*/ 103727 h 213360"/>
                        <a:gd name="connsiteX11" fmla="*/ 10287 w 203739"/>
                        <a:gd name="connsiteY11" fmla="*/ 208026 h 213360"/>
                        <a:gd name="connsiteX12" fmla="*/ 5144 w 203739"/>
                        <a:gd name="connsiteY12" fmla="*/ 213360 h 213360"/>
                        <a:gd name="connsiteX13" fmla="*/ 0 w 203739"/>
                        <a:gd name="connsiteY13" fmla="*/ 208026 h 213360"/>
                        <a:gd name="connsiteX14" fmla="*/ 0 w 203739"/>
                        <a:gd name="connsiteY14" fmla="*/ 98393 h 213360"/>
                        <a:gd name="connsiteX15" fmla="*/ 5144 w 203739"/>
                        <a:gd name="connsiteY15" fmla="*/ 93059 h 213360"/>
                        <a:gd name="connsiteX16" fmla="*/ 55435 w 203739"/>
                        <a:gd name="connsiteY16" fmla="*/ 93059 h 213360"/>
                        <a:gd name="connsiteX17" fmla="*/ 55340 w 203739"/>
                        <a:gd name="connsiteY17" fmla="*/ 62675 h 213360"/>
                        <a:gd name="connsiteX18" fmla="*/ 55340 w 203739"/>
                        <a:gd name="connsiteY18" fmla="*/ 62198 h 213360"/>
                        <a:gd name="connsiteX19" fmla="*/ 60484 w 203739"/>
                        <a:gd name="connsiteY19" fmla="*/ 56864 h 213360"/>
                        <a:gd name="connsiteX20" fmla="*/ 90678 w 203739"/>
                        <a:gd name="connsiteY20" fmla="*/ 56864 h 213360"/>
                        <a:gd name="connsiteX21" fmla="*/ 90488 w 203739"/>
                        <a:gd name="connsiteY21" fmla="*/ 5810 h 213360"/>
                        <a:gd name="connsiteX22" fmla="*/ 90488 w 203739"/>
                        <a:gd name="connsiteY22" fmla="*/ 5334 h 213360"/>
                        <a:gd name="connsiteX23" fmla="*/ 95631 w 203739"/>
                        <a:gd name="connsiteY23" fmla="*/ 0 h 213360"/>
                        <a:gd name="connsiteX24" fmla="*/ 198596 w 203739"/>
                        <a:gd name="connsiteY24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739" h="213360">
                          <a:moveTo>
                            <a:pt x="198596" y="95"/>
                          </a:moveTo>
                          <a:cubicBezTo>
                            <a:pt x="201454" y="95"/>
                            <a:pt x="203740" y="2477"/>
                            <a:pt x="203740" y="5429"/>
                          </a:cubicBezTo>
                          <a:cubicBezTo>
                            <a:pt x="203740" y="8382"/>
                            <a:pt x="201454" y="10763"/>
                            <a:pt x="198596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2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5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3" y="0"/>
                            <a:pt x="95631" y="0"/>
                          </a:cubicBezTo>
                          <a:lnTo>
                            <a:pt x="198596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5" name="任意多边形: 形状 624">
                      <a:extLst>
                        <a:ext uri="{FF2B5EF4-FFF2-40B4-BE49-F238E27FC236}">
                          <a16:creationId xmlns:a16="http://schemas.microsoft.com/office/drawing/2014/main" id="{3355C0EC-6C82-41CB-155C-F193CBB5E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0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719 w 46005"/>
                        <a:gd name="connsiteY12" fmla="*/ 10858 h 47434"/>
                        <a:gd name="connsiteX13" fmla="*/ 10382 w 46005"/>
                        <a:gd name="connsiteY13" fmla="*/ 10763 h 47434"/>
                        <a:gd name="connsiteX14" fmla="*/ 10382 w 46005"/>
                        <a:gd name="connsiteY14" fmla="*/ 36862 h 47434"/>
                        <a:gd name="connsiteX15" fmla="*/ 35814 w 46005"/>
                        <a:gd name="connsiteY15" fmla="*/ 36862 h 47434"/>
                        <a:gd name="connsiteX16" fmla="*/ 35719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0" y="2667"/>
                            <a:pt x="45910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719" y="10858"/>
                          </a:move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35814" y="36862"/>
                          </a:lnTo>
                          <a:lnTo>
                            <a:pt x="35719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6" name="任意多边形: 形状 625">
                      <a:extLst>
                        <a:ext uri="{FF2B5EF4-FFF2-40B4-BE49-F238E27FC236}">
                          <a16:creationId xmlns:a16="http://schemas.microsoft.com/office/drawing/2014/main" id="{9B58CB4F-4C81-8458-DA8D-E761F43B54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0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287 w 45910"/>
                        <a:gd name="connsiteY12" fmla="*/ 10573 h 47243"/>
                        <a:gd name="connsiteX13" fmla="*/ 10287 w 45910"/>
                        <a:gd name="connsiteY13" fmla="*/ 36576 h 47243"/>
                        <a:gd name="connsiteX14" fmla="*/ 35623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0" y="41910"/>
                          </a:lnTo>
                          <a:cubicBezTo>
                            <a:pt x="45910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287" y="10573"/>
                          </a:lnTo>
                          <a:lnTo>
                            <a:pt x="10287" y="36576"/>
                          </a:lnTo>
                          <a:lnTo>
                            <a:pt x="35623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7" name="图形 214">
                      <a:extLst>
                        <a:ext uri="{FF2B5EF4-FFF2-40B4-BE49-F238E27FC236}">
                          <a16:creationId xmlns:a16="http://schemas.microsoft.com/office/drawing/2014/main" id="{8E16095A-F8F4-5A53-BAE7-484785826E3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862583"/>
                      <a:ext cx="81343" cy="83724"/>
                      <a:chOff x="754760" y="862583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8" name="任意多边形: 形状 627">
                        <a:extLst>
                          <a:ext uri="{FF2B5EF4-FFF2-40B4-BE49-F238E27FC236}">
                            <a16:creationId xmlns:a16="http://schemas.microsoft.com/office/drawing/2014/main" id="{CDE1EE8E-7643-BDDA-B3FF-8D5260C625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0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528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528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528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528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9" name="任意多边形: 形状 628">
                        <a:extLst>
                          <a:ext uri="{FF2B5EF4-FFF2-40B4-BE49-F238E27FC236}">
                            <a16:creationId xmlns:a16="http://schemas.microsoft.com/office/drawing/2014/main" id="{ECADE299-55EE-7266-786A-5E9981E37B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862583"/>
                        <a:ext cx="45910" cy="47243"/>
                      </a:xfrm>
                      <a:custGeom>
                        <a:avLst/>
                        <a:gdLst>
                          <a:gd name="connsiteX0" fmla="*/ 10287 w 45910"/>
                          <a:gd name="connsiteY0" fmla="*/ 10668 h 47243"/>
                          <a:gd name="connsiteX1" fmla="*/ 10382 w 45910"/>
                          <a:gd name="connsiteY1" fmla="*/ 36671 h 47243"/>
                          <a:gd name="connsiteX2" fmla="*/ 35623 w 45910"/>
                          <a:gd name="connsiteY2" fmla="*/ 36767 h 47243"/>
                          <a:gd name="connsiteX3" fmla="*/ 35623 w 45910"/>
                          <a:gd name="connsiteY3" fmla="*/ 10668 h 47243"/>
                          <a:gd name="connsiteX4" fmla="*/ 10287 w 45910"/>
                          <a:gd name="connsiteY4" fmla="*/ 10668 h 47243"/>
                          <a:gd name="connsiteX5" fmla="*/ 10287 w 45910"/>
                          <a:gd name="connsiteY5" fmla="*/ 10668 h 47243"/>
                          <a:gd name="connsiteX6" fmla="*/ 95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4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95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287" y="10668"/>
                            </a:moveTo>
                            <a:lnTo>
                              <a:pt x="10382" y="36671"/>
                            </a:lnTo>
                            <a:lnTo>
                              <a:pt x="35623" y="36767"/>
                            </a:ln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10668"/>
                            </a:lnTo>
                            <a:close/>
                            <a:moveTo>
                              <a:pt x="95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7" name="图形 214">
                    <a:extLst>
                      <a:ext uri="{FF2B5EF4-FFF2-40B4-BE49-F238E27FC236}">
                        <a16:creationId xmlns:a16="http://schemas.microsoft.com/office/drawing/2014/main" id="{ADB2D9B0-B35F-AC47-58F5-122EFCD958F2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805624"/>
                    <a:ext cx="203549" cy="213264"/>
                    <a:chOff x="1092993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618" name="任意多边形: 形状 617">
                      <a:extLst>
                        <a:ext uri="{FF2B5EF4-FFF2-40B4-BE49-F238E27FC236}">
                          <a16:creationId xmlns:a16="http://schemas.microsoft.com/office/drawing/2014/main" id="{2D2150BE-A2F4-AED2-476B-ABFE42FADB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805624"/>
                      <a:ext cx="203549" cy="213264"/>
                    </a:xfrm>
                    <a:custGeom>
                      <a:avLst/>
                      <a:gdLst>
                        <a:gd name="connsiteX0" fmla="*/ 5144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4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6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2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3 w 203549"/>
                        <a:gd name="connsiteY21" fmla="*/ 67437 h 213264"/>
                        <a:gd name="connsiteX22" fmla="*/ 107633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4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4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6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2" y="101251"/>
                            <a:pt x="137732" y="98298"/>
                          </a:cubicBezTo>
                          <a:lnTo>
                            <a:pt x="137827" y="67437"/>
                          </a:lnTo>
                          <a:lnTo>
                            <a:pt x="107633" y="67437"/>
                          </a:lnTo>
                          <a:lnTo>
                            <a:pt x="107633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4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9" name="任意多边形: 形状 618">
                      <a:extLst>
                        <a:ext uri="{FF2B5EF4-FFF2-40B4-BE49-F238E27FC236}">
                          <a16:creationId xmlns:a16="http://schemas.microsoft.com/office/drawing/2014/main" id="{0E084F90-8DE4-6740-5186-A62BA6651D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4 w 46005"/>
                        <a:gd name="connsiteY12" fmla="*/ 47435 h 47434"/>
                        <a:gd name="connsiteX13" fmla="*/ 5144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4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0" name="任意多边形: 形状 619">
                      <a:extLst>
                        <a:ext uri="{FF2B5EF4-FFF2-40B4-BE49-F238E27FC236}">
                          <a16:creationId xmlns:a16="http://schemas.microsoft.com/office/drawing/2014/main" id="{201DD076-D65B-DD24-C212-9A4798224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862298"/>
                      <a:ext cx="45910" cy="47339"/>
                    </a:xfrm>
                    <a:custGeom>
                      <a:avLst/>
                      <a:gdLst>
                        <a:gd name="connsiteX0" fmla="*/ 35624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624 w 45910"/>
                        <a:gd name="connsiteY4" fmla="*/ 10573 h 47339"/>
                        <a:gd name="connsiteX5" fmla="*/ 35624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0 w 45910"/>
                        <a:gd name="connsiteY8" fmla="*/ 5334 h 47339"/>
                        <a:gd name="connsiteX9" fmla="*/ 45910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100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624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624" y="10573"/>
                          </a:lnTo>
                          <a:lnTo>
                            <a:pt x="35624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100"/>
                          </a:cubicBezTo>
                          <a:lnTo>
                            <a:pt x="95" y="5525"/>
                          </a:lnTo>
                          <a:cubicBezTo>
                            <a:pt x="95" y="2572"/>
                            <a:pt x="2381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1" name="图形 214">
                      <a:extLst>
                        <a:ext uri="{FF2B5EF4-FFF2-40B4-BE49-F238E27FC236}">
                          <a16:creationId xmlns:a16="http://schemas.microsoft.com/office/drawing/2014/main" id="{AC24BF22-9F45-1F66-B74B-CA9EC6B267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862488"/>
                      <a:ext cx="81343" cy="83724"/>
                      <a:chOff x="1159478" y="862488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2" name="任意多边形: 形状 621">
                        <a:extLst>
                          <a:ext uri="{FF2B5EF4-FFF2-40B4-BE49-F238E27FC236}">
                            <a16:creationId xmlns:a16="http://schemas.microsoft.com/office/drawing/2014/main" id="{DF1EA5D5-9F6D-C7F0-562A-9793AE1ECA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898969"/>
                        <a:ext cx="45910" cy="47243"/>
                      </a:xfrm>
                      <a:custGeom>
                        <a:avLst/>
                        <a:gdLst>
                          <a:gd name="connsiteX0" fmla="*/ 35624 w 45910"/>
                          <a:gd name="connsiteY0" fmla="*/ 10668 h 47243"/>
                          <a:gd name="connsiteX1" fmla="*/ 10382 w 45910"/>
                          <a:gd name="connsiteY1" fmla="*/ 10763 h 47243"/>
                          <a:gd name="connsiteX2" fmla="*/ 10287 w 45910"/>
                          <a:gd name="connsiteY2" fmla="*/ 36767 h 47243"/>
                          <a:gd name="connsiteX3" fmla="*/ 35624 w 45910"/>
                          <a:gd name="connsiteY3" fmla="*/ 36767 h 47243"/>
                          <a:gd name="connsiteX4" fmla="*/ 35624 w 45910"/>
                          <a:gd name="connsiteY4" fmla="*/ 10668 h 47243"/>
                          <a:gd name="connsiteX5" fmla="*/ 35624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239 h 47243"/>
                          <a:gd name="connsiteX9" fmla="*/ 45911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4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4" y="10668"/>
                            </a:moveTo>
                            <a:lnTo>
                              <a:pt x="10382" y="10763"/>
                            </a:lnTo>
                            <a:lnTo>
                              <a:pt x="10287" y="36767"/>
                            </a:lnTo>
                            <a:lnTo>
                              <a:pt x="35624" y="36767"/>
                            </a:lnTo>
                            <a:lnTo>
                              <a:pt x="35624" y="10668"/>
                            </a:lnTo>
                            <a:lnTo>
                              <a:pt x="35624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95" y="2572"/>
                              <a:pt x="2381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3" name="任意多边形: 形状 622">
                        <a:extLst>
                          <a:ext uri="{FF2B5EF4-FFF2-40B4-BE49-F238E27FC236}">
                            <a16:creationId xmlns:a16="http://schemas.microsoft.com/office/drawing/2014/main" id="{4354B895-D30E-3ED1-0CF2-51D0D48F9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862488"/>
                        <a:ext cx="45910" cy="47243"/>
                      </a:xfrm>
                      <a:custGeom>
                        <a:avLst/>
                        <a:gdLst>
                          <a:gd name="connsiteX0" fmla="*/ 45910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3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3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429 h 47243"/>
                          <a:gd name="connsiteX9" fmla="*/ 45910 w 45910"/>
                          <a:gd name="connsiteY9" fmla="*/ 5429 h 47243"/>
                          <a:gd name="connsiteX10" fmla="*/ 45910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3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0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4" y="190"/>
                              <a:pt x="45910" y="2572"/>
                              <a:pt x="45910" y="5429"/>
                            </a:cubicBezTo>
                            <a:lnTo>
                              <a:pt x="45910" y="5429"/>
                            </a:lnTo>
                            <a:lnTo>
                              <a:pt x="45910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83" name="图形 214">
                  <a:extLst>
                    <a:ext uri="{FF2B5EF4-FFF2-40B4-BE49-F238E27FC236}">
                      <a16:creationId xmlns:a16="http://schemas.microsoft.com/office/drawing/2014/main" id="{AE8448E9-0992-09E4-1456-1CAAA8E8534F}"/>
                    </a:ext>
                  </a:extLst>
                </p:cNvPr>
                <p:cNvGrpSpPr/>
                <p:nvPr/>
              </p:nvGrpSpPr>
              <p:grpSpPr>
                <a:xfrm>
                  <a:off x="1423416" y="770572"/>
                  <a:ext cx="668178" cy="1467231"/>
                  <a:chOff x="1423416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6995935C-7210-BC03-3DBC-D784F6C415C7}"/>
                      </a:ext>
                    </a:extLst>
                  </p:cNvPr>
                  <p:cNvSpPr/>
                  <p:nvPr/>
                </p:nvSpPr>
                <p:spPr>
                  <a:xfrm>
                    <a:off x="1423416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3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3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3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3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585" name="图形 214">
                    <a:extLst>
                      <a:ext uri="{FF2B5EF4-FFF2-40B4-BE49-F238E27FC236}">
                        <a16:creationId xmlns:a16="http://schemas.microsoft.com/office/drawing/2014/main" id="{CA6F2FB7-9989-F252-20C6-BC030D39FEF3}"/>
                      </a:ext>
                    </a:extLst>
                  </p:cNvPr>
                  <p:cNvGrpSpPr/>
                  <p:nvPr/>
                </p:nvGrpSpPr>
                <p:grpSpPr>
                  <a:xfrm>
                    <a:off x="1458277" y="1991010"/>
                    <a:ext cx="203549" cy="213169"/>
                    <a:chOff x="1458277" y="1991010"/>
                    <a:chExt cx="203549" cy="213169"/>
                  </a:xfrm>
                  <a:solidFill>
                    <a:srgbClr val="731602"/>
                  </a:solidFill>
                </p:grpSpPr>
                <p:sp>
                  <p:nvSpPr>
                    <p:cNvPr id="607" name="任意多边形: 形状 606">
                      <a:extLst>
                        <a:ext uri="{FF2B5EF4-FFF2-40B4-BE49-F238E27FC236}">
                          <a16:creationId xmlns:a16="http://schemas.microsoft.com/office/drawing/2014/main" id="{1379D65D-C904-80C1-D60A-5C88AB22EA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277" y="1991010"/>
                      <a:ext cx="203549" cy="213169"/>
                    </a:xfrm>
                    <a:custGeom>
                      <a:avLst/>
                      <a:gdLst>
                        <a:gd name="connsiteX0" fmla="*/ 198406 w 203549"/>
                        <a:gd name="connsiteY0" fmla="*/ 202501 h 213169"/>
                        <a:gd name="connsiteX1" fmla="*/ 203549 w 203549"/>
                        <a:gd name="connsiteY1" fmla="*/ 207836 h 213169"/>
                        <a:gd name="connsiteX2" fmla="*/ 198406 w 203549"/>
                        <a:gd name="connsiteY2" fmla="*/ 213170 h 213169"/>
                        <a:gd name="connsiteX3" fmla="*/ 95631 w 203549"/>
                        <a:gd name="connsiteY3" fmla="*/ 213170 h 213169"/>
                        <a:gd name="connsiteX4" fmla="*/ 90488 w 203549"/>
                        <a:gd name="connsiteY4" fmla="*/ 207836 h 213169"/>
                        <a:gd name="connsiteX5" fmla="*/ 90488 w 203549"/>
                        <a:gd name="connsiteY5" fmla="*/ 207359 h 213169"/>
                        <a:gd name="connsiteX6" fmla="*/ 90678 w 203549"/>
                        <a:gd name="connsiteY6" fmla="*/ 156305 h 213169"/>
                        <a:gd name="connsiteX7" fmla="*/ 60484 w 203549"/>
                        <a:gd name="connsiteY7" fmla="*/ 156305 h 213169"/>
                        <a:gd name="connsiteX8" fmla="*/ 55340 w 203549"/>
                        <a:gd name="connsiteY8" fmla="*/ 150971 h 213169"/>
                        <a:gd name="connsiteX9" fmla="*/ 55340 w 203549"/>
                        <a:gd name="connsiteY9" fmla="*/ 150495 h 213169"/>
                        <a:gd name="connsiteX10" fmla="*/ 55435 w 203549"/>
                        <a:gd name="connsiteY10" fmla="*/ 120110 h 213169"/>
                        <a:gd name="connsiteX11" fmla="*/ 5143 w 203549"/>
                        <a:gd name="connsiteY11" fmla="*/ 120110 h 213169"/>
                        <a:gd name="connsiteX12" fmla="*/ 0 w 203549"/>
                        <a:gd name="connsiteY12" fmla="*/ 114871 h 213169"/>
                        <a:gd name="connsiteX13" fmla="*/ 0 w 203549"/>
                        <a:gd name="connsiteY13" fmla="*/ 114871 h 213169"/>
                        <a:gd name="connsiteX14" fmla="*/ 0 w 203549"/>
                        <a:gd name="connsiteY14" fmla="*/ 5334 h 213169"/>
                        <a:gd name="connsiteX15" fmla="*/ 5143 w 203549"/>
                        <a:gd name="connsiteY15" fmla="*/ 0 h 213169"/>
                        <a:gd name="connsiteX16" fmla="*/ 10287 w 203549"/>
                        <a:gd name="connsiteY16" fmla="*/ 5334 h 213169"/>
                        <a:gd name="connsiteX17" fmla="*/ 10287 w 203549"/>
                        <a:gd name="connsiteY17" fmla="*/ 109633 h 213169"/>
                        <a:gd name="connsiteX18" fmla="*/ 60674 w 203549"/>
                        <a:gd name="connsiteY18" fmla="*/ 109633 h 213169"/>
                        <a:gd name="connsiteX19" fmla="*/ 65818 w 203549"/>
                        <a:gd name="connsiteY19" fmla="*/ 114967 h 213169"/>
                        <a:gd name="connsiteX20" fmla="*/ 65722 w 203549"/>
                        <a:gd name="connsiteY20" fmla="*/ 145828 h 213169"/>
                        <a:gd name="connsiteX21" fmla="*/ 95917 w 203549"/>
                        <a:gd name="connsiteY21" fmla="*/ 145828 h 213169"/>
                        <a:gd name="connsiteX22" fmla="*/ 95917 w 203549"/>
                        <a:gd name="connsiteY22" fmla="*/ 145828 h 213169"/>
                        <a:gd name="connsiteX23" fmla="*/ 101060 w 203549"/>
                        <a:gd name="connsiteY23" fmla="*/ 151067 h 213169"/>
                        <a:gd name="connsiteX24" fmla="*/ 100870 w 203549"/>
                        <a:gd name="connsiteY24" fmla="*/ 202597 h 213169"/>
                        <a:gd name="connsiteX25" fmla="*/ 198406 w 203549"/>
                        <a:gd name="connsiteY25" fmla="*/ 202597 h 213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169">
                          <a:moveTo>
                            <a:pt x="198406" y="202501"/>
                          </a:moveTo>
                          <a:cubicBezTo>
                            <a:pt x="201263" y="202501"/>
                            <a:pt x="203549" y="204883"/>
                            <a:pt x="203549" y="207836"/>
                          </a:cubicBezTo>
                          <a:cubicBezTo>
                            <a:pt x="203549" y="210788"/>
                            <a:pt x="201263" y="213170"/>
                            <a:pt x="198406" y="213170"/>
                          </a:cubicBezTo>
                          <a:lnTo>
                            <a:pt x="95631" y="213170"/>
                          </a:lnTo>
                          <a:cubicBezTo>
                            <a:pt x="92773" y="213170"/>
                            <a:pt x="90488" y="210788"/>
                            <a:pt x="90488" y="207836"/>
                          </a:cubicBezTo>
                          <a:lnTo>
                            <a:pt x="90488" y="207359"/>
                          </a:lnTo>
                          <a:lnTo>
                            <a:pt x="90678" y="156305"/>
                          </a:lnTo>
                          <a:lnTo>
                            <a:pt x="60484" y="156305"/>
                          </a:lnTo>
                          <a:cubicBezTo>
                            <a:pt x="57626" y="156305"/>
                            <a:pt x="55340" y="153924"/>
                            <a:pt x="55340" y="150971"/>
                          </a:cubicBezTo>
                          <a:lnTo>
                            <a:pt x="55340" y="150495"/>
                          </a:lnTo>
                          <a:lnTo>
                            <a:pt x="55435" y="120110"/>
                          </a:lnTo>
                          <a:lnTo>
                            <a:pt x="5143" y="120110"/>
                          </a:lnTo>
                          <a:cubicBezTo>
                            <a:pt x="2286" y="120110"/>
                            <a:pt x="0" y="117729"/>
                            <a:pt x="0" y="114871"/>
                          </a:cubicBezTo>
                          <a:lnTo>
                            <a:pt x="0" y="114871"/>
                          </a:ln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cubicBezTo>
                            <a:pt x="8001" y="0"/>
                            <a:pt x="10287" y="2381"/>
                            <a:pt x="10287" y="5334"/>
                          </a:cubicBezTo>
                          <a:lnTo>
                            <a:pt x="10287" y="109633"/>
                          </a:lnTo>
                          <a:lnTo>
                            <a:pt x="60674" y="109633"/>
                          </a:lnTo>
                          <a:cubicBezTo>
                            <a:pt x="63532" y="109633"/>
                            <a:pt x="65818" y="112014"/>
                            <a:pt x="65818" y="114967"/>
                          </a:cubicBezTo>
                          <a:lnTo>
                            <a:pt x="65722" y="145828"/>
                          </a:lnTo>
                          <a:lnTo>
                            <a:pt x="95917" y="145828"/>
                          </a:lnTo>
                          <a:lnTo>
                            <a:pt x="95917" y="145828"/>
                          </a:lnTo>
                          <a:cubicBezTo>
                            <a:pt x="98774" y="145828"/>
                            <a:pt x="101060" y="148209"/>
                            <a:pt x="101060" y="151067"/>
                          </a:cubicBezTo>
                          <a:lnTo>
                            <a:pt x="100870" y="202597"/>
                          </a:lnTo>
                          <a:lnTo>
                            <a:pt x="198406" y="20259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8" name="任意多边形: 形状 607">
                      <a:extLst>
                        <a:ext uri="{FF2B5EF4-FFF2-40B4-BE49-F238E27FC236}">
                          <a16:creationId xmlns:a16="http://schemas.microsoft.com/office/drawing/2014/main" id="{8BF5F8C0-B8A7-CB28-58CC-D18417D07C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565" y="2138267"/>
                      <a:ext cx="46005" cy="47434"/>
                    </a:xfrm>
                    <a:custGeom>
                      <a:avLst/>
                      <a:gdLst>
                        <a:gd name="connsiteX0" fmla="*/ 10382 w 46005"/>
                        <a:gd name="connsiteY0" fmla="*/ 36862 h 47434"/>
                        <a:gd name="connsiteX1" fmla="*/ 35719 w 46005"/>
                        <a:gd name="connsiteY1" fmla="*/ 36767 h 47434"/>
                        <a:gd name="connsiteX2" fmla="*/ 35814 w 46005"/>
                        <a:gd name="connsiteY2" fmla="*/ 10763 h 47434"/>
                        <a:gd name="connsiteX3" fmla="*/ 10382 w 46005"/>
                        <a:gd name="connsiteY3" fmla="*/ 10763 h 47434"/>
                        <a:gd name="connsiteX4" fmla="*/ 10382 w 46005"/>
                        <a:gd name="connsiteY4" fmla="*/ 36862 h 47434"/>
                        <a:gd name="connsiteX5" fmla="*/ 10382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3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3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382" y="36862"/>
                          </a:moveTo>
                          <a:lnTo>
                            <a:pt x="35719" y="36767"/>
                          </a:lnTo>
                          <a:lnTo>
                            <a:pt x="35814" y="10763"/>
                          </a:ln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10382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3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9" name="任意多边形: 形状 608">
                      <a:extLst>
                        <a:ext uri="{FF2B5EF4-FFF2-40B4-BE49-F238E27FC236}">
                          <a16:creationId xmlns:a16="http://schemas.microsoft.com/office/drawing/2014/main" id="{4FBAAC55-6C39-E838-6333-F4E6E7261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624 w 45910"/>
                        <a:gd name="connsiteY1" fmla="*/ 36576 h 47339"/>
                        <a:gd name="connsiteX2" fmla="*/ 35719 w 45910"/>
                        <a:gd name="connsiteY2" fmla="*/ 10573 h 47339"/>
                        <a:gd name="connsiteX3" fmla="*/ 10382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1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624" y="36576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815" y="41815"/>
                          </a:lnTo>
                          <a:cubicBezTo>
                            <a:pt x="45815" y="44767"/>
                            <a:pt x="43529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10" name="图形 214">
                      <a:extLst>
                        <a:ext uri="{FF2B5EF4-FFF2-40B4-BE49-F238E27FC236}">
                          <a16:creationId xmlns:a16="http://schemas.microsoft.com/office/drawing/2014/main" id="{1E76B7F4-680F-B213-C12E-A0D6BBEF81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2063591"/>
                      <a:ext cx="81438" cy="83724"/>
                      <a:chOff x="1513998" y="2063591"/>
                      <a:chExt cx="8143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11" name="任意多边形: 形状 610">
                        <a:extLst>
                          <a:ext uri="{FF2B5EF4-FFF2-40B4-BE49-F238E27FC236}">
                            <a16:creationId xmlns:a16="http://schemas.microsoft.com/office/drawing/2014/main" id="{2451E4CA-79E5-1C4E-708D-E110D5A363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624 w 45910"/>
                          <a:gd name="connsiteY1" fmla="*/ 36481 h 47148"/>
                          <a:gd name="connsiteX2" fmla="*/ 35719 w 45910"/>
                          <a:gd name="connsiteY2" fmla="*/ 10478 h 47148"/>
                          <a:gd name="connsiteX3" fmla="*/ 10382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1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624" y="36481"/>
                            </a:lnTo>
                            <a:lnTo>
                              <a:pt x="35719" y="10478"/>
                            </a:lnTo>
                            <a:lnTo>
                              <a:pt x="10382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12" name="任意多边形: 形状 611">
                        <a:extLst>
                          <a:ext uri="{FF2B5EF4-FFF2-40B4-BE49-F238E27FC236}">
                            <a16:creationId xmlns:a16="http://schemas.microsoft.com/office/drawing/2014/main" id="{F49F8AE3-2796-F05A-EDBB-CAEEE27F5E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431" y="2100071"/>
                        <a:ext cx="46005" cy="47244"/>
                      </a:xfrm>
                      <a:custGeom>
                        <a:avLst/>
                        <a:gdLst>
                          <a:gd name="connsiteX0" fmla="*/ 0 w 46005"/>
                          <a:gd name="connsiteY0" fmla="*/ 41815 h 47244"/>
                          <a:gd name="connsiteX1" fmla="*/ 191 w 46005"/>
                          <a:gd name="connsiteY1" fmla="*/ 5334 h 47244"/>
                          <a:gd name="connsiteX2" fmla="*/ 5334 w 46005"/>
                          <a:gd name="connsiteY2" fmla="*/ 95 h 47244"/>
                          <a:gd name="connsiteX3" fmla="*/ 40862 w 46005"/>
                          <a:gd name="connsiteY3" fmla="*/ 0 h 47244"/>
                          <a:gd name="connsiteX4" fmla="*/ 46006 w 46005"/>
                          <a:gd name="connsiteY4" fmla="*/ 5239 h 47244"/>
                          <a:gd name="connsiteX5" fmla="*/ 46006 w 46005"/>
                          <a:gd name="connsiteY5" fmla="*/ 41910 h 47244"/>
                          <a:gd name="connsiteX6" fmla="*/ 40862 w 46005"/>
                          <a:gd name="connsiteY6" fmla="*/ 47244 h 47244"/>
                          <a:gd name="connsiteX7" fmla="*/ 5239 w 46005"/>
                          <a:gd name="connsiteY7" fmla="*/ 47244 h 47244"/>
                          <a:gd name="connsiteX8" fmla="*/ 0 w 46005"/>
                          <a:gd name="connsiteY8" fmla="*/ 41815 h 47244"/>
                          <a:gd name="connsiteX9" fmla="*/ 0 w 46005"/>
                          <a:gd name="connsiteY9" fmla="*/ 41815 h 47244"/>
                          <a:gd name="connsiteX10" fmla="*/ 0 w 46005"/>
                          <a:gd name="connsiteY10" fmla="*/ 41815 h 47244"/>
                          <a:gd name="connsiteX11" fmla="*/ 10382 w 46005"/>
                          <a:gd name="connsiteY11" fmla="*/ 10573 h 47244"/>
                          <a:gd name="connsiteX12" fmla="*/ 10287 w 46005"/>
                          <a:gd name="connsiteY12" fmla="*/ 36576 h 47244"/>
                          <a:gd name="connsiteX13" fmla="*/ 35624 w 46005"/>
                          <a:gd name="connsiteY13" fmla="*/ 36576 h 47244"/>
                          <a:gd name="connsiteX14" fmla="*/ 35624 w 46005"/>
                          <a:gd name="connsiteY14" fmla="*/ 10478 h 47244"/>
                          <a:gd name="connsiteX15" fmla="*/ 10382 w 46005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6005" h="47244">
                            <a:moveTo>
                              <a:pt x="0" y="41815"/>
                            </a:moveTo>
                            <a:lnTo>
                              <a:pt x="191" y="5334"/>
                            </a:lnTo>
                            <a:cubicBezTo>
                              <a:pt x="191" y="2381"/>
                              <a:pt x="2476" y="95"/>
                              <a:pt x="5334" y="95"/>
                            </a:cubicBezTo>
                            <a:lnTo>
                              <a:pt x="40862" y="0"/>
                            </a:lnTo>
                            <a:cubicBezTo>
                              <a:pt x="43720" y="0"/>
                              <a:pt x="46006" y="2381"/>
                              <a:pt x="46006" y="5239"/>
                            </a:cubicBezTo>
                            <a:lnTo>
                              <a:pt x="46006" y="41910"/>
                            </a:lnTo>
                            <a:cubicBezTo>
                              <a:pt x="46006" y="44863"/>
                              <a:pt x="43720" y="47244"/>
                              <a:pt x="40862" y="47244"/>
                            </a:cubicBezTo>
                            <a:lnTo>
                              <a:pt x="5239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4" y="36576"/>
                            </a:lnTo>
                            <a:lnTo>
                              <a:pt x="35624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6" name="图形 214">
                    <a:extLst>
                      <a:ext uri="{FF2B5EF4-FFF2-40B4-BE49-F238E27FC236}">
                        <a16:creationId xmlns:a16="http://schemas.microsoft.com/office/drawing/2014/main" id="{DFC97F88-8150-F868-FE0D-4F1D3B592B3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1990915"/>
                    <a:ext cx="203644" cy="213264"/>
                    <a:chOff x="1852231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01" name="任意多边形: 形状 600">
                      <a:extLst>
                        <a:ext uri="{FF2B5EF4-FFF2-40B4-BE49-F238E27FC236}">
                          <a16:creationId xmlns:a16="http://schemas.microsoft.com/office/drawing/2014/main" id="{05F93504-20E4-9A42-07CE-31CD8E74E1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1990915"/>
                      <a:ext cx="203644" cy="213264"/>
                    </a:xfrm>
                    <a:custGeom>
                      <a:avLst/>
                      <a:gdLst>
                        <a:gd name="connsiteX0" fmla="*/ 5143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3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7 w 203644"/>
                        <a:gd name="connsiteY10" fmla="*/ 109633 h 213264"/>
                        <a:gd name="connsiteX11" fmla="*/ 193357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4 w 203644"/>
                        <a:gd name="connsiteY13" fmla="*/ 5334 h 213264"/>
                        <a:gd name="connsiteX14" fmla="*/ 203644 w 203644"/>
                        <a:gd name="connsiteY14" fmla="*/ 114871 h 213264"/>
                        <a:gd name="connsiteX15" fmla="*/ 203644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3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3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3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7" y="109633"/>
                          </a:lnTo>
                          <a:lnTo>
                            <a:pt x="193357" y="5334"/>
                          </a:lnTo>
                          <a:cubicBezTo>
                            <a:pt x="193357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4" y="2381"/>
                            <a:pt x="203644" y="5334"/>
                          </a:cubicBezTo>
                          <a:lnTo>
                            <a:pt x="203644" y="114871"/>
                          </a:lnTo>
                          <a:lnTo>
                            <a:pt x="203644" y="114871"/>
                          </a:lnTo>
                          <a:cubicBezTo>
                            <a:pt x="203644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3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2" name="任意多边形: 形状 601">
                      <a:extLst>
                        <a:ext uri="{FF2B5EF4-FFF2-40B4-BE49-F238E27FC236}">
                          <a16:creationId xmlns:a16="http://schemas.microsoft.com/office/drawing/2014/main" id="{87F3ABDF-48D1-77BB-C59B-CD8E8C192B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3 w 46005"/>
                        <a:gd name="connsiteY4" fmla="*/ 0 h 47434"/>
                        <a:gd name="connsiteX5" fmla="*/ 5143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382 w 46005"/>
                        <a:gd name="connsiteY12" fmla="*/ 36481 h 47434"/>
                        <a:gd name="connsiteX13" fmla="*/ 35719 w 46005"/>
                        <a:gd name="connsiteY13" fmla="*/ 36576 h 47434"/>
                        <a:gd name="connsiteX14" fmla="*/ 35719 w 46005"/>
                        <a:gd name="connsiteY14" fmla="*/ 10477 h 47434"/>
                        <a:gd name="connsiteX15" fmla="*/ 10287 w 46005"/>
                        <a:gd name="connsiteY15" fmla="*/ 10477 h 47434"/>
                        <a:gd name="connsiteX16" fmla="*/ 10382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3" y="0"/>
                          </a:cubicBezTo>
                          <a:lnTo>
                            <a:pt x="5143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719" y="36576"/>
                          </a:lnTo>
                          <a:lnTo>
                            <a:pt x="35719" y="10477"/>
                          </a:lnTo>
                          <a:lnTo>
                            <a:pt x="10287" y="10477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3" name="任意多边形: 形状 602">
                      <a:extLst>
                        <a:ext uri="{FF2B5EF4-FFF2-40B4-BE49-F238E27FC236}">
                          <a16:creationId xmlns:a16="http://schemas.microsoft.com/office/drawing/2014/main" id="{3A023D60-9504-0A8D-44B9-62F65DCB3D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2100262"/>
                      <a:ext cx="45910" cy="47244"/>
                    </a:xfrm>
                    <a:custGeom>
                      <a:avLst/>
                      <a:gdLst>
                        <a:gd name="connsiteX0" fmla="*/ 40767 w 45910"/>
                        <a:gd name="connsiteY0" fmla="*/ 47244 h 47244"/>
                        <a:gd name="connsiteX1" fmla="*/ 5239 w 45910"/>
                        <a:gd name="connsiteY1" fmla="*/ 47054 h 47244"/>
                        <a:gd name="connsiteX2" fmla="*/ 95 w 45910"/>
                        <a:gd name="connsiteY2" fmla="*/ 41815 h 47244"/>
                        <a:gd name="connsiteX3" fmla="*/ 0 w 45910"/>
                        <a:gd name="connsiteY3" fmla="*/ 5334 h 47244"/>
                        <a:gd name="connsiteX4" fmla="*/ 5144 w 45910"/>
                        <a:gd name="connsiteY4" fmla="*/ 0 h 47244"/>
                        <a:gd name="connsiteX5" fmla="*/ 40767 w 45910"/>
                        <a:gd name="connsiteY5" fmla="*/ 0 h 47244"/>
                        <a:gd name="connsiteX6" fmla="*/ 45911 w 45910"/>
                        <a:gd name="connsiteY6" fmla="*/ 5334 h 47244"/>
                        <a:gd name="connsiteX7" fmla="*/ 45911 w 45910"/>
                        <a:gd name="connsiteY7" fmla="*/ 42005 h 47244"/>
                        <a:gd name="connsiteX8" fmla="*/ 40767 w 45910"/>
                        <a:gd name="connsiteY8" fmla="*/ 47244 h 47244"/>
                        <a:gd name="connsiteX9" fmla="*/ 40767 w 45910"/>
                        <a:gd name="connsiteY9" fmla="*/ 47244 h 47244"/>
                        <a:gd name="connsiteX10" fmla="*/ 10382 w 45910"/>
                        <a:gd name="connsiteY10" fmla="*/ 36576 h 47244"/>
                        <a:gd name="connsiteX11" fmla="*/ 35719 w 45910"/>
                        <a:gd name="connsiteY11" fmla="*/ 36671 h 47244"/>
                        <a:gd name="connsiteX12" fmla="*/ 35719 w 45910"/>
                        <a:gd name="connsiteY12" fmla="*/ 10573 h 47244"/>
                        <a:gd name="connsiteX13" fmla="*/ 10382 w 45910"/>
                        <a:gd name="connsiteY13" fmla="*/ 10573 h 47244"/>
                        <a:gd name="connsiteX14" fmla="*/ 10382 w 45910"/>
                        <a:gd name="connsiteY14" fmla="*/ 36576 h 47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244">
                          <a:moveTo>
                            <a:pt x="40767" y="47244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40767" y="47244"/>
                          </a:lnTo>
                          <a:close/>
                          <a:moveTo>
                            <a:pt x="10382" y="36576"/>
                          </a:move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382" y="3657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04" name="图形 214">
                      <a:extLst>
                        <a:ext uri="{FF2B5EF4-FFF2-40B4-BE49-F238E27FC236}">
                          <a16:creationId xmlns:a16="http://schemas.microsoft.com/office/drawing/2014/main" id="{2F799BEC-7549-E427-7E00-4D987D2A55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716" y="2063686"/>
                      <a:ext cx="81343" cy="83438"/>
                      <a:chOff x="1918716" y="2063686"/>
                      <a:chExt cx="81343" cy="83438"/>
                    </a:xfrm>
                    <a:solidFill>
                      <a:srgbClr val="731602"/>
                    </a:solidFill>
                  </p:grpSpPr>
                  <p:sp>
                    <p:nvSpPr>
                      <p:cNvPr id="605" name="任意多边形: 形状 604">
                        <a:extLst>
                          <a:ext uri="{FF2B5EF4-FFF2-40B4-BE49-F238E27FC236}">
                            <a16:creationId xmlns:a16="http://schemas.microsoft.com/office/drawing/2014/main" id="{82C97C3D-FE9E-F41F-E352-1721A84735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2063686"/>
                        <a:ext cx="45910" cy="47148"/>
                      </a:xfrm>
                      <a:custGeom>
                        <a:avLst/>
                        <a:gdLst>
                          <a:gd name="connsiteX0" fmla="*/ 40767 w 45910"/>
                          <a:gd name="connsiteY0" fmla="*/ 47149 h 47148"/>
                          <a:gd name="connsiteX1" fmla="*/ 5239 w 45910"/>
                          <a:gd name="connsiteY1" fmla="*/ 47054 h 47148"/>
                          <a:gd name="connsiteX2" fmla="*/ 95 w 45910"/>
                          <a:gd name="connsiteY2" fmla="*/ 41815 h 47148"/>
                          <a:gd name="connsiteX3" fmla="*/ 0 w 45910"/>
                          <a:gd name="connsiteY3" fmla="*/ 5334 h 47148"/>
                          <a:gd name="connsiteX4" fmla="*/ 5143 w 45910"/>
                          <a:gd name="connsiteY4" fmla="*/ 0 h 47148"/>
                          <a:gd name="connsiteX5" fmla="*/ 40767 w 45910"/>
                          <a:gd name="connsiteY5" fmla="*/ 0 h 47148"/>
                          <a:gd name="connsiteX6" fmla="*/ 45910 w 45910"/>
                          <a:gd name="connsiteY6" fmla="*/ 5239 h 47148"/>
                          <a:gd name="connsiteX7" fmla="*/ 45910 w 45910"/>
                          <a:gd name="connsiteY7" fmla="*/ 41910 h 47148"/>
                          <a:gd name="connsiteX8" fmla="*/ 40767 w 45910"/>
                          <a:gd name="connsiteY8" fmla="*/ 47149 h 47148"/>
                          <a:gd name="connsiteX9" fmla="*/ 40767 w 45910"/>
                          <a:gd name="connsiteY9" fmla="*/ 47149 h 47148"/>
                          <a:gd name="connsiteX10" fmla="*/ 10382 w 45910"/>
                          <a:gd name="connsiteY10" fmla="*/ 36385 h 47148"/>
                          <a:gd name="connsiteX11" fmla="*/ 35719 w 45910"/>
                          <a:gd name="connsiteY11" fmla="*/ 36481 h 47148"/>
                          <a:gd name="connsiteX12" fmla="*/ 35719 w 45910"/>
                          <a:gd name="connsiteY12" fmla="*/ 10477 h 47148"/>
                          <a:gd name="connsiteX13" fmla="*/ 10382 w 45910"/>
                          <a:gd name="connsiteY13" fmla="*/ 10477 h 47148"/>
                          <a:gd name="connsiteX14" fmla="*/ 10382 w 45910"/>
                          <a:gd name="connsiteY14" fmla="*/ 36385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40767" y="47149"/>
                            </a:moveTo>
                            <a:lnTo>
                              <a:pt x="5239" y="47054"/>
                            </a:lnTo>
                            <a:cubicBezTo>
                              <a:pt x="2381" y="47054"/>
                              <a:pt x="95" y="44672"/>
                              <a:pt x="95" y="4181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767"/>
                              <a:pt x="43625" y="47149"/>
                              <a:pt x="40767" y="47149"/>
                            </a:cubicBezTo>
                            <a:lnTo>
                              <a:pt x="40767" y="47149"/>
                            </a:lnTo>
                            <a:close/>
                            <a:moveTo>
                              <a:pt x="10382" y="36385"/>
                            </a:moveTo>
                            <a:lnTo>
                              <a:pt x="35719" y="36481"/>
                            </a:lnTo>
                            <a:lnTo>
                              <a:pt x="35719" y="10477"/>
                            </a:lnTo>
                            <a:lnTo>
                              <a:pt x="10382" y="10477"/>
                            </a:lnTo>
                            <a:lnTo>
                              <a:pt x="10382" y="3638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6" name="任意多边形: 形状 605">
                        <a:extLst>
                          <a:ext uri="{FF2B5EF4-FFF2-40B4-BE49-F238E27FC236}">
                            <a16:creationId xmlns:a16="http://schemas.microsoft.com/office/drawing/2014/main" id="{8F36607E-F9C7-EC78-AE39-162C5A528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716" y="2099881"/>
                        <a:ext cx="45910" cy="47243"/>
                      </a:xfrm>
                      <a:custGeom>
                        <a:avLst/>
                        <a:gdLst>
                          <a:gd name="connsiteX0" fmla="*/ 35719 w 45910"/>
                          <a:gd name="connsiteY0" fmla="*/ 36767 h 47243"/>
                          <a:gd name="connsiteX1" fmla="*/ 35623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719 w 45910"/>
                          <a:gd name="connsiteY4" fmla="*/ 36767 h 47243"/>
                          <a:gd name="connsiteX5" fmla="*/ 35719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719" y="36767"/>
                            </a:moveTo>
                            <a:lnTo>
                              <a:pt x="35623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719" y="36767"/>
                            </a:lnTo>
                            <a:lnTo>
                              <a:pt x="35719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7" name="图形 214">
                    <a:extLst>
                      <a:ext uri="{FF2B5EF4-FFF2-40B4-BE49-F238E27FC236}">
                        <a16:creationId xmlns:a16="http://schemas.microsoft.com/office/drawing/2014/main" id="{37A6CDBE-A835-C159-619C-1A55A53AD641}"/>
                      </a:ext>
                    </a:extLst>
                  </p:cNvPr>
                  <p:cNvGrpSpPr/>
                  <p:nvPr/>
                </p:nvGrpSpPr>
                <p:grpSpPr>
                  <a:xfrm>
                    <a:off x="1458182" y="805529"/>
                    <a:ext cx="203644" cy="213360"/>
                    <a:chOff x="1458182" y="805529"/>
                    <a:chExt cx="203644" cy="213360"/>
                  </a:xfrm>
                  <a:solidFill>
                    <a:srgbClr val="731602"/>
                  </a:solidFill>
                </p:grpSpPr>
                <p:sp>
                  <p:nvSpPr>
                    <p:cNvPr id="595" name="任意多边形: 形状 594">
                      <a:extLst>
                        <a:ext uri="{FF2B5EF4-FFF2-40B4-BE49-F238E27FC236}">
                          <a16:creationId xmlns:a16="http://schemas.microsoft.com/office/drawing/2014/main" id="{90F7F367-AD3B-5C30-6646-BFD40AAAF1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182" y="805529"/>
                      <a:ext cx="203644" cy="213360"/>
                    </a:xfrm>
                    <a:custGeom>
                      <a:avLst/>
                      <a:gdLst>
                        <a:gd name="connsiteX0" fmla="*/ 198501 w 203644"/>
                        <a:gd name="connsiteY0" fmla="*/ 95 h 213360"/>
                        <a:gd name="connsiteX1" fmla="*/ 203645 w 203644"/>
                        <a:gd name="connsiteY1" fmla="*/ 5429 h 213360"/>
                        <a:gd name="connsiteX2" fmla="*/ 198501 w 203644"/>
                        <a:gd name="connsiteY2" fmla="*/ 10763 h 213360"/>
                        <a:gd name="connsiteX3" fmla="*/ 100870 w 203644"/>
                        <a:gd name="connsiteY3" fmla="*/ 10763 h 213360"/>
                        <a:gd name="connsiteX4" fmla="*/ 101060 w 203644"/>
                        <a:gd name="connsiteY4" fmla="*/ 62294 h 213360"/>
                        <a:gd name="connsiteX5" fmla="*/ 95917 w 203644"/>
                        <a:gd name="connsiteY5" fmla="*/ 67532 h 213360"/>
                        <a:gd name="connsiteX6" fmla="*/ 95917 w 203644"/>
                        <a:gd name="connsiteY6" fmla="*/ 67532 h 213360"/>
                        <a:gd name="connsiteX7" fmla="*/ 65723 w 203644"/>
                        <a:gd name="connsiteY7" fmla="*/ 67532 h 213360"/>
                        <a:gd name="connsiteX8" fmla="*/ 65818 w 203644"/>
                        <a:gd name="connsiteY8" fmla="*/ 98393 h 213360"/>
                        <a:gd name="connsiteX9" fmla="*/ 60674 w 203644"/>
                        <a:gd name="connsiteY9" fmla="*/ 103727 h 213360"/>
                        <a:gd name="connsiteX10" fmla="*/ 10287 w 203644"/>
                        <a:gd name="connsiteY10" fmla="*/ 103727 h 213360"/>
                        <a:gd name="connsiteX11" fmla="*/ 10287 w 203644"/>
                        <a:gd name="connsiteY11" fmla="*/ 208026 h 213360"/>
                        <a:gd name="connsiteX12" fmla="*/ 5144 w 203644"/>
                        <a:gd name="connsiteY12" fmla="*/ 213360 h 213360"/>
                        <a:gd name="connsiteX13" fmla="*/ 0 w 203644"/>
                        <a:gd name="connsiteY13" fmla="*/ 208026 h 213360"/>
                        <a:gd name="connsiteX14" fmla="*/ 0 w 203644"/>
                        <a:gd name="connsiteY14" fmla="*/ 98393 h 213360"/>
                        <a:gd name="connsiteX15" fmla="*/ 0 w 203644"/>
                        <a:gd name="connsiteY15" fmla="*/ 98393 h 213360"/>
                        <a:gd name="connsiteX16" fmla="*/ 5144 w 203644"/>
                        <a:gd name="connsiteY16" fmla="*/ 93059 h 213360"/>
                        <a:gd name="connsiteX17" fmla="*/ 55436 w 203644"/>
                        <a:gd name="connsiteY17" fmla="*/ 93059 h 213360"/>
                        <a:gd name="connsiteX18" fmla="*/ 55340 w 203644"/>
                        <a:gd name="connsiteY18" fmla="*/ 62675 h 213360"/>
                        <a:gd name="connsiteX19" fmla="*/ 55340 w 203644"/>
                        <a:gd name="connsiteY19" fmla="*/ 62198 h 213360"/>
                        <a:gd name="connsiteX20" fmla="*/ 60484 w 203644"/>
                        <a:gd name="connsiteY20" fmla="*/ 56864 h 213360"/>
                        <a:gd name="connsiteX21" fmla="*/ 90678 w 203644"/>
                        <a:gd name="connsiteY21" fmla="*/ 56864 h 213360"/>
                        <a:gd name="connsiteX22" fmla="*/ 90488 w 203644"/>
                        <a:gd name="connsiteY22" fmla="*/ 5810 h 213360"/>
                        <a:gd name="connsiteX23" fmla="*/ 90488 w 203644"/>
                        <a:gd name="connsiteY23" fmla="*/ 5334 h 213360"/>
                        <a:gd name="connsiteX24" fmla="*/ 95631 w 203644"/>
                        <a:gd name="connsiteY24" fmla="*/ 0 h 213360"/>
                        <a:gd name="connsiteX25" fmla="*/ 198501 w 203644"/>
                        <a:gd name="connsiteY25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360">
                          <a:moveTo>
                            <a:pt x="198501" y="95"/>
                          </a:moveTo>
                          <a:cubicBezTo>
                            <a:pt x="201359" y="95"/>
                            <a:pt x="203645" y="2477"/>
                            <a:pt x="203645" y="5429"/>
                          </a:cubicBezTo>
                          <a:cubicBezTo>
                            <a:pt x="203645" y="8382"/>
                            <a:pt x="201359" y="10763"/>
                            <a:pt x="198501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3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6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4" y="0"/>
                            <a:pt x="95631" y="0"/>
                          </a:cubicBezTo>
                          <a:lnTo>
                            <a:pt x="19850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6" name="任意多边形: 形状 595">
                      <a:extLst>
                        <a:ext uri="{FF2B5EF4-FFF2-40B4-BE49-F238E27FC236}">
                          <a16:creationId xmlns:a16="http://schemas.microsoft.com/office/drawing/2014/main" id="{7230C0F8-9EE0-4584-93C6-05BB36011A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660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1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624 w 46005"/>
                        <a:gd name="connsiteY12" fmla="*/ 10858 h 47434"/>
                        <a:gd name="connsiteX13" fmla="*/ 10287 w 46005"/>
                        <a:gd name="connsiteY13" fmla="*/ 10763 h 47434"/>
                        <a:gd name="connsiteX14" fmla="*/ 10287 w 46005"/>
                        <a:gd name="connsiteY14" fmla="*/ 36862 h 47434"/>
                        <a:gd name="connsiteX15" fmla="*/ 35719 w 46005"/>
                        <a:gd name="connsiteY15" fmla="*/ 36862 h 47434"/>
                        <a:gd name="connsiteX16" fmla="*/ 35624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1" y="2667"/>
                            <a:pt x="45911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624" y="10858"/>
                          </a:move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35719" y="36862"/>
                          </a:lnTo>
                          <a:lnTo>
                            <a:pt x="35624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7" name="任意多边形: 形状 596">
                      <a:extLst>
                        <a:ext uri="{FF2B5EF4-FFF2-40B4-BE49-F238E27FC236}">
                          <a16:creationId xmlns:a16="http://schemas.microsoft.com/office/drawing/2014/main" id="{F1AF9516-354D-E7E6-B940-89EEDED0F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1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192 w 45910"/>
                        <a:gd name="connsiteY12" fmla="*/ 10573 h 47243"/>
                        <a:gd name="connsiteX13" fmla="*/ 10192 w 45910"/>
                        <a:gd name="connsiteY13" fmla="*/ 36576 h 47243"/>
                        <a:gd name="connsiteX14" fmla="*/ 35528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1" y="41910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192" y="10573"/>
                          </a:lnTo>
                          <a:lnTo>
                            <a:pt x="10192" y="36576"/>
                          </a:lnTo>
                          <a:lnTo>
                            <a:pt x="35528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8" name="图形 214">
                      <a:extLst>
                        <a:ext uri="{FF2B5EF4-FFF2-40B4-BE49-F238E27FC236}">
                          <a16:creationId xmlns:a16="http://schemas.microsoft.com/office/drawing/2014/main" id="{CC5DB775-547B-0DD1-434F-622E388B9B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862583"/>
                      <a:ext cx="81248" cy="83724"/>
                      <a:chOff x="1513998" y="862583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9" name="任意多边形: 形状 598">
                        <a:extLst>
                          <a:ext uri="{FF2B5EF4-FFF2-40B4-BE49-F238E27FC236}">
                            <a16:creationId xmlns:a16="http://schemas.microsoft.com/office/drawing/2014/main" id="{2253D2EB-6372-AF84-C893-8ED85CA5ED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1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624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624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624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624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0" name="任意多边形: 形状 599">
                        <a:extLst>
                          <a:ext uri="{FF2B5EF4-FFF2-40B4-BE49-F238E27FC236}">
                            <a16:creationId xmlns:a16="http://schemas.microsoft.com/office/drawing/2014/main" id="{69E63D52-ECAA-54A9-0010-A71F0446F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336" y="862583"/>
                        <a:ext cx="45910" cy="47243"/>
                      </a:xfrm>
                      <a:custGeom>
                        <a:avLst/>
                        <a:gdLst>
                          <a:gd name="connsiteX0" fmla="*/ 10382 w 45910"/>
                          <a:gd name="connsiteY0" fmla="*/ 10668 h 47243"/>
                          <a:gd name="connsiteX1" fmla="*/ 10477 w 45910"/>
                          <a:gd name="connsiteY1" fmla="*/ 36671 h 47243"/>
                          <a:gd name="connsiteX2" fmla="*/ 35719 w 45910"/>
                          <a:gd name="connsiteY2" fmla="*/ 36767 h 47243"/>
                          <a:gd name="connsiteX3" fmla="*/ 35719 w 45910"/>
                          <a:gd name="connsiteY3" fmla="*/ 10668 h 47243"/>
                          <a:gd name="connsiteX4" fmla="*/ 10382 w 45910"/>
                          <a:gd name="connsiteY4" fmla="*/ 10668 h 47243"/>
                          <a:gd name="connsiteX5" fmla="*/ 10382 w 45910"/>
                          <a:gd name="connsiteY5" fmla="*/ 10668 h 47243"/>
                          <a:gd name="connsiteX6" fmla="*/ 190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3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190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382" y="10668"/>
                            </a:moveTo>
                            <a:lnTo>
                              <a:pt x="10477" y="36671"/>
                            </a:lnTo>
                            <a:lnTo>
                              <a:pt x="35719" y="36767"/>
                            </a:lnTo>
                            <a:lnTo>
                              <a:pt x="35719" y="10668"/>
                            </a:lnTo>
                            <a:lnTo>
                              <a:pt x="10382" y="10668"/>
                            </a:lnTo>
                            <a:lnTo>
                              <a:pt x="10382" y="10668"/>
                            </a:lnTo>
                            <a:close/>
                            <a:moveTo>
                              <a:pt x="190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476" y="47149"/>
                              <a:pt x="190" y="44768"/>
                              <a:pt x="190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8" name="图形 214">
                    <a:extLst>
                      <a:ext uri="{FF2B5EF4-FFF2-40B4-BE49-F238E27FC236}">
                        <a16:creationId xmlns:a16="http://schemas.microsoft.com/office/drawing/2014/main" id="{4BD81215-3C1B-FDFC-FD73-5251DE628ED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805624"/>
                    <a:ext cx="203549" cy="213264"/>
                    <a:chOff x="1852231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589" name="任意多边形: 形状 588">
                      <a:extLst>
                        <a:ext uri="{FF2B5EF4-FFF2-40B4-BE49-F238E27FC236}">
                          <a16:creationId xmlns:a16="http://schemas.microsoft.com/office/drawing/2014/main" id="{DDDF6ACB-92A1-3F66-19A5-413283CC79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805624"/>
                      <a:ext cx="203549" cy="213264"/>
                    </a:xfrm>
                    <a:custGeom>
                      <a:avLst/>
                      <a:gdLst>
                        <a:gd name="connsiteX0" fmla="*/ 5143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3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5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1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2 w 203549"/>
                        <a:gd name="connsiteY21" fmla="*/ 67437 h 213264"/>
                        <a:gd name="connsiteX22" fmla="*/ 107632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3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3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5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1" y="101251"/>
                            <a:pt x="137731" y="98298"/>
                          </a:cubicBezTo>
                          <a:lnTo>
                            <a:pt x="137827" y="67437"/>
                          </a:lnTo>
                          <a:lnTo>
                            <a:pt x="107632" y="67437"/>
                          </a:lnTo>
                          <a:lnTo>
                            <a:pt x="107632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3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0" name="任意多边形: 形状 589">
                      <a:extLst>
                        <a:ext uri="{FF2B5EF4-FFF2-40B4-BE49-F238E27FC236}">
                          <a16:creationId xmlns:a16="http://schemas.microsoft.com/office/drawing/2014/main" id="{F9A8EA2B-C8DB-52B2-E4E6-2F30126BDB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3 w 46005"/>
                        <a:gd name="connsiteY12" fmla="*/ 47435 h 47434"/>
                        <a:gd name="connsiteX13" fmla="*/ 5143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3" y="47435"/>
                          </a:lnTo>
                          <a:lnTo>
                            <a:pt x="5143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1" name="任意多边形: 形状 590">
                      <a:extLst>
                        <a:ext uri="{FF2B5EF4-FFF2-40B4-BE49-F238E27FC236}">
                          <a16:creationId xmlns:a16="http://schemas.microsoft.com/office/drawing/2014/main" id="{C96CCBE2-0A75-37F7-CA2C-EB62263592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862298"/>
                      <a:ext cx="45910" cy="47339"/>
                    </a:xfrm>
                    <a:custGeom>
                      <a:avLst/>
                      <a:gdLst>
                        <a:gd name="connsiteX0" fmla="*/ 35719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719 w 45910"/>
                        <a:gd name="connsiteY4" fmla="*/ 10573 h 47339"/>
                        <a:gd name="connsiteX5" fmla="*/ 35719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1 w 45910"/>
                        <a:gd name="connsiteY8" fmla="*/ 5334 h 47339"/>
                        <a:gd name="connsiteX9" fmla="*/ 45911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005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95" y="5525"/>
                          </a:lnTo>
                          <a:cubicBezTo>
                            <a:pt x="191" y="2572"/>
                            <a:pt x="2477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2" name="图形 214">
                      <a:extLst>
                        <a:ext uri="{FF2B5EF4-FFF2-40B4-BE49-F238E27FC236}">
                          <a16:creationId xmlns:a16="http://schemas.microsoft.com/office/drawing/2014/main" id="{C2157925-C537-931A-258D-4FA43992B6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811" y="862488"/>
                      <a:ext cx="81248" cy="83724"/>
                      <a:chOff x="1918811" y="862488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3" name="任意多边形: 形状 592">
                        <a:extLst>
                          <a:ext uri="{FF2B5EF4-FFF2-40B4-BE49-F238E27FC236}">
                            <a16:creationId xmlns:a16="http://schemas.microsoft.com/office/drawing/2014/main" id="{53EB6D57-5F6A-3AA0-2DBB-C1706B51A8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898969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10668 h 47243"/>
                          <a:gd name="connsiteX1" fmla="*/ 10287 w 45910"/>
                          <a:gd name="connsiteY1" fmla="*/ 10763 h 47243"/>
                          <a:gd name="connsiteX2" fmla="*/ 10192 w 45910"/>
                          <a:gd name="connsiteY2" fmla="*/ 36767 h 47243"/>
                          <a:gd name="connsiteX3" fmla="*/ 35528 w 45910"/>
                          <a:gd name="connsiteY3" fmla="*/ 36767 h 47243"/>
                          <a:gd name="connsiteX4" fmla="*/ 35623 w 45910"/>
                          <a:gd name="connsiteY4" fmla="*/ 10668 h 47243"/>
                          <a:gd name="connsiteX5" fmla="*/ 35623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239 h 47243"/>
                          <a:gd name="connsiteX9" fmla="*/ 45910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3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10668"/>
                            </a:moveTo>
                            <a:lnTo>
                              <a:pt x="10287" y="10763"/>
                            </a:lnTo>
                            <a:lnTo>
                              <a:pt x="10192" y="36767"/>
                            </a:lnTo>
                            <a:lnTo>
                              <a:pt x="35528" y="36767"/>
                            </a:lnTo>
                            <a:lnTo>
                              <a:pt x="35623" y="10668"/>
                            </a:lnTo>
                            <a:lnTo>
                              <a:pt x="35623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190" y="2572"/>
                              <a:pt x="2476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594" name="任意多边形: 形状 593">
                        <a:extLst>
                          <a:ext uri="{FF2B5EF4-FFF2-40B4-BE49-F238E27FC236}">
                            <a16:creationId xmlns:a16="http://schemas.microsoft.com/office/drawing/2014/main" id="{5B307086-6CB3-4491-E676-2FBFB45D4B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811" y="862488"/>
                        <a:ext cx="45910" cy="47243"/>
                      </a:xfrm>
                      <a:custGeom>
                        <a:avLst/>
                        <a:gdLst>
                          <a:gd name="connsiteX0" fmla="*/ 45911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4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4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429 h 47243"/>
                          <a:gd name="connsiteX9" fmla="*/ 45911 w 45910"/>
                          <a:gd name="connsiteY9" fmla="*/ 5429 h 47243"/>
                          <a:gd name="connsiteX10" fmla="*/ 45911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4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1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529" y="190"/>
                              <a:pt x="45911" y="2572"/>
                              <a:pt x="45911" y="5429"/>
                            </a:cubicBezTo>
                            <a:lnTo>
                              <a:pt x="45911" y="5429"/>
                            </a:lnTo>
                            <a:lnTo>
                              <a:pt x="45911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4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7FF18ECA-58B5-81E7-BE65-2046A7DFA54C}"/>
                  </a:ext>
                </a:extLst>
              </p:cNvPr>
              <p:cNvSpPr/>
              <p:nvPr/>
            </p:nvSpPr>
            <p:spPr>
              <a:xfrm>
                <a:off x="1370171" y="717899"/>
                <a:ext cx="15430" cy="1570101"/>
              </a:xfrm>
              <a:custGeom>
                <a:avLst/>
                <a:gdLst>
                  <a:gd name="connsiteX0" fmla="*/ 0 w 15430"/>
                  <a:gd name="connsiteY0" fmla="*/ 7715 h 1570101"/>
                  <a:gd name="connsiteX1" fmla="*/ 7715 w 15430"/>
                  <a:gd name="connsiteY1" fmla="*/ 0 h 1570101"/>
                  <a:gd name="connsiteX2" fmla="*/ 15430 w 15430"/>
                  <a:gd name="connsiteY2" fmla="*/ 7715 h 1570101"/>
                  <a:gd name="connsiteX3" fmla="*/ 15430 w 15430"/>
                  <a:gd name="connsiteY3" fmla="*/ 1562386 h 1570101"/>
                  <a:gd name="connsiteX4" fmla="*/ 7715 w 15430"/>
                  <a:gd name="connsiteY4" fmla="*/ 1570101 h 1570101"/>
                  <a:gd name="connsiteX5" fmla="*/ 0 w 15430"/>
                  <a:gd name="connsiteY5" fmla="*/ 1562386 h 1570101"/>
                  <a:gd name="connsiteX6" fmla="*/ 0 w 15430"/>
                  <a:gd name="connsiteY6" fmla="*/ 7715 h 157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30" h="1570101">
                    <a:moveTo>
                      <a:pt x="0" y="7715"/>
                    </a:moveTo>
                    <a:cubicBezTo>
                      <a:pt x="0" y="3429"/>
                      <a:pt x="3429" y="0"/>
                      <a:pt x="7715" y="0"/>
                    </a:cubicBezTo>
                    <a:cubicBezTo>
                      <a:pt x="12001" y="0"/>
                      <a:pt x="15430" y="3429"/>
                      <a:pt x="15430" y="7715"/>
                    </a:cubicBezTo>
                    <a:lnTo>
                      <a:pt x="15430" y="1562386"/>
                    </a:lnTo>
                    <a:cubicBezTo>
                      <a:pt x="15430" y="1566672"/>
                      <a:pt x="12001" y="1570101"/>
                      <a:pt x="7715" y="1570101"/>
                    </a:cubicBezTo>
                    <a:cubicBezTo>
                      <a:pt x="3429" y="1570101"/>
                      <a:pt x="0" y="1566672"/>
                      <a:pt x="0" y="1562386"/>
                    </a:cubicBezTo>
                    <a:lnTo>
                      <a:pt x="0" y="7715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79A7B30-3D0F-7937-C2ED-62E665E85161}"/>
                </a:ext>
              </a:extLst>
            </p:cNvPr>
            <p:cNvSpPr/>
            <p:nvPr/>
          </p:nvSpPr>
          <p:spPr>
            <a:xfrm>
              <a:off x="3760844" y="1784364"/>
              <a:ext cx="1785937" cy="77152"/>
            </a:xfrm>
            <a:custGeom>
              <a:avLst/>
              <a:gdLst>
                <a:gd name="connsiteX0" fmla="*/ 0 w 1785937"/>
                <a:gd name="connsiteY0" fmla="*/ 0 h 77152"/>
                <a:gd name="connsiteX1" fmla="*/ 1785938 w 1785937"/>
                <a:gd name="connsiteY1" fmla="*/ 0 h 77152"/>
                <a:gd name="connsiteX2" fmla="*/ 1785938 w 1785937"/>
                <a:gd name="connsiteY2" fmla="*/ 38576 h 77152"/>
                <a:gd name="connsiteX3" fmla="*/ 1747361 w 1785937"/>
                <a:gd name="connsiteY3" fmla="*/ 77152 h 77152"/>
                <a:gd name="connsiteX4" fmla="*/ 38576 w 1785937"/>
                <a:gd name="connsiteY4" fmla="*/ 77152 h 77152"/>
                <a:gd name="connsiteX5" fmla="*/ 0 w 1785937"/>
                <a:gd name="connsiteY5" fmla="*/ 38576 h 77152"/>
                <a:gd name="connsiteX6" fmla="*/ 0 w 1785937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937" h="77152">
                  <a:moveTo>
                    <a:pt x="0" y="0"/>
                  </a:moveTo>
                  <a:lnTo>
                    <a:pt x="1785938" y="0"/>
                  </a:lnTo>
                  <a:lnTo>
                    <a:pt x="1785938" y="38576"/>
                  </a:lnTo>
                  <a:cubicBezTo>
                    <a:pt x="1785938" y="59817"/>
                    <a:pt x="1768602" y="77152"/>
                    <a:pt x="1747361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C2CE7151-4AD8-1839-DC29-E88ED84B0344}"/>
                </a:ext>
              </a:extLst>
            </p:cNvPr>
            <p:cNvSpPr/>
            <p:nvPr/>
          </p:nvSpPr>
          <p:spPr>
            <a:xfrm>
              <a:off x="3718744" y="1733786"/>
              <a:ext cx="1870233" cy="77152"/>
            </a:xfrm>
            <a:custGeom>
              <a:avLst/>
              <a:gdLst>
                <a:gd name="connsiteX0" fmla="*/ 0 w 1870233"/>
                <a:gd name="connsiteY0" fmla="*/ 0 h 77152"/>
                <a:gd name="connsiteX1" fmla="*/ 1870234 w 1870233"/>
                <a:gd name="connsiteY1" fmla="*/ 0 h 77152"/>
                <a:gd name="connsiteX2" fmla="*/ 1870234 w 1870233"/>
                <a:gd name="connsiteY2" fmla="*/ 38576 h 77152"/>
                <a:gd name="connsiteX3" fmla="*/ 1831657 w 1870233"/>
                <a:gd name="connsiteY3" fmla="*/ 77152 h 77152"/>
                <a:gd name="connsiteX4" fmla="*/ 38576 w 1870233"/>
                <a:gd name="connsiteY4" fmla="*/ 77152 h 77152"/>
                <a:gd name="connsiteX5" fmla="*/ 0 w 1870233"/>
                <a:gd name="connsiteY5" fmla="*/ 38576 h 77152"/>
                <a:gd name="connsiteX6" fmla="*/ 0 w 1870233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0233" h="77152">
                  <a:moveTo>
                    <a:pt x="0" y="0"/>
                  </a:moveTo>
                  <a:lnTo>
                    <a:pt x="1870234" y="0"/>
                  </a:lnTo>
                  <a:lnTo>
                    <a:pt x="1870234" y="38576"/>
                  </a:lnTo>
                  <a:cubicBezTo>
                    <a:pt x="1870234" y="59817"/>
                    <a:pt x="1852898" y="77152"/>
                    <a:pt x="1831657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2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3" name="图形 214">
              <a:extLst>
                <a:ext uri="{FF2B5EF4-FFF2-40B4-BE49-F238E27FC236}">
                  <a16:creationId xmlns:a16="http://schemas.microsoft.com/office/drawing/2014/main" id="{A913AD9B-2D47-0160-728D-6FD90F7B7360}"/>
                </a:ext>
              </a:extLst>
            </p:cNvPr>
            <p:cNvGrpSpPr/>
            <p:nvPr/>
          </p:nvGrpSpPr>
          <p:grpSpPr>
            <a:xfrm>
              <a:off x="3275856" y="1131590"/>
              <a:ext cx="2755780" cy="646869"/>
              <a:chOff x="-71" y="-26"/>
              <a:chExt cx="2755780" cy="646869"/>
            </a:xfrm>
          </p:grpSpPr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79599532-D306-BCA3-4148-87CBE0D486F5}"/>
                  </a:ext>
                </a:extLst>
              </p:cNvPr>
              <p:cNvSpPr/>
              <p:nvPr/>
            </p:nvSpPr>
            <p:spPr>
              <a:xfrm>
                <a:off x="1559242" y="-26"/>
                <a:ext cx="445480" cy="167569"/>
              </a:xfrm>
              <a:custGeom>
                <a:avLst/>
                <a:gdLst>
                  <a:gd name="connsiteX0" fmla="*/ 15431 w 445480"/>
                  <a:gd name="connsiteY0" fmla="*/ 165762 h 167569"/>
                  <a:gd name="connsiteX1" fmla="*/ 0 w 445480"/>
                  <a:gd name="connsiteY1" fmla="*/ 150331 h 167569"/>
                  <a:gd name="connsiteX2" fmla="*/ 15431 w 445480"/>
                  <a:gd name="connsiteY2" fmla="*/ 134901 h 167569"/>
                  <a:gd name="connsiteX3" fmla="*/ 125063 w 445480"/>
                  <a:gd name="connsiteY3" fmla="*/ 135853 h 167569"/>
                  <a:gd name="connsiteX4" fmla="*/ 369761 w 445480"/>
                  <a:gd name="connsiteY4" fmla="*/ 118899 h 167569"/>
                  <a:gd name="connsiteX5" fmla="*/ 414528 w 445480"/>
                  <a:gd name="connsiteY5" fmla="*/ 70798 h 167569"/>
                  <a:gd name="connsiteX6" fmla="*/ 409480 w 445480"/>
                  <a:gd name="connsiteY6" fmla="*/ 47747 h 167569"/>
                  <a:gd name="connsiteX7" fmla="*/ 394907 w 445480"/>
                  <a:gd name="connsiteY7" fmla="*/ 33269 h 167569"/>
                  <a:gd name="connsiteX8" fmla="*/ 364808 w 445480"/>
                  <a:gd name="connsiteY8" fmla="*/ 39746 h 167569"/>
                  <a:gd name="connsiteX9" fmla="*/ 361855 w 445480"/>
                  <a:gd name="connsiteY9" fmla="*/ 47366 h 167569"/>
                  <a:gd name="connsiteX10" fmla="*/ 363855 w 445480"/>
                  <a:gd name="connsiteY10" fmla="*/ 50509 h 167569"/>
                  <a:gd name="connsiteX11" fmla="*/ 367094 w 445480"/>
                  <a:gd name="connsiteY11" fmla="*/ 52891 h 167569"/>
                  <a:gd name="connsiteX12" fmla="*/ 372142 w 445480"/>
                  <a:gd name="connsiteY12" fmla="*/ 52414 h 167569"/>
                  <a:gd name="connsiteX13" fmla="*/ 393954 w 445480"/>
                  <a:gd name="connsiteY13" fmla="*/ 52700 h 167569"/>
                  <a:gd name="connsiteX14" fmla="*/ 393668 w 445480"/>
                  <a:gd name="connsiteY14" fmla="*/ 74512 h 167569"/>
                  <a:gd name="connsiteX15" fmla="*/ 353949 w 445480"/>
                  <a:gd name="connsiteY15" fmla="*/ 80799 h 167569"/>
                  <a:gd name="connsiteX16" fmla="*/ 341281 w 445480"/>
                  <a:gd name="connsiteY16" fmla="*/ 71560 h 167569"/>
                  <a:gd name="connsiteX17" fmla="*/ 332899 w 445480"/>
                  <a:gd name="connsiteY17" fmla="*/ 57939 h 167569"/>
                  <a:gd name="connsiteX18" fmla="*/ 344234 w 445480"/>
                  <a:gd name="connsiteY18" fmla="*/ 16886 h 167569"/>
                  <a:gd name="connsiteX19" fmla="*/ 408146 w 445480"/>
                  <a:gd name="connsiteY19" fmla="*/ 5551 h 167569"/>
                  <a:gd name="connsiteX20" fmla="*/ 436436 w 445480"/>
                  <a:gd name="connsiteY20" fmla="*/ 32793 h 167569"/>
                  <a:gd name="connsiteX21" fmla="*/ 445294 w 445480"/>
                  <a:gd name="connsiteY21" fmla="*/ 72988 h 167569"/>
                  <a:gd name="connsiteX22" fmla="*/ 380905 w 445480"/>
                  <a:gd name="connsiteY22" fmla="*/ 147664 h 167569"/>
                  <a:gd name="connsiteX23" fmla="*/ 124587 w 445480"/>
                  <a:gd name="connsiteY23" fmla="*/ 166714 h 167569"/>
                  <a:gd name="connsiteX24" fmla="*/ 15431 w 445480"/>
                  <a:gd name="connsiteY24" fmla="*/ 165762 h 16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480" h="167569">
                    <a:moveTo>
                      <a:pt x="15431" y="165762"/>
                    </a:moveTo>
                    <a:cubicBezTo>
                      <a:pt x="6953" y="165762"/>
                      <a:pt x="0" y="158904"/>
                      <a:pt x="0" y="150331"/>
                    </a:cubicBezTo>
                    <a:cubicBezTo>
                      <a:pt x="0" y="141854"/>
                      <a:pt x="6858" y="134901"/>
                      <a:pt x="15431" y="134901"/>
                    </a:cubicBezTo>
                    <a:cubicBezTo>
                      <a:pt x="53626" y="134806"/>
                      <a:pt x="90297" y="135377"/>
                      <a:pt x="125063" y="135853"/>
                    </a:cubicBezTo>
                    <a:cubicBezTo>
                      <a:pt x="231458" y="137473"/>
                      <a:pt x="319088" y="138901"/>
                      <a:pt x="369761" y="118899"/>
                    </a:cubicBezTo>
                    <a:cubicBezTo>
                      <a:pt x="400717" y="106707"/>
                      <a:pt x="413290" y="87943"/>
                      <a:pt x="414528" y="70798"/>
                    </a:cubicBezTo>
                    <a:cubicBezTo>
                      <a:pt x="415100" y="62416"/>
                      <a:pt x="413195" y="54415"/>
                      <a:pt x="409480" y="47747"/>
                    </a:cubicBezTo>
                    <a:cubicBezTo>
                      <a:pt x="405860" y="41270"/>
                      <a:pt x="400717" y="36127"/>
                      <a:pt x="394907" y="33269"/>
                    </a:cubicBezTo>
                    <a:cubicBezTo>
                      <a:pt x="386334" y="29173"/>
                      <a:pt x="375475" y="30221"/>
                      <a:pt x="364808" y="39746"/>
                    </a:cubicBezTo>
                    <a:cubicBezTo>
                      <a:pt x="361759" y="42508"/>
                      <a:pt x="361093" y="45271"/>
                      <a:pt x="361855" y="47366"/>
                    </a:cubicBezTo>
                    <a:cubicBezTo>
                      <a:pt x="362236" y="48509"/>
                      <a:pt x="362998" y="49557"/>
                      <a:pt x="363855" y="50509"/>
                    </a:cubicBezTo>
                    <a:cubicBezTo>
                      <a:pt x="364808" y="51557"/>
                      <a:pt x="365855" y="52319"/>
                      <a:pt x="367094" y="52891"/>
                    </a:cubicBezTo>
                    <a:cubicBezTo>
                      <a:pt x="368808" y="53653"/>
                      <a:pt x="370713" y="53748"/>
                      <a:pt x="372142" y="52414"/>
                    </a:cubicBezTo>
                    <a:cubicBezTo>
                      <a:pt x="378238" y="46509"/>
                      <a:pt x="388049" y="46604"/>
                      <a:pt x="393954" y="52700"/>
                    </a:cubicBezTo>
                    <a:cubicBezTo>
                      <a:pt x="399859" y="58796"/>
                      <a:pt x="399764" y="68607"/>
                      <a:pt x="393668" y="74512"/>
                    </a:cubicBezTo>
                    <a:cubicBezTo>
                      <a:pt x="381571" y="86228"/>
                      <a:pt x="366522" y="86704"/>
                      <a:pt x="353949" y="80799"/>
                    </a:cubicBezTo>
                    <a:cubicBezTo>
                      <a:pt x="349187" y="78608"/>
                      <a:pt x="344900" y="75370"/>
                      <a:pt x="341281" y="71560"/>
                    </a:cubicBezTo>
                    <a:cubicBezTo>
                      <a:pt x="337661" y="67654"/>
                      <a:pt x="334709" y="62987"/>
                      <a:pt x="332899" y="57939"/>
                    </a:cubicBezTo>
                    <a:cubicBezTo>
                      <a:pt x="328136" y="44890"/>
                      <a:pt x="330137" y="29554"/>
                      <a:pt x="344234" y="16886"/>
                    </a:cubicBezTo>
                    <a:cubicBezTo>
                      <a:pt x="365665" y="-2354"/>
                      <a:pt x="389001" y="-3688"/>
                      <a:pt x="408146" y="5551"/>
                    </a:cubicBezTo>
                    <a:cubicBezTo>
                      <a:pt x="419862" y="11171"/>
                      <a:pt x="429768" y="20887"/>
                      <a:pt x="436436" y="32793"/>
                    </a:cubicBezTo>
                    <a:cubicBezTo>
                      <a:pt x="442913" y="44509"/>
                      <a:pt x="446342" y="58510"/>
                      <a:pt x="445294" y="72988"/>
                    </a:cubicBezTo>
                    <a:cubicBezTo>
                      <a:pt x="443294" y="100801"/>
                      <a:pt x="425101" y="130234"/>
                      <a:pt x="380905" y="147664"/>
                    </a:cubicBezTo>
                    <a:cubicBezTo>
                      <a:pt x="324803" y="169762"/>
                      <a:pt x="234315" y="168429"/>
                      <a:pt x="124587" y="166714"/>
                    </a:cubicBezTo>
                    <a:cubicBezTo>
                      <a:pt x="90011" y="166238"/>
                      <a:pt x="53340" y="165667"/>
                      <a:pt x="15431" y="1657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542797B9-7261-4A3D-9E04-F71505432ED1}"/>
                  </a:ext>
                </a:extLst>
              </p:cNvPr>
              <p:cNvSpPr/>
              <p:nvPr/>
            </p:nvSpPr>
            <p:spPr>
              <a:xfrm>
                <a:off x="748859" y="-26"/>
                <a:ext cx="445575" cy="167583"/>
              </a:xfrm>
              <a:custGeom>
                <a:avLst/>
                <a:gdLst>
                  <a:gd name="connsiteX0" fmla="*/ 430145 w 445575"/>
                  <a:gd name="connsiteY0" fmla="*/ 134901 h 167583"/>
                  <a:gd name="connsiteX1" fmla="*/ 445575 w 445575"/>
                  <a:gd name="connsiteY1" fmla="*/ 150331 h 167583"/>
                  <a:gd name="connsiteX2" fmla="*/ 430145 w 445575"/>
                  <a:gd name="connsiteY2" fmla="*/ 165762 h 167583"/>
                  <a:gd name="connsiteX3" fmla="*/ 320893 w 445575"/>
                  <a:gd name="connsiteY3" fmla="*/ 166714 h 167583"/>
                  <a:gd name="connsiteX4" fmla="*/ 64575 w 445575"/>
                  <a:gd name="connsiteY4" fmla="*/ 147664 h 167583"/>
                  <a:gd name="connsiteX5" fmla="*/ 186 w 445575"/>
                  <a:gd name="connsiteY5" fmla="*/ 72988 h 167583"/>
                  <a:gd name="connsiteX6" fmla="*/ 9045 w 445575"/>
                  <a:gd name="connsiteY6" fmla="*/ 32793 h 167583"/>
                  <a:gd name="connsiteX7" fmla="*/ 37334 w 445575"/>
                  <a:gd name="connsiteY7" fmla="*/ 5551 h 167583"/>
                  <a:gd name="connsiteX8" fmla="*/ 101247 w 445575"/>
                  <a:gd name="connsiteY8" fmla="*/ 16886 h 167583"/>
                  <a:gd name="connsiteX9" fmla="*/ 112581 w 445575"/>
                  <a:gd name="connsiteY9" fmla="*/ 57939 h 167583"/>
                  <a:gd name="connsiteX10" fmla="*/ 104199 w 445575"/>
                  <a:gd name="connsiteY10" fmla="*/ 71560 h 167583"/>
                  <a:gd name="connsiteX11" fmla="*/ 91531 w 445575"/>
                  <a:gd name="connsiteY11" fmla="*/ 80799 h 167583"/>
                  <a:gd name="connsiteX12" fmla="*/ 51812 w 445575"/>
                  <a:gd name="connsiteY12" fmla="*/ 74512 h 167583"/>
                  <a:gd name="connsiteX13" fmla="*/ 51526 w 445575"/>
                  <a:gd name="connsiteY13" fmla="*/ 52700 h 167583"/>
                  <a:gd name="connsiteX14" fmla="*/ 73338 w 445575"/>
                  <a:gd name="connsiteY14" fmla="*/ 52414 h 167583"/>
                  <a:gd name="connsiteX15" fmla="*/ 78387 w 445575"/>
                  <a:gd name="connsiteY15" fmla="*/ 52891 h 167583"/>
                  <a:gd name="connsiteX16" fmla="*/ 81625 w 445575"/>
                  <a:gd name="connsiteY16" fmla="*/ 50509 h 167583"/>
                  <a:gd name="connsiteX17" fmla="*/ 83625 w 445575"/>
                  <a:gd name="connsiteY17" fmla="*/ 47366 h 167583"/>
                  <a:gd name="connsiteX18" fmla="*/ 80672 w 445575"/>
                  <a:gd name="connsiteY18" fmla="*/ 39746 h 167583"/>
                  <a:gd name="connsiteX19" fmla="*/ 50574 w 445575"/>
                  <a:gd name="connsiteY19" fmla="*/ 33269 h 167583"/>
                  <a:gd name="connsiteX20" fmla="*/ 36000 w 445575"/>
                  <a:gd name="connsiteY20" fmla="*/ 47747 h 167583"/>
                  <a:gd name="connsiteX21" fmla="*/ 30952 w 445575"/>
                  <a:gd name="connsiteY21" fmla="*/ 70798 h 167583"/>
                  <a:gd name="connsiteX22" fmla="*/ 75720 w 445575"/>
                  <a:gd name="connsiteY22" fmla="*/ 118899 h 167583"/>
                  <a:gd name="connsiteX23" fmla="*/ 320417 w 445575"/>
                  <a:gd name="connsiteY23" fmla="*/ 135853 h 167583"/>
                  <a:gd name="connsiteX24" fmla="*/ 430145 w 445575"/>
                  <a:gd name="connsiteY24" fmla="*/ 134901 h 1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575" h="167583">
                    <a:moveTo>
                      <a:pt x="430145" y="134901"/>
                    </a:moveTo>
                    <a:cubicBezTo>
                      <a:pt x="438622" y="134901"/>
                      <a:pt x="445575" y="141759"/>
                      <a:pt x="445575" y="150331"/>
                    </a:cubicBezTo>
                    <a:cubicBezTo>
                      <a:pt x="445575" y="158809"/>
                      <a:pt x="438717" y="165762"/>
                      <a:pt x="430145" y="165762"/>
                    </a:cubicBezTo>
                    <a:cubicBezTo>
                      <a:pt x="392235" y="165667"/>
                      <a:pt x="355564" y="166238"/>
                      <a:pt x="320893" y="166714"/>
                    </a:cubicBezTo>
                    <a:cubicBezTo>
                      <a:pt x="211165" y="168429"/>
                      <a:pt x="120678" y="169858"/>
                      <a:pt x="64575" y="147664"/>
                    </a:cubicBezTo>
                    <a:cubicBezTo>
                      <a:pt x="20379" y="130234"/>
                      <a:pt x="2187" y="100801"/>
                      <a:pt x="186" y="72988"/>
                    </a:cubicBezTo>
                    <a:cubicBezTo>
                      <a:pt x="-861" y="58510"/>
                      <a:pt x="2568" y="44604"/>
                      <a:pt x="9045" y="32793"/>
                    </a:cubicBezTo>
                    <a:cubicBezTo>
                      <a:pt x="15617" y="20887"/>
                      <a:pt x="25523" y="11171"/>
                      <a:pt x="37334" y="5551"/>
                    </a:cubicBezTo>
                    <a:cubicBezTo>
                      <a:pt x="56479" y="-3688"/>
                      <a:pt x="79815" y="-2354"/>
                      <a:pt x="101247" y="16886"/>
                    </a:cubicBezTo>
                    <a:cubicBezTo>
                      <a:pt x="115439" y="29554"/>
                      <a:pt x="117344" y="44890"/>
                      <a:pt x="112581" y="57939"/>
                    </a:cubicBezTo>
                    <a:cubicBezTo>
                      <a:pt x="110772" y="63082"/>
                      <a:pt x="107819" y="67654"/>
                      <a:pt x="104199" y="71560"/>
                    </a:cubicBezTo>
                    <a:cubicBezTo>
                      <a:pt x="100580" y="75370"/>
                      <a:pt x="96294" y="78608"/>
                      <a:pt x="91531" y="80799"/>
                    </a:cubicBezTo>
                    <a:cubicBezTo>
                      <a:pt x="78958" y="86704"/>
                      <a:pt x="63909" y="86228"/>
                      <a:pt x="51812" y="74512"/>
                    </a:cubicBezTo>
                    <a:cubicBezTo>
                      <a:pt x="45716" y="68607"/>
                      <a:pt x="45525" y="58796"/>
                      <a:pt x="51526" y="52700"/>
                    </a:cubicBezTo>
                    <a:cubicBezTo>
                      <a:pt x="57432" y="46604"/>
                      <a:pt x="67242" y="46509"/>
                      <a:pt x="73338" y="52414"/>
                    </a:cubicBezTo>
                    <a:cubicBezTo>
                      <a:pt x="74672" y="53748"/>
                      <a:pt x="76672" y="53748"/>
                      <a:pt x="78387" y="52891"/>
                    </a:cubicBezTo>
                    <a:cubicBezTo>
                      <a:pt x="79530" y="52319"/>
                      <a:pt x="80672" y="51557"/>
                      <a:pt x="81625" y="50509"/>
                    </a:cubicBezTo>
                    <a:cubicBezTo>
                      <a:pt x="82482" y="49557"/>
                      <a:pt x="83244" y="48509"/>
                      <a:pt x="83625" y="47366"/>
                    </a:cubicBezTo>
                    <a:cubicBezTo>
                      <a:pt x="84387" y="45271"/>
                      <a:pt x="83721" y="42508"/>
                      <a:pt x="80672" y="39746"/>
                    </a:cubicBezTo>
                    <a:cubicBezTo>
                      <a:pt x="70005" y="30221"/>
                      <a:pt x="59146" y="29173"/>
                      <a:pt x="50574" y="33269"/>
                    </a:cubicBezTo>
                    <a:cubicBezTo>
                      <a:pt x="44668" y="36127"/>
                      <a:pt x="39524" y="41270"/>
                      <a:pt x="36000" y="47747"/>
                    </a:cubicBezTo>
                    <a:cubicBezTo>
                      <a:pt x="32286" y="54415"/>
                      <a:pt x="30381" y="62416"/>
                      <a:pt x="30952" y="70798"/>
                    </a:cubicBezTo>
                    <a:cubicBezTo>
                      <a:pt x="32190" y="88038"/>
                      <a:pt x="44763" y="106707"/>
                      <a:pt x="75720" y="118899"/>
                    </a:cubicBezTo>
                    <a:cubicBezTo>
                      <a:pt x="126393" y="138901"/>
                      <a:pt x="214023" y="137473"/>
                      <a:pt x="320417" y="135853"/>
                    </a:cubicBezTo>
                    <a:cubicBezTo>
                      <a:pt x="355278" y="135377"/>
                      <a:pt x="391950" y="134806"/>
                      <a:pt x="430145" y="1349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569" name="图形 214">
                <a:extLst>
                  <a:ext uri="{FF2B5EF4-FFF2-40B4-BE49-F238E27FC236}">
                    <a16:creationId xmlns:a16="http://schemas.microsoft.com/office/drawing/2014/main" id="{C417A4BF-7993-5D1D-C521-691707FCBA1B}"/>
                  </a:ext>
                </a:extLst>
              </p:cNvPr>
              <p:cNvGrpSpPr/>
              <p:nvPr/>
            </p:nvGrpSpPr>
            <p:grpSpPr>
              <a:xfrm>
                <a:off x="178879" y="148769"/>
                <a:ext cx="2431923" cy="498073"/>
                <a:chOff x="178879" y="148769"/>
                <a:chExt cx="2431923" cy="498073"/>
              </a:xfrm>
            </p:grpSpPr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96BB6308-6314-2F89-E55D-62DB3FB7662F}"/>
                    </a:ext>
                  </a:extLst>
                </p:cNvPr>
                <p:cNvSpPr/>
                <p:nvPr/>
              </p:nvSpPr>
              <p:spPr>
                <a:xfrm>
                  <a:off x="178879" y="148769"/>
                  <a:ext cx="2431923" cy="498073"/>
                </a:xfrm>
                <a:custGeom>
                  <a:avLst/>
                  <a:gdLst>
                    <a:gd name="connsiteX0" fmla="*/ 0 w 2431923"/>
                    <a:gd name="connsiteY0" fmla="*/ 456068 h 498073"/>
                    <a:gd name="connsiteX1" fmla="*/ 100965 w 2431923"/>
                    <a:gd name="connsiteY1" fmla="*/ 456068 h 498073"/>
                    <a:gd name="connsiteX2" fmla="*/ 274987 w 2431923"/>
                    <a:gd name="connsiteY2" fmla="*/ 498073 h 498073"/>
                    <a:gd name="connsiteX3" fmla="*/ 448723 w 2431923"/>
                    <a:gd name="connsiteY3" fmla="*/ 456354 h 498073"/>
                    <a:gd name="connsiteX4" fmla="*/ 622459 w 2431923"/>
                    <a:gd name="connsiteY4" fmla="*/ 498073 h 498073"/>
                    <a:gd name="connsiteX5" fmla="*/ 795052 w 2431923"/>
                    <a:gd name="connsiteY5" fmla="*/ 457402 h 498073"/>
                    <a:gd name="connsiteX6" fmla="*/ 938975 w 2431923"/>
                    <a:gd name="connsiteY6" fmla="*/ 498073 h 498073"/>
                    <a:gd name="connsiteX7" fmla="*/ 1080516 w 2431923"/>
                    <a:gd name="connsiteY7" fmla="*/ 459688 h 498073"/>
                    <a:gd name="connsiteX8" fmla="*/ 1215962 w 2431923"/>
                    <a:gd name="connsiteY8" fmla="*/ 498073 h 498073"/>
                    <a:gd name="connsiteX9" fmla="*/ 1354741 w 2431923"/>
                    <a:gd name="connsiteY9" fmla="*/ 456259 h 498073"/>
                    <a:gd name="connsiteX10" fmla="*/ 1493520 w 2431923"/>
                    <a:gd name="connsiteY10" fmla="*/ 498073 h 498073"/>
                    <a:gd name="connsiteX11" fmla="*/ 1630775 w 2431923"/>
                    <a:gd name="connsiteY11" fmla="*/ 457878 h 498073"/>
                    <a:gd name="connsiteX12" fmla="*/ 1795844 w 2431923"/>
                    <a:gd name="connsiteY12" fmla="*/ 498073 h 498073"/>
                    <a:gd name="connsiteX13" fmla="*/ 1962912 w 2431923"/>
                    <a:gd name="connsiteY13" fmla="*/ 456068 h 498073"/>
                    <a:gd name="connsiteX14" fmla="*/ 1974533 w 2431923"/>
                    <a:gd name="connsiteY14" fmla="*/ 456068 h 498073"/>
                    <a:gd name="connsiteX15" fmla="*/ 2141601 w 2431923"/>
                    <a:gd name="connsiteY15" fmla="*/ 498073 h 498073"/>
                    <a:gd name="connsiteX16" fmla="*/ 2308670 w 2431923"/>
                    <a:gd name="connsiteY16" fmla="*/ 456068 h 498073"/>
                    <a:gd name="connsiteX17" fmla="*/ 2431923 w 2431923"/>
                    <a:gd name="connsiteY17" fmla="*/ 456068 h 498073"/>
                    <a:gd name="connsiteX18" fmla="*/ 1763840 w 2431923"/>
                    <a:gd name="connsiteY18" fmla="*/ 1154 h 498073"/>
                    <a:gd name="connsiteX19" fmla="*/ 639890 w 2431923"/>
                    <a:gd name="connsiteY19" fmla="*/ 7441 h 498073"/>
                    <a:gd name="connsiteX20" fmla="*/ 0 w 2431923"/>
                    <a:gd name="connsiteY20" fmla="*/ 456068 h 49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31923" h="498073">
                      <a:moveTo>
                        <a:pt x="0" y="456068"/>
                      </a:moveTo>
                      <a:lnTo>
                        <a:pt x="100965" y="456068"/>
                      </a:lnTo>
                      <a:cubicBezTo>
                        <a:pt x="127635" y="480643"/>
                        <a:pt x="195548" y="498073"/>
                        <a:pt x="274987" y="498073"/>
                      </a:cubicBezTo>
                      <a:cubicBezTo>
                        <a:pt x="354140" y="498073"/>
                        <a:pt x="421672" y="480738"/>
                        <a:pt x="448723" y="456354"/>
                      </a:cubicBezTo>
                      <a:cubicBezTo>
                        <a:pt x="475679" y="480738"/>
                        <a:pt x="543306" y="498073"/>
                        <a:pt x="622459" y="498073"/>
                      </a:cubicBezTo>
                      <a:cubicBezTo>
                        <a:pt x="700469" y="498073"/>
                        <a:pt x="767334" y="481214"/>
                        <a:pt x="795052" y="457402"/>
                      </a:cubicBezTo>
                      <a:cubicBezTo>
                        <a:pt x="818102" y="481309"/>
                        <a:pt x="873919" y="498073"/>
                        <a:pt x="938975" y="498073"/>
                      </a:cubicBezTo>
                      <a:cubicBezTo>
                        <a:pt x="1001935" y="498073"/>
                        <a:pt x="1056037" y="482357"/>
                        <a:pt x="1080516" y="459688"/>
                      </a:cubicBezTo>
                      <a:cubicBezTo>
                        <a:pt x="1103852" y="482262"/>
                        <a:pt x="1155764" y="498073"/>
                        <a:pt x="1215962" y="498073"/>
                      </a:cubicBezTo>
                      <a:cubicBezTo>
                        <a:pt x="1279208" y="498073"/>
                        <a:pt x="1333310" y="480738"/>
                        <a:pt x="1354741" y="456259"/>
                      </a:cubicBezTo>
                      <a:cubicBezTo>
                        <a:pt x="1376172" y="480738"/>
                        <a:pt x="1430179" y="498073"/>
                        <a:pt x="1493520" y="498073"/>
                      </a:cubicBezTo>
                      <a:cubicBezTo>
                        <a:pt x="1555337" y="498073"/>
                        <a:pt x="1608392" y="481500"/>
                        <a:pt x="1630775" y="457878"/>
                      </a:cubicBezTo>
                      <a:cubicBezTo>
                        <a:pt x="1657731" y="481500"/>
                        <a:pt x="1721453" y="498073"/>
                        <a:pt x="1795844" y="498073"/>
                      </a:cubicBezTo>
                      <a:cubicBezTo>
                        <a:pt x="1872139" y="498073"/>
                        <a:pt x="1937195" y="480643"/>
                        <a:pt x="1962912" y="456068"/>
                      </a:cubicBezTo>
                      <a:lnTo>
                        <a:pt x="1974533" y="456068"/>
                      </a:lnTo>
                      <a:cubicBezTo>
                        <a:pt x="2000155" y="480643"/>
                        <a:pt x="2065306" y="498073"/>
                        <a:pt x="2141601" y="498073"/>
                      </a:cubicBezTo>
                      <a:cubicBezTo>
                        <a:pt x="2217896" y="498073"/>
                        <a:pt x="2282952" y="480643"/>
                        <a:pt x="2308670" y="456068"/>
                      </a:cubicBezTo>
                      <a:lnTo>
                        <a:pt x="2431923" y="456068"/>
                      </a:lnTo>
                      <a:cubicBezTo>
                        <a:pt x="2201228" y="415682"/>
                        <a:pt x="1850612" y="172985"/>
                        <a:pt x="1763840" y="1154"/>
                      </a:cubicBezTo>
                      <a:cubicBezTo>
                        <a:pt x="1669066" y="1154"/>
                        <a:pt x="646462" y="-3989"/>
                        <a:pt x="639890" y="7441"/>
                      </a:cubicBezTo>
                      <a:cubicBezTo>
                        <a:pt x="586073" y="99928"/>
                        <a:pt x="239458" y="430636"/>
                        <a:pt x="0" y="456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573" name="图形 214">
                  <a:extLst>
                    <a:ext uri="{FF2B5EF4-FFF2-40B4-BE49-F238E27FC236}">
                      <a16:creationId xmlns:a16="http://schemas.microsoft.com/office/drawing/2014/main" id="{1175EE88-4754-1F43-02CA-DD8546122630}"/>
                    </a:ext>
                  </a:extLst>
                </p:cNvPr>
                <p:cNvGrpSpPr/>
                <p:nvPr/>
              </p:nvGrpSpPr>
              <p:grpSpPr>
                <a:xfrm>
                  <a:off x="575405" y="149828"/>
                  <a:ext cx="1624012" cy="482060"/>
                  <a:chOff x="575405" y="149828"/>
                  <a:chExt cx="1624012" cy="482060"/>
                </a:xfrm>
                <a:solidFill>
                  <a:srgbClr val="A52414"/>
                </a:solidFill>
              </p:grpSpPr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05344E61-6CD5-07F3-C496-8BABF431F155}"/>
                      </a:ext>
                    </a:extLst>
                  </p:cNvPr>
                  <p:cNvSpPr/>
                  <p:nvPr/>
                </p:nvSpPr>
                <p:spPr>
                  <a:xfrm>
                    <a:off x="575405" y="149923"/>
                    <a:ext cx="409955" cy="481107"/>
                  </a:xfrm>
                  <a:custGeom>
                    <a:avLst/>
                    <a:gdLst>
                      <a:gd name="connsiteX0" fmla="*/ 0 w 409955"/>
                      <a:gd name="connsiteY0" fmla="*/ 481108 h 481107"/>
                      <a:gd name="connsiteX1" fmla="*/ 52102 w 409955"/>
                      <a:gd name="connsiteY1" fmla="*/ 455200 h 481107"/>
                      <a:gd name="connsiteX2" fmla="*/ 73247 w 409955"/>
                      <a:gd name="connsiteY2" fmla="*/ 469106 h 481107"/>
                      <a:gd name="connsiteX3" fmla="*/ 409956 w 409955"/>
                      <a:gd name="connsiteY3" fmla="*/ 0 h 481107"/>
                      <a:gd name="connsiteX4" fmla="*/ 367284 w 409955"/>
                      <a:gd name="connsiteY4" fmla="*/ 0 h 481107"/>
                      <a:gd name="connsiteX5" fmla="*/ 0 w 409955"/>
                      <a:gd name="connsiteY5" fmla="*/ 481108 h 48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955" h="481107">
                        <a:moveTo>
                          <a:pt x="0" y="481108"/>
                        </a:moveTo>
                        <a:cubicBezTo>
                          <a:pt x="22955" y="474154"/>
                          <a:pt x="40957" y="465296"/>
                          <a:pt x="52102" y="455200"/>
                        </a:cubicBezTo>
                        <a:cubicBezTo>
                          <a:pt x="57531" y="460153"/>
                          <a:pt x="64675" y="464820"/>
                          <a:pt x="73247" y="469106"/>
                        </a:cubicBezTo>
                        <a:cubicBezTo>
                          <a:pt x="265081" y="302990"/>
                          <a:pt x="364903" y="109633"/>
                          <a:pt x="409956" y="0"/>
                        </a:cubicBezTo>
                        <a:lnTo>
                          <a:pt x="367284" y="0"/>
                        </a:lnTo>
                        <a:cubicBezTo>
                          <a:pt x="318040" y="116586"/>
                          <a:pt x="209360" y="317754"/>
                          <a:pt x="0" y="4811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F7220F54-0F4E-B3EE-2014-36AAC4123CA3}"/>
                      </a:ext>
                    </a:extLst>
                  </p:cNvPr>
                  <p:cNvSpPr/>
                  <p:nvPr/>
                </p:nvSpPr>
                <p:spPr>
                  <a:xfrm>
                    <a:off x="919829" y="149828"/>
                    <a:ext cx="229933" cy="482060"/>
                  </a:xfrm>
                  <a:custGeom>
                    <a:avLst/>
                    <a:gdLst>
                      <a:gd name="connsiteX0" fmla="*/ 0 w 229933"/>
                      <a:gd name="connsiteY0" fmla="*/ 482060 h 482060"/>
                      <a:gd name="connsiteX1" fmla="*/ 54007 w 229933"/>
                      <a:gd name="connsiteY1" fmla="*/ 456248 h 482060"/>
                      <a:gd name="connsiteX2" fmla="*/ 58388 w 229933"/>
                      <a:gd name="connsiteY2" fmla="*/ 460343 h 482060"/>
                      <a:gd name="connsiteX3" fmla="*/ 229934 w 229933"/>
                      <a:gd name="connsiteY3" fmla="*/ 0 h 482060"/>
                      <a:gd name="connsiteX4" fmla="*/ 188786 w 229933"/>
                      <a:gd name="connsiteY4" fmla="*/ 0 h 482060"/>
                      <a:gd name="connsiteX5" fmla="*/ 0 w 229933"/>
                      <a:gd name="connsiteY5" fmla="*/ 482060 h 482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933" h="482060">
                        <a:moveTo>
                          <a:pt x="0" y="482060"/>
                        </a:moveTo>
                        <a:cubicBezTo>
                          <a:pt x="23622" y="475202"/>
                          <a:pt x="42291" y="466344"/>
                          <a:pt x="54007" y="456248"/>
                        </a:cubicBezTo>
                        <a:cubicBezTo>
                          <a:pt x="55340" y="457676"/>
                          <a:pt x="56864" y="459010"/>
                          <a:pt x="58388" y="460343"/>
                        </a:cubicBezTo>
                        <a:cubicBezTo>
                          <a:pt x="145923" y="307181"/>
                          <a:pt x="202311" y="111728"/>
                          <a:pt x="229934" y="0"/>
                        </a:cubicBezTo>
                        <a:lnTo>
                          <a:pt x="188786" y="0"/>
                        </a:lnTo>
                        <a:cubicBezTo>
                          <a:pt x="158591" y="121063"/>
                          <a:pt x="96298" y="332327"/>
                          <a:pt x="0" y="48206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6" name="任意多边形: 形状 575">
                    <a:extLst>
                      <a:ext uri="{FF2B5EF4-FFF2-40B4-BE49-F238E27FC236}">
                        <a16:creationId xmlns:a16="http://schemas.microsoft.com/office/drawing/2014/main" id="{68B9D881-118B-B2E4-54F1-274BB2FC517C}"/>
                      </a:ext>
                    </a:extLst>
                  </p:cNvPr>
                  <p:cNvSpPr/>
                  <p:nvPr/>
                </p:nvSpPr>
                <p:spPr>
                  <a:xfrm>
                    <a:off x="1228915" y="149828"/>
                    <a:ext cx="107918" cy="477297"/>
                  </a:xfrm>
                  <a:custGeom>
                    <a:avLst/>
                    <a:gdLst>
                      <a:gd name="connsiteX0" fmla="*/ 0 w 107918"/>
                      <a:gd name="connsiteY0" fmla="*/ 477298 h 477297"/>
                      <a:gd name="connsiteX1" fmla="*/ 30385 w 107918"/>
                      <a:gd name="connsiteY1" fmla="*/ 458629 h 477297"/>
                      <a:gd name="connsiteX2" fmla="*/ 43625 w 107918"/>
                      <a:gd name="connsiteY2" fmla="*/ 468820 h 477297"/>
                      <a:gd name="connsiteX3" fmla="*/ 107918 w 107918"/>
                      <a:gd name="connsiteY3" fmla="*/ 0 h 477297"/>
                      <a:gd name="connsiteX4" fmla="*/ 67723 w 107918"/>
                      <a:gd name="connsiteY4" fmla="*/ 0 h 477297"/>
                      <a:gd name="connsiteX5" fmla="*/ 0 w 107918"/>
                      <a:gd name="connsiteY5" fmla="*/ 477298 h 477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918" h="477297">
                        <a:moveTo>
                          <a:pt x="0" y="477298"/>
                        </a:moveTo>
                        <a:cubicBezTo>
                          <a:pt x="12478" y="471868"/>
                          <a:pt x="22860" y="465582"/>
                          <a:pt x="30385" y="458629"/>
                        </a:cubicBezTo>
                        <a:cubicBezTo>
                          <a:pt x="34100" y="462248"/>
                          <a:pt x="38481" y="465677"/>
                          <a:pt x="43625" y="468820"/>
                        </a:cubicBezTo>
                        <a:cubicBezTo>
                          <a:pt x="84677" y="327279"/>
                          <a:pt x="101346" y="120777"/>
                          <a:pt x="107918" y="0"/>
                        </a:cubicBezTo>
                        <a:lnTo>
                          <a:pt x="67723" y="0"/>
                        </a:lnTo>
                        <a:cubicBezTo>
                          <a:pt x="60960" y="125444"/>
                          <a:pt x="43434" y="341852"/>
                          <a:pt x="0" y="477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7" name="任意多边形: 形状 576">
                    <a:extLst>
                      <a:ext uri="{FF2B5EF4-FFF2-40B4-BE49-F238E27FC236}">
                        <a16:creationId xmlns:a16="http://schemas.microsoft.com/office/drawing/2014/main" id="{3F23AD4C-20FA-3E12-3CB0-79A721906482}"/>
                      </a:ext>
                    </a:extLst>
                  </p:cNvPr>
                  <p:cNvSpPr/>
                  <p:nvPr/>
                </p:nvSpPr>
                <p:spPr>
                  <a:xfrm>
                    <a:off x="1791080" y="149828"/>
                    <a:ext cx="408336" cy="479774"/>
                  </a:xfrm>
                  <a:custGeom>
                    <a:avLst/>
                    <a:gdLst>
                      <a:gd name="connsiteX0" fmla="*/ 334042 w 408336"/>
                      <a:gd name="connsiteY0" fmla="*/ 466820 h 479774"/>
                      <a:gd name="connsiteX1" fmla="*/ 350425 w 408336"/>
                      <a:gd name="connsiteY1" fmla="*/ 454914 h 479774"/>
                      <a:gd name="connsiteX2" fmla="*/ 362045 w 408336"/>
                      <a:gd name="connsiteY2" fmla="*/ 454914 h 479774"/>
                      <a:gd name="connsiteX3" fmla="*/ 408337 w 408336"/>
                      <a:gd name="connsiteY3" fmla="*/ 479774 h 479774"/>
                      <a:gd name="connsiteX4" fmla="*/ 42672 w 408336"/>
                      <a:gd name="connsiteY4" fmla="*/ 0 h 479774"/>
                      <a:gd name="connsiteX5" fmla="*/ 0 w 408336"/>
                      <a:gd name="connsiteY5" fmla="*/ 0 h 479774"/>
                      <a:gd name="connsiteX6" fmla="*/ 334042 w 408336"/>
                      <a:gd name="connsiteY6" fmla="*/ 466820 h 479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336" h="479774">
                        <a:moveTo>
                          <a:pt x="334042" y="466820"/>
                        </a:moveTo>
                        <a:cubicBezTo>
                          <a:pt x="340519" y="463106"/>
                          <a:pt x="346043" y="459105"/>
                          <a:pt x="350425" y="454914"/>
                        </a:cubicBezTo>
                        <a:lnTo>
                          <a:pt x="362045" y="454914"/>
                        </a:lnTo>
                        <a:cubicBezTo>
                          <a:pt x="372047" y="464534"/>
                          <a:pt x="388049" y="473012"/>
                          <a:pt x="408337" y="479774"/>
                        </a:cubicBezTo>
                        <a:cubicBezTo>
                          <a:pt x="200120" y="316706"/>
                          <a:pt x="91916" y="116300"/>
                          <a:pt x="42672" y="0"/>
                        </a:cubicBezTo>
                        <a:lnTo>
                          <a:pt x="0" y="0"/>
                        </a:lnTo>
                        <a:cubicBezTo>
                          <a:pt x="44863" y="109252"/>
                          <a:pt x="144018" y="301181"/>
                          <a:pt x="334042" y="46682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8" name="任意多边形: 形状 577">
                    <a:extLst>
                      <a:ext uri="{FF2B5EF4-FFF2-40B4-BE49-F238E27FC236}">
                        <a16:creationId xmlns:a16="http://schemas.microsoft.com/office/drawing/2014/main" id="{382D06AA-8694-955E-B4F7-E94E0653CD3D}"/>
                      </a:ext>
                    </a:extLst>
                  </p:cNvPr>
                  <p:cNvSpPr/>
                  <p:nvPr/>
                </p:nvSpPr>
                <p:spPr>
                  <a:xfrm>
                    <a:off x="1626774" y="149923"/>
                    <a:ext cx="228981" cy="480441"/>
                  </a:xfrm>
                  <a:custGeom>
                    <a:avLst/>
                    <a:gdLst>
                      <a:gd name="connsiteX0" fmla="*/ 173927 w 228981"/>
                      <a:gd name="connsiteY0" fmla="*/ 464439 h 480441"/>
                      <a:gd name="connsiteX1" fmla="*/ 182690 w 228981"/>
                      <a:gd name="connsiteY1" fmla="*/ 456724 h 480441"/>
                      <a:gd name="connsiteX2" fmla="*/ 228981 w 228981"/>
                      <a:gd name="connsiteY2" fmla="*/ 480441 h 480441"/>
                      <a:gd name="connsiteX3" fmla="*/ 41148 w 228981"/>
                      <a:gd name="connsiteY3" fmla="*/ 0 h 480441"/>
                      <a:gd name="connsiteX4" fmla="*/ 0 w 228981"/>
                      <a:gd name="connsiteY4" fmla="*/ 0 h 480441"/>
                      <a:gd name="connsiteX5" fmla="*/ 173927 w 228981"/>
                      <a:gd name="connsiteY5" fmla="*/ 464439 h 480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981" h="480441">
                        <a:moveTo>
                          <a:pt x="173927" y="464439"/>
                        </a:moveTo>
                        <a:cubicBezTo>
                          <a:pt x="177260" y="461962"/>
                          <a:pt x="180118" y="459391"/>
                          <a:pt x="182690" y="456724"/>
                        </a:cubicBezTo>
                        <a:cubicBezTo>
                          <a:pt x="193072" y="465868"/>
                          <a:pt x="209074" y="473964"/>
                          <a:pt x="228981" y="480441"/>
                        </a:cubicBezTo>
                        <a:cubicBezTo>
                          <a:pt x="133160" y="330708"/>
                          <a:pt x="71247" y="120587"/>
                          <a:pt x="41148" y="0"/>
                        </a:cubicBezTo>
                        <a:lnTo>
                          <a:pt x="0" y="0"/>
                        </a:lnTo>
                        <a:cubicBezTo>
                          <a:pt x="27908" y="112681"/>
                          <a:pt x="85058" y="310610"/>
                          <a:pt x="173927" y="46443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9" name="任意多边形: 形状 578">
                    <a:extLst>
                      <a:ext uri="{FF2B5EF4-FFF2-40B4-BE49-F238E27FC236}">
                        <a16:creationId xmlns:a16="http://schemas.microsoft.com/office/drawing/2014/main" id="{1B7DDB22-C582-32AB-32CE-847B2580AC85}"/>
                      </a:ext>
                    </a:extLst>
                  </p:cNvPr>
                  <p:cNvSpPr/>
                  <p:nvPr/>
                </p:nvSpPr>
                <p:spPr>
                  <a:xfrm>
                    <a:off x="1439703" y="149923"/>
                    <a:ext cx="104013" cy="474916"/>
                  </a:xfrm>
                  <a:custGeom>
                    <a:avLst/>
                    <a:gdLst>
                      <a:gd name="connsiteX0" fmla="*/ 66199 w 104013"/>
                      <a:gd name="connsiteY0" fmla="*/ 474917 h 474916"/>
                      <a:gd name="connsiteX1" fmla="*/ 93726 w 104013"/>
                      <a:gd name="connsiteY1" fmla="*/ 455105 h 474916"/>
                      <a:gd name="connsiteX2" fmla="*/ 104013 w 104013"/>
                      <a:gd name="connsiteY2" fmla="*/ 464534 h 474916"/>
                      <a:gd name="connsiteX3" fmla="*/ 40196 w 104013"/>
                      <a:gd name="connsiteY3" fmla="*/ 0 h 474916"/>
                      <a:gd name="connsiteX4" fmla="*/ 0 w 104013"/>
                      <a:gd name="connsiteY4" fmla="*/ 0 h 474916"/>
                      <a:gd name="connsiteX5" fmla="*/ 66199 w 104013"/>
                      <a:gd name="connsiteY5" fmla="*/ 474917 h 47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013" h="474916">
                        <a:moveTo>
                          <a:pt x="66199" y="474917"/>
                        </a:moveTo>
                        <a:cubicBezTo>
                          <a:pt x="77915" y="469106"/>
                          <a:pt x="87249" y="462439"/>
                          <a:pt x="93726" y="455105"/>
                        </a:cubicBezTo>
                        <a:cubicBezTo>
                          <a:pt x="96583" y="458343"/>
                          <a:pt x="100013" y="461486"/>
                          <a:pt x="104013" y="464534"/>
                        </a:cubicBezTo>
                        <a:cubicBezTo>
                          <a:pt x="63437" y="328517"/>
                          <a:pt x="46768" y="121539"/>
                          <a:pt x="40196" y="0"/>
                        </a:cubicBezTo>
                        <a:lnTo>
                          <a:pt x="0" y="0"/>
                        </a:lnTo>
                        <a:cubicBezTo>
                          <a:pt x="6763" y="122492"/>
                          <a:pt x="23908" y="333280"/>
                          <a:pt x="66199" y="47491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0438C1CF-A070-3CB3-A1EC-3FD34F61ABDF}"/>
                  </a:ext>
                </a:extLst>
              </p:cNvPr>
              <p:cNvSpPr/>
              <p:nvPr/>
            </p:nvSpPr>
            <p:spPr>
              <a:xfrm>
                <a:off x="-71" y="128968"/>
                <a:ext cx="1948886" cy="506051"/>
              </a:xfrm>
              <a:custGeom>
                <a:avLst/>
                <a:gdLst>
                  <a:gd name="connsiteX0" fmla="*/ 821984 w 1948886"/>
                  <a:gd name="connsiteY0" fmla="*/ 41529 h 506051"/>
                  <a:gd name="connsiteX1" fmla="*/ 734354 w 1948886"/>
                  <a:gd name="connsiteY1" fmla="*/ 151162 h 506051"/>
                  <a:gd name="connsiteX2" fmla="*/ 389644 w 1948886"/>
                  <a:gd name="connsiteY2" fmla="*/ 416719 h 506051"/>
                  <a:gd name="connsiteX3" fmla="*/ 53792 w 1948886"/>
                  <a:gd name="connsiteY3" fmla="*/ 490157 h 506051"/>
                  <a:gd name="connsiteX4" fmla="*/ 25217 w 1948886"/>
                  <a:gd name="connsiteY4" fmla="*/ 469773 h 506051"/>
                  <a:gd name="connsiteX5" fmla="*/ 1024 w 1948886"/>
                  <a:gd name="connsiteY5" fmla="*/ 426339 h 506051"/>
                  <a:gd name="connsiteX6" fmla="*/ 8358 w 1948886"/>
                  <a:gd name="connsiteY6" fmla="*/ 381762 h 506051"/>
                  <a:gd name="connsiteX7" fmla="*/ 38838 w 1948886"/>
                  <a:gd name="connsiteY7" fmla="*/ 349472 h 506051"/>
                  <a:gd name="connsiteX8" fmla="*/ 96464 w 1948886"/>
                  <a:gd name="connsiteY8" fmla="*/ 336233 h 506051"/>
                  <a:gd name="connsiteX9" fmla="*/ 155424 w 1948886"/>
                  <a:gd name="connsiteY9" fmla="*/ 376523 h 506051"/>
                  <a:gd name="connsiteX10" fmla="*/ 159234 w 1948886"/>
                  <a:gd name="connsiteY10" fmla="*/ 399574 h 506051"/>
                  <a:gd name="connsiteX11" fmla="*/ 152376 w 1948886"/>
                  <a:gd name="connsiteY11" fmla="*/ 422148 h 506051"/>
                  <a:gd name="connsiteX12" fmla="*/ 102846 w 1948886"/>
                  <a:gd name="connsiteY12" fmla="*/ 443865 h 506051"/>
                  <a:gd name="connsiteX13" fmla="*/ 84844 w 1948886"/>
                  <a:gd name="connsiteY13" fmla="*/ 420910 h 506051"/>
                  <a:gd name="connsiteX14" fmla="*/ 107799 w 1948886"/>
                  <a:gd name="connsiteY14" fmla="*/ 402908 h 506051"/>
                  <a:gd name="connsiteX15" fmla="*/ 117229 w 1948886"/>
                  <a:gd name="connsiteY15" fmla="*/ 400907 h 506051"/>
                  <a:gd name="connsiteX16" fmla="*/ 118086 w 1948886"/>
                  <a:gd name="connsiteY16" fmla="*/ 397478 h 506051"/>
                  <a:gd name="connsiteX17" fmla="*/ 117038 w 1948886"/>
                  <a:gd name="connsiteY17" fmla="*/ 391668 h 506051"/>
                  <a:gd name="connsiteX18" fmla="*/ 92750 w 1948886"/>
                  <a:gd name="connsiteY18" fmla="*/ 377095 h 506051"/>
                  <a:gd name="connsiteX19" fmla="*/ 60365 w 1948886"/>
                  <a:gd name="connsiteY19" fmla="*/ 384524 h 506051"/>
                  <a:gd name="connsiteX20" fmla="*/ 44648 w 1948886"/>
                  <a:gd name="connsiteY20" fmla="*/ 400717 h 506051"/>
                  <a:gd name="connsiteX21" fmla="*/ 41505 w 1948886"/>
                  <a:gd name="connsiteY21" fmla="*/ 419291 h 506051"/>
                  <a:gd name="connsiteX22" fmla="*/ 53602 w 1948886"/>
                  <a:gd name="connsiteY22" fmla="*/ 439960 h 506051"/>
                  <a:gd name="connsiteX23" fmla="*/ 72461 w 1948886"/>
                  <a:gd name="connsiteY23" fmla="*/ 453390 h 506051"/>
                  <a:gd name="connsiteX24" fmla="*/ 369356 w 1948886"/>
                  <a:gd name="connsiteY24" fmla="*/ 380714 h 506051"/>
                  <a:gd name="connsiteX25" fmla="*/ 704540 w 1948886"/>
                  <a:gd name="connsiteY25" fmla="*/ 122396 h 506051"/>
                  <a:gd name="connsiteX26" fmla="*/ 790742 w 1948886"/>
                  <a:gd name="connsiteY26" fmla="*/ 12478 h 506051"/>
                  <a:gd name="connsiteX27" fmla="*/ 809696 w 1948886"/>
                  <a:gd name="connsiteY27" fmla="*/ 0 h 506051"/>
                  <a:gd name="connsiteX28" fmla="*/ 1928313 w 1948886"/>
                  <a:gd name="connsiteY28" fmla="*/ 0 h 506051"/>
                  <a:gd name="connsiteX29" fmla="*/ 1948887 w 1948886"/>
                  <a:gd name="connsiteY29" fmla="*/ 20574 h 506051"/>
                  <a:gd name="connsiteX30" fmla="*/ 1928313 w 1948886"/>
                  <a:gd name="connsiteY30" fmla="*/ 41148 h 506051"/>
                  <a:gd name="connsiteX31" fmla="*/ 821984 w 1948886"/>
                  <a:gd name="connsiteY31" fmla="*/ 41148 h 5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48886" h="506051">
                    <a:moveTo>
                      <a:pt x="821984" y="41529"/>
                    </a:moveTo>
                    <a:cubicBezTo>
                      <a:pt x="803315" y="73533"/>
                      <a:pt x="772835" y="111252"/>
                      <a:pt x="734354" y="151162"/>
                    </a:cubicBezTo>
                    <a:cubicBezTo>
                      <a:pt x="646819" y="241840"/>
                      <a:pt x="516326" y="345186"/>
                      <a:pt x="389644" y="416719"/>
                    </a:cubicBezTo>
                    <a:cubicBezTo>
                      <a:pt x="259342" y="490347"/>
                      <a:pt x="131612" y="530257"/>
                      <a:pt x="53792" y="490157"/>
                    </a:cubicBezTo>
                    <a:cubicBezTo>
                      <a:pt x="43315" y="484823"/>
                      <a:pt x="33790" y="477965"/>
                      <a:pt x="25217" y="469773"/>
                    </a:cubicBezTo>
                    <a:cubicBezTo>
                      <a:pt x="11311" y="456343"/>
                      <a:pt x="3596" y="441389"/>
                      <a:pt x="1024" y="426339"/>
                    </a:cubicBezTo>
                    <a:cubicBezTo>
                      <a:pt x="-1738" y="410718"/>
                      <a:pt x="1214" y="395383"/>
                      <a:pt x="8358" y="381762"/>
                    </a:cubicBezTo>
                    <a:cubicBezTo>
                      <a:pt x="15216" y="368713"/>
                      <a:pt x="25789" y="357473"/>
                      <a:pt x="38838" y="349472"/>
                    </a:cubicBezTo>
                    <a:cubicBezTo>
                      <a:pt x="54935" y="339566"/>
                      <a:pt x="75033" y="334232"/>
                      <a:pt x="96464" y="336233"/>
                    </a:cubicBezTo>
                    <a:cubicBezTo>
                      <a:pt x="128087" y="339090"/>
                      <a:pt x="147614" y="356807"/>
                      <a:pt x="155424" y="376523"/>
                    </a:cubicBezTo>
                    <a:cubicBezTo>
                      <a:pt x="158377" y="384048"/>
                      <a:pt x="159615" y="391954"/>
                      <a:pt x="159234" y="399574"/>
                    </a:cubicBezTo>
                    <a:cubicBezTo>
                      <a:pt x="158853" y="407575"/>
                      <a:pt x="156472" y="415385"/>
                      <a:pt x="152376" y="422148"/>
                    </a:cubicBezTo>
                    <a:cubicBezTo>
                      <a:pt x="143327" y="437102"/>
                      <a:pt x="126468" y="446723"/>
                      <a:pt x="102846" y="443865"/>
                    </a:cubicBezTo>
                    <a:cubicBezTo>
                      <a:pt x="91511" y="442436"/>
                      <a:pt x="83510" y="432244"/>
                      <a:pt x="84844" y="420910"/>
                    </a:cubicBezTo>
                    <a:cubicBezTo>
                      <a:pt x="86177" y="409575"/>
                      <a:pt x="96464" y="401574"/>
                      <a:pt x="107799" y="402908"/>
                    </a:cubicBezTo>
                    <a:cubicBezTo>
                      <a:pt x="113133" y="403574"/>
                      <a:pt x="116181" y="402622"/>
                      <a:pt x="117229" y="400907"/>
                    </a:cubicBezTo>
                    <a:cubicBezTo>
                      <a:pt x="117705" y="400050"/>
                      <a:pt x="118086" y="398907"/>
                      <a:pt x="118086" y="397478"/>
                    </a:cubicBezTo>
                    <a:cubicBezTo>
                      <a:pt x="118181" y="395764"/>
                      <a:pt x="117800" y="393764"/>
                      <a:pt x="117038" y="391668"/>
                    </a:cubicBezTo>
                    <a:cubicBezTo>
                      <a:pt x="114276" y="384715"/>
                      <a:pt x="106370" y="378333"/>
                      <a:pt x="92750" y="377095"/>
                    </a:cubicBezTo>
                    <a:cubicBezTo>
                      <a:pt x="80748" y="376047"/>
                      <a:pt x="69413" y="379000"/>
                      <a:pt x="60365" y="384524"/>
                    </a:cubicBezTo>
                    <a:cubicBezTo>
                      <a:pt x="53411" y="388811"/>
                      <a:pt x="47982" y="394430"/>
                      <a:pt x="44648" y="400717"/>
                    </a:cubicBezTo>
                    <a:cubicBezTo>
                      <a:pt x="41696" y="406432"/>
                      <a:pt x="40457" y="412814"/>
                      <a:pt x="41505" y="419291"/>
                    </a:cubicBezTo>
                    <a:cubicBezTo>
                      <a:pt x="42648" y="425958"/>
                      <a:pt x="46458" y="433102"/>
                      <a:pt x="53602" y="439960"/>
                    </a:cubicBezTo>
                    <a:cubicBezTo>
                      <a:pt x="59222" y="445389"/>
                      <a:pt x="65508" y="449866"/>
                      <a:pt x="72461" y="453390"/>
                    </a:cubicBezTo>
                    <a:cubicBezTo>
                      <a:pt x="135993" y="486156"/>
                      <a:pt x="250103" y="448056"/>
                      <a:pt x="369356" y="380714"/>
                    </a:cubicBezTo>
                    <a:cubicBezTo>
                      <a:pt x="492419" y="311277"/>
                      <a:pt x="619292" y="210693"/>
                      <a:pt x="704540" y="122396"/>
                    </a:cubicBezTo>
                    <a:cubicBezTo>
                      <a:pt x="744355" y="81153"/>
                      <a:pt x="774740" y="42958"/>
                      <a:pt x="790742" y="12478"/>
                    </a:cubicBezTo>
                    <a:cubicBezTo>
                      <a:pt x="793885" y="5143"/>
                      <a:pt x="801219" y="0"/>
                      <a:pt x="809696" y="0"/>
                    </a:cubicBezTo>
                    <a:lnTo>
                      <a:pt x="1928313" y="0"/>
                    </a:lnTo>
                    <a:cubicBezTo>
                      <a:pt x="1939742" y="0"/>
                      <a:pt x="1948887" y="9239"/>
                      <a:pt x="1948887" y="20574"/>
                    </a:cubicBezTo>
                    <a:cubicBezTo>
                      <a:pt x="1948887" y="32004"/>
                      <a:pt x="1939647" y="41148"/>
                      <a:pt x="1928313" y="41148"/>
                    </a:cubicBezTo>
                    <a:lnTo>
                      <a:pt x="821984" y="41148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C31A930-2BA4-A856-6BFB-2B428BA0498D}"/>
                  </a:ext>
                </a:extLst>
              </p:cNvPr>
              <p:cNvSpPr/>
              <p:nvPr/>
            </p:nvSpPr>
            <p:spPr>
              <a:xfrm>
                <a:off x="1925459" y="129330"/>
                <a:ext cx="830249" cy="505958"/>
              </a:xfrm>
              <a:custGeom>
                <a:avLst/>
                <a:gdLst>
                  <a:gd name="connsiteX0" fmla="*/ 2305 w 830249"/>
                  <a:gd name="connsiteY0" fmla="*/ 30023 h 505958"/>
                  <a:gd name="connsiteX1" fmla="*/ 11164 w 830249"/>
                  <a:gd name="connsiteY1" fmla="*/ 2305 h 505958"/>
                  <a:gd name="connsiteX2" fmla="*/ 38881 w 830249"/>
                  <a:gd name="connsiteY2" fmla="*/ 11163 h 505958"/>
                  <a:gd name="connsiteX3" fmla="*/ 125654 w 830249"/>
                  <a:gd name="connsiteY3" fmla="*/ 122320 h 505958"/>
                  <a:gd name="connsiteX4" fmla="*/ 460839 w 830249"/>
                  <a:gd name="connsiteY4" fmla="*/ 380638 h 505958"/>
                  <a:gd name="connsiteX5" fmla="*/ 757733 w 830249"/>
                  <a:gd name="connsiteY5" fmla="*/ 453314 h 505958"/>
                  <a:gd name="connsiteX6" fmla="*/ 776592 w 830249"/>
                  <a:gd name="connsiteY6" fmla="*/ 439884 h 505958"/>
                  <a:gd name="connsiteX7" fmla="*/ 788689 w 830249"/>
                  <a:gd name="connsiteY7" fmla="*/ 419214 h 505958"/>
                  <a:gd name="connsiteX8" fmla="*/ 785546 w 830249"/>
                  <a:gd name="connsiteY8" fmla="*/ 400641 h 505958"/>
                  <a:gd name="connsiteX9" fmla="*/ 769830 w 830249"/>
                  <a:gd name="connsiteY9" fmla="*/ 384448 h 505958"/>
                  <a:gd name="connsiteX10" fmla="*/ 737445 w 830249"/>
                  <a:gd name="connsiteY10" fmla="*/ 377019 h 505958"/>
                  <a:gd name="connsiteX11" fmla="*/ 713156 w 830249"/>
                  <a:gd name="connsiteY11" fmla="*/ 391592 h 505958"/>
                  <a:gd name="connsiteX12" fmla="*/ 712108 w 830249"/>
                  <a:gd name="connsiteY12" fmla="*/ 397402 h 505958"/>
                  <a:gd name="connsiteX13" fmla="*/ 712965 w 830249"/>
                  <a:gd name="connsiteY13" fmla="*/ 400831 h 505958"/>
                  <a:gd name="connsiteX14" fmla="*/ 722395 w 830249"/>
                  <a:gd name="connsiteY14" fmla="*/ 402831 h 505958"/>
                  <a:gd name="connsiteX15" fmla="*/ 745350 w 830249"/>
                  <a:gd name="connsiteY15" fmla="*/ 420834 h 505958"/>
                  <a:gd name="connsiteX16" fmla="*/ 727443 w 830249"/>
                  <a:gd name="connsiteY16" fmla="*/ 443789 h 505958"/>
                  <a:gd name="connsiteX17" fmla="*/ 677914 w 830249"/>
                  <a:gd name="connsiteY17" fmla="*/ 422072 h 505958"/>
                  <a:gd name="connsiteX18" fmla="*/ 671056 w 830249"/>
                  <a:gd name="connsiteY18" fmla="*/ 399498 h 505958"/>
                  <a:gd name="connsiteX19" fmla="*/ 674865 w 830249"/>
                  <a:gd name="connsiteY19" fmla="*/ 376447 h 505958"/>
                  <a:gd name="connsiteX20" fmla="*/ 733825 w 830249"/>
                  <a:gd name="connsiteY20" fmla="*/ 336156 h 505958"/>
                  <a:gd name="connsiteX21" fmla="*/ 791451 w 830249"/>
                  <a:gd name="connsiteY21" fmla="*/ 349396 h 505958"/>
                  <a:gd name="connsiteX22" fmla="*/ 821932 w 830249"/>
                  <a:gd name="connsiteY22" fmla="*/ 381686 h 505958"/>
                  <a:gd name="connsiteX23" fmla="*/ 829266 w 830249"/>
                  <a:gd name="connsiteY23" fmla="*/ 426263 h 505958"/>
                  <a:gd name="connsiteX24" fmla="*/ 805072 w 830249"/>
                  <a:gd name="connsiteY24" fmla="*/ 469697 h 505958"/>
                  <a:gd name="connsiteX25" fmla="*/ 776497 w 830249"/>
                  <a:gd name="connsiteY25" fmla="*/ 490080 h 505958"/>
                  <a:gd name="connsiteX26" fmla="*/ 440646 w 830249"/>
                  <a:gd name="connsiteY26" fmla="*/ 416547 h 505958"/>
                  <a:gd name="connsiteX27" fmla="*/ 95936 w 830249"/>
                  <a:gd name="connsiteY27" fmla="*/ 150990 h 505958"/>
                  <a:gd name="connsiteX28" fmla="*/ 2305 w 830249"/>
                  <a:gd name="connsiteY28" fmla="*/ 30023 h 50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0249" h="505958">
                    <a:moveTo>
                      <a:pt x="2305" y="30023"/>
                    </a:moveTo>
                    <a:cubicBezTo>
                      <a:pt x="-2934" y="19926"/>
                      <a:pt x="1067" y="7544"/>
                      <a:pt x="11164" y="2305"/>
                    </a:cubicBezTo>
                    <a:cubicBezTo>
                      <a:pt x="21260" y="-2934"/>
                      <a:pt x="33642" y="1067"/>
                      <a:pt x="38881" y="11163"/>
                    </a:cubicBezTo>
                    <a:cubicBezTo>
                      <a:pt x="54693" y="41834"/>
                      <a:pt x="85268" y="80410"/>
                      <a:pt x="125654" y="122320"/>
                    </a:cubicBezTo>
                    <a:cubicBezTo>
                      <a:pt x="210807" y="210617"/>
                      <a:pt x="337776" y="311106"/>
                      <a:pt x="460839" y="380638"/>
                    </a:cubicBezTo>
                    <a:cubicBezTo>
                      <a:pt x="580092" y="447980"/>
                      <a:pt x="694201" y="486080"/>
                      <a:pt x="757733" y="453314"/>
                    </a:cubicBezTo>
                    <a:cubicBezTo>
                      <a:pt x="764686" y="449694"/>
                      <a:pt x="770973" y="445313"/>
                      <a:pt x="776592" y="439884"/>
                    </a:cubicBezTo>
                    <a:cubicBezTo>
                      <a:pt x="783736" y="433026"/>
                      <a:pt x="787546" y="425882"/>
                      <a:pt x="788689" y="419214"/>
                    </a:cubicBezTo>
                    <a:cubicBezTo>
                      <a:pt x="789832" y="412737"/>
                      <a:pt x="788594" y="406356"/>
                      <a:pt x="785546" y="400641"/>
                    </a:cubicBezTo>
                    <a:cubicBezTo>
                      <a:pt x="782212" y="394354"/>
                      <a:pt x="776783" y="388734"/>
                      <a:pt x="769830" y="384448"/>
                    </a:cubicBezTo>
                    <a:cubicBezTo>
                      <a:pt x="760781" y="378924"/>
                      <a:pt x="749541" y="375876"/>
                      <a:pt x="737445" y="377019"/>
                    </a:cubicBezTo>
                    <a:cubicBezTo>
                      <a:pt x="723824" y="378257"/>
                      <a:pt x="715918" y="384639"/>
                      <a:pt x="713156" y="391592"/>
                    </a:cubicBezTo>
                    <a:cubicBezTo>
                      <a:pt x="712299" y="393687"/>
                      <a:pt x="712013" y="395688"/>
                      <a:pt x="712108" y="397402"/>
                    </a:cubicBezTo>
                    <a:cubicBezTo>
                      <a:pt x="712204" y="398736"/>
                      <a:pt x="712489" y="399974"/>
                      <a:pt x="712965" y="400831"/>
                    </a:cubicBezTo>
                    <a:cubicBezTo>
                      <a:pt x="714013" y="402546"/>
                      <a:pt x="717061" y="403498"/>
                      <a:pt x="722395" y="402831"/>
                    </a:cubicBezTo>
                    <a:cubicBezTo>
                      <a:pt x="733730" y="401498"/>
                      <a:pt x="743922" y="409499"/>
                      <a:pt x="745350" y="420834"/>
                    </a:cubicBezTo>
                    <a:cubicBezTo>
                      <a:pt x="746684" y="432168"/>
                      <a:pt x="738683" y="442455"/>
                      <a:pt x="727443" y="443789"/>
                    </a:cubicBezTo>
                    <a:cubicBezTo>
                      <a:pt x="703726" y="446742"/>
                      <a:pt x="686962" y="437026"/>
                      <a:pt x="677914" y="422072"/>
                    </a:cubicBezTo>
                    <a:cubicBezTo>
                      <a:pt x="673818" y="415309"/>
                      <a:pt x="671437" y="407499"/>
                      <a:pt x="671056" y="399498"/>
                    </a:cubicBezTo>
                    <a:cubicBezTo>
                      <a:pt x="670674" y="391878"/>
                      <a:pt x="671913" y="383972"/>
                      <a:pt x="674865" y="376447"/>
                    </a:cubicBezTo>
                    <a:cubicBezTo>
                      <a:pt x="682676" y="356730"/>
                      <a:pt x="702202" y="339014"/>
                      <a:pt x="733825" y="336156"/>
                    </a:cubicBezTo>
                    <a:cubicBezTo>
                      <a:pt x="755257" y="334251"/>
                      <a:pt x="775354" y="339490"/>
                      <a:pt x="791451" y="349396"/>
                    </a:cubicBezTo>
                    <a:cubicBezTo>
                      <a:pt x="804501" y="357397"/>
                      <a:pt x="815169" y="368637"/>
                      <a:pt x="821932" y="381686"/>
                    </a:cubicBezTo>
                    <a:cubicBezTo>
                      <a:pt x="829075" y="395307"/>
                      <a:pt x="831933" y="410642"/>
                      <a:pt x="829266" y="426263"/>
                    </a:cubicBezTo>
                    <a:cubicBezTo>
                      <a:pt x="826694" y="441217"/>
                      <a:pt x="818979" y="456171"/>
                      <a:pt x="805072" y="469697"/>
                    </a:cubicBezTo>
                    <a:cubicBezTo>
                      <a:pt x="796500" y="477984"/>
                      <a:pt x="786975" y="484746"/>
                      <a:pt x="776497" y="490080"/>
                    </a:cubicBezTo>
                    <a:cubicBezTo>
                      <a:pt x="698678" y="530181"/>
                      <a:pt x="570948" y="490176"/>
                      <a:pt x="440646" y="416547"/>
                    </a:cubicBezTo>
                    <a:cubicBezTo>
                      <a:pt x="314058" y="345015"/>
                      <a:pt x="183471" y="241668"/>
                      <a:pt x="95936" y="150990"/>
                    </a:cubicBezTo>
                    <a:cubicBezTo>
                      <a:pt x="52978" y="106223"/>
                      <a:pt x="19927" y="64218"/>
                      <a:pt x="2305" y="30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54" name="图形 214">
              <a:extLst>
                <a:ext uri="{FF2B5EF4-FFF2-40B4-BE49-F238E27FC236}">
                  <a16:creationId xmlns:a16="http://schemas.microsoft.com/office/drawing/2014/main" id="{A11FC4DA-C78B-24C1-94FA-24EA59AB7602}"/>
                </a:ext>
              </a:extLst>
            </p:cNvPr>
            <p:cNvGrpSpPr/>
            <p:nvPr/>
          </p:nvGrpSpPr>
          <p:grpSpPr>
            <a:xfrm>
              <a:off x="4440643" y="2580940"/>
              <a:ext cx="120205" cy="187356"/>
              <a:chOff x="1164716" y="1449324"/>
              <a:chExt cx="120205" cy="187356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8A86F30-8115-771D-A2C3-A747942E58BF}"/>
                  </a:ext>
                </a:extLst>
              </p:cNvPr>
              <p:cNvSpPr/>
              <p:nvPr/>
            </p:nvSpPr>
            <p:spPr>
              <a:xfrm>
                <a:off x="1165764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575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28A26BE-9663-633E-FC78-7A52FEA3836F}"/>
                  </a:ext>
                </a:extLst>
              </p:cNvPr>
              <p:cNvSpPr/>
              <p:nvPr/>
            </p:nvSpPr>
            <p:spPr>
              <a:xfrm>
                <a:off x="1164716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244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1057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632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30953322-703C-F56D-5D4C-E552E056C0B8}"/>
                  </a:ext>
                </a:extLst>
              </p:cNvPr>
              <p:cNvSpPr/>
              <p:nvPr/>
            </p:nvSpPr>
            <p:spPr>
              <a:xfrm rot="-555871">
                <a:off x="1199601" y="1499149"/>
                <a:ext cx="50484" cy="50484"/>
              </a:xfrm>
              <a:custGeom>
                <a:avLst/>
                <a:gdLst>
                  <a:gd name="connsiteX0" fmla="*/ 50485 w 50484"/>
                  <a:gd name="connsiteY0" fmla="*/ 25242 h 50484"/>
                  <a:gd name="connsiteX1" fmla="*/ 25242 w 50484"/>
                  <a:gd name="connsiteY1" fmla="*/ 50485 h 50484"/>
                  <a:gd name="connsiteX2" fmla="*/ 0 w 50484"/>
                  <a:gd name="connsiteY2" fmla="*/ 25242 h 50484"/>
                  <a:gd name="connsiteX3" fmla="*/ 25242 w 50484"/>
                  <a:gd name="connsiteY3" fmla="*/ 0 h 50484"/>
                  <a:gd name="connsiteX4" fmla="*/ 50485 w 50484"/>
                  <a:gd name="connsiteY4" fmla="*/ 25242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4" h="50484">
                    <a:moveTo>
                      <a:pt x="50485" y="25242"/>
                    </a:moveTo>
                    <a:cubicBezTo>
                      <a:pt x="50485" y="39183"/>
                      <a:pt x="39183" y="50485"/>
                      <a:pt x="25242" y="50485"/>
                    </a:cubicBezTo>
                    <a:cubicBezTo>
                      <a:pt x="11302" y="50485"/>
                      <a:pt x="0" y="39183"/>
                      <a:pt x="0" y="25242"/>
                    </a:cubicBezTo>
                    <a:cubicBezTo>
                      <a:pt x="0" y="11301"/>
                      <a:pt x="11302" y="0"/>
                      <a:pt x="25242" y="0"/>
                    </a:cubicBezTo>
                    <a:cubicBezTo>
                      <a:pt x="39184" y="0"/>
                      <a:pt x="50485" y="11301"/>
                      <a:pt x="50485" y="2524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14">
              <a:extLst>
                <a:ext uri="{FF2B5EF4-FFF2-40B4-BE49-F238E27FC236}">
                  <a16:creationId xmlns:a16="http://schemas.microsoft.com/office/drawing/2014/main" id="{3376B86B-23F1-7CC6-EBE1-60F0029CA58F}"/>
                </a:ext>
              </a:extLst>
            </p:cNvPr>
            <p:cNvGrpSpPr/>
            <p:nvPr/>
          </p:nvGrpSpPr>
          <p:grpSpPr>
            <a:xfrm>
              <a:off x="4746777" y="2580940"/>
              <a:ext cx="120205" cy="187356"/>
              <a:chOff x="1470850" y="1449324"/>
              <a:chExt cx="120205" cy="187356"/>
            </a:xfrm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CC5F9485-FC18-CA84-C72F-B343BF83C23F}"/>
                  </a:ext>
                </a:extLst>
              </p:cNvPr>
              <p:cNvSpPr/>
              <p:nvPr/>
            </p:nvSpPr>
            <p:spPr>
              <a:xfrm>
                <a:off x="1471898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479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B8D5C9B-67FF-953A-F92D-A9ED05341EA9}"/>
                  </a:ext>
                </a:extLst>
              </p:cNvPr>
              <p:cNvSpPr/>
              <p:nvPr/>
            </p:nvSpPr>
            <p:spPr>
              <a:xfrm>
                <a:off x="1470850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149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0961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536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51E97844-4734-11D2-E740-61FA26EFB405}"/>
                  </a:ext>
                </a:extLst>
              </p:cNvPr>
              <p:cNvSpPr/>
              <p:nvPr/>
            </p:nvSpPr>
            <p:spPr>
              <a:xfrm>
                <a:off x="1505711" y="1499044"/>
                <a:ext cx="50482" cy="50482"/>
              </a:xfrm>
              <a:custGeom>
                <a:avLst/>
                <a:gdLst>
                  <a:gd name="connsiteX0" fmla="*/ 50483 w 50482"/>
                  <a:gd name="connsiteY0" fmla="*/ 25241 h 50482"/>
                  <a:gd name="connsiteX1" fmla="*/ 25241 w 50482"/>
                  <a:gd name="connsiteY1" fmla="*/ 50482 h 50482"/>
                  <a:gd name="connsiteX2" fmla="*/ 0 w 50482"/>
                  <a:gd name="connsiteY2" fmla="*/ 25241 h 50482"/>
                  <a:gd name="connsiteX3" fmla="*/ 25241 w 50482"/>
                  <a:gd name="connsiteY3" fmla="*/ 0 h 50482"/>
                  <a:gd name="connsiteX4" fmla="*/ 50483 w 50482"/>
                  <a:gd name="connsiteY4" fmla="*/ 25241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" h="50482">
                    <a:moveTo>
                      <a:pt x="50483" y="25241"/>
                    </a:moveTo>
                    <a:cubicBezTo>
                      <a:pt x="50483" y="39182"/>
                      <a:pt x="39182" y="50482"/>
                      <a:pt x="25241" y="50482"/>
                    </a:cubicBezTo>
                    <a:cubicBezTo>
                      <a:pt x="11301" y="50482"/>
                      <a:pt x="0" y="39182"/>
                      <a:pt x="0" y="25241"/>
                    </a:cubicBezTo>
                    <a:cubicBezTo>
                      <a:pt x="0" y="11301"/>
                      <a:pt x="11301" y="0"/>
                      <a:pt x="25241" y="0"/>
                    </a:cubicBezTo>
                    <a:cubicBezTo>
                      <a:pt x="39182" y="0"/>
                      <a:pt x="50483" y="11301"/>
                      <a:pt x="50483" y="25241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14">
              <a:extLst>
                <a:ext uri="{FF2B5EF4-FFF2-40B4-BE49-F238E27FC236}">
                  <a16:creationId xmlns:a16="http://schemas.microsoft.com/office/drawing/2014/main" id="{97EBE1CF-97E1-5609-8623-30D207DAA45A}"/>
                </a:ext>
              </a:extLst>
            </p:cNvPr>
            <p:cNvGrpSpPr/>
            <p:nvPr/>
          </p:nvGrpSpPr>
          <p:grpSpPr>
            <a:xfrm>
              <a:off x="3613016" y="3406948"/>
              <a:ext cx="2081593" cy="246316"/>
              <a:chOff x="337089" y="2275332"/>
              <a:chExt cx="2081593" cy="246316"/>
            </a:xfrm>
          </p:grpSpPr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3209707-D3DA-800B-8261-54BF2C70AECC}"/>
                  </a:ext>
                </a:extLst>
              </p:cNvPr>
              <p:cNvSpPr/>
              <p:nvPr/>
            </p:nvSpPr>
            <p:spPr>
              <a:xfrm>
                <a:off x="484917" y="2275332"/>
                <a:ext cx="1785937" cy="77152"/>
              </a:xfrm>
              <a:custGeom>
                <a:avLst/>
                <a:gdLst>
                  <a:gd name="connsiteX0" fmla="*/ 0 w 1785937"/>
                  <a:gd name="connsiteY0" fmla="*/ 77152 h 77152"/>
                  <a:gd name="connsiteX1" fmla="*/ 1785938 w 1785937"/>
                  <a:gd name="connsiteY1" fmla="*/ 77152 h 77152"/>
                  <a:gd name="connsiteX2" fmla="*/ 1785938 w 1785937"/>
                  <a:gd name="connsiteY2" fmla="*/ 38576 h 77152"/>
                  <a:gd name="connsiteX3" fmla="*/ 1747361 w 1785937"/>
                  <a:gd name="connsiteY3" fmla="*/ 0 h 77152"/>
                  <a:gd name="connsiteX4" fmla="*/ 38576 w 1785937"/>
                  <a:gd name="connsiteY4" fmla="*/ 0 h 77152"/>
                  <a:gd name="connsiteX5" fmla="*/ 0 w 1785937"/>
                  <a:gd name="connsiteY5" fmla="*/ 38576 h 77152"/>
                  <a:gd name="connsiteX6" fmla="*/ 0 w 1785937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5937" h="77152">
                    <a:moveTo>
                      <a:pt x="0" y="77152"/>
                    </a:moveTo>
                    <a:lnTo>
                      <a:pt x="1785938" y="77152"/>
                    </a:lnTo>
                    <a:lnTo>
                      <a:pt x="1785938" y="38576"/>
                    </a:lnTo>
                    <a:cubicBezTo>
                      <a:pt x="1785938" y="17335"/>
                      <a:pt x="1768602" y="0"/>
                      <a:pt x="1747361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ED3817C-63E4-8342-9CC4-26388DA2EAE6}"/>
                  </a:ext>
                </a:extLst>
              </p:cNvPr>
              <p:cNvSpPr/>
              <p:nvPr/>
            </p:nvSpPr>
            <p:spPr>
              <a:xfrm>
                <a:off x="442817" y="2325909"/>
                <a:ext cx="1870233" cy="77152"/>
              </a:xfrm>
              <a:custGeom>
                <a:avLst/>
                <a:gdLst>
                  <a:gd name="connsiteX0" fmla="*/ 0 w 1870233"/>
                  <a:gd name="connsiteY0" fmla="*/ 77152 h 77152"/>
                  <a:gd name="connsiteX1" fmla="*/ 1870234 w 1870233"/>
                  <a:gd name="connsiteY1" fmla="*/ 77152 h 77152"/>
                  <a:gd name="connsiteX2" fmla="*/ 1870234 w 1870233"/>
                  <a:gd name="connsiteY2" fmla="*/ 38576 h 77152"/>
                  <a:gd name="connsiteX3" fmla="*/ 1831657 w 1870233"/>
                  <a:gd name="connsiteY3" fmla="*/ 0 h 77152"/>
                  <a:gd name="connsiteX4" fmla="*/ 38576 w 1870233"/>
                  <a:gd name="connsiteY4" fmla="*/ 0 h 77152"/>
                  <a:gd name="connsiteX5" fmla="*/ 0 w 1870233"/>
                  <a:gd name="connsiteY5" fmla="*/ 38576 h 77152"/>
                  <a:gd name="connsiteX6" fmla="*/ 0 w 1870233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0233" h="77152">
                    <a:moveTo>
                      <a:pt x="0" y="77152"/>
                    </a:moveTo>
                    <a:lnTo>
                      <a:pt x="1870234" y="77152"/>
                    </a:lnTo>
                    <a:lnTo>
                      <a:pt x="1870234" y="38576"/>
                    </a:lnTo>
                    <a:cubicBezTo>
                      <a:pt x="1870234" y="17335"/>
                      <a:pt x="1852898" y="0"/>
                      <a:pt x="1831657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0BE19DC8-A56C-4337-F3BF-B491AA31AD31}"/>
                  </a:ext>
                </a:extLst>
              </p:cNvPr>
              <p:cNvSpPr/>
              <p:nvPr/>
            </p:nvSpPr>
            <p:spPr>
              <a:xfrm>
                <a:off x="337089" y="2402966"/>
                <a:ext cx="2081593" cy="118681"/>
              </a:xfrm>
              <a:custGeom>
                <a:avLst/>
                <a:gdLst>
                  <a:gd name="connsiteX0" fmla="*/ 95 w 2081593"/>
                  <a:gd name="connsiteY0" fmla="*/ 118681 h 118681"/>
                  <a:gd name="connsiteX1" fmla="*/ 2081593 w 2081593"/>
                  <a:gd name="connsiteY1" fmla="*/ 118681 h 118681"/>
                  <a:gd name="connsiteX2" fmla="*/ 2081593 w 2081593"/>
                  <a:gd name="connsiteY2" fmla="*/ 59341 h 118681"/>
                  <a:gd name="connsiteX3" fmla="*/ 2022253 w 2081593"/>
                  <a:gd name="connsiteY3" fmla="*/ 0 h 118681"/>
                  <a:gd name="connsiteX4" fmla="*/ 59341 w 2081593"/>
                  <a:gd name="connsiteY4" fmla="*/ 0 h 118681"/>
                  <a:gd name="connsiteX5" fmla="*/ 0 w 2081593"/>
                  <a:gd name="connsiteY5" fmla="*/ 59341 h 118681"/>
                  <a:gd name="connsiteX6" fmla="*/ 0 w 2081593"/>
                  <a:gd name="connsiteY6" fmla="*/ 1186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1593" h="118681">
                    <a:moveTo>
                      <a:pt x="95" y="118681"/>
                    </a:moveTo>
                    <a:lnTo>
                      <a:pt x="2081593" y="118681"/>
                    </a:lnTo>
                    <a:lnTo>
                      <a:pt x="2081593" y="59341"/>
                    </a:lnTo>
                    <a:cubicBezTo>
                      <a:pt x="2081593" y="26765"/>
                      <a:pt x="2054924" y="0"/>
                      <a:pt x="2022253" y="0"/>
                    </a:cubicBezTo>
                    <a:lnTo>
                      <a:pt x="59341" y="0"/>
                    </a:lnTo>
                    <a:cubicBezTo>
                      <a:pt x="26765" y="0"/>
                      <a:pt x="0" y="26670"/>
                      <a:pt x="0" y="59341"/>
                    </a:cubicBezTo>
                    <a:lnTo>
                      <a:pt x="0" y="118681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76BD49F-1E00-BED6-D8E8-EB21951C7E8B}"/>
                  </a:ext>
                </a:extLst>
              </p:cNvPr>
              <p:cNvSpPr/>
              <p:nvPr/>
            </p:nvSpPr>
            <p:spPr>
              <a:xfrm>
                <a:off x="440150" y="2395537"/>
                <a:ext cx="1875567" cy="15430"/>
              </a:xfrm>
              <a:custGeom>
                <a:avLst/>
                <a:gdLst>
                  <a:gd name="connsiteX0" fmla="*/ 0 w 1875567"/>
                  <a:gd name="connsiteY0" fmla="*/ 0 h 15430"/>
                  <a:gd name="connsiteX1" fmla="*/ 1875568 w 1875567"/>
                  <a:gd name="connsiteY1" fmla="*/ 0 h 15430"/>
                  <a:gd name="connsiteX2" fmla="*/ 1875568 w 1875567"/>
                  <a:gd name="connsiteY2" fmla="*/ 15430 h 15430"/>
                  <a:gd name="connsiteX3" fmla="*/ 0 w 1875567"/>
                  <a:gd name="connsiteY3" fmla="*/ 15430 h 1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567" h="15430">
                    <a:moveTo>
                      <a:pt x="0" y="0"/>
                    </a:moveTo>
                    <a:lnTo>
                      <a:pt x="1875568" y="0"/>
                    </a:lnTo>
                    <a:lnTo>
                      <a:pt x="1875568" y="15430"/>
                    </a:lnTo>
                    <a:lnTo>
                      <a:pt x="0" y="15430"/>
                    </a:lnTo>
                    <a:close/>
                  </a:path>
                </a:pathLst>
              </a:custGeom>
              <a:solidFill>
                <a:srgbClr val="7316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TextBox 25"/>
          <p:cNvSpPr txBox="1"/>
          <p:nvPr/>
        </p:nvSpPr>
        <p:spPr>
          <a:xfrm>
            <a:off x="1886658" y="1148027"/>
            <a:ext cx="54938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 algn="ctr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 cap="all" spc="300">
                <a:gradFill>
                  <a:gsLst>
                    <a:gs pos="3911">
                      <a:schemeClr val="bg1"/>
                    </a:gs>
                    <a:gs pos="100000">
                      <a:srgbClr val="FFD772"/>
                    </a:gs>
                  </a:gsLst>
                  <a:lin ang="5400000" scaled="1"/>
                </a:gradFill>
                <a:latin typeface="汉仪雅酷黑 75W" panose="020B0804020202020204" pitchFamily="34" charset="-122"/>
                <a:ea typeface="汉仪雅酷黑 75W" panose="020B0804020202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en-US" altLang="zh-CN" dirty="0">
                <a:latin typeface="Aa厚底黑" panose="00020600040101010101" pitchFamily="18" charset="-122"/>
                <a:ea typeface="Aa厚底黑" panose="00020600040101010101" pitchFamily="18" charset="-122"/>
                <a:cs typeface="创客贴金刚体" panose="00020600040101010101" pitchFamily="18" charset="-122"/>
                <a:sym typeface="HarmonyOS Sans SC Light" panose="00000400000000000000" pitchFamily="2" charset="-122"/>
              </a:rPr>
              <a:t>THANKS</a:t>
            </a:r>
            <a:endParaRPr lang="zh-CN" altLang="en-US" dirty="0">
              <a:latin typeface="Aa厚底黑" panose="00020600040101010101" pitchFamily="18" charset="-122"/>
              <a:ea typeface="Aa厚底黑" panose="00020600040101010101" pitchFamily="18" charset="-122"/>
              <a:cs typeface="创客贴金刚体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14" name="图形 130">
            <a:extLst>
              <a:ext uri="{FF2B5EF4-FFF2-40B4-BE49-F238E27FC236}">
                <a16:creationId xmlns:a16="http://schemas.microsoft.com/office/drawing/2014/main" id="{BF6763E6-A327-C089-0FD5-EE27C4554996}"/>
              </a:ext>
            </a:extLst>
          </p:cNvPr>
          <p:cNvGrpSpPr/>
          <p:nvPr/>
        </p:nvGrpSpPr>
        <p:grpSpPr>
          <a:xfrm>
            <a:off x="853553" y="4016312"/>
            <a:ext cx="3708032" cy="1721561"/>
            <a:chOff x="9741431" y="3031756"/>
            <a:chExt cx="495351" cy="229981"/>
          </a:xfrm>
        </p:grpSpPr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BC1796-E148-9384-255B-7CCA46B781D1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6" name="图形 130">
              <a:extLst>
                <a:ext uri="{FF2B5EF4-FFF2-40B4-BE49-F238E27FC236}">
                  <a16:creationId xmlns:a16="http://schemas.microsoft.com/office/drawing/2014/main" id="{F3E120F4-F7A0-48DB-052D-53C672DECEB6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06E69BC2-533C-4D41-1338-699A6AD9E02C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A457AF57-346F-DFC3-8A6C-B6A2056D284F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1" name="图形 130">
            <a:extLst>
              <a:ext uri="{FF2B5EF4-FFF2-40B4-BE49-F238E27FC236}">
                <a16:creationId xmlns:a16="http://schemas.microsoft.com/office/drawing/2014/main" id="{EAE768AE-DDF1-E99B-0A6A-B42008AFE77B}"/>
              </a:ext>
            </a:extLst>
          </p:cNvPr>
          <p:cNvGrpSpPr/>
          <p:nvPr/>
        </p:nvGrpSpPr>
        <p:grpSpPr>
          <a:xfrm flipH="1">
            <a:off x="4595290" y="3998966"/>
            <a:ext cx="3798266" cy="1721561"/>
            <a:chOff x="9741431" y="3031756"/>
            <a:chExt cx="495351" cy="229981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869C0FA-4EF8-1E3D-C802-E52ACEF161E6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33" name="图形 130">
              <a:extLst>
                <a:ext uri="{FF2B5EF4-FFF2-40B4-BE49-F238E27FC236}">
                  <a16:creationId xmlns:a16="http://schemas.microsoft.com/office/drawing/2014/main" id="{6B69A1B7-3B1B-8AE6-12AB-CDBD4B3CA5DB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7BE7CD4-6754-0F98-6601-030AC166F1B0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8EF484D-B7BA-162B-19AB-77CF460D0189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20" name="图形 130">
            <a:extLst>
              <a:ext uri="{FF2B5EF4-FFF2-40B4-BE49-F238E27FC236}">
                <a16:creationId xmlns:a16="http://schemas.microsoft.com/office/drawing/2014/main" id="{C32101CB-1DD1-557F-01E7-D6B3CC02E8EB}"/>
              </a:ext>
            </a:extLst>
          </p:cNvPr>
          <p:cNvGrpSpPr/>
          <p:nvPr/>
        </p:nvGrpSpPr>
        <p:grpSpPr>
          <a:xfrm>
            <a:off x="-1394565" y="4500890"/>
            <a:ext cx="3707965" cy="1721561"/>
            <a:chOff x="9583437" y="2919908"/>
            <a:chExt cx="495342" cy="229981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273652A-E834-EAD4-B64D-9CF84DF4D036}"/>
                </a:ext>
              </a:extLst>
            </p:cNvPr>
            <p:cNvSpPr/>
            <p:nvPr/>
          </p:nvSpPr>
          <p:spPr>
            <a:xfrm>
              <a:off x="9586565" y="2923034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3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3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31"/>
                    <a:pt x="46505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2" name="图形 130">
              <a:extLst>
                <a:ext uri="{FF2B5EF4-FFF2-40B4-BE49-F238E27FC236}">
                  <a16:creationId xmlns:a16="http://schemas.microsoft.com/office/drawing/2014/main" id="{6CBF5A19-ED99-6890-865B-BB4D445E5D0B}"/>
                </a:ext>
              </a:extLst>
            </p:cNvPr>
            <p:cNvGrpSpPr/>
            <p:nvPr/>
          </p:nvGrpSpPr>
          <p:grpSpPr>
            <a:xfrm>
              <a:off x="9583437" y="2919908"/>
              <a:ext cx="495342" cy="229981"/>
              <a:chOff x="9583437" y="2919908"/>
              <a:chExt cx="495342" cy="229981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2C1C381-E343-C607-16B9-CAB5CFFFAE69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D88A555-1F8B-8CBE-C038-6748C7AC7CD6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02" name="图形 130">
            <a:extLst>
              <a:ext uri="{FF2B5EF4-FFF2-40B4-BE49-F238E27FC236}">
                <a16:creationId xmlns:a16="http://schemas.microsoft.com/office/drawing/2014/main" id="{912DF3EF-E254-F22A-ECA1-45A8C3502E67}"/>
              </a:ext>
            </a:extLst>
          </p:cNvPr>
          <p:cNvGrpSpPr/>
          <p:nvPr/>
        </p:nvGrpSpPr>
        <p:grpSpPr>
          <a:xfrm>
            <a:off x="7277388" y="4532356"/>
            <a:ext cx="3002485" cy="1394228"/>
            <a:chOff x="10884381" y="3096952"/>
            <a:chExt cx="401098" cy="186253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50B56F8-B38C-3ED1-715A-C9527021A502}"/>
                </a:ext>
              </a:extLst>
            </p:cNvPr>
            <p:cNvSpPr/>
            <p:nvPr/>
          </p:nvSpPr>
          <p:spPr>
            <a:xfrm>
              <a:off x="10886881" y="3099505"/>
              <a:ext cx="396085" cy="181184"/>
            </a:xfrm>
            <a:custGeom>
              <a:avLst/>
              <a:gdLst>
                <a:gd name="connsiteX0" fmla="*/ 343567 w 396085"/>
                <a:gd name="connsiteY0" fmla="*/ 84536 h 181184"/>
                <a:gd name="connsiteX1" fmla="*/ 326672 w 396085"/>
                <a:gd name="connsiteY1" fmla="*/ 95606 h 181184"/>
                <a:gd name="connsiteX2" fmla="*/ 300569 w 396085"/>
                <a:gd name="connsiteY2" fmla="*/ 87714 h 181184"/>
                <a:gd name="connsiteX3" fmla="*/ 281842 w 396085"/>
                <a:gd name="connsiteY3" fmla="*/ 66278 h 181184"/>
                <a:gd name="connsiteX4" fmla="*/ 199588 w 396085"/>
                <a:gd name="connsiteY4" fmla="*/ 42963 h 181184"/>
                <a:gd name="connsiteX5" fmla="*/ 199259 w 396085"/>
                <a:gd name="connsiteY5" fmla="*/ 42978 h 181184"/>
                <a:gd name="connsiteX6" fmla="*/ 172718 w 396085"/>
                <a:gd name="connsiteY6" fmla="*/ 6400 h 181184"/>
                <a:gd name="connsiteX7" fmla="*/ 124991 w 396085"/>
                <a:gd name="connsiteY7" fmla="*/ 4192 h 181184"/>
                <a:gd name="connsiteX8" fmla="*/ 90856 w 396085"/>
                <a:gd name="connsiteY8" fmla="*/ 38234 h 181184"/>
                <a:gd name="connsiteX9" fmla="*/ 90762 w 396085"/>
                <a:gd name="connsiteY9" fmla="*/ 38296 h 181184"/>
                <a:gd name="connsiteX10" fmla="*/ 68057 w 396085"/>
                <a:gd name="connsiteY10" fmla="*/ 25018 h 181184"/>
                <a:gd name="connsiteX11" fmla="*/ 30634 w 396085"/>
                <a:gd name="connsiteY11" fmla="*/ 45609 h 181184"/>
                <a:gd name="connsiteX12" fmla="*/ 42518 w 396085"/>
                <a:gd name="connsiteY12" fmla="*/ 86258 h 181184"/>
                <a:gd name="connsiteX13" fmla="*/ 1759 w 396085"/>
                <a:gd name="connsiteY13" fmla="*/ 112376 h 181184"/>
                <a:gd name="connsiteX14" fmla="*/ 16431 w 396085"/>
                <a:gd name="connsiteY14" fmla="*/ 159273 h 181184"/>
                <a:gd name="connsiteX15" fmla="*/ 65458 w 396085"/>
                <a:gd name="connsiteY15" fmla="*/ 170156 h 181184"/>
                <a:gd name="connsiteX16" fmla="*/ 90183 w 396085"/>
                <a:gd name="connsiteY16" fmla="*/ 157003 h 181184"/>
                <a:gd name="connsiteX17" fmla="*/ 98137 w 396085"/>
                <a:gd name="connsiteY17" fmla="*/ 144711 h 181184"/>
                <a:gd name="connsiteX18" fmla="*/ 98153 w 396085"/>
                <a:gd name="connsiteY18" fmla="*/ 144711 h 181184"/>
                <a:gd name="connsiteX19" fmla="*/ 98168 w 396085"/>
                <a:gd name="connsiteY19" fmla="*/ 144711 h 181184"/>
                <a:gd name="connsiteX20" fmla="*/ 132679 w 396085"/>
                <a:gd name="connsiteY20" fmla="*/ 179645 h 181184"/>
                <a:gd name="connsiteX21" fmla="*/ 181142 w 396085"/>
                <a:gd name="connsiteY21" fmla="*/ 165255 h 181184"/>
                <a:gd name="connsiteX22" fmla="*/ 230670 w 396085"/>
                <a:gd name="connsiteY22" fmla="*/ 171174 h 181184"/>
                <a:gd name="connsiteX23" fmla="*/ 264257 w 396085"/>
                <a:gd name="connsiteY23" fmla="*/ 134533 h 181184"/>
                <a:gd name="connsiteX24" fmla="*/ 265729 w 396085"/>
                <a:gd name="connsiteY24" fmla="*/ 124543 h 181184"/>
                <a:gd name="connsiteX25" fmla="*/ 266559 w 396085"/>
                <a:gd name="connsiteY25" fmla="*/ 125561 h 181184"/>
                <a:gd name="connsiteX26" fmla="*/ 296310 w 396085"/>
                <a:gd name="connsiteY26" fmla="*/ 138369 h 181184"/>
                <a:gd name="connsiteX27" fmla="*/ 327799 w 396085"/>
                <a:gd name="connsiteY27" fmla="*/ 131840 h 181184"/>
                <a:gd name="connsiteX28" fmla="*/ 348828 w 396085"/>
                <a:gd name="connsiteY28" fmla="*/ 110356 h 181184"/>
                <a:gd name="connsiteX29" fmla="*/ 368307 w 396085"/>
                <a:gd name="connsiteY29" fmla="*/ 87307 h 181184"/>
                <a:gd name="connsiteX30" fmla="*/ 396085 w 396085"/>
                <a:gd name="connsiteY30" fmla="*/ 77818 h 181184"/>
                <a:gd name="connsiteX31" fmla="*/ 343567 w 396085"/>
                <a:gd name="connsiteY31" fmla="*/ 84536 h 18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085" h="181184">
                  <a:moveTo>
                    <a:pt x="343567" y="84536"/>
                  </a:moveTo>
                  <a:cubicBezTo>
                    <a:pt x="338102" y="88529"/>
                    <a:pt x="333154" y="93649"/>
                    <a:pt x="326672" y="95606"/>
                  </a:cubicBezTo>
                  <a:cubicBezTo>
                    <a:pt x="317574" y="98331"/>
                    <a:pt x="307678" y="94009"/>
                    <a:pt x="300569" y="87714"/>
                  </a:cubicBezTo>
                  <a:cubicBezTo>
                    <a:pt x="293460" y="81420"/>
                    <a:pt x="288261" y="73277"/>
                    <a:pt x="281842" y="66278"/>
                  </a:cubicBezTo>
                  <a:cubicBezTo>
                    <a:pt x="261580" y="44137"/>
                    <a:pt x="228446" y="34758"/>
                    <a:pt x="199588" y="42963"/>
                  </a:cubicBezTo>
                  <a:lnTo>
                    <a:pt x="199259" y="42978"/>
                  </a:lnTo>
                  <a:cubicBezTo>
                    <a:pt x="196644" y="27602"/>
                    <a:pt x="186435" y="13775"/>
                    <a:pt x="172718" y="6400"/>
                  </a:cubicBezTo>
                  <a:cubicBezTo>
                    <a:pt x="158218" y="-1398"/>
                    <a:pt x="140242" y="-1993"/>
                    <a:pt x="124991" y="4192"/>
                  </a:cubicBezTo>
                  <a:cubicBezTo>
                    <a:pt x="109740" y="10377"/>
                    <a:pt x="97354" y="23061"/>
                    <a:pt x="90856" y="38234"/>
                  </a:cubicBezTo>
                  <a:lnTo>
                    <a:pt x="90762" y="38296"/>
                  </a:lnTo>
                  <a:cubicBezTo>
                    <a:pt x="85047" y="31360"/>
                    <a:pt x="76951" y="26349"/>
                    <a:pt x="68057" y="25018"/>
                  </a:cubicBezTo>
                  <a:cubicBezTo>
                    <a:pt x="52900" y="22748"/>
                    <a:pt x="36646" y="31516"/>
                    <a:pt x="30634" y="45609"/>
                  </a:cubicBezTo>
                  <a:cubicBezTo>
                    <a:pt x="24621" y="59702"/>
                    <a:pt x="29757" y="77787"/>
                    <a:pt x="42518" y="86258"/>
                  </a:cubicBezTo>
                  <a:cubicBezTo>
                    <a:pt x="25341" y="83784"/>
                    <a:pt x="6927" y="95810"/>
                    <a:pt x="1759" y="112376"/>
                  </a:cubicBezTo>
                  <a:cubicBezTo>
                    <a:pt x="-3408" y="128943"/>
                    <a:pt x="3200" y="148062"/>
                    <a:pt x="16431" y="159273"/>
                  </a:cubicBezTo>
                  <a:cubicBezTo>
                    <a:pt x="29663" y="170500"/>
                    <a:pt x="48531" y="174039"/>
                    <a:pt x="65458" y="170156"/>
                  </a:cubicBezTo>
                  <a:cubicBezTo>
                    <a:pt x="74681" y="168042"/>
                    <a:pt x="83559" y="163767"/>
                    <a:pt x="90183" y="157003"/>
                  </a:cubicBezTo>
                  <a:cubicBezTo>
                    <a:pt x="93612" y="153495"/>
                    <a:pt x="96352" y="149268"/>
                    <a:pt x="98137" y="144711"/>
                  </a:cubicBezTo>
                  <a:lnTo>
                    <a:pt x="98153" y="144711"/>
                  </a:lnTo>
                  <a:lnTo>
                    <a:pt x="98168" y="144711"/>
                  </a:lnTo>
                  <a:cubicBezTo>
                    <a:pt x="102443" y="161325"/>
                    <a:pt x="116081" y="175245"/>
                    <a:pt x="132679" y="179645"/>
                  </a:cubicBezTo>
                  <a:cubicBezTo>
                    <a:pt x="149810" y="184202"/>
                    <a:pt x="169273" y="178424"/>
                    <a:pt x="181142" y="165255"/>
                  </a:cubicBezTo>
                  <a:cubicBezTo>
                    <a:pt x="195313" y="175026"/>
                    <a:pt x="214510" y="177108"/>
                    <a:pt x="230670" y="171174"/>
                  </a:cubicBezTo>
                  <a:cubicBezTo>
                    <a:pt x="246829" y="165239"/>
                    <a:pt x="259747" y="151147"/>
                    <a:pt x="264257" y="134533"/>
                  </a:cubicBezTo>
                  <a:cubicBezTo>
                    <a:pt x="265134" y="131292"/>
                    <a:pt x="265666" y="127910"/>
                    <a:pt x="265729" y="124543"/>
                  </a:cubicBezTo>
                  <a:lnTo>
                    <a:pt x="266559" y="125561"/>
                  </a:lnTo>
                  <a:cubicBezTo>
                    <a:pt x="275140" y="132325"/>
                    <a:pt x="285459" y="137023"/>
                    <a:pt x="296310" y="138369"/>
                  </a:cubicBezTo>
                  <a:cubicBezTo>
                    <a:pt x="307161" y="139716"/>
                    <a:pt x="318513" y="137586"/>
                    <a:pt x="327799" y="131840"/>
                  </a:cubicBezTo>
                  <a:cubicBezTo>
                    <a:pt x="336380" y="126532"/>
                    <a:pt x="342847" y="118468"/>
                    <a:pt x="348828" y="110356"/>
                  </a:cubicBezTo>
                  <a:cubicBezTo>
                    <a:pt x="354825" y="102245"/>
                    <a:pt x="360603" y="93806"/>
                    <a:pt x="368307" y="87307"/>
                  </a:cubicBezTo>
                  <a:cubicBezTo>
                    <a:pt x="376011" y="80793"/>
                    <a:pt x="386111" y="76346"/>
                    <a:pt x="396085" y="77818"/>
                  </a:cubicBezTo>
                  <a:cubicBezTo>
                    <a:pt x="378939" y="71038"/>
                    <a:pt x="358427" y="73669"/>
                    <a:pt x="343567" y="84536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04" name="图形 130">
              <a:extLst>
                <a:ext uri="{FF2B5EF4-FFF2-40B4-BE49-F238E27FC236}">
                  <a16:creationId xmlns:a16="http://schemas.microsoft.com/office/drawing/2014/main" id="{83597C4B-062E-7EA6-BE9D-FF5099544048}"/>
                </a:ext>
              </a:extLst>
            </p:cNvPr>
            <p:cNvGrpSpPr/>
            <p:nvPr/>
          </p:nvGrpSpPr>
          <p:grpSpPr>
            <a:xfrm>
              <a:off x="10884381" y="3096952"/>
              <a:ext cx="401098" cy="186253"/>
              <a:chOff x="10884381" y="3096952"/>
              <a:chExt cx="401098" cy="186253"/>
            </a:xfrm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756E305C-1D70-8CAA-DDE2-57EC3367A45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533636B5-20E7-9533-456C-DC0D4C4DBB4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067DD167-366B-622A-8F52-1EAF3E53EAD8}"/>
              </a:ext>
            </a:extLst>
          </p:cNvPr>
          <p:cNvGrpSpPr/>
          <p:nvPr/>
        </p:nvGrpSpPr>
        <p:grpSpPr>
          <a:xfrm>
            <a:off x="604526" y="2466599"/>
            <a:ext cx="2173844" cy="2413484"/>
            <a:chOff x="223792" y="2327644"/>
            <a:chExt cx="2173844" cy="2413484"/>
          </a:xfrm>
        </p:grpSpPr>
        <p:grpSp>
          <p:nvGrpSpPr>
            <p:cNvPr id="106" name="图形 6">
              <a:extLst>
                <a:ext uri="{FF2B5EF4-FFF2-40B4-BE49-F238E27FC236}">
                  <a16:creationId xmlns:a16="http://schemas.microsoft.com/office/drawing/2014/main" id="{222A055C-BEB4-6871-490C-7933667A36B0}"/>
                </a:ext>
              </a:extLst>
            </p:cNvPr>
            <p:cNvGrpSpPr/>
            <p:nvPr/>
          </p:nvGrpSpPr>
          <p:grpSpPr>
            <a:xfrm>
              <a:off x="309394" y="3613221"/>
              <a:ext cx="1574544" cy="1127907"/>
              <a:chOff x="69068" y="1037462"/>
              <a:chExt cx="1270676" cy="910234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DC014E8-06F6-FC48-1E89-DA6FAE4ACB93}"/>
                  </a:ext>
                </a:extLst>
              </p:cNvPr>
              <p:cNvSpPr/>
              <p:nvPr/>
            </p:nvSpPr>
            <p:spPr>
              <a:xfrm>
                <a:off x="574929" y="1072419"/>
                <a:ext cx="469402" cy="634936"/>
              </a:xfrm>
              <a:custGeom>
                <a:avLst/>
                <a:gdLst>
                  <a:gd name="connsiteX0" fmla="*/ 468154 w 469402"/>
                  <a:gd name="connsiteY0" fmla="*/ 436626 h 634936"/>
                  <a:gd name="connsiteX1" fmla="*/ 0 w 469402"/>
                  <a:gd name="connsiteY1" fmla="*/ 449485 h 634936"/>
                  <a:gd name="connsiteX2" fmla="*/ 54197 w 469402"/>
                  <a:gd name="connsiteY2" fmla="*/ 16478 h 634936"/>
                  <a:gd name="connsiteX3" fmla="*/ 412337 w 469402"/>
                  <a:gd name="connsiteY3" fmla="*/ 0 h 634936"/>
                  <a:gd name="connsiteX4" fmla="*/ 468154 w 469402"/>
                  <a:gd name="connsiteY4" fmla="*/ 436626 h 634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402" h="634936">
                    <a:moveTo>
                      <a:pt x="468154" y="436626"/>
                    </a:moveTo>
                    <a:cubicBezTo>
                      <a:pt x="496538" y="662273"/>
                      <a:pt x="32099" y="732187"/>
                      <a:pt x="0" y="449485"/>
                    </a:cubicBezTo>
                    <a:lnTo>
                      <a:pt x="54197" y="16478"/>
                    </a:lnTo>
                    <a:lnTo>
                      <a:pt x="412337" y="0"/>
                    </a:lnTo>
                    <a:lnTo>
                      <a:pt x="468154" y="436626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52" name="图形 6">
                <a:extLst>
                  <a:ext uri="{FF2B5EF4-FFF2-40B4-BE49-F238E27FC236}">
                    <a16:creationId xmlns:a16="http://schemas.microsoft.com/office/drawing/2014/main" id="{81478209-0DCB-B6CE-6B6B-E816D55F2CC1}"/>
                  </a:ext>
                </a:extLst>
              </p:cNvPr>
              <p:cNvGrpSpPr/>
              <p:nvPr/>
            </p:nvGrpSpPr>
            <p:grpSpPr>
              <a:xfrm>
                <a:off x="498132" y="1487614"/>
                <a:ext cx="374026" cy="460082"/>
                <a:chOff x="498132" y="1487614"/>
                <a:chExt cx="374026" cy="460082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A907977-729E-D58D-6E49-16B278B1D44D}"/>
                    </a:ext>
                  </a:extLst>
                </p:cNvPr>
                <p:cNvSpPr/>
                <p:nvPr/>
              </p:nvSpPr>
              <p:spPr>
                <a:xfrm>
                  <a:off x="502403" y="1487614"/>
                  <a:ext cx="369755" cy="460082"/>
                </a:xfrm>
                <a:custGeom>
                  <a:avLst/>
                  <a:gdLst>
                    <a:gd name="connsiteX0" fmla="*/ 61191 w 369755"/>
                    <a:gd name="connsiteY0" fmla="*/ 0 h 460082"/>
                    <a:gd name="connsiteX1" fmla="*/ 180920 w 369755"/>
                    <a:gd name="connsiteY1" fmla="*/ 327946 h 460082"/>
                    <a:gd name="connsiteX2" fmla="*/ 10518 w 369755"/>
                    <a:gd name="connsiteY2" fmla="*/ 444532 h 460082"/>
                    <a:gd name="connsiteX3" fmla="*/ 307222 w 369755"/>
                    <a:gd name="connsiteY3" fmla="*/ 381095 h 460082"/>
                    <a:gd name="connsiteX4" fmla="*/ 319223 w 369755"/>
                    <a:gd name="connsiteY4" fmla="*/ 311753 h 460082"/>
                    <a:gd name="connsiteX5" fmla="*/ 344560 w 369755"/>
                    <a:gd name="connsiteY5" fmla="*/ 26480 h 460082"/>
                    <a:gd name="connsiteX6" fmla="*/ 61191 w 369755"/>
                    <a:gd name="connsiteY6" fmla="*/ 0 h 46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755" h="460082">
                      <a:moveTo>
                        <a:pt x="61191" y="0"/>
                      </a:moveTo>
                      <a:cubicBezTo>
                        <a:pt x="61191" y="0"/>
                        <a:pt x="-46727" y="229553"/>
                        <a:pt x="180920" y="327946"/>
                      </a:cubicBezTo>
                      <a:cubicBezTo>
                        <a:pt x="180920" y="327946"/>
                        <a:pt x="-51490" y="357283"/>
                        <a:pt x="10518" y="444532"/>
                      </a:cubicBezTo>
                      <a:cubicBezTo>
                        <a:pt x="41474" y="488156"/>
                        <a:pt x="210067" y="431292"/>
                        <a:pt x="307222" y="381095"/>
                      </a:cubicBezTo>
                      <a:cubicBezTo>
                        <a:pt x="352180" y="357854"/>
                        <a:pt x="332082" y="328898"/>
                        <a:pt x="319223" y="311753"/>
                      </a:cubicBezTo>
                      <a:cubicBezTo>
                        <a:pt x="291696" y="275273"/>
                        <a:pt x="422665" y="135922"/>
                        <a:pt x="344560" y="26480"/>
                      </a:cubicBezTo>
                      <a:lnTo>
                        <a:pt x="6119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9560518-CD1B-5C71-F47A-536414278451}"/>
                    </a:ext>
                  </a:extLst>
                </p:cNvPr>
                <p:cNvSpPr/>
                <p:nvPr/>
              </p:nvSpPr>
              <p:spPr>
                <a:xfrm>
                  <a:off x="498132" y="1874700"/>
                  <a:ext cx="62804" cy="42230"/>
                </a:xfrm>
                <a:custGeom>
                  <a:avLst/>
                  <a:gdLst>
                    <a:gd name="connsiteX0" fmla="*/ 9645 w 62804"/>
                    <a:gd name="connsiteY0" fmla="*/ 39634 h 42230"/>
                    <a:gd name="connsiteX1" fmla="*/ 2597 w 62804"/>
                    <a:gd name="connsiteY1" fmla="*/ 41539 h 42230"/>
                    <a:gd name="connsiteX2" fmla="*/ 692 w 62804"/>
                    <a:gd name="connsiteY2" fmla="*/ 34490 h 42230"/>
                    <a:gd name="connsiteX3" fmla="*/ 16122 w 62804"/>
                    <a:gd name="connsiteY3" fmla="*/ 19155 h 42230"/>
                    <a:gd name="connsiteX4" fmla="*/ 56032 w 62804"/>
                    <a:gd name="connsiteY4" fmla="*/ 296 h 42230"/>
                    <a:gd name="connsiteX5" fmla="*/ 62509 w 62804"/>
                    <a:gd name="connsiteY5" fmla="*/ 3439 h 42230"/>
                    <a:gd name="connsiteX6" fmla="*/ 59366 w 62804"/>
                    <a:gd name="connsiteY6" fmla="*/ 10011 h 42230"/>
                    <a:gd name="connsiteX7" fmla="*/ 21932 w 62804"/>
                    <a:gd name="connsiteY7" fmla="*/ 27632 h 42230"/>
                    <a:gd name="connsiteX8" fmla="*/ 9645 w 62804"/>
                    <a:gd name="connsiteY8" fmla="*/ 39634 h 4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04" h="42230">
                      <a:moveTo>
                        <a:pt x="9645" y="39634"/>
                      </a:moveTo>
                      <a:cubicBezTo>
                        <a:pt x="8216" y="42110"/>
                        <a:pt x="5073" y="42968"/>
                        <a:pt x="2597" y="41539"/>
                      </a:cubicBezTo>
                      <a:cubicBezTo>
                        <a:pt x="120" y="40110"/>
                        <a:pt x="-737" y="36967"/>
                        <a:pt x="692" y="34490"/>
                      </a:cubicBezTo>
                      <a:cubicBezTo>
                        <a:pt x="2882" y="30680"/>
                        <a:pt x="7264" y="25251"/>
                        <a:pt x="16122" y="19155"/>
                      </a:cubicBezTo>
                      <a:cubicBezTo>
                        <a:pt x="24504" y="13345"/>
                        <a:pt x="37077" y="6868"/>
                        <a:pt x="56032" y="296"/>
                      </a:cubicBezTo>
                      <a:cubicBezTo>
                        <a:pt x="58699" y="-657"/>
                        <a:pt x="61652" y="772"/>
                        <a:pt x="62509" y="3439"/>
                      </a:cubicBezTo>
                      <a:cubicBezTo>
                        <a:pt x="63461" y="6106"/>
                        <a:pt x="62033" y="9059"/>
                        <a:pt x="59366" y="10011"/>
                      </a:cubicBezTo>
                      <a:cubicBezTo>
                        <a:pt x="41459" y="16202"/>
                        <a:pt x="29648" y="22298"/>
                        <a:pt x="21932" y="27632"/>
                      </a:cubicBezTo>
                      <a:cubicBezTo>
                        <a:pt x="14693" y="32681"/>
                        <a:pt x="11264" y="36776"/>
                        <a:pt x="9645" y="39634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EFFC917-9766-1719-D883-9DE5C7ABCBE9}"/>
                    </a:ext>
                  </a:extLst>
                </p:cNvPr>
                <p:cNvSpPr/>
                <p:nvPr/>
              </p:nvSpPr>
              <p:spPr>
                <a:xfrm>
                  <a:off x="517087" y="1901069"/>
                  <a:ext cx="59485" cy="44245"/>
                </a:xfrm>
                <a:custGeom>
                  <a:avLst/>
                  <a:gdLst>
                    <a:gd name="connsiteX0" fmla="*/ 9645 w 59485"/>
                    <a:gd name="connsiteY0" fmla="*/ 41649 h 44245"/>
                    <a:gd name="connsiteX1" fmla="*/ 2597 w 59485"/>
                    <a:gd name="connsiteY1" fmla="*/ 43554 h 44245"/>
                    <a:gd name="connsiteX2" fmla="*/ 692 w 59485"/>
                    <a:gd name="connsiteY2" fmla="*/ 36506 h 44245"/>
                    <a:gd name="connsiteX3" fmla="*/ 14217 w 59485"/>
                    <a:gd name="connsiteY3" fmla="*/ 22504 h 44245"/>
                    <a:gd name="connsiteX4" fmla="*/ 52127 w 59485"/>
                    <a:gd name="connsiteY4" fmla="*/ 501 h 44245"/>
                    <a:gd name="connsiteX5" fmla="*/ 58985 w 59485"/>
                    <a:gd name="connsiteY5" fmla="*/ 2978 h 44245"/>
                    <a:gd name="connsiteX6" fmla="*/ 56508 w 59485"/>
                    <a:gd name="connsiteY6" fmla="*/ 9836 h 44245"/>
                    <a:gd name="connsiteX7" fmla="*/ 20504 w 59485"/>
                    <a:gd name="connsiteY7" fmla="*/ 30695 h 44245"/>
                    <a:gd name="connsiteX8" fmla="*/ 9645 w 59485"/>
                    <a:gd name="connsiteY8" fmla="*/ 41649 h 44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485" h="44245">
                      <a:moveTo>
                        <a:pt x="9645" y="41649"/>
                      </a:moveTo>
                      <a:cubicBezTo>
                        <a:pt x="8216" y="44126"/>
                        <a:pt x="5073" y="44983"/>
                        <a:pt x="2597" y="43554"/>
                      </a:cubicBezTo>
                      <a:cubicBezTo>
                        <a:pt x="120" y="42125"/>
                        <a:pt x="-737" y="38982"/>
                        <a:pt x="692" y="36506"/>
                      </a:cubicBezTo>
                      <a:cubicBezTo>
                        <a:pt x="2406" y="33553"/>
                        <a:pt x="6121" y="28695"/>
                        <a:pt x="14217" y="22504"/>
                      </a:cubicBezTo>
                      <a:cubicBezTo>
                        <a:pt x="21837" y="16598"/>
                        <a:pt x="33743" y="9264"/>
                        <a:pt x="52127" y="501"/>
                      </a:cubicBezTo>
                      <a:cubicBezTo>
                        <a:pt x="54698" y="-737"/>
                        <a:pt x="57746" y="406"/>
                        <a:pt x="58985" y="2978"/>
                      </a:cubicBezTo>
                      <a:cubicBezTo>
                        <a:pt x="60223" y="5549"/>
                        <a:pt x="59080" y="8597"/>
                        <a:pt x="56508" y="9836"/>
                      </a:cubicBezTo>
                      <a:cubicBezTo>
                        <a:pt x="38887" y="18218"/>
                        <a:pt x="27647" y="25171"/>
                        <a:pt x="20504" y="30695"/>
                      </a:cubicBezTo>
                      <a:cubicBezTo>
                        <a:pt x="13741" y="35934"/>
                        <a:pt x="10883" y="39554"/>
                        <a:pt x="9645" y="41649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3" name="图形 6">
                <a:extLst>
                  <a:ext uri="{FF2B5EF4-FFF2-40B4-BE49-F238E27FC236}">
                    <a16:creationId xmlns:a16="http://schemas.microsoft.com/office/drawing/2014/main" id="{E1400FF1-1637-3791-B1E3-4B11DAA9F70F}"/>
                  </a:ext>
                </a:extLst>
              </p:cNvPr>
              <p:cNvGrpSpPr/>
              <p:nvPr/>
            </p:nvGrpSpPr>
            <p:grpSpPr>
              <a:xfrm>
                <a:off x="824259" y="1446847"/>
                <a:ext cx="411115" cy="457342"/>
                <a:chOff x="824259" y="1446847"/>
                <a:chExt cx="411115" cy="457342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372518B-D748-999C-0026-2658C06D6B07}"/>
                    </a:ext>
                  </a:extLst>
                </p:cNvPr>
                <p:cNvSpPr/>
                <p:nvPr/>
              </p:nvSpPr>
              <p:spPr>
                <a:xfrm>
                  <a:off x="824259" y="1446847"/>
                  <a:ext cx="406144" cy="457342"/>
                </a:xfrm>
                <a:custGeom>
                  <a:avLst/>
                  <a:gdLst>
                    <a:gd name="connsiteX0" fmla="*/ 294261 w 406144"/>
                    <a:gd name="connsiteY0" fmla="*/ 0 h 457342"/>
                    <a:gd name="connsiteX1" fmla="*/ 215490 w 406144"/>
                    <a:gd name="connsiteY1" fmla="*/ 340043 h 457342"/>
                    <a:gd name="connsiteX2" fmla="*/ 398941 w 406144"/>
                    <a:gd name="connsiteY2" fmla="*/ 434912 h 457342"/>
                    <a:gd name="connsiteX3" fmla="*/ 96713 w 406144"/>
                    <a:gd name="connsiteY3" fmla="*/ 408242 h 457342"/>
                    <a:gd name="connsiteX4" fmla="*/ 76329 w 406144"/>
                    <a:gd name="connsiteY4" fmla="*/ 340900 h 457342"/>
                    <a:gd name="connsiteX5" fmla="*/ 16322 w 406144"/>
                    <a:gd name="connsiteY5" fmla="*/ 60865 h 457342"/>
                    <a:gd name="connsiteX6" fmla="*/ 294261 w 406144"/>
                    <a:gd name="connsiteY6" fmla="*/ 0 h 45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6144" h="457342">
                      <a:moveTo>
                        <a:pt x="294261" y="0"/>
                      </a:moveTo>
                      <a:cubicBezTo>
                        <a:pt x="294261" y="0"/>
                        <a:pt x="429326" y="214598"/>
                        <a:pt x="215490" y="340043"/>
                      </a:cubicBezTo>
                      <a:cubicBezTo>
                        <a:pt x="215490" y="340043"/>
                        <a:pt x="449709" y="340709"/>
                        <a:pt x="398941" y="434912"/>
                      </a:cubicBezTo>
                      <a:cubicBezTo>
                        <a:pt x="373605" y="481965"/>
                        <a:pt x="199297" y="446151"/>
                        <a:pt x="96713" y="408242"/>
                      </a:cubicBezTo>
                      <a:cubicBezTo>
                        <a:pt x="49183" y="390716"/>
                        <a:pt x="65661" y="359474"/>
                        <a:pt x="76329" y="340900"/>
                      </a:cubicBezTo>
                      <a:cubicBezTo>
                        <a:pt x="99189" y="301276"/>
                        <a:pt x="-47781" y="179070"/>
                        <a:pt x="16322" y="60865"/>
                      </a:cubicBezTo>
                      <a:lnTo>
                        <a:pt x="29426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9DAFD0-83DC-3E4D-B27B-B5EC2BE231B1}"/>
                    </a:ext>
                  </a:extLst>
                </p:cNvPr>
                <p:cNvSpPr/>
                <p:nvPr/>
              </p:nvSpPr>
              <p:spPr>
                <a:xfrm>
                  <a:off x="1168993" y="1830123"/>
                  <a:ext cx="66382" cy="35521"/>
                </a:xfrm>
                <a:custGeom>
                  <a:avLst/>
                  <a:gdLst>
                    <a:gd name="connsiteX0" fmla="*/ 65352 w 66382"/>
                    <a:gd name="connsiteY0" fmla="*/ 27252 h 35521"/>
                    <a:gd name="connsiteX1" fmla="*/ 64304 w 66382"/>
                    <a:gd name="connsiteY1" fmla="*/ 34491 h 35521"/>
                    <a:gd name="connsiteX2" fmla="*/ 57065 w 66382"/>
                    <a:gd name="connsiteY2" fmla="*/ 33443 h 35521"/>
                    <a:gd name="connsiteX3" fmla="*/ 38777 w 66382"/>
                    <a:gd name="connsiteY3" fmla="*/ 20870 h 35521"/>
                    <a:gd name="connsiteX4" fmla="*/ 4106 w 66382"/>
                    <a:gd name="connsiteY4" fmla="*/ 10202 h 35521"/>
                    <a:gd name="connsiteX5" fmla="*/ 105 w 66382"/>
                    <a:gd name="connsiteY5" fmla="*/ 4106 h 35521"/>
                    <a:gd name="connsiteX6" fmla="*/ 6201 w 66382"/>
                    <a:gd name="connsiteY6" fmla="*/ 105 h 35521"/>
                    <a:gd name="connsiteX7" fmla="*/ 42968 w 66382"/>
                    <a:gd name="connsiteY7" fmla="*/ 11440 h 35521"/>
                    <a:gd name="connsiteX8" fmla="*/ 65352 w 66382"/>
                    <a:gd name="connsiteY8" fmla="*/ 27252 h 3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382" h="35521">
                      <a:moveTo>
                        <a:pt x="65352" y="27252"/>
                      </a:moveTo>
                      <a:cubicBezTo>
                        <a:pt x="67066" y="29538"/>
                        <a:pt x="66590" y="32776"/>
                        <a:pt x="64304" y="34491"/>
                      </a:cubicBezTo>
                      <a:cubicBezTo>
                        <a:pt x="62018" y="36205"/>
                        <a:pt x="58779" y="35729"/>
                        <a:pt x="57065" y="33443"/>
                      </a:cubicBezTo>
                      <a:cubicBezTo>
                        <a:pt x="54779" y="30395"/>
                        <a:pt x="49731" y="25728"/>
                        <a:pt x="38777" y="20870"/>
                      </a:cubicBezTo>
                      <a:cubicBezTo>
                        <a:pt x="30681" y="17251"/>
                        <a:pt x="19441" y="13536"/>
                        <a:pt x="4106" y="10202"/>
                      </a:cubicBezTo>
                      <a:cubicBezTo>
                        <a:pt x="1344" y="9630"/>
                        <a:pt x="-466" y="6868"/>
                        <a:pt x="105" y="4106"/>
                      </a:cubicBezTo>
                      <a:cubicBezTo>
                        <a:pt x="677" y="1344"/>
                        <a:pt x="3439" y="-466"/>
                        <a:pt x="6201" y="105"/>
                      </a:cubicBezTo>
                      <a:cubicBezTo>
                        <a:pt x="22394" y="3534"/>
                        <a:pt x="34300" y="7535"/>
                        <a:pt x="42968" y="11440"/>
                      </a:cubicBezTo>
                      <a:cubicBezTo>
                        <a:pt x="56017" y="17251"/>
                        <a:pt x="62304" y="23156"/>
                        <a:pt x="65352" y="27252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12F1974-AD14-06D6-15B6-FB4A98427E58}"/>
                    </a:ext>
                  </a:extLst>
                </p:cNvPr>
                <p:cNvSpPr/>
                <p:nvPr/>
              </p:nvSpPr>
              <p:spPr>
                <a:xfrm>
                  <a:off x="1156907" y="1858232"/>
                  <a:ext cx="63132" cy="37891"/>
                </a:xfrm>
                <a:custGeom>
                  <a:avLst/>
                  <a:gdLst>
                    <a:gd name="connsiteX0" fmla="*/ 62102 w 63132"/>
                    <a:gd name="connsiteY0" fmla="*/ 29717 h 37891"/>
                    <a:gd name="connsiteX1" fmla="*/ 61055 w 63132"/>
                    <a:gd name="connsiteY1" fmla="*/ 36861 h 37891"/>
                    <a:gd name="connsiteX2" fmla="*/ 53911 w 63132"/>
                    <a:gd name="connsiteY2" fmla="*/ 35813 h 37891"/>
                    <a:gd name="connsiteX3" fmla="*/ 41814 w 63132"/>
                    <a:gd name="connsiteY3" fmla="*/ 26288 h 37891"/>
                    <a:gd name="connsiteX4" fmla="*/ 3524 w 63132"/>
                    <a:gd name="connsiteY4" fmla="*/ 10001 h 37891"/>
                    <a:gd name="connsiteX5" fmla="*/ 285 w 63132"/>
                    <a:gd name="connsiteY5" fmla="*/ 3524 h 37891"/>
                    <a:gd name="connsiteX6" fmla="*/ 6762 w 63132"/>
                    <a:gd name="connsiteY6" fmla="*/ 285 h 37891"/>
                    <a:gd name="connsiteX7" fmla="*/ 47053 w 63132"/>
                    <a:gd name="connsiteY7" fmla="*/ 17525 h 37891"/>
                    <a:gd name="connsiteX8" fmla="*/ 62102 w 63132"/>
                    <a:gd name="connsiteY8" fmla="*/ 29717 h 3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132" h="37891">
                      <a:moveTo>
                        <a:pt x="62102" y="29717"/>
                      </a:moveTo>
                      <a:cubicBezTo>
                        <a:pt x="63817" y="32003"/>
                        <a:pt x="63341" y="35242"/>
                        <a:pt x="61055" y="36861"/>
                      </a:cubicBezTo>
                      <a:cubicBezTo>
                        <a:pt x="58769" y="38576"/>
                        <a:pt x="55530" y="38099"/>
                        <a:pt x="53911" y="35813"/>
                      </a:cubicBezTo>
                      <a:cubicBezTo>
                        <a:pt x="52482" y="33813"/>
                        <a:pt x="49148" y="30575"/>
                        <a:pt x="41814" y="26288"/>
                      </a:cubicBezTo>
                      <a:cubicBezTo>
                        <a:pt x="34004" y="21716"/>
                        <a:pt x="22002" y="16097"/>
                        <a:pt x="3524" y="10001"/>
                      </a:cubicBezTo>
                      <a:cubicBezTo>
                        <a:pt x="857" y="9143"/>
                        <a:pt x="-667" y="6191"/>
                        <a:pt x="285" y="3524"/>
                      </a:cubicBezTo>
                      <a:cubicBezTo>
                        <a:pt x="1142" y="857"/>
                        <a:pt x="4095" y="-667"/>
                        <a:pt x="6762" y="285"/>
                      </a:cubicBezTo>
                      <a:cubicBezTo>
                        <a:pt x="26098" y="6667"/>
                        <a:pt x="38766" y="12572"/>
                        <a:pt x="47053" y="17525"/>
                      </a:cubicBezTo>
                      <a:cubicBezTo>
                        <a:pt x="55721" y="22669"/>
                        <a:pt x="60007" y="26955"/>
                        <a:pt x="62102" y="2971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79658F8-1626-B4C9-5CC3-C5BBE9F32ABB}"/>
                  </a:ext>
                </a:extLst>
              </p:cNvPr>
              <p:cNvSpPr/>
              <p:nvPr/>
            </p:nvSpPr>
            <p:spPr>
              <a:xfrm>
                <a:off x="494245" y="1092898"/>
                <a:ext cx="694699" cy="645302"/>
              </a:xfrm>
              <a:custGeom>
                <a:avLst/>
                <a:gdLst>
                  <a:gd name="connsiteX0" fmla="*/ 413678 w 694699"/>
                  <a:gd name="connsiteY0" fmla="*/ 0 h 645302"/>
                  <a:gd name="connsiteX1" fmla="*/ 627419 w 694699"/>
                  <a:gd name="connsiteY1" fmla="*/ 344043 h 645302"/>
                  <a:gd name="connsiteX2" fmla="*/ 694094 w 694699"/>
                  <a:gd name="connsiteY2" fmla="*/ 500825 h 645302"/>
                  <a:gd name="connsiteX3" fmla="*/ 65063 w 694699"/>
                  <a:gd name="connsiteY3" fmla="*/ 633984 h 645302"/>
                  <a:gd name="connsiteX4" fmla="*/ 7 w 694699"/>
                  <a:gd name="connsiteY4" fmla="*/ 573691 h 645302"/>
                  <a:gd name="connsiteX5" fmla="*/ 38583 w 694699"/>
                  <a:gd name="connsiteY5" fmla="*/ 461867 h 645302"/>
                  <a:gd name="connsiteX6" fmla="*/ 126594 w 694699"/>
                  <a:gd name="connsiteY6" fmla="*/ 15621 h 645302"/>
                  <a:gd name="connsiteX7" fmla="*/ 413678 w 694699"/>
                  <a:gd name="connsiteY7" fmla="*/ 0 h 64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699" h="645302">
                    <a:moveTo>
                      <a:pt x="413678" y="0"/>
                    </a:moveTo>
                    <a:cubicBezTo>
                      <a:pt x="429775" y="7525"/>
                      <a:pt x="545790" y="195834"/>
                      <a:pt x="627419" y="344043"/>
                    </a:cubicBezTo>
                    <a:cubicBezTo>
                      <a:pt x="653232" y="390906"/>
                      <a:pt x="685998" y="463772"/>
                      <a:pt x="694094" y="500825"/>
                    </a:cubicBezTo>
                    <a:cubicBezTo>
                      <a:pt x="715335" y="599218"/>
                      <a:pt x="171171" y="674846"/>
                      <a:pt x="65063" y="633984"/>
                    </a:cubicBezTo>
                    <a:cubicBezTo>
                      <a:pt x="24010" y="618173"/>
                      <a:pt x="674" y="600647"/>
                      <a:pt x="7" y="573691"/>
                    </a:cubicBezTo>
                    <a:cubicBezTo>
                      <a:pt x="-564" y="546545"/>
                      <a:pt x="33154" y="513493"/>
                      <a:pt x="38583" y="461867"/>
                    </a:cubicBezTo>
                    <a:cubicBezTo>
                      <a:pt x="56014" y="295465"/>
                      <a:pt x="77922" y="83249"/>
                      <a:pt x="126594" y="15621"/>
                    </a:cubicBezTo>
                    <a:lnTo>
                      <a:pt x="41367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A31305F-351A-D450-CEFC-B38B3B54F8DD}"/>
                  </a:ext>
                </a:extLst>
              </p:cNvPr>
              <p:cNvSpPr/>
              <p:nvPr/>
            </p:nvSpPr>
            <p:spPr>
              <a:xfrm>
                <a:off x="891444" y="1059369"/>
                <a:ext cx="443103" cy="381191"/>
              </a:xfrm>
              <a:custGeom>
                <a:avLst/>
                <a:gdLst>
                  <a:gd name="connsiteX0" fmla="*/ 0 w 443103"/>
                  <a:gd name="connsiteY0" fmla="*/ 5239 h 381191"/>
                  <a:gd name="connsiteX1" fmla="*/ 443103 w 443103"/>
                  <a:gd name="connsiteY1" fmla="*/ 54769 h 381191"/>
                  <a:gd name="connsiteX2" fmla="*/ 387477 w 443103"/>
                  <a:gd name="connsiteY2" fmla="*/ 381191 h 381191"/>
                  <a:gd name="connsiteX3" fmla="*/ 10668 w 443103"/>
                  <a:gd name="connsiteY3" fmla="*/ 133255 h 381191"/>
                  <a:gd name="connsiteX4" fmla="*/ 0 w 443103"/>
                  <a:gd name="connsiteY4" fmla="*/ 5239 h 38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103" h="381191">
                    <a:moveTo>
                      <a:pt x="0" y="5239"/>
                    </a:moveTo>
                    <a:cubicBezTo>
                      <a:pt x="97441" y="-18764"/>
                      <a:pt x="227838" y="47054"/>
                      <a:pt x="443103" y="54769"/>
                    </a:cubicBezTo>
                    <a:cubicBezTo>
                      <a:pt x="443103" y="54769"/>
                      <a:pt x="438817" y="286322"/>
                      <a:pt x="387477" y="381191"/>
                    </a:cubicBezTo>
                    <a:cubicBezTo>
                      <a:pt x="206978" y="360617"/>
                      <a:pt x="65723" y="228315"/>
                      <a:pt x="10668" y="133255"/>
                    </a:cubicBezTo>
                    <a:lnTo>
                      <a:pt x="0" y="5239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BBFEBBA4-D5D4-2223-9297-E614B0EEB517}"/>
                  </a:ext>
                </a:extLst>
              </p:cNvPr>
              <p:cNvSpPr/>
              <p:nvPr/>
            </p:nvSpPr>
            <p:spPr>
              <a:xfrm>
                <a:off x="1164519" y="1102233"/>
                <a:ext cx="170028" cy="338423"/>
              </a:xfrm>
              <a:custGeom>
                <a:avLst/>
                <a:gdLst>
                  <a:gd name="connsiteX0" fmla="*/ 39822 w 170028"/>
                  <a:gd name="connsiteY0" fmla="*/ 0 h 338423"/>
                  <a:gd name="connsiteX1" fmla="*/ 170028 w 170028"/>
                  <a:gd name="connsiteY1" fmla="*/ 12002 h 338423"/>
                  <a:gd name="connsiteX2" fmla="*/ 114402 w 170028"/>
                  <a:gd name="connsiteY2" fmla="*/ 338423 h 338423"/>
                  <a:gd name="connsiteX3" fmla="*/ 21057 w 170028"/>
                  <a:gd name="connsiteY3" fmla="*/ 317373 h 338423"/>
                  <a:gd name="connsiteX4" fmla="*/ 39822 w 170028"/>
                  <a:gd name="connsiteY4" fmla="*/ 0 h 33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28" h="338423">
                    <a:moveTo>
                      <a:pt x="39822" y="0"/>
                    </a:moveTo>
                    <a:cubicBezTo>
                      <a:pt x="79541" y="5715"/>
                      <a:pt x="122689" y="10287"/>
                      <a:pt x="170028" y="12002"/>
                    </a:cubicBezTo>
                    <a:cubicBezTo>
                      <a:pt x="170028" y="12002"/>
                      <a:pt x="165742" y="243554"/>
                      <a:pt x="114402" y="338423"/>
                    </a:cubicBezTo>
                    <a:cubicBezTo>
                      <a:pt x="81922" y="334709"/>
                      <a:pt x="50680" y="327374"/>
                      <a:pt x="21057" y="317373"/>
                    </a:cubicBezTo>
                    <a:cubicBezTo>
                      <a:pt x="-4755" y="234220"/>
                      <a:pt x="-15328" y="125921"/>
                      <a:pt x="398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56CAF2A-222E-8117-1AEB-2DF1AFDA60CE}"/>
                  </a:ext>
                </a:extLst>
              </p:cNvPr>
              <p:cNvSpPr/>
              <p:nvPr/>
            </p:nvSpPr>
            <p:spPr>
              <a:xfrm>
                <a:off x="69068" y="1072398"/>
                <a:ext cx="475736" cy="217123"/>
              </a:xfrm>
              <a:custGeom>
                <a:avLst/>
                <a:gdLst>
                  <a:gd name="connsiteX0" fmla="*/ 5512 w 475736"/>
                  <a:gd name="connsiteY0" fmla="*/ 110607 h 217123"/>
                  <a:gd name="connsiteX1" fmla="*/ 96857 w 475736"/>
                  <a:gd name="connsiteY1" fmla="*/ 35931 h 217123"/>
                  <a:gd name="connsiteX2" fmla="*/ 96476 w 475736"/>
                  <a:gd name="connsiteY2" fmla="*/ 32787 h 217123"/>
                  <a:gd name="connsiteX3" fmla="*/ 148006 w 475736"/>
                  <a:gd name="connsiteY3" fmla="*/ 52218 h 217123"/>
                  <a:gd name="connsiteX4" fmla="*/ 149244 w 475736"/>
                  <a:gd name="connsiteY4" fmla="*/ 52790 h 217123"/>
                  <a:gd name="connsiteX5" fmla="*/ 468617 w 475736"/>
                  <a:gd name="connsiteY5" fmla="*/ 110321 h 217123"/>
                  <a:gd name="connsiteX6" fmla="*/ 5512 w 475736"/>
                  <a:gd name="connsiteY6" fmla="*/ 110607 h 21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36" h="217123">
                    <a:moveTo>
                      <a:pt x="5512" y="110607"/>
                    </a:moveTo>
                    <a:cubicBezTo>
                      <a:pt x="-11443" y="66982"/>
                      <a:pt x="8465" y="11928"/>
                      <a:pt x="96857" y="35931"/>
                    </a:cubicBezTo>
                    <a:lnTo>
                      <a:pt x="96476" y="32787"/>
                    </a:lnTo>
                    <a:cubicBezTo>
                      <a:pt x="89713" y="-24458"/>
                      <a:pt x="120860" y="498"/>
                      <a:pt x="148006" y="52218"/>
                    </a:cubicBezTo>
                    <a:cubicBezTo>
                      <a:pt x="148387" y="52409"/>
                      <a:pt x="148863" y="52599"/>
                      <a:pt x="149244" y="52790"/>
                    </a:cubicBezTo>
                    <a:cubicBezTo>
                      <a:pt x="179153" y="66506"/>
                      <a:pt x="446519" y="54790"/>
                      <a:pt x="468617" y="110321"/>
                    </a:cubicBezTo>
                    <a:cubicBezTo>
                      <a:pt x="540626" y="291296"/>
                      <a:pt x="43517" y="208143"/>
                      <a:pt x="5512" y="110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B8DF41C-7031-A4F3-DFD2-AD829B703F63}"/>
                  </a:ext>
                </a:extLst>
              </p:cNvPr>
              <p:cNvSpPr/>
              <p:nvPr/>
            </p:nvSpPr>
            <p:spPr>
              <a:xfrm>
                <a:off x="219494" y="1110519"/>
                <a:ext cx="394105" cy="336137"/>
              </a:xfrm>
              <a:custGeom>
                <a:avLst/>
                <a:gdLst>
                  <a:gd name="connsiteX0" fmla="*/ 394106 w 394105"/>
                  <a:gd name="connsiteY0" fmla="*/ 0 h 336137"/>
                  <a:gd name="connsiteX1" fmla="*/ 3390 w 394105"/>
                  <a:gd name="connsiteY1" fmla="*/ 11335 h 336137"/>
                  <a:gd name="connsiteX2" fmla="*/ 59588 w 394105"/>
                  <a:gd name="connsiteY2" fmla="*/ 336137 h 336137"/>
                  <a:gd name="connsiteX3" fmla="*/ 386295 w 394105"/>
                  <a:gd name="connsiteY3" fmla="*/ 228219 h 336137"/>
                  <a:gd name="connsiteX4" fmla="*/ 394106 w 394105"/>
                  <a:gd name="connsiteY4" fmla="*/ 0 h 3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105" h="336137">
                    <a:moveTo>
                      <a:pt x="394106" y="0"/>
                    </a:moveTo>
                    <a:cubicBezTo>
                      <a:pt x="394106" y="0"/>
                      <a:pt x="225514" y="27432"/>
                      <a:pt x="3390" y="11335"/>
                    </a:cubicBezTo>
                    <a:cubicBezTo>
                      <a:pt x="3390" y="11335"/>
                      <a:pt x="-20708" y="199739"/>
                      <a:pt x="59588" y="336137"/>
                    </a:cubicBezTo>
                    <a:cubicBezTo>
                      <a:pt x="173983" y="325660"/>
                      <a:pt x="312763" y="265081"/>
                      <a:pt x="386295" y="228219"/>
                    </a:cubicBezTo>
                    <a:lnTo>
                      <a:pt x="394106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698AE76-A1E9-11F8-6BC6-AE42FAE42D2C}"/>
                  </a:ext>
                </a:extLst>
              </p:cNvPr>
              <p:cNvSpPr/>
              <p:nvPr/>
            </p:nvSpPr>
            <p:spPr>
              <a:xfrm>
                <a:off x="505956" y="1062704"/>
                <a:ext cx="671656" cy="572052"/>
              </a:xfrm>
              <a:custGeom>
                <a:avLst/>
                <a:gdLst>
                  <a:gd name="connsiteX0" fmla="*/ 62876 w 671656"/>
                  <a:gd name="connsiteY0" fmla="*/ 56293 h 572052"/>
                  <a:gd name="connsiteX1" fmla="*/ 19728 w 671656"/>
                  <a:gd name="connsiteY1" fmla="*/ 344329 h 572052"/>
                  <a:gd name="connsiteX2" fmla="*/ 107 w 671656"/>
                  <a:gd name="connsiteY2" fmla="*/ 555307 h 572052"/>
                  <a:gd name="connsiteX3" fmla="*/ 669714 w 671656"/>
                  <a:gd name="connsiteY3" fmla="*/ 463677 h 572052"/>
                  <a:gd name="connsiteX4" fmla="*/ 586370 w 671656"/>
                  <a:gd name="connsiteY4" fmla="*/ 259270 h 572052"/>
                  <a:gd name="connsiteX5" fmla="*/ 416063 w 671656"/>
                  <a:gd name="connsiteY5" fmla="*/ 0 h 572052"/>
                  <a:gd name="connsiteX6" fmla="*/ 62876 w 671656"/>
                  <a:gd name="connsiteY6" fmla="*/ 56293 h 57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656" h="572052">
                    <a:moveTo>
                      <a:pt x="62876" y="56293"/>
                    </a:moveTo>
                    <a:cubicBezTo>
                      <a:pt x="50398" y="64770"/>
                      <a:pt x="29920" y="214313"/>
                      <a:pt x="19728" y="344329"/>
                    </a:cubicBezTo>
                    <a:cubicBezTo>
                      <a:pt x="17918" y="367665"/>
                      <a:pt x="-1608" y="555022"/>
                      <a:pt x="107" y="555307"/>
                    </a:cubicBezTo>
                    <a:cubicBezTo>
                      <a:pt x="132218" y="584073"/>
                      <a:pt x="471689" y="588359"/>
                      <a:pt x="669714" y="463677"/>
                    </a:cubicBezTo>
                    <a:cubicBezTo>
                      <a:pt x="685335" y="453866"/>
                      <a:pt x="602087" y="291941"/>
                      <a:pt x="586370" y="259270"/>
                    </a:cubicBezTo>
                    <a:cubicBezTo>
                      <a:pt x="535126" y="152781"/>
                      <a:pt x="464927" y="30766"/>
                      <a:pt x="416063" y="0"/>
                    </a:cubicBezTo>
                    <a:lnTo>
                      <a:pt x="62876" y="56293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9EF1641-8E93-829E-8150-4BC45BED2B39}"/>
                  </a:ext>
                </a:extLst>
              </p:cNvPr>
              <p:cNvSpPr/>
              <p:nvPr/>
            </p:nvSpPr>
            <p:spPr>
              <a:xfrm>
                <a:off x="525970" y="1273111"/>
                <a:ext cx="558450" cy="132525"/>
              </a:xfrm>
              <a:custGeom>
                <a:avLst/>
                <a:gdLst>
                  <a:gd name="connsiteX0" fmla="*/ 541973 w 558450"/>
                  <a:gd name="connsiteY0" fmla="*/ 0 h 132525"/>
                  <a:gd name="connsiteX1" fmla="*/ 3239 w 558450"/>
                  <a:gd name="connsiteY1" fmla="*/ 92869 h 132525"/>
                  <a:gd name="connsiteX2" fmla="*/ 0 w 558450"/>
                  <a:gd name="connsiteY2" fmla="*/ 130969 h 132525"/>
                  <a:gd name="connsiteX3" fmla="*/ 558451 w 558450"/>
                  <a:gd name="connsiteY3" fmla="*/ 32671 h 132525"/>
                  <a:gd name="connsiteX4" fmla="*/ 541973 w 558450"/>
                  <a:gd name="connsiteY4" fmla="*/ 0 h 13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450" h="132525">
                    <a:moveTo>
                      <a:pt x="541973" y="0"/>
                    </a:moveTo>
                    <a:cubicBezTo>
                      <a:pt x="404050" y="58483"/>
                      <a:pt x="237268" y="100870"/>
                      <a:pt x="3239" y="92869"/>
                    </a:cubicBezTo>
                    <a:cubicBezTo>
                      <a:pt x="2095" y="105632"/>
                      <a:pt x="952" y="118396"/>
                      <a:pt x="0" y="130969"/>
                    </a:cubicBezTo>
                    <a:cubicBezTo>
                      <a:pt x="255461" y="140589"/>
                      <a:pt x="392430" y="105346"/>
                      <a:pt x="558451" y="32671"/>
                    </a:cubicBezTo>
                    <a:cubicBezTo>
                      <a:pt x="553117" y="21812"/>
                      <a:pt x="547592" y="10858"/>
                      <a:pt x="541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35E6A423-6010-93B6-FA30-FD53678446B4}"/>
                  </a:ext>
                </a:extLst>
              </p:cNvPr>
              <p:cNvSpPr/>
              <p:nvPr/>
            </p:nvSpPr>
            <p:spPr>
              <a:xfrm>
                <a:off x="588740" y="1037462"/>
                <a:ext cx="334588" cy="232314"/>
              </a:xfrm>
              <a:custGeom>
                <a:avLst/>
                <a:gdLst>
                  <a:gd name="connsiteX0" fmla="*/ 0 w 334588"/>
                  <a:gd name="connsiteY0" fmla="*/ 67247 h 232314"/>
                  <a:gd name="connsiteX1" fmla="*/ 94202 w 334588"/>
                  <a:gd name="connsiteY1" fmla="*/ 125730 h 232314"/>
                  <a:gd name="connsiteX2" fmla="*/ 167926 w 334588"/>
                  <a:gd name="connsiteY2" fmla="*/ 128873 h 232314"/>
                  <a:gd name="connsiteX3" fmla="*/ 200311 w 334588"/>
                  <a:gd name="connsiteY3" fmla="*/ 200406 h 232314"/>
                  <a:gd name="connsiteX4" fmla="*/ 251936 w 334588"/>
                  <a:gd name="connsiteY4" fmla="*/ 232315 h 232314"/>
                  <a:gd name="connsiteX5" fmla="*/ 268224 w 334588"/>
                  <a:gd name="connsiteY5" fmla="*/ 186690 h 232314"/>
                  <a:gd name="connsiteX6" fmla="*/ 238601 w 334588"/>
                  <a:gd name="connsiteY6" fmla="*/ 115157 h 232314"/>
                  <a:gd name="connsiteX7" fmla="*/ 298228 w 334588"/>
                  <a:gd name="connsiteY7" fmla="*/ 84487 h 232314"/>
                  <a:gd name="connsiteX8" fmla="*/ 332422 w 334588"/>
                  <a:gd name="connsiteY8" fmla="*/ 0 h 232314"/>
                  <a:gd name="connsiteX9" fmla="*/ 172593 w 334588"/>
                  <a:gd name="connsiteY9" fmla="*/ 48863 h 232314"/>
                  <a:gd name="connsiteX10" fmla="*/ 0 w 334588"/>
                  <a:gd name="connsiteY10" fmla="*/ 67247 h 2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588" h="232314">
                    <a:moveTo>
                      <a:pt x="0" y="67247"/>
                    </a:moveTo>
                    <a:cubicBezTo>
                      <a:pt x="0" y="67247"/>
                      <a:pt x="7429" y="123920"/>
                      <a:pt x="94202" y="125730"/>
                    </a:cubicBezTo>
                    <a:cubicBezTo>
                      <a:pt x="126492" y="126397"/>
                      <a:pt x="150495" y="127635"/>
                      <a:pt x="167926" y="128873"/>
                    </a:cubicBezTo>
                    <a:lnTo>
                      <a:pt x="200311" y="200406"/>
                    </a:lnTo>
                    <a:lnTo>
                      <a:pt x="251936" y="232315"/>
                    </a:lnTo>
                    <a:lnTo>
                      <a:pt x="268224" y="186690"/>
                    </a:lnTo>
                    <a:lnTo>
                      <a:pt x="238601" y="115157"/>
                    </a:lnTo>
                    <a:cubicBezTo>
                      <a:pt x="252317" y="107633"/>
                      <a:pt x="248888" y="107728"/>
                      <a:pt x="298228" y="84487"/>
                    </a:cubicBezTo>
                    <a:cubicBezTo>
                      <a:pt x="347472" y="61246"/>
                      <a:pt x="332422" y="0"/>
                      <a:pt x="332422" y="0"/>
                    </a:cubicBezTo>
                    <a:lnTo>
                      <a:pt x="172593" y="48863"/>
                    </a:lnTo>
                    <a:lnTo>
                      <a:pt x="0" y="672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A38A307-06C6-F1FE-27B3-123BE4C863B3}"/>
                  </a:ext>
                </a:extLst>
              </p:cNvPr>
              <p:cNvSpPr/>
              <p:nvPr/>
            </p:nvSpPr>
            <p:spPr>
              <a:xfrm>
                <a:off x="1233655" y="1108309"/>
                <a:ext cx="106090" cy="333604"/>
              </a:xfrm>
              <a:custGeom>
                <a:avLst/>
                <a:gdLst>
                  <a:gd name="connsiteX0" fmla="*/ 60602 w 106090"/>
                  <a:gd name="connsiteY0" fmla="*/ 1448 h 333604"/>
                  <a:gd name="connsiteX1" fmla="*/ 8500 w 106090"/>
                  <a:gd name="connsiteY1" fmla="*/ 279197 h 333604"/>
                  <a:gd name="connsiteX2" fmla="*/ 104893 w 106090"/>
                  <a:gd name="connsiteY2" fmla="*/ 166421 h 333604"/>
                  <a:gd name="connsiteX3" fmla="*/ 60602 w 106090"/>
                  <a:gd name="connsiteY3" fmla="*/ 1448 h 3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90" h="333604">
                    <a:moveTo>
                      <a:pt x="60602" y="1448"/>
                    </a:moveTo>
                    <a:cubicBezTo>
                      <a:pt x="24121" y="23165"/>
                      <a:pt x="-18456" y="160230"/>
                      <a:pt x="8500" y="279197"/>
                    </a:cubicBezTo>
                    <a:cubicBezTo>
                      <a:pt x="35456" y="398164"/>
                      <a:pt x="97273" y="304533"/>
                      <a:pt x="104893" y="166421"/>
                    </a:cubicBezTo>
                    <a:cubicBezTo>
                      <a:pt x="112418" y="28308"/>
                      <a:pt x="82890" y="-8172"/>
                      <a:pt x="60602" y="1448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24EF8F8-ABAC-912F-B8C8-C6C2BADC43CC}"/>
                  </a:ext>
                </a:extLst>
              </p:cNvPr>
              <p:cNvSpPr/>
              <p:nvPr/>
            </p:nvSpPr>
            <p:spPr>
              <a:xfrm>
                <a:off x="219291" y="1121854"/>
                <a:ext cx="136086" cy="324897"/>
              </a:xfrm>
              <a:custGeom>
                <a:avLst/>
                <a:gdLst>
                  <a:gd name="connsiteX0" fmla="*/ 136087 w 136086"/>
                  <a:gd name="connsiteY0" fmla="*/ 311849 h 324897"/>
                  <a:gd name="connsiteX1" fmla="*/ 98653 w 136086"/>
                  <a:gd name="connsiteY1" fmla="*/ 160020 h 324897"/>
                  <a:gd name="connsiteX2" fmla="*/ 87700 w 136086"/>
                  <a:gd name="connsiteY2" fmla="*/ 13525 h 324897"/>
                  <a:gd name="connsiteX3" fmla="*/ 87890 w 136086"/>
                  <a:gd name="connsiteY3" fmla="*/ 4191 h 324897"/>
                  <a:gd name="connsiteX4" fmla="*/ 3403 w 136086"/>
                  <a:gd name="connsiteY4" fmla="*/ 0 h 324897"/>
                  <a:gd name="connsiteX5" fmla="*/ 2641 w 136086"/>
                  <a:gd name="connsiteY5" fmla="*/ 7144 h 324897"/>
                  <a:gd name="connsiteX6" fmla="*/ 3975 w 136086"/>
                  <a:gd name="connsiteY6" fmla="*/ 142018 h 324897"/>
                  <a:gd name="connsiteX7" fmla="*/ 59506 w 136086"/>
                  <a:gd name="connsiteY7" fmla="*/ 324898 h 324897"/>
                  <a:gd name="connsiteX8" fmla="*/ 136087 w 136086"/>
                  <a:gd name="connsiteY8" fmla="*/ 311849 h 32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86" h="324897">
                    <a:moveTo>
                      <a:pt x="136087" y="311849"/>
                    </a:moveTo>
                    <a:cubicBezTo>
                      <a:pt x="121704" y="269748"/>
                      <a:pt x="107893" y="217456"/>
                      <a:pt x="98653" y="160020"/>
                    </a:cubicBezTo>
                    <a:cubicBezTo>
                      <a:pt x="91224" y="113538"/>
                      <a:pt x="86842" y="63818"/>
                      <a:pt x="87700" y="13525"/>
                    </a:cubicBezTo>
                    <a:cubicBezTo>
                      <a:pt x="87795" y="10382"/>
                      <a:pt x="87795" y="7334"/>
                      <a:pt x="87890" y="4191"/>
                    </a:cubicBezTo>
                    <a:cubicBezTo>
                      <a:pt x="60839" y="3429"/>
                      <a:pt x="32550" y="2096"/>
                      <a:pt x="3403" y="0"/>
                    </a:cubicBezTo>
                    <a:cubicBezTo>
                      <a:pt x="3403" y="0"/>
                      <a:pt x="3118" y="2477"/>
                      <a:pt x="2641" y="7144"/>
                    </a:cubicBezTo>
                    <a:cubicBezTo>
                      <a:pt x="832" y="25718"/>
                      <a:pt x="-2883" y="78486"/>
                      <a:pt x="3975" y="142018"/>
                    </a:cubicBezTo>
                    <a:cubicBezTo>
                      <a:pt x="10261" y="200120"/>
                      <a:pt x="25597" y="267176"/>
                      <a:pt x="59506" y="324898"/>
                    </a:cubicBezTo>
                    <a:cubicBezTo>
                      <a:pt x="84366" y="322612"/>
                      <a:pt x="110179" y="318040"/>
                      <a:pt x="136087" y="31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B4A3342-EFC6-C9F7-3288-EA35247E954F}"/>
                  </a:ext>
                </a:extLst>
              </p:cNvPr>
              <p:cNvSpPr/>
              <p:nvPr/>
            </p:nvSpPr>
            <p:spPr>
              <a:xfrm>
                <a:off x="132738" y="1114683"/>
                <a:ext cx="35500" cy="95857"/>
              </a:xfrm>
              <a:custGeom>
                <a:avLst/>
                <a:gdLst>
                  <a:gd name="connsiteX0" fmla="*/ 26901 w 35500"/>
                  <a:gd name="connsiteY0" fmla="*/ 1361 h 95857"/>
                  <a:gd name="connsiteX1" fmla="*/ 34140 w 35500"/>
                  <a:gd name="connsiteY1" fmla="*/ 1646 h 95857"/>
                  <a:gd name="connsiteX2" fmla="*/ 33854 w 35500"/>
                  <a:gd name="connsiteY2" fmla="*/ 8885 h 95857"/>
                  <a:gd name="connsiteX3" fmla="*/ 12994 w 35500"/>
                  <a:gd name="connsiteY3" fmla="*/ 46604 h 95857"/>
                  <a:gd name="connsiteX4" fmla="*/ 13756 w 35500"/>
                  <a:gd name="connsiteY4" fmla="*/ 88991 h 95857"/>
                  <a:gd name="connsiteX5" fmla="*/ 10518 w 35500"/>
                  <a:gd name="connsiteY5" fmla="*/ 95563 h 95857"/>
                  <a:gd name="connsiteX6" fmla="*/ 3945 w 35500"/>
                  <a:gd name="connsiteY6" fmla="*/ 92324 h 95857"/>
                  <a:gd name="connsiteX7" fmla="*/ 2993 w 35500"/>
                  <a:gd name="connsiteY7" fmla="*/ 44128 h 95857"/>
                  <a:gd name="connsiteX8" fmla="*/ 26901 w 35500"/>
                  <a:gd name="connsiteY8" fmla="*/ 1361 h 9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00" h="95857">
                    <a:moveTo>
                      <a:pt x="26901" y="1361"/>
                    </a:moveTo>
                    <a:cubicBezTo>
                      <a:pt x="28996" y="-544"/>
                      <a:pt x="32235" y="-449"/>
                      <a:pt x="34140" y="1646"/>
                    </a:cubicBezTo>
                    <a:cubicBezTo>
                      <a:pt x="36045" y="3742"/>
                      <a:pt x="35949" y="6980"/>
                      <a:pt x="33854" y="8885"/>
                    </a:cubicBezTo>
                    <a:cubicBezTo>
                      <a:pt x="24424" y="17553"/>
                      <a:pt x="16804" y="31364"/>
                      <a:pt x="12994" y="46604"/>
                    </a:cubicBezTo>
                    <a:cubicBezTo>
                      <a:pt x="9470" y="60701"/>
                      <a:pt x="9184" y="75846"/>
                      <a:pt x="13756" y="88991"/>
                    </a:cubicBezTo>
                    <a:cubicBezTo>
                      <a:pt x="14709" y="91658"/>
                      <a:pt x="13280" y="94610"/>
                      <a:pt x="10518" y="95563"/>
                    </a:cubicBezTo>
                    <a:cubicBezTo>
                      <a:pt x="7851" y="96515"/>
                      <a:pt x="4898" y="95087"/>
                      <a:pt x="3945" y="92324"/>
                    </a:cubicBezTo>
                    <a:cubicBezTo>
                      <a:pt x="-1293" y="77180"/>
                      <a:pt x="-1008" y="59939"/>
                      <a:pt x="2993" y="44128"/>
                    </a:cubicBezTo>
                    <a:cubicBezTo>
                      <a:pt x="7279" y="27078"/>
                      <a:pt x="15947" y="11362"/>
                      <a:pt x="26901" y="1361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F55849E-CAD8-5863-86E8-047B69BF6B6A}"/>
                  </a:ext>
                </a:extLst>
              </p:cNvPr>
              <p:cNvSpPr/>
              <p:nvPr/>
            </p:nvSpPr>
            <p:spPr>
              <a:xfrm>
                <a:off x="976190" y="1130971"/>
                <a:ext cx="156616" cy="275297"/>
              </a:xfrm>
              <a:custGeom>
                <a:avLst/>
                <a:gdLst>
                  <a:gd name="connsiteX0" fmla="*/ 1361 w 156616"/>
                  <a:gd name="connsiteY0" fmla="*/ 8600 h 275297"/>
                  <a:gd name="connsiteX1" fmla="*/ 1646 w 156616"/>
                  <a:gd name="connsiteY1" fmla="*/ 1361 h 275297"/>
                  <a:gd name="connsiteX2" fmla="*/ 8885 w 156616"/>
                  <a:gd name="connsiteY2" fmla="*/ 1646 h 275297"/>
                  <a:gd name="connsiteX3" fmla="*/ 90515 w 156616"/>
                  <a:gd name="connsiteY3" fmla="*/ 121852 h 275297"/>
                  <a:gd name="connsiteX4" fmla="*/ 156428 w 156616"/>
                  <a:gd name="connsiteY4" fmla="*/ 268823 h 275297"/>
                  <a:gd name="connsiteX5" fmla="*/ 152808 w 156616"/>
                  <a:gd name="connsiteY5" fmla="*/ 275109 h 275297"/>
                  <a:gd name="connsiteX6" fmla="*/ 146522 w 156616"/>
                  <a:gd name="connsiteY6" fmla="*/ 271490 h 275297"/>
                  <a:gd name="connsiteX7" fmla="*/ 81561 w 156616"/>
                  <a:gd name="connsiteY7" fmla="*/ 126710 h 275297"/>
                  <a:gd name="connsiteX8" fmla="*/ 1361 w 156616"/>
                  <a:gd name="connsiteY8" fmla="*/ 8600 h 27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616" h="275297">
                    <a:moveTo>
                      <a:pt x="1361" y="8600"/>
                    </a:moveTo>
                    <a:cubicBezTo>
                      <a:pt x="-544" y="6504"/>
                      <a:pt x="-449" y="3266"/>
                      <a:pt x="1646" y="1361"/>
                    </a:cubicBezTo>
                    <a:cubicBezTo>
                      <a:pt x="3742" y="-544"/>
                      <a:pt x="6980" y="-449"/>
                      <a:pt x="8885" y="1646"/>
                    </a:cubicBezTo>
                    <a:cubicBezTo>
                      <a:pt x="36508" y="31650"/>
                      <a:pt x="65464" y="76513"/>
                      <a:pt x="90515" y="121852"/>
                    </a:cubicBezTo>
                    <a:cubicBezTo>
                      <a:pt x="122519" y="179859"/>
                      <a:pt x="148236" y="238914"/>
                      <a:pt x="156428" y="268823"/>
                    </a:cubicBezTo>
                    <a:cubicBezTo>
                      <a:pt x="157190" y="271585"/>
                      <a:pt x="155570" y="274347"/>
                      <a:pt x="152808" y="275109"/>
                    </a:cubicBezTo>
                    <a:cubicBezTo>
                      <a:pt x="150046" y="275871"/>
                      <a:pt x="147284" y="274252"/>
                      <a:pt x="146522" y="271490"/>
                    </a:cubicBezTo>
                    <a:cubicBezTo>
                      <a:pt x="138521" y="242248"/>
                      <a:pt x="113184" y="184146"/>
                      <a:pt x="81561" y="126710"/>
                    </a:cubicBezTo>
                    <a:cubicBezTo>
                      <a:pt x="56796" y="82037"/>
                      <a:pt x="28316" y="37937"/>
                      <a:pt x="1361" y="8600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29F223A-C724-BC2B-2428-3A13F13D0B3D}"/>
                  </a:ext>
                </a:extLst>
              </p:cNvPr>
              <p:cNvSpPr/>
              <p:nvPr/>
            </p:nvSpPr>
            <p:spPr>
              <a:xfrm>
                <a:off x="521435" y="1212329"/>
                <a:ext cx="29502" cy="168889"/>
              </a:xfrm>
              <a:custGeom>
                <a:avLst/>
                <a:gdLst>
                  <a:gd name="connsiteX0" fmla="*/ 9964 w 29502"/>
                  <a:gd name="connsiteY0" fmla="*/ 165366 h 168889"/>
                  <a:gd name="connsiteX1" fmla="*/ 3487 w 29502"/>
                  <a:gd name="connsiteY1" fmla="*/ 168604 h 168889"/>
                  <a:gd name="connsiteX2" fmla="*/ 248 w 29502"/>
                  <a:gd name="connsiteY2" fmla="*/ 162128 h 168889"/>
                  <a:gd name="connsiteX3" fmla="*/ 18156 w 29502"/>
                  <a:gd name="connsiteY3" fmla="*/ 23825 h 168889"/>
                  <a:gd name="connsiteX4" fmla="*/ 19298 w 29502"/>
                  <a:gd name="connsiteY4" fmla="*/ 4775 h 168889"/>
                  <a:gd name="connsiteX5" fmla="*/ 24728 w 29502"/>
                  <a:gd name="connsiteY5" fmla="*/ 12 h 168889"/>
                  <a:gd name="connsiteX6" fmla="*/ 29490 w 29502"/>
                  <a:gd name="connsiteY6" fmla="*/ 5441 h 168889"/>
                  <a:gd name="connsiteX7" fmla="*/ 28347 w 29502"/>
                  <a:gd name="connsiteY7" fmla="*/ 24396 h 168889"/>
                  <a:gd name="connsiteX8" fmla="*/ 9964 w 29502"/>
                  <a:gd name="connsiteY8" fmla="*/ 165366 h 16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2" h="168889">
                    <a:moveTo>
                      <a:pt x="9964" y="165366"/>
                    </a:moveTo>
                    <a:cubicBezTo>
                      <a:pt x="9107" y="168033"/>
                      <a:pt x="6154" y="169557"/>
                      <a:pt x="3487" y="168604"/>
                    </a:cubicBezTo>
                    <a:cubicBezTo>
                      <a:pt x="820" y="167747"/>
                      <a:pt x="-609" y="164795"/>
                      <a:pt x="248" y="162128"/>
                    </a:cubicBezTo>
                    <a:cubicBezTo>
                      <a:pt x="12345" y="126123"/>
                      <a:pt x="15679" y="67735"/>
                      <a:pt x="18156" y="23825"/>
                    </a:cubicBezTo>
                    <a:cubicBezTo>
                      <a:pt x="18536" y="16871"/>
                      <a:pt x="18917" y="10299"/>
                      <a:pt x="19298" y="4775"/>
                    </a:cubicBezTo>
                    <a:cubicBezTo>
                      <a:pt x="19489" y="1917"/>
                      <a:pt x="21965" y="-178"/>
                      <a:pt x="24728" y="12"/>
                    </a:cubicBezTo>
                    <a:cubicBezTo>
                      <a:pt x="27585" y="203"/>
                      <a:pt x="29681" y="2679"/>
                      <a:pt x="29490" y="5441"/>
                    </a:cubicBezTo>
                    <a:cubicBezTo>
                      <a:pt x="29109" y="11728"/>
                      <a:pt x="28728" y="17919"/>
                      <a:pt x="28347" y="24396"/>
                    </a:cubicBezTo>
                    <a:cubicBezTo>
                      <a:pt x="25871" y="68973"/>
                      <a:pt x="22537" y="128123"/>
                      <a:pt x="9964" y="165366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07" name="图形 6">
              <a:extLst>
                <a:ext uri="{FF2B5EF4-FFF2-40B4-BE49-F238E27FC236}">
                  <a16:creationId xmlns:a16="http://schemas.microsoft.com/office/drawing/2014/main" id="{9137CB98-52CD-2C9F-3235-8E125EC731C6}"/>
                </a:ext>
              </a:extLst>
            </p:cNvPr>
            <p:cNvGrpSpPr/>
            <p:nvPr/>
          </p:nvGrpSpPr>
          <p:grpSpPr>
            <a:xfrm>
              <a:off x="1706976" y="3389967"/>
              <a:ext cx="690660" cy="1000056"/>
              <a:chOff x="1196934" y="857293"/>
              <a:chExt cx="557371" cy="807057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14B86E7-89CD-376C-306E-6CD0ECBA8D91}"/>
                  </a:ext>
                </a:extLst>
              </p:cNvPr>
              <p:cNvSpPr/>
              <p:nvPr/>
            </p:nvSpPr>
            <p:spPr>
              <a:xfrm>
                <a:off x="1196934" y="879196"/>
                <a:ext cx="215679" cy="442073"/>
              </a:xfrm>
              <a:custGeom>
                <a:avLst/>
                <a:gdLst>
                  <a:gd name="connsiteX0" fmla="*/ 200954 w 215679"/>
                  <a:gd name="connsiteY0" fmla="*/ 4438 h 442073"/>
                  <a:gd name="connsiteX1" fmla="*/ 211241 w 215679"/>
                  <a:gd name="connsiteY1" fmla="*/ 723 h 442073"/>
                  <a:gd name="connsiteX2" fmla="*/ 214956 w 215679"/>
                  <a:gd name="connsiteY2" fmla="*/ 11010 h 442073"/>
                  <a:gd name="connsiteX3" fmla="*/ 14741 w 215679"/>
                  <a:gd name="connsiteY3" fmla="*/ 437635 h 442073"/>
                  <a:gd name="connsiteX4" fmla="*/ 4454 w 215679"/>
                  <a:gd name="connsiteY4" fmla="*/ 441350 h 442073"/>
                  <a:gd name="connsiteX5" fmla="*/ 739 w 215679"/>
                  <a:gd name="connsiteY5" fmla="*/ 431063 h 442073"/>
                  <a:gd name="connsiteX6" fmla="*/ 200954 w 215679"/>
                  <a:gd name="connsiteY6" fmla="*/ 4438 h 44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79" h="442073">
                    <a:moveTo>
                      <a:pt x="200954" y="4438"/>
                    </a:moveTo>
                    <a:cubicBezTo>
                      <a:pt x="202764" y="628"/>
                      <a:pt x="207336" y="-1086"/>
                      <a:pt x="211241" y="723"/>
                    </a:cubicBezTo>
                    <a:cubicBezTo>
                      <a:pt x="215051" y="2533"/>
                      <a:pt x="216766" y="7105"/>
                      <a:pt x="214956" y="11010"/>
                    </a:cubicBezTo>
                    <a:lnTo>
                      <a:pt x="14741" y="437635"/>
                    </a:lnTo>
                    <a:cubicBezTo>
                      <a:pt x="12931" y="441445"/>
                      <a:pt x="8359" y="443160"/>
                      <a:pt x="4454" y="441350"/>
                    </a:cubicBezTo>
                    <a:cubicBezTo>
                      <a:pt x="548" y="439540"/>
                      <a:pt x="-1071" y="434968"/>
                      <a:pt x="739" y="431063"/>
                    </a:cubicBezTo>
                    <a:lnTo>
                      <a:pt x="200954" y="4438"/>
                    </a:ln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3C03140-D238-E1C1-116D-9B36639BD179}"/>
                  </a:ext>
                </a:extLst>
              </p:cNvPr>
              <p:cNvSpPr/>
              <p:nvPr/>
            </p:nvSpPr>
            <p:spPr>
              <a:xfrm>
                <a:off x="1391162" y="906283"/>
                <a:ext cx="156635" cy="291500"/>
              </a:xfrm>
              <a:custGeom>
                <a:avLst/>
                <a:gdLst>
                  <a:gd name="connsiteX0" fmla="*/ 2535 w 156635"/>
                  <a:gd name="connsiteY0" fmla="*/ 7450 h 291500"/>
                  <a:gd name="connsiteX1" fmla="*/ 249 w 156635"/>
                  <a:gd name="connsiteY1" fmla="*/ 2497 h 291500"/>
                  <a:gd name="connsiteX2" fmla="*/ 5202 w 156635"/>
                  <a:gd name="connsiteY2" fmla="*/ 211 h 291500"/>
                  <a:gd name="connsiteX3" fmla="*/ 67591 w 156635"/>
                  <a:gd name="connsiteY3" fmla="*/ 125179 h 291500"/>
                  <a:gd name="connsiteX4" fmla="*/ 70544 w 156635"/>
                  <a:gd name="connsiteY4" fmla="*/ 171185 h 291500"/>
                  <a:gd name="connsiteX5" fmla="*/ 89403 w 156635"/>
                  <a:gd name="connsiteY5" fmla="*/ 181948 h 291500"/>
                  <a:gd name="connsiteX6" fmla="*/ 156174 w 156635"/>
                  <a:gd name="connsiteY6" fmla="*/ 287961 h 291500"/>
                  <a:gd name="connsiteX7" fmla="*/ 152078 w 156635"/>
                  <a:gd name="connsiteY7" fmla="*/ 291486 h 291500"/>
                  <a:gd name="connsiteX8" fmla="*/ 148553 w 156635"/>
                  <a:gd name="connsiteY8" fmla="*/ 287390 h 291500"/>
                  <a:gd name="connsiteX9" fmla="*/ 85879 w 156635"/>
                  <a:gd name="connsiteY9" fmla="*/ 188806 h 291500"/>
                  <a:gd name="connsiteX10" fmla="*/ 66257 w 156635"/>
                  <a:gd name="connsiteY10" fmla="*/ 177567 h 291500"/>
                  <a:gd name="connsiteX11" fmla="*/ 61305 w 156635"/>
                  <a:gd name="connsiteY11" fmla="*/ 120893 h 291500"/>
                  <a:gd name="connsiteX12" fmla="*/ 2535 w 156635"/>
                  <a:gd name="connsiteY12" fmla="*/ 7450 h 29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635" h="291500">
                    <a:moveTo>
                      <a:pt x="2535" y="7450"/>
                    </a:moveTo>
                    <a:cubicBezTo>
                      <a:pt x="535" y="6688"/>
                      <a:pt x="-513" y="4497"/>
                      <a:pt x="249" y="2497"/>
                    </a:cubicBezTo>
                    <a:cubicBezTo>
                      <a:pt x="1011" y="497"/>
                      <a:pt x="3202" y="-456"/>
                      <a:pt x="5202" y="211"/>
                    </a:cubicBezTo>
                    <a:cubicBezTo>
                      <a:pt x="5583" y="306"/>
                      <a:pt x="123407" y="43264"/>
                      <a:pt x="67591" y="125179"/>
                    </a:cubicBezTo>
                    <a:cubicBezTo>
                      <a:pt x="50732" y="149944"/>
                      <a:pt x="56447" y="161565"/>
                      <a:pt x="70544" y="171185"/>
                    </a:cubicBezTo>
                    <a:cubicBezTo>
                      <a:pt x="75878" y="174804"/>
                      <a:pt x="82450" y="178329"/>
                      <a:pt x="89403" y="181948"/>
                    </a:cubicBezTo>
                    <a:cubicBezTo>
                      <a:pt x="121026" y="198617"/>
                      <a:pt x="161412" y="219953"/>
                      <a:pt x="156174" y="287961"/>
                    </a:cubicBezTo>
                    <a:cubicBezTo>
                      <a:pt x="155983" y="290057"/>
                      <a:pt x="154173" y="291676"/>
                      <a:pt x="152078" y="291486"/>
                    </a:cubicBezTo>
                    <a:cubicBezTo>
                      <a:pt x="149982" y="291295"/>
                      <a:pt x="148363" y="289485"/>
                      <a:pt x="148553" y="287390"/>
                    </a:cubicBezTo>
                    <a:cubicBezTo>
                      <a:pt x="153411" y="224430"/>
                      <a:pt x="115502" y="204427"/>
                      <a:pt x="85879" y="188806"/>
                    </a:cubicBezTo>
                    <a:cubicBezTo>
                      <a:pt x="78735" y="184996"/>
                      <a:pt x="71973" y="181472"/>
                      <a:pt x="66257" y="177567"/>
                    </a:cubicBezTo>
                    <a:cubicBezTo>
                      <a:pt x="48351" y="165375"/>
                      <a:pt x="40826" y="150897"/>
                      <a:pt x="61305" y="120893"/>
                    </a:cubicBezTo>
                    <a:cubicBezTo>
                      <a:pt x="111501" y="47169"/>
                      <a:pt x="2821" y="7545"/>
                      <a:pt x="2535" y="7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8E2F384-3FEE-C30B-1EF8-3CCAB48EDFAC}"/>
                  </a:ext>
                </a:extLst>
              </p:cNvPr>
              <p:cNvSpPr/>
              <p:nvPr/>
            </p:nvSpPr>
            <p:spPr>
              <a:xfrm>
                <a:off x="1329442" y="857293"/>
                <a:ext cx="68779" cy="81053"/>
              </a:xfrm>
              <a:custGeom>
                <a:avLst/>
                <a:gdLst>
                  <a:gd name="connsiteX0" fmla="*/ 66065 w 68779"/>
                  <a:gd name="connsiteY0" fmla="*/ 49486 h 81053"/>
                  <a:gd name="connsiteX1" fmla="*/ 66542 w 68779"/>
                  <a:gd name="connsiteY1" fmla="*/ 52248 h 81053"/>
                  <a:gd name="connsiteX2" fmla="*/ 68161 w 68779"/>
                  <a:gd name="connsiteY2" fmla="*/ 53677 h 81053"/>
                  <a:gd name="connsiteX3" fmla="*/ 67018 w 68779"/>
                  <a:gd name="connsiteY3" fmla="*/ 59011 h 81053"/>
                  <a:gd name="connsiteX4" fmla="*/ 152 w 68779"/>
                  <a:gd name="connsiteY4" fmla="*/ 69012 h 81053"/>
                  <a:gd name="connsiteX5" fmla="*/ 35776 w 68779"/>
                  <a:gd name="connsiteY5" fmla="*/ 48057 h 81053"/>
                  <a:gd name="connsiteX6" fmla="*/ 5963 w 68779"/>
                  <a:gd name="connsiteY6" fmla="*/ 6814 h 81053"/>
                  <a:gd name="connsiteX7" fmla="*/ 66065 w 68779"/>
                  <a:gd name="connsiteY7" fmla="*/ 49486 h 81053"/>
                  <a:gd name="connsiteX8" fmla="*/ 66065 w 68779"/>
                  <a:gd name="connsiteY8" fmla="*/ 49486 h 81053"/>
                  <a:gd name="connsiteX9" fmla="*/ 56445 w 68779"/>
                  <a:gd name="connsiteY9" fmla="*/ 48438 h 81053"/>
                  <a:gd name="connsiteX10" fmla="*/ 12344 w 68779"/>
                  <a:gd name="connsiteY10" fmla="*/ 11005 h 81053"/>
                  <a:gd name="connsiteX11" fmla="*/ 56445 w 68779"/>
                  <a:gd name="connsiteY11" fmla="*/ 48438 h 81053"/>
                  <a:gd name="connsiteX12" fmla="*/ 56445 w 68779"/>
                  <a:gd name="connsiteY12" fmla="*/ 48438 h 81053"/>
                  <a:gd name="connsiteX13" fmla="*/ 55397 w 68779"/>
                  <a:gd name="connsiteY13" fmla="*/ 57106 h 81053"/>
                  <a:gd name="connsiteX14" fmla="*/ 7868 w 68779"/>
                  <a:gd name="connsiteY14" fmla="*/ 67965 h 81053"/>
                  <a:gd name="connsiteX15" fmla="*/ 55397 w 68779"/>
                  <a:gd name="connsiteY15" fmla="*/ 57106 h 8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8779" h="81053">
                    <a:moveTo>
                      <a:pt x="66065" y="49486"/>
                    </a:moveTo>
                    <a:cubicBezTo>
                      <a:pt x="66542" y="50343"/>
                      <a:pt x="66732" y="51296"/>
                      <a:pt x="66542" y="52248"/>
                    </a:cubicBezTo>
                    <a:cubicBezTo>
                      <a:pt x="67208" y="52534"/>
                      <a:pt x="67780" y="53010"/>
                      <a:pt x="68161" y="53677"/>
                    </a:cubicBezTo>
                    <a:cubicBezTo>
                      <a:pt x="69304" y="55487"/>
                      <a:pt x="68828" y="57868"/>
                      <a:pt x="67018" y="59011"/>
                    </a:cubicBezTo>
                    <a:cubicBezTo>
                      <a:pt x="66827" y="59106"/>
                      <a:pt x="4058" y="101016"/>
                      <a:pt x="152" y="69012"/>
                    </a:cubicBezTo>
                    <a:cubicBezTo>
                      <a:pt x="-1943" y="51486"/>
                      <a:pt x="17964" y="47867"/>
                      <a:pt x="35776" y="48057"/>
                    </a:cubicBezTo>
                    <a:cubicBezTo>
                      <a:pt x="16631" y="38628"/>
                      <a:pt x="-5277" y="23578"/>
                      <a:pt x="5963" y="6814"/>
                    </a:cubicBezTo>
                    <a:cubicBezTo>
                      <a:pt x="25203" y="-21856"/>
                      <a:pt x="65970" y="49200"/>
                      <a:pt x="66065" y="49486"/>
                    </a:cubicBezTo>
                    <a:lnTo>
                      <a:pt x="66065" y="49486"/>
                    </a:lnTo>
                    <a:close/>
                    <a:moveTo>
                      <a:pt x="56445" y="48438"/>
                    </a:moveTo>
                    <a:cubicBezTo>
                      <a:pt x="47777" y="34437"/>
                      <a:pt x="22441" y="-4044"/>
                      <a:pt x="12344" y="11005"/>
                    </a:cubicBezTo>
                    <a:cubicBezTo>
                      <a:pt x="1962" y="26531"/>
                      <a:pt x="41110" y="42723"/>
                      <a:pt x="56445" y="48438"/>
                    </a:cubicBezTo>
                    <a:lnTo>
                      <a:pt x="56445" y="48438"/>
                    </a:lnTo>
                    <a:close/>
                    <a:moveTo>
                      <a:pt x="55397" y="57106"/>
                    </a:moveTo>
                    <a:cubicBezTo>
                      <a:pt x="41777" y="55106"/>
                      <a:pt x="5867" y="51391"/>
                      <a:pt x="7868" y="67965"/>
                    </a:cubicBezTo>
                    <a:cubicBezTo>
                      <a:pt x="9677" y="82824"/>
                      <a:pt x="40824" y="65964"/>
                      <a:pt x="55397" y="57106"/>
                    </a:cubicBezTo>
                    <a:close/>
                  </a:path>
                </a:pathLst>
              </a:custGeom>
              <a:solidFill>
                <a:srgbClr val="D793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11" name="图形 6">
                <a:extLst>
                  <a:ext uri="{FF2B5EF4-FFF2-40B4-BE49-F238E27FC236}">
                    <a16:creationId xmlns:a16="http://schemas.microsoft.com/office/drawing/2014/main" id="{978DAFC2-EED6-70EC-DD7B-E5C7F9E33D07}"/>
                  </a:ext>
                </a:extLst>
              </p:cNvPr>
              <p:cNvGrpSpPr/>
              <p:nvPr/>
            </p:nvGrpSpPr>
            <p:grpSpPr>
              <a:xfrm>
                <a:off x="1220697" y="1087040"/>
                <a:ext cx="138996" cy="181498"/>
                <a:chOff x="1220697" y="1087040"/>
                <a:chExt cx="138996" cy="181498"/>
              </a:xfrm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D4B672B3-831D-3F28-B840-5BED654D1F58}"/>
                    </a:ext>
                  </a:extLst>
                </p:cNvPr>
                <p:cNvSpPr/>
                <p:nvPr/>
              </p:nvSpPr>
              <p:spPr>
                <a:xfrm>
                  <a:off x="1225920" y="1087040"/>
                  <a:ext cx="133773" cy="181498"/>
                </a:xfrm>
                <a:custGeom>
                  <a:avLst/>
                  <a:gdLst>
                    <a:gd name="connsiteX0" fmla="*/ 2423 w 133773"/>
                    <a:gd name="connsiteY0" fmla="*/ 139494 h 181498"/>
                    <a:gd name="connsiteX1" fmla="*/ 133773 w 133773"/>
                    <a:gd name="connsiteY1" fmla="*/ 61960 h 181498"/>
                    <a:gd name="connsiteX2" fmla="*/ 83195 w 133773"/>
                    <a:gd name="connsiteY2" fmla="*/ 48 h 181498"/>
                    <a:gd name="connsiteX3" fmla="*/ 2423 w 133773"/>
                    <a:gd name="connsiteY3" fmla="*/ 139494 h 1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73" h="181498">
                      <a:moveTo>
                        <a:pt x="2423" y="139494"/>
                      </a:moveTo>
                      <a:cubicBezTo>
                        <a:pt x="19092" y="216170"/>
                        <a:pt x="133963" y="186452"/>
                        <a:pt x="133773" y="61960"/>
                      </a:cubicBezTo>
                      <a:cubicBezTo>
                        <a:pt x="133678" y="22146"/>
                        <a:pt x="108151" y="1096"/>
                        <a:pt x="83195" y="48"/>
                      </a:cubicBezTo>
                      <a:cubicBezTo>
                        <a:pt x="23283" y="-2333"/>
                        <a:pt x="-9483" y="84820"/>
                        <a:pt x="2423" y="1394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47" name="图形 6">
                  <a:extLst>
                    <a:ext uri="{FF2B5EF4-FFF2-40B4-BE49-F238E27FC236}">
                      <a16:creationId xmlns:a16="http://schemas.microsoft.com/office/drawing/2014/main" id="{5DC19441-D890-3CE9-33A6-12F03E7D7496}"/>
                    </a:ext>
                  </a:extLst>
                </p:cNvPr>
                <p:cNvGrpSpPr/>
                <p:nvPr/>
              </p:nvGrpSpPr>
              <p:grpSpPr>
                <a:xfrm>
                  <a:off x="1220697" y="1113603"/>
                  <a:ext cx="92955" cy="98697"/>
                  <a:chOff x="1220697" y="1113603"/>
                  <a:chExt cx="92955" cy="98697"/>
                </a:xfrm>
                <a:solidFill>
                  <a:srgbClr val="DBC2AA"/>
                </a:solidFill>
              </p:grpSpPr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44CF45B5-4606-1DF8-6314-4EEAA1A6D3B4}"/>
                      </a:ext>
                    </a:extLst>
                  </p:cNvPr>
                  <p:cNvSpPr/>
                  <p:nvPr/>
                </p:nvSpPr>
                <p:spPr>
                  <a:xfrm>
                    <a:off x="1228013" y="1150957"/>
                    <a:ext cx="71034" cy="25599"/>
                  </a:xfrm>
                  <a:custGeom>
                    <a:avLst/>
                    <a:gdLst>
                      <a:gd name="connsiteX0" fmla="*/ 69196 w 71034"/>
                      <a:gd name="connsiteY0" fmla="*/ 16522 h 25599"/>
                      <a:gd name="connsiteX1" fmla="*/ 69768 w 71034"/>
                      <a:gd name="connsiteY1" fmla="*/ 23761 h 25599"/>
                      <a:gd name="connsiteX2" fmla="*/ 62529 w 71034"/>
                      <a:gd name="connsiteY2" fmla="*/ 24332 h 25599"/>
                      <a:gd name="connsiteX3" fmla="*/ 37097 w 71034"/>
                      <a:gd name="connsiteY3" fmla="*/ 12617 h 25599"/>
                      <a:gd name="connsiteX4" fmla="*/ 5760 w 71034"/>
                      <a:gd name="connsiteY4" fmla="*/ 10902 h 25599"/>
                      <a:gd name="connsiteX5" fmla="*/ 45 w 71034"/>
                      <a:gd name="connsiteY5" fmla="*/ 6425 h 25599"/>
                      <a:gd name="connsiteX6" fmla="*/ 4522 w 71034"/>
                      <a:gd name="connsiteY6" fmla="*/ 710 h 25599"/>
                      <a:gd name="connsiteX7" fmla="*/ 39574 w 71034"/>
                      <a:gd name="connsiteY7" fmla="*/ 2711 h 25599"/>
                      <a:gd name="connsiteX8" fmla="*/ 69196 w 71034"/>
                      <a:gd name="connsiteY8" fmla="*/ 16522 h 2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034" h="25599">
                        <a:moveTo>
                          <a:pt x="69196" y="16522"/>
                        </a:moveTo>
                        <a:cubicBezTo>
                          <a:pt x="71387" y="18332"/>
                          <a:pt x="71673" y="21570"/>
                          <a:pt x="69768" y="23761"/>
                        </a:cubicBezTo>
                        <a:cubicBezTo>
                          <a:pt x="67958" y="25952"/>
                          <a:pt x="64720" y="26237"/>
                          <a:pt x="62529" y="24332"/>
                        </a:cubicBezTo>
                        <a:cubicBezTo>
                          <a:pt x="57385" y="19951"/>
                          <a:pt x="48432" y="15284"/>
                          <a:pt x="37097" y="12617"/>
                        </a:cubicBezTo>
                        <a:cubicBezTo>
                          <a:pt x="27953" y="10426"/>
                          <a:pt x="17285" y="9473"/>
                          <a:pt x="5760" y="10902"/>
                        </a:cubicBezTo>
                        <a:cubicBezTo>
                          <a:pt x="2902" y="11283"/>
                          <a:pt x="331" y="9188"/>
                          <a:pt x="45" y="6425"/>
                        </a:cubicBezTo>
                        <a:cubicBezTo>
                          <a:pt x="-336" y="3568"/>
                          <a:pt x="1759" y="996"/>
                          <a:pt x="4522" y="710"/>
                        </a:cubicBezTo>
                        <a:cubicBezTo>
                          <a:pt x="17380" y="-814"/>
                          <a:pt x="29287" y="234"/>
                          <a:pt x="39574" y="2711"/>
                        </a:cubicBezTo>
                        <a:cubicBezTo>
                          <a:pt x="52623" y="5759"/>
                          <a:pt x="63005" y="11188"/>
                          <a:pt x="69196" y="16522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E3AA2C64-EBB8-1AF9-C334-9EFDF30DCEE6}"/>
                      </a:ext>
                    </a:extLst>
                  </p:cNvPr>
                  <p:cNvSpPr/>
                  <p:nvPr/>
                </p:nvSpPr>
                <p:spPr>
                  <a:xfrm>
                    <a:off x="1220697" y="1192357"/>
                    <a:ext cx="62469" cy="19944"/>
                  </a:xfrm>
                  <a:custGeom>
                    <a:avLst/>
                    <a:gdLst>
                      <a:gd name="connsiteX0" fmla="*/ 60129 w 62469"/>
                      <a:gd name="connsiteY0" fmla="*/ 10460 h 19944"/>
                      <a:gd name="connsiteX1" fmla="*/ 61653 w 62469"/>
                      <a:gd name="connsiteY1" fmla="*/ 17604 h 19944"/>
                      <a:gd name="connsiteX2" fmla="*/ 54509 w 62469"/>
                      <a:gd name="connsiteY2" fmla="*/ 19128 h 19944"/>
                      <a:gd name="connsiteX3" fmla="*/ 32506 w 62469"/>
                      <a:gd name="connsiteY3" fmla="*/ 11793 h 19944"/>
                      <a:gd name="connsiteX4" fmla="*/ 5646 w 62469"/>
                      <a:gd name="connsiteY4" fmla="*/ 10841 h 19944"/>
                      <a:gd name="connsiteX5" fmla="*/ 26 w 62469"/>
                      <a:gd name="connsiteY5" fmla="*/ 6174 h 19944"/>
                      <a:gd name="connsiteX6" fmla="*/ 4693 w 62469"/>
                      <a:gd name="connsiteY6" fmla="*/ 554 h 19944"/>
                      <a:gd name="connsiteX7" fmla="*/ 34221 w 62469"/>
                      <a:gd name="connsiteY7" fmla="*/ 1602 h 19944"/>
                      <a:gd name="connsiteX8" fmla="*/ 60129 w 62469"/>
                      <a:gd name="connsiteY8" fmla="*/ 10460 h 1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469" h="19944">
                        <a:moveTo>
                          <a:pt x="60129" y="10460"/>
                        </a:moveTo>
                        <a:cubicBezTo>
                          <a:pt x="62510" y="11984"/>
                          <a:pt x="63177" y="15222"/>
                          <a:pt x="61653" y="17604"/>
                        </a:cubicBezTo>
                        <a:cubicBezTo>
                          <a:pt x="60129" y="19985"/>
                          <a:pt x="56890" y="20652"/>
                          <a:pt x="54509" y="19128"/>
                        </a:cubicBezTo>
                        <a:cubicBezTo>
                          <a:pt x="52223" y="17699"/>
                          <a:pt x="44603" y="13889"/>
                          <a:pt x="32506" y="11793"/>
                        </a:cubicBezTo>
                        <a:cubicBezTo>
                          <a:pt x="25077" y="10460"/>
                          <a:pt x="16028" y="9888"/>
                          <a:pt x="5646" y="10841"/>
                        </a:cubicBezTo>
                        <a:cubicBezTo>
                          <a:pt x="2788" y="11127"/>
                          <a:pt x="312" y="9031"/>
                          <a:pt x="26" y="6174"/>
                        </a:cubicBezTo>
                        <a:cubicBezTo>
                          <a:pt x="-260" y="3316"/>
                          <a:pt x="1836" y="840"/>
                          <a:pt x="4693" y="554"/>
                        </a:cubicBezTo>
                        <a:cubicBezTo>
                          <a:pt x="16028" y="-589"/>
                          <a:pt x="26029" y="173"/>
                          <a:pt x="34221" y="1602"/>
                        </a:cubicBezTo>
                        <a:cubicBezTo>
                          <a:pt x="48127" y="4078"/>
                          <a:pt x="57366" y="8650"/>
                          <a:pt x="60129" y="10460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6595D8F2-C171-65EE-9671-1A18085373E8}"/>
                      </a:ext>
                    </a:extLst>
                  </p:cNvPr>
                  <p:cNvSpPr/>
                  <p:nvPr/>
                </p:nvSpPr>
                <p:spPr>
                  <a:xfrm>
                    <a:off x="1246429" y="1113603"/>
                    <a:ext cx="67223" cy="24218"/>
                  </a:xfrm>
                  <a:custGeom>
                    <a:avLst/>
                    <a:gdLst>
                      <a:gd name="connsiteX0" fmla="*/ 64972 w 67223"/>
                      <a:gd name="connsiteY0" fmla="*/ 14823 h 24218"/>
                      <a:gd name="connsiteX1" fmla="*/ 66306 w 67223"/>
                      <a:gd name="connsiteY1" fmla="*/ 21967 h 24218"/>
                      <a:gd name="connsiteX2" fmla="*/ 59162 w 67223"/>
                      <a:gd name="connsiteY2" fmla="*/ 23300 h 24218"/>
                      <a:gd name="connsiteX3" fmla="*/ 41255 w 67223"/>
                      <a:gd name="connsiteY3" fmla="*/ 14632 h 24218"/>
                      <a:gd name="connsiteX4" fmla="*/ 5441 w 67223"/>
                      <a:gd name="connsiteY4" fmla="*/ 10537 h 24218"/>
                      <a:gd name="connsiteX5" fmla="*/ 12 w 67223"/>
                      <a:gd name="connsiteY5" fmla="*/ 5679 h 24218"/>
                      <a:gd name="connsiteX6" fmla="*/ 4869 w 67223"/>
                      <a:gd name="connsiteY6" fmla="*/ 250 h 24218"/>
                      <a:gd name="connsiteX7" fmla="*/ 44493 w 67223"/>
                      <a:gd name="connsiteY7" fmla="*/ 4917 h 24218"/>
                      <a:gd name="connsiteX8" fmla="*/ 64972 w 67223"/>
                      <a:gd name="connsiteY8" fmla="*/ 14823 h 24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223" h="24218">
                        <a:moveTo>
                          <a:pt x="64972" y="14823"/>
                        </a:moveTo>
                        <a:cubicBezTo>
                          <a:pt x="67353" y="16442"/>
                          <a:pt x="67925" y="19586"/>
                          <a:pt x="66306" y="21967"/>
                        </a:cubicBezTo>
                        <a:cubicBezTo>
                          <a:pt x="64686" y="24348"/>
                          <a:pt x="61543" y="24919"/>
                          <a:pt x="59162" y="23300"/>
                        </a:cubicBezTo>
                        <a:cubicBezTo>
                          <a:pt x="56019" y="21109"/>
                          <a:pt x="50113" y="17585"/>
                          <a:pt x="41255" y="14632"/>
                        </a:cubicBezTo>
                        <a:cubicBezTo>
                          <a:pt x="32301" y="11680"/>
                          <a:pt x="20490" y="9584"/>
                          <a:pt x="5441" y="10537"/>
                        </a:cubicBezTo>
                        <a:cubicBezTo>
                          <a:pt x="2583" y="10727"/>
                          <a:pt x="202" y="8536"/>
                          <a:pt x="12" y="5679"/>
                        </a:cubicBezTo>
                        <a:cubicBezTo>
                          <a:pt x="-179" y="2821"/>
                          <a:pt x="2012" y="440"/>
                          <a:pt x="4869" y="250"/>
                        </a:cubicBezTo>
                        <a:cubicBezTo>
                          <a:pt x="21348" y="-798"/>
                          <a:pt x="34492" y="1583"/>
                          <a:pt x="44493" y="4917"/>
                        </a:cubicBezTo>
                        <a:cubicBezTo>
                          <a:pt x="54495" y="8155"/>
                          <a:pt x="61353" y="12251"/>
                          <a:pt x="64972" y="14823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112" name="图形 6">
                <a:extLst>
                  <a:ext uri="{FF2B5EF4-FFF2-40B4-BE49-F238E27FC236}">
                    <a16:creationId xmlns:a16="http://schemas.microsoft.com/office/drawing/2014/main" id="{E6650733-6F2B-B6D3-5F69-EC54F4743129}"/>
                  </a:ext>
                </a:extLst>
              </p:cNvPr>
              <p:cNvGrpSpPr/>
              <p:nvPr/>
            </p:nvGrpSpPr>
            <p:grpSpPr>
              <a:xfrm>
                <a:off x="1360836" y="1170021"/>
                <a:ext cx="393469" cy="494330"/>
                <a:chOff x="1360836" y="1170021"/>
                <a:chExt cx="393469" cy="494330"/>
              </a:xfrm>
            </p:grpSpPr>
            <p:grpSp>
              <p:nvGrpSpPr>
                <p:cNvPr id="113" name="图形 6">
                  <a:extLst>
                    <a:ext uri="{FF2B5EF4-FFF2-40B4-BE49-F238E27FC236}">
                      <a16:creationId xmlns:a16="http://schemas.microsoft.com/office/drawing/2014/main" id="{6114BCAD-454B-FC85-5309-ABE85CE76D6B}"/>
                    </a:ext>
                  </a:extLst>
                </p:cNvPr>
                <p:cNvGrpSpPr/>
                <p:nvPr/>
              </p:nvGrpSpPr>
              <p:grpSpPr>
                <a:xfrm>
                  <a:off x="1504616" y="1548476"/>
                  <a:ext cx="114289" cy="115875"/>
                  <a:chOff x="1504616" y="1548476"/>
                  <a:chExt cx="114289" cy="115875"/>
                </a:xfrm>
                <a:solidFill>
                  <a:srgbClr val="C02817"/>
                </a:solidFill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7F39C64A-C1A0-9048-6AEF-5FE4547FFDEF}"/>
                      </a:ext>
                    </a:extLst>
                  </p:cNvPr>
                  <p:cNvSpPr/>
                  <p:nvPr/>
                </p:nvSpPr>
                <p:spPr>
                  <a:xfrm>
                    <a:off x="1504616" y="1554667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107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C72A62A0-FF3C-28E3-6957-709FFF95EA1E}"/>
                      </a:ext>
                    </a:extLst>
                  </p:cNvPr>
                  <p:cNvSpPr/>
                  <p:nvPr/>
                </p:nvSpPr>
                <p:spPr>
                  <a:xfrm>
                    <a:off x="1520618" y="1553619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EF8DA143-5B70-F653-3F26-C7BCD8D257B9}"/>
                      </a:ext>
                    </a:extLst>
                  </p:cNvPr>
                  <p:cNvSpPr/>
                  <p:nvPr/>
                </p:nvSpPr>
                <p:spPr>
                  <a:xfrm>
                    <a:off x="1536620" y="1552572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AF981CA1-C774-EC76-0BA4-2AC6190F19F2}"/>
                      </a:ext>
                    </a:extLst>
                  </p:cNvPr>
                  <p:cNvSpPr/>
                  <p:nvPr/>
                </p:nvSpPr>
                <p:spPr>
                  <a:xfrm>
                    <a:off x="1552622" y="1551524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D45D5C4D-DB3F-8944-E7F3-D215388CE98B}"/>
                      </a:ext>
                    </a:extLst>
                  </p:cNvPr>
                  <p:cNvSpPr/>
                  <p:nvPr/>
                </p:nvSpPr>
                <p:spPr>
                  <a:xfrm>
                    <a:off x="1568624" y="1550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4085E14A-ABE8-B9B3-EACA-A33B18713E26}"/>
                      </a:ext>
                    </a:extLst>
                  </p:cNvPr>
                  <p:cNvSpPr/>
                  <p:nvPr/>
                </p:nvSpPr>
                <p:spPr>
                  <a:xfrm>
                    <a:off x="1584626" y="1549523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80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192" y="108779"/>
                          <a:pt x="6335" y="110303"/>
                          <a:pt x="3668" y="109445"/>
                        </a:cubicBezTo>
                        <a:cubicBezTo>
                          <a:pt x="905" y="108588"/>
                          <a:pt x="-619" y="105731"/>
                          <a:pt x="239" y="103064"/>
                        </a:cubicBezTo>
                        <a:cubicBezTo>
                          <a:pt x="10621" y="68107"/>
                          <a:pt x="7573" y="5432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7586A998-9243-CC71-E6ED-B9287A695DD2}"/>
                      </a:ext>
                    </a:extLst>
                  </p:cNvPr>
                  <p:cNvSpPr/>
                  <p:nvPr/>
                </p:nvSpPr>
                <p:spPr>
                  <a:xfrm>
                    <a:off x="1600628" y="1548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5"/>
                          <a:pt x="10049" y="106016"/>
                        </a:cubicBezTo>
                        <a:cubicBezTo>
                          <a:pt x="9287" y="108778"/>
                          <a:pt x="6335" y="110302"/>
                          <a:pt x="3668" y="109445"/>
                        </a:cubicBezTo>
                        <a:cubicBezTo>
                          <a:pt x="905" y="108588"/>
                          <a:pt x="-619" y="105730"/>
                          <a:pt x="239" y="103063"/>
                        </a:cubicBezTo>
                        <a:cubicBezTo>
                          <a:pt x="10621" y="68107"/>
                          <a:pt x="7573" y="5527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28B4453-9370-414A-CBCB-8ED2AF6BBA73}"/>
                    </a:ext>
                  </a:extLst>
                </p:cNvPr>
                <p:cNvSpPr/>
                <p:nvPr/>
              </p:nvSpPr>
              <p:spPr>
                <a:xfrm>
                  <a:off x="1360844" y="1195448"/>
                  <a:ext cx="393461" cy="347349"/>
                </a:xfrm>
                <a:custGeom>
                  <a:avLst/>
                  <a:gdLst>
                    <a:gd name="connsiteX0" fmla="*/ 186301 w 393461"/>
                    <a:gd name="connsiteY0" fmla="*/ 415 h 347349"/>
                    <a:gd name="connsiteX1" fmla="*/ 393184 w 393461"/>
                    <a:gd name="connsiteY1" fmla="*/ 161864 h 347349"/>
                    <a:gd name="connsiteX2" fmla="*/ 207161 w 393461"/>
                    <a:gd name="connsiteY2" fmla="*/ 346934 h 347349"/>
                    <a:gd name="connsiteX3" fmla="*/ 277 w 393461"/>
                    <a:gd name="connsiteY3" fmla="*/ 185486 h 347349"/>
                    <a:gd name="connsiteX4" fmla="*/ 186301 w 393461"/>
                    <a:gd name="connsiteY4" fmla="*/ 415 h 34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461" h="347349">
                      <a:moveTo>
                        <a:pt x="186301" y="415"/>
                      </a:moveTo>
                      <a:cubicBezTo>
                        <a:pt x="294791" y="-6157"/>
                        <a:pt x="387373" y="66137"/>
                        <a:pt x="393184" y="161864"/>
                      </a:cubicBezTo>
                      <a:cubicBezTo>
                        <a:pt x="398899" y="257590"/>
                        <a:pt x="315650" y="340457"/>
                        <a:pt x="207161" y="346934"/>
                      </a:cubicBezTo>
                      <a:cubicBezTo>
                        <a:pt x="98671" y="353507"/>
                        <a:pt x="6088" y="281212"/>
                        <a:pt x="277" y="185486"/>
                      </a:cubicBezTo>
                      <a:cubicBezTo>
                        <a:pt x="-5437" y="89855"/>
                        <a:pt x="77811" y="6987"/>
                        <a:pt x="186301" y="41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840BBA9-9258-9D86-4970-89210D694054}"/>
                    </a:ext>
                  </a:extLst>
                </p:cNvPr>
                <p:cNvSpPr/>
                <p:nvPr/>
              </p:nvSpPr>
              <p:spPr>
                <a:xfrm>
                  <a:off x="1441672" y="1195456"/>
                  <a:ext cx="231425" cy="347438"/>
                </a:xfrm>
                <a:custGeom>
                  <a:avLst/>
                  <a:gdLst>
                    <a:gd name="connsiteX0" fmla="*/ 105473 w 231425"/>
                    <a:gd name="connsiteY0" fmla="*/ 408 h 347438"/>
                    <a:gd name="connsiteX1" fmla="*/ 136144 w 231425"/>
                    <a:gd name="connsiteY1" fmla="*/ 693 h 347438"/>
                    <a:gd name="connsiteX2" fmla="*/ 190055 w 231425"/>
                    <a:gd name="connsiteY2" fmla="*/ 44032 h 347438"/>
                    <a:gd name="connsiteX3" fmla="*/ 230918 w 231425"/>
                    <a:gd name="connsiteY3" fmla="*/ 167762 h 347438"/>
                    <a:gd name="connsiteX4" fmla="*/ 205200 w 231425"/>
                    <a:gd name="connsiteY4" fmla="*/ 295492 h 347438"/>
                    <a:gd name="connsiteX5" fmla="*/ 162623 w 231425"/>
                    <a:gd name="connsiteY5" fmla="*/ 341879 h 347438"/>
                    <a:gd name="connsiteX6" fmla="*/ 126333 w 231425"/>
                    <a:gd name="connsiteY6" fmla="*/ 347022 h 347438"/>
                    <a:gd name="connsiteX7" fmla="*/ 88995 w 231425"/>
                    <a:gd name="connsiteY7" fmla="*/ 346165 h 347438"/>
                    <a:gd name="connsiteX8" fmla="*/ 41370 w 231425"/>
                    <a:gd name="connsiteY8" fmla="*/ 305303 h 347438"/>
                    <a:gd name="connsiteX9" fmla="*/ 508 w 231425"/>
                    <a:gd name="connsiteY9" fmla="*/ 181573 h 347438"/>
                    <a:gd name="connsiteX10" fmla="*/ 26225 w 231425"/>
                    <a:gd name="connsiteY10" fmla="*/ 53843 h 347438"/>
                    <a:gd name="connsiteX11" fmla="*/ 74327 w 231425"/>
                    <a:gd name="connsiteY11" fmla="*/ 4408 h 347438"/>
                    <a:gd name="connsiteX12" fmla="*/ 105473 w 231425"/>
                    <a:gd name="connsiteY12" fmla="*/ 408 h 347438"/>
                    <a:gd name="connsiteX13" fmla="*/ 105473 w 231425"/>
                    <a:gd name="connsiteY13" fmla="*/ 408 h 347438"/>
                    <a:gd name="connsiteX14" fmla="*/ 184817 w 231425"/>
                    <a:gd name="connsiteY14" fmla="*/ 47842 h 347438"/>
                    <a:gd name="connsiteX15" fmla="*/ 105378 w 231425"/>
                    <a:gd name="connsiteY15" fmla="*/ 2598 h 347438"/>
                    <a:gd name="connsiteX16" fmla="*/ 31940 w 231425"/>
                    <a:gd name="connsiteY16" fmla="*/ 56986 h 347438"/>
                    <a:gd name="connsiteX17" fmla="*/ 6985 w 231425"/>
                    <a:gd name="connsiteY17" fmla="*/ 181192 h 347438"/>
                    <a:gd name="connsiteX18" fmla="*/ 46609 w 231425"/>
                    <a:gd name="connsiteY18" fmla="*/ 301493 h 347438"/>
                    <a:gd name="connsiteX19" fmla="*/ 126047 w 231425"/>
                    <a:gd name="connsiteY19" fmla="*/ 346737 h 347438"/>
                    <a:gd name="connsiteX20" fmla="*/ 199485 w 231425"/>
                    <a:gd name="connsiteY20" fmla="*/ 292349 h 347438"/>
                    <a:gd name="connsiteX21" fmla="*/ 224441 w 231425"/>
                    <a:gd name="connsiteY21" fmla="*/ 168143 h 347438"/>
                    <a:gd name="connsiteX22" fmla="*/ 184817 w 231425"/>
                    <a:gd name="connsiteY22" fmla="*/ 47842 h 34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425" h="347438">
                      <a:moveTo>
                        <a:pt x="105473" y="408"/>
                      </a:moveTo>
                      <a:cubicBezTo>
                        <a:pt x="115856" y="-259"/>
                        <a:pt x="126143" y="-69"/>
                        <a:pt x="136144" y="693"/>
                      </a:cubicBezTo>
                      <a:cubicBezTo>
                        <a:pt x="156337" y="7932"/>
                        <a:pt x="174815" y="23077"/>
                        <a:pt x="190055" y="44032"/>
                      </a:cubicBezTo>
                      <a:cubicBezTo>
                        <a:pt x="212534" y="74988"/>
                        <a:pt x="227965" y="118708"/>
                        <a:pt x="230918" y="167762"/>
                      </a:cubicBezTo>
                      <a:cubicBezTo>
                        <a:pt x="233870" y="216816"/>
                        <a:pt x="223774" y="261964"/>
                        <a:pt x="205200" y="295492"/>
                      </a:cubicBezTo>
                      <a:cubicBezTo>
                        <a:pt x="193865" y="315780"/>
                        <a:pt x="179387" y="331878"/>
                        <a:pt x="162623" y="341879"/>
                      </a:cubicBezTo>
                      <a:cubicBezTo>
                        <a:pt x="150908" y="344546"/>
                        <a:pt x="138811" y="346356"/>
                        <a:pt x="126333" y="347022"/>
                      </a:cubicBezTo>
                      <a:cubicBezTo>
                        <a:pt x="113665" y="347784"/>
                        <a:pt x="101187" y="347499"/>
                        <a:pt x="88995" y="346165"/>
                      </a:cubicBezTo>
                      <a:cubicBezTo>
                        <a:pt x="71279" y="338259"/>
                        <a:pt x="55086" y="324067"/>
                        <a:pt x="41370" y="305303"/>
                      </a:cubicBezTo>
                      <a:cubicBezTo>
                        <a:pt x="18891" y="274347"/>
                        <a:pt x="3461" y="230627"/>
                        <a:pt x="508" y="181573"/>
                      </a:cubicBezTo>
                      <a:cubicBezTo>
                        <a:pt x="-2445" y="132519"/>
                        <a:pt x="7652" y="87371"/>
                        <a:pt x="26225" y="53843"/>
                      </a:cubicBezTo>
                      <a:cubicBezTo>
                        <a:pt x="38798" y="31269"/>
                        <a:pt x="55277" y="14028"/>
                        <a:pt x="74327" y="4408"/>
                      </a:cubicBezTo>
                      <a:cubicBezTo>
                        <a:pt x="84518" y="2408"/>
                        <a:pt x="94901" y="1074"/>
                        <a:pt x="105473" y="408"/>
                      </a:cubicBezTo>
                      <a:lnTo>
                        <a:pt x="105473" y="408"/>
                      </a:lnTo>
                      <a:close/>
                      <a:moveTo>
                        <a:pt x="184817" y="47842"/>
                      </a:moveTo>
                      <a:cubicBezTo>
                        <a:pt x="163290" y="18219"/>
                        <a:pt x="135096" y="789"/>
                        <a:pt x="105378" y="2598"/>
                      </a:cubicBezTo>
                      <a:cubicBezTo>
                        <a:pt x="75660" y="4408"/>
                        <a:pt x="49752" y="25077"/>
                        <a:pt x="31940" y="56986"/>
                      </a:cubicBezTo>
                      <a:cubicBezTo>
                        <a:pt x="13843" y="89371"/>
                        <a:pt x="4127" y="133377"/>
                        <a:pt x="6985" y="181192"/>
                      </a:cubicBezTo>
                      <a:cubicBezTo>
                        <a:pt x="9842" y="229008"/>
                        <a:pt x="24797" y="271489"/>
                        <a:pt x="46609" y="301493"/>
                      </a:cubicBezTo>
                      <a:cubicBezTo>
                        <a:pt x="68135" y="331116"/>
                        <a:pt x="96329" y="348546"/>
                        <a:pt x="126047" y="346737"/>
                      </a:cubicBezTo>
                      <a:cubicBezTo>
                        <a:pt x="155765" y="344927"/>
                        <a:pt x="181673" y="324258"/>
                        <a:pt x="199485" y="292349"/>
                      </a:cubicBezTo>
                      <a:cubicBezTo>
                        <a:pt x="217583" y="259964"/>
                        <a:pt x="227298" y="215958"/>
                        <a:pt x="224441" y="168143"/>
                      </a:cubicBezTo>
                      <a:cubicBezTo>
                        <a:pt x="221583" y="120327"/>
                        <a:pt x="206724" y="77846"/>
                        <a:pt x="184817" y="47842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E128CF8-3855-84ED-71CA-92E704F5162C}"/>
                    </a:ext>
                  </a:extLst>
                </p:cNvPr>
                <p:cNvSpPr/>
                <p:nvPr/>
              </p:nvSpPr>
              <p:spPr>
                <a:xfrm>
                  <a:off x="1448276" y="1214818"/>
                  <a:ext cx="211550" cy="14705"/>
                </a:xfrm>
                <a:custGeom>
                  <a:avLst/>
                  <a:gdLst>
                    <a:gd name="connsiteX0" fmla="*/ 202216 w 211550"/>
                    <a:gd name="connsiteY0" fmla="*/ 0 h 14705"/>
                    <a:gd name="connsiteX1" fmla="*/ 211550 w 211550"/>
                    <a:gd name="connsiteY1" fmla="*/ 4572 h 14705"/>
                    <a:gd name="connsiteX2" fmla="*/ 209931 w 211550"/>
                    <a:gd name="connsiteY2" fmla="*/ 5334 h 14705"/>
                    <a:gd name="connsiteX3" fmla="*/ 101727 w 211550"/>
                    <a:gd name="connsiteY3" fmla="*/ 14478 h 14705"/>
                    <a:gd name="connsiteX4" fmla="*/ 1619 w 211550"/>
                    <a:gd name="connsiteY4" fmla="*/ 12002 h 14705"/>
                    <a:gd name="connsiteX5" fmla="*/ 0 w 211550"/>
                    <a:gd name="connsiteY5" fmla="*/ 11430 h 14705"/>
                    <a:gd name="connsiteX6" fmla="*/ 9525 w 211550"/>
                    <a:gd name="connsiteY6" fmla="*/ 6001 h 14705"/>
                    <a:gd name="connsiteX7" fmla="*/ 101632 w 211550"/>
                    <a:gd name="connsiteY7" fmla="*/ 8001 h 14705"/>
                    <a:gd name="connsiteX8" fmla="*/ 202216 w 211550"/>
                    <a:gd name="connsiteY8" fmla="*/ 0 h 14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550" h="14705">
                      <a:moveTo>
                        <a:pt x="202216" y="0"/>
                      </a:moveTo>
                      <a:cubicBezTo>
                        <a:pt x="205359" y="1429"/>
                        <a:pt x="208502" y="2953"/>
                        <a:pt x="211550" y="4572"/>
                      </a:cubicBezTo>
                      <a:cubicBezTo>
                        <a:pt x="211074" y="4953"/>
                        <a:pt x="210502" y="5239"/>
                        <a:pt x="209931" y="5334"/>
                      </a:cubicBezTo>
                      <a:cubicBezTo>
                        <a:pt x="174308" y="11049"/>
                        <a:pt x="137350" y="13716"/>
                        <a:pt x="101727" y="14478"/>
                      </a:cubicBezTo>
                      <a:cubicBezTo>
                        <a:pt x="66199" y="15240"/>
                        <a:pt x="31909" y="14002"/>
                        <a:pt x="1619" y="12002"/>
                      </a:cubicBezTo>
                      <a:cubicBezTo>
                        <a:pt x="1048" y="12002"/>
                        <a:pt x="476" y="11716"/>
                        <a:pt x="0" y="11430"/>
                      </a:cubicBezTo>
                      <a:cubicBezTo>
                        <a:pt x="3143" y="9525"/>
                        <a:pt x="6287" y="7715"/>
                        <a:pt x="9525" y="6001"/>
                      </a:cubicBezTo>
                      <a:cubicBezTo>
                        <a:pt x="37719" y="7715"/>
                        <a:pt x="69151" y="8668"/>
                        <a:pt x="101632" y="8001"/>
                      </a:cubicBezTo>
                      <a:cubicBezTo>
                        <a:pt x="134684" y="7334"/>
                        <a:pt x="168973" y="4953"/>
                        <a:pt x="20221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B7C88A4-A669-5FDF-D4BA-5E94EF7940F7}"/>
                    </a:ext>
                  </a:extLst>
                </p:cNvPr>
                <p:cNvSpPr/>
                <p:nvPr/>
              </p:nvSpPr>
              <p:spPr>
                <a:xfrm>
                  <a:off x="1405413" y="1244631"/>
                  <a:ext cx="297179" cy="23134"/>
                </a:xfrm>
                <a:custGeom>
                  <a:avLst/>
                  <a:gdLst>
                    <a:gd name="connsiteX0" fmla="*/ 291370 w 297179"/>
                    <a:gd name="connsiteY0" fmla="*/ 0 h 23134"/>
                    <a:gd name="connsiteX1" fmla="*/ 297180 w 297179"/>
                    <a:gd name="connsiteY1" fmla="*/ 5239 h 23134"/>
                    <a:gd name="connsiteX2" fmla="*/ 296704 w 297179"/>
                    <a:gd name="connsiteY2" fmla="*/ 5429 h 23134"/>
                    <a:gd name="connsiteX3" fmla="*/ 138303 w 297179"/>
                    <a:gd name="connsiteY3" fmla="*/ 23050 h 23134"/>
                    <a:gd name="connsiteX4" fmla="*/ 381 w 297179"/>
                    <a:gd name="connsiteY4" fmla="*/ 16669 h 23134"/>
                    <a:gd name="connsiteX5" fmla="*/ 0 w 297179"/>
                    <a:gd name="connsiteY5" fmla="*/ 16574 h 23134"/>
                    <a:gd name="connsiteX6" fmla="*/ 5715 w 297179"/>
                    <a:gd name="connsiteY6" fmla="*/ 10668 h 23134"/>
                    <a:gd name="connsiteX7" fmla="*/ 138303 w 297179"/>
                    <a:gd name="connsiteY7" fmla="*/ 16574 h 23134"/>
                    <a:gd name="connsiteX8" fmla="*/ 291370 w 297179"/>
                    <a:gd name="connsiteY8" fmla="*/ 0 h 23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7179" h="23134">
                      <a:moveTo>
                        <a:pt x="291370" y="0"/>
                      </a:moveTo>
                      <a:cubicBezTo>
                        <a:pt x="293370" y="1715"/>
                        <a:pt x="295275" y="3429"/>
                        <a:pt x="297180" y="5239"/>
                      </a:cubicBezTo>
                      <a:cubicBezTo>
                        <a:pt x="296989" y="5334"/>
                        <a:pt x="296894" y="5334"/>
                        <a:pt x="296704" y="5429"/>
                      </a:cubicBezTo>
                      <a:cubicBezTo>
                        <a:pt x="246317" y="17717"/>
                        <a:pt x="190595" y="22384"/>
                        <a:pt x="138303" y="23050"/>
                      </a:cubicBezTo>
                      <a:cubicBezTo>
                        <a:pt x="86106" y="23717"/>
                        <a:pt x="37243" y="20288"/>
                        <a:pt x="381" y="16669"/>
                      </a:cubicBezTo>
                      <a:cubicBezTo>
                        <a:pt x="286" y="16669"/>
                        <a:pt x="95" y="16669"/>
                        <a:pt x="0" y="16574"/>
                      </a:cubicBezTo>
                      <a:cubicBezTo>
                        <a:pt x="1810" y="14573"/>
                        <a:pt x="3715" y="12573"/>
                        <a:pt x="5715" y="10668"/>
                      </a:cubicBezTo>
                      <a:cubicBezTo>
                        <a:pt x="41815" y="14192"/>
                        <a:pt x="88487" y="17145"/>
                        <a:pt x="138303" y="16574"/>
                      </a:cubicBezTo>
                      <a:cubicBezTo>
                        <a:pt x="188881" y="15907"/>
                        <a:pt x="242506" y="11525"/>
                        <a:pt x="29137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9B6BA18-97D4-CC6D-0867-8415E1DA2312}"/>
                    </a:ext>
                  </a:extLst>
                </p:cNvPr>
                <p:cNvSpPr/>
                <p:nvPr/>
              </p:nvSpPr>
              <p:spPr>
                <a:xfrm>
                  <a:off x="1380172" y="1275778"/>
                  <a:ext cx="348710" cy="30103"/>
                </a:xfrm>
                <a:custGeom>
                  <a:avLst/>
                  <a:gdLst>
                    <a:gd name="connsiteX0" fmla="*/ 344900 w 348710"/>
                    <a:gd name="connsiteY0" fmla="*/ 0 h 30103"/>
                    <a:gd name="connsiteX1" fmla="*/ 348710 w 348710"/>
                    <a:gd name="connsiteY1" fmla="*/ 5620 h 30103"/>
                    <a:gd name="connsiteX2" fmla="*/ 156591 w 348710"/>
                    <a:gd name="connsiteY2" fmla="*/ 30099 h 30103"/>
                    <a:gd name="connsiteX3" fmla="*/ 0 w 348710"/>
                    <a:gd name="connsiteY3" fmla="*/ 20574 h 30103"/>
                    <a:gd name="connsiteX4" fmla="*/ 3429 w 348710"/>
                    <a:gd name="connsiteY4" fmla="*/ 14478 h 30103"/>
                    <a:gd name="connsiteX5" fmla="*/ 156496 w 348710"/>
                    <a:gd name="connsiteY5" fmla="*/ 23622 h 30103"/>
                    <a:gd name="connsiteX6" fmla="*/ 344900 w 348710"/>
                    <a:gd name="connsiteY6" fmla="*/ 0 h 30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8710" h="30103">
                      <a:moveTo>
                        <a:pt x="344900" y="0"/>
                      </a:moveTo>
                      <a:cubicBezTo>
                        <a:pt x="346234" y="1810"/>
                        <a:pt x="347472" y="3715"/>
                        <a:pt x="348710" y="5620"/>
                      </a:cubicBezTo>
                      <a:cubicBezTo>
                        <a:pt x="289465" y="23908"/>
                        <a:pt x="220123" y="29813"/>
                        <a:pt x="156591" y="30099"/>
                      </a:cubicBezTo>
                      <a:cubicBezTo>
                        <a:pt x="93440" y="30289"/>
                        <a:pt x="36004" y="24955"/>
                        <a:pt x="0" y="20574"/>
                      </a:cubicBezTo>
                      <a:cubicBezTo>
                        <a:pt x="1143" y="18479"/>
                        <a:pt x="2286" y="16478"/>
                        <a:pt x="3429" y="14478"/>
                      </a:cubicBezTo>
                      <a:cubicBezTo>
                        <a:pt x="39338" y="18764"/>
                        <a:pt x="95155" y="23908"/>
                        <a:pt x="156496" y="23622"/>
                      </a:cubicBezTo>
                      <a:cubicBezTo>
                        <a:pt x="218885" y="23431"/>
                        <a:pt x="286798" y="17717"/>
                        <a:pt x="34490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FB59CD1-DC36-020B-E9E3-EE6F1C97707E}"/>
                    </a:ext>
                  </a:extLst>
                </p:cNvPr>
                <p:cNvSpPr/>
                <p:nvPr/>
              </p:nvSpPr>
              <p:spPr>
                <a:xfrm>
                  <a:off x="1365980" y="1308830"/>
                  <a:ext cx="379475" cy="35258"/>
                </a:xfrm>
                <a:custGeom>
                  <a:avLst/>
                  <a:gdLst>
                    <a:gd name="connsiteX0" fmla="*/ 377190 w 379475"/>
                    <a:gd name="connsiteY0" fmla="*/ 0 h 35258"/>
                    <a:gd name="connsiteX1" fmla="*/ 379476 w 379475"/>
                    <a:gd name="connsiteY1" fmla="*/ 6096 h 35258"/>
                    <a:gd name="connsiteX2" fmla="*/ 163735 w 379475"/>
                    <a:gd name="connsiteY2" fmla="*/ 35242 h 35258"/>
                    <a:gd name="connsiteX3" fmla="*/ 0 w 379475"/>
                    <a:gd name="connsiteY3" fmla="*/ 23527 h 35258"/>
                    <a:gd name="connsiteX4" fmla="*/ 1810 w 379475"/>
                    <a:gd name="connsiteY4" fmla="*/ 17240 h 35258"/>
                    <a:gd name="connsiteX5" fmla="*/ 163735 w 379475"/>
                    <a:gd name="connsiteY5" fmla="*/ 28765 h 35258"/>
                    <a:gd name="connsiteX6" fmla="*/ 377190 w 379475"/>
                    <a:gd name="connsiteY6" fmla="*/ 0 h 35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9475" h="35258">
                      <a:moveTo>
                        <a:pt x="377190" y="0"/>
                      </a:moveTo>
                      <a:cubicBezTo>
                        <a:pt x="377952" y="2000"/>
                        <a:pt x="378714" y="4000"/>
                        <a:pt x="379476" y="6096"/>
                      </a:cubicBezTo>
                      <a:cubicBezTo>
                        <a:pt x="314420" y="29146"/>
                        <a:pt x="234887" y="35623"/>
                        <a:pt x="163735" y="35242"/>
                      </a:cubicBezTo>
                      <a:cubicBezTo>
                        <a:pt x="93440" y="34862"/>
                        <a:pt x="31433" y="27813"/>
                        <a:pt x="0" y="23527"/>
                      </a:cubicBezTo>
                      <a:cubicBezTo>
                        <a:pt x="571" y="21431"/>
                        <a:pt x="1143" y="19336"/>
                        <a:pt x="1810" y="17240"/>
                      </a:cubicBezTo>
                      <a:cubicBezTo>
                        <a:pt x="33433" y="21526"/>
                        <a:pt x="94583" y="28384"/>
                        <a:pt x="163735" y="28765"/>
                      </a:cubicBezTo>
                      <a:cubicBezTo>
                        <a:pt x="234220" y="29146"/>
                        <a:pt x="312896" y="22765"/>
                        <a:pt x="37719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4874AF4-D3D5-EFB4-7705-9BA975183864}"/>
                    </a:ext>
                  </a:extLst>
                </p:cNvPr>
                <p:cNvSpPr/>
                <p:nvPr/>
              </p:nvSpPr>
              <p:spPr>
                <a:xfrm>
                  <a:off x="1360836" y="1344358"/>
                  <a:ext cx="392620" cy="37887"/>
                </a:xfrm>
                <a:custGeom>
                  <a:avLst/>
                  <a:gdLst>
                    <a:gd name="connsiteX0" fmla="*/ 391859 w 392620"/>
                    <a:gd name="connsiteY0" fmla="*/ 0 h 37887"/>
                    <a:gd name="connsiteX1" fmla="*/ 392621 w 392620"/>
                    <a:gd name="connsiteY1" fmla="*/ 6667 h 37887"/>
                    <a:gd name="connsiteX2" fmla="*/ 164021 w 392620"/>
                    <a:gd name="connsiteY2" fmla="*/ 37814 h 37887"/>
                    <a:gd name="connsiteX3" fmla="*/ 0 w 392620"/>
                    <a:gd name="connsiteY3" fmla="*/ 25146 h 37887"/>
                    <a:gd name="connsiteX4" fmla="*/ 191 w 392620"/>
                    <a:gd name="connsiteY4" fmla="*/ 18669 h 37887"/>
                    <a:gd name="connsiteX5" fmla="*/ 164116 w 392620"/>
                    <a:gd name="connsiteY5" fmla="*/ 31337 h 37887"/>
                    <a:gd name="connsiteX6" fmla="*/ 391859 w 392620"/>
                    <a:gd name="connsiteY6" fmla="*/ 0 h 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620" h="37887">
                      <a:moveTo>
                        <a:pt x="391859" y="0"/>
                      </a:moveTo>
                      <a:cubicBezTo>
                        <a:pt x="392144" y="2191"/>
                        <a:pt x="392430" y="4382"/>
                        <a:pt x="392621" y="6667"/>
                      </a:cubicBezTo>
                      <a:cubicBezTo>
                        <a:pt x="324421" y="32195"/>
                        <a:pt x="238982" y="38671"/>
                        <a:pt x="164021" y="37814"/>
                      </a:cubicBezTo>
                      <a:cubicBezTo>
                        <a:pt x="90869" y="36957"/>
                        <a:pt x="27527" y="29146"/>
                        <a:pt x="0" y="25146"/>
                      </a:cubicBezTo>
                      <a:cubicBezTo>
                        <a:pt x="0" y="22955"/>
                        <a:pt x="95" y="20765"/>
                        <a:pt x="191" y="18669"/>
                      </a:cubicBezTo>
                      <a:cubicBezTo>
                        <a:pt x="27146" y="22574"/>
                        <a:pt x="90583" y="30480"/>
                        <a:pt x="164116" y="31337"/>
                      </a:cubicBezTo>
                      <a:cubicBezTo>
                        <a:pt x="238982" y="32195"/>
                        <a:pt x="324231" y="25717"/>
                        <a:pt x="39185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628D5989-9F65-B995-62E2-61B52F0E9377}"/>
                    </a:ext>
                  </a:extLst>
                </p:cNvPr>
                <p:cNvSpPr/>
                <p:nvPr/>
              </p:nvSpPr>
              <p:spPr>
                <a:xfrm>
                  <a:off x="1363789" y="1383220"/>
                  <a:ext cx="389667" cy="37223"/>
                </a:xfrm>
                <a:custGeom>
                  <a:avLst/>
                  <a:gdLst>
                    <a:gd name="connsiteX0" fmla="*/ 389668 w 389667"/>
                    <a:gd name="connsiteY0" fmla="*/ 0 h 37223"/>
                    <a:gd name="connsiteX1" fmla="*/ 388715 w 389667"/>
                    <a:gd name="connsiteY1" fmla="*/ 7239 h 37223"/>
                    <a:gd name="connsiteX2" fmla="*/ 163449 w 389667"/>
                    <a:gd name="connsiteY2" fmla="*/ 37147 h 37223"/>
                    <a:gd name="connsiteX3" fmla="*/ 1429 w 389667"/>
                    <a:gd name="connsiteY3" fmla="*/ 24765 h 37223"/>
                    <a:gd name="connsiteX4" fmla="*/ 0 w 389667"/>
                    <a:gd name="connsiteY4" fmla="*/ 18002 h 37223"/>
                    <a:gd name="connsiteX5" fmla="*/ 163544 w 389667"/>
                    <a:gd name="connsiteY5" fmla="*/ 30671 h 37223"/>
                    <a:gd name="connsiteX6" fmla="*/ 389668 w 389667"/>
                    <a:gd name="connsiteY6" fmla="*/ 0 h 3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667" h="37223">
                      <a:moveTo>
                        <a:pt x="389668" y="0"/>
                      </a:moveTo>
                      <a:cubicBezTo>
                        <a:pt x="389382" y="2476"/>
                        <a:pt x="389096" y="4858"/>
                        <a:pt x="388715" y="7239"/>
                      </a:cubicBezTo>
                      <a:cubicBezTo>
                        <a:pt x="320993" y="31813"/>
                        <a:pt x="237173" y="38005"/>
                        <a:pt x="163449" y="37147"/>
                      </a:cubicBezTo>
                      <a:cubicBezTo>
                        <a:pt x="92012" y="36290"/>
                        <a:pt x="29909" y="28766"/>
                        <a:pt x="1429" y="24765"/>
                      </a:cubicBezTo>
                      <a:cubicBezTo>
                        <a:pt x="857" y="22574"/>
                        <a:pt x="381" y="20288"/>
                        <a:pt x="0" y="18002"/>
                      </a:cubicBezTo>
                      <a:cubicBezTo>
                        <a:pt x="27146" y="21908"/>
                        <a:pt x="90297" y="29813"/>
                        <a:pt x="163544" y="30671"/>
                      </a:cubicBezTo>
                      <a:cubicBezTo>
                        <a:pt x="237744" y="31528"/>
                        <a:pt x="322326" y="25146"/>
                        <a:pt x="389668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86F08A3-4DAA-AD4D-8B54-AAAA132C3888}"/>
                    </a:ext>
                  </a:extLst>
                </p:cNvPr>
                <p:cNvSpPr/>
                <p:nvPr/>
              </p:nvSpPr>
              <p:spPr>
                <a:xfrm>
                  <a:off x="1377219" y="1425987"/>
                  <a:ext cx="365379" cy="32681"/>
                </a:xfrm>
                <a:custGeom>
                  <a:avLst/>
                  <a:gdLst>
                    <a:gd name="connsiteX0" fmla="*/ 365379 w 365379"/>
                    <a:gd name="connsiteY0" fmla="*/ 0 h 32681"/>
                    <a:gd name="connsiteX1" fmla="*/ 361855 w 365379"/>
                    <a:gd name="connsiteY1" fmla="*/ 7906 h 32681"/>
                    <a:gd name="connsiteX2" fmla="*/ 159067 w 365379"/>
                    <a:gd name="connsiteY2" fmla="*/ 32671 h 32681"/>
                    <a:gd name="connsiteX3" fmla="*/ 3715 w 365379"/>
                    <a:gd name="connsiteY3" fmla="*/ 22098 h 32681"/>
                    <a:gd name="connsiteX4" fmla="*/ 0 w 365379"/>
                    <a:gd name="connsiteY4" fmla="*/ 15049 h 32681"/>
                    <a:gd name="connsiteX5" fmla="*/ 159067 w 365379"/>
                    <a:gd name="connsiteY5" fmla="*/ 26194 h 32681"/>
                    <a:gd name="connsiteX6" fmla="*/ 365379 w 365379"/>
                    <a:gd name="connsiteY6" fmla="*/ 0 h 3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5379" h="32681">
                      <a:moveTo>
                        <a:pt x="365379" y="0"/>
                      </a:moveTo>
                      <a:cubicBezTo>
                        <a:pt x="364236" y="2667"/>
                        <a:pt x="363093" y="5334"/>
                        <a:pt x="361855" y="7906"/>
                      </a:cubicBezTo>
                      <a:cubicBezTo>
                        <a:pt x="299275" y="27432"/>
                        <a:pt x="225457" y="32956"/>
                        <a:pt x="159067" y="32671"/>
                      </a:cubicBezTo>
                      <a:cubicBezTo>
                        <a:pt x="94488" y="32290"/>
                        <a:pt x="37052" y="26384"/>
                        <a:pt x="3715" y="22098"/>
                      </a:cubicBezTo>
                      <a:cubicBezTo>
                        <a:pt x="2381" y="19812"/>
                        <a:pt x="1143" y="17431"/>
                        <a:pt x="0" y="15049"/>
                      </a:cubicBezTo>
                      <a:cubicBezTo>
                        <a:pt x="32290" y="19336"/>
                        <a:pt x="91821" y="25813"/>
                        <a:pt x="159067" y="26194"/>
                      </a:cubicBezTo>
                      <a:cubicBezTo>
                        <a:pt x="226886" y="26479"/>
                        <a:pt x="302419" y="20669"/>
                        <a:pt x="36537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0FE5B0E-BB04-41F4-2400-2453A0AE0C90}"/>
                    </a:ext>
                  </a:extLst>
                </p:cNvPr>
                <p:cNvSpPr/>
                <p:nvPr/>
              </p:nvSpPr>
              <p:spPr>
                <a:xfrm>
                  <a:off x="1406556" y="1473041"/>
                  <a:ext cx="306895" cy="23808"/>
                </a:xfrm>
                <a:custGeom>
                  <a:avLst/>
                  <a:gdLst>
                    <a:gd name="connsiteX0" fmla="*/ 306896 w 306895"/>
                    <a:gd name="connsiteY0" fmla="*/ 0 h 23808"/>
                    <a:gd name="connsiteX1" fmla="*/ 299085 w 306895"/>
                    <a:gd name="connsiteY1" fmla="*/ 8477 h 23808"/>
                    <a:gd name="connsiteX2" fmla="*/ 169164 w 306895"/>
                    <a:gd name="connsiteY2" fmla="*/ 23336 h 23808"/>
                    <a:gd name="connsiteX3" fmla="*/ 7429 w 306895"/>
                    <a:gd name="connsiteY3" fmla="*/ 16764 h 23808"/>
                    <a:gd name="connsiteX4" fmla="*/ 0 w 306895"/>
                    <a:gd name="connsiteY4" fmla="*/ 9430 h 23808"/>
                    <a:gd name="connsiteX5" fmla="*/ 168974 w 306895"/>
                    <a:gd name="connsiteY5" fmla="*/ 16859 h 23808"/>
                    <a:gd name="connsiteX6" fmla="*/ 306896 w 306895"/>
                    <a:gd name="connsiteY6" fmla="*/ 0 h 2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95" h="23808">
                      <a:moveTo>
                        <a:pt x="306896" y="0"/>
                      </a:moveTo>
                      <a:cubicBezTo>
                        <a:pt x="304419" y="2858"/>
                        <a:pt x="301847" y="5715"/>
                        <a:pt x="299085" y="8477"/>
                      </a:cubicBezTo>
                      <a:cubicBezTo>
                        <a:pt x="257366" y="17717"/>
                        <a:pt x="212408" y="22003"/>
                        <a:pt x="169164" y="23336"/>
                      </a:cubicBezTo>
                      <a:cubicBezTo>
                        <a:pt x="107442" y="25241"/>
                        <a:pt x="48958" y="21050"/>
                        <a:pt x="7429" y="16764"/>
                      </a:cubicBezTo>
                      <a:cubicBezTo>
                        <a:pt x="4858" y="14383"/>
                        <a:pt x="2381" y="11906"/>
                        <a:pt x="0" y="9430"/>
                      </a:cubicBezTo>
                      <a:cubicBezTo>
                        <a:pt x="41624" y="14002"/>
                        <a:pt x="103537" y="18860"/>
                        <a:pt x="168974" y="16859"/>
                      </a:cubicBezTo>
                      <a:cubicBezTo>
                        <a:pt x="215075" y="15431"/>
                        <a:pt x="262985" y="10668"/>
                        <a:pt x="30689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481FE8F-D433-EC32-C0BB-E299DFEF3006}"/>
                    </a:ext>
                  </a:extLst>
                </p:cNvPr>
                <p:cNvSpPr/>
                <p:nvPr/>
              </p:nvSpPr>
              <p:spPr>
                <a:xfrm>
                  <a:off x="1526866" y="1195768"/>
                  <a:ext cx="42757" cy="346900"/>
                </a:xfrm>
                <a:custGeom>
                  <a:avLst/>
                  <a:gdLst>
                    <a:gd name="connsiteX0" fmla="*/ 20279 w 42757"/>
                    <a:gd name="connsiteY0" fmla="*/ 95 h 346900"/>
                    <a:gd name="connsiteX1" fmla="*/ 23041 w 42757"/>
                    <a:gd name="connsiteY1" fmla="*/ 0 h 346900"/>
                    <a:gd name="connsiteX2" fmla="*/ 7706 w 42757"/>
                    <a:gd name="connsiteY2" fmla="*/ 176308 h 346900"/>
                    <a:gd name="connsiteX3" fmla="*/ 42758 w 42757"/>
                    <a:gd name="connsiteY3" fmla="*/ 346519 h 346900"/>
                    <a:gd name="connsiteX4" fmla="*/ 41234 w 42757"/>
                    <a:gd name="connsiteY4" fmla="*/ 346615 h 346900"/>
                    <a:gd name="connsiteX5" fmla="*/ 35900 w 42757"/>
                    <a:gd name="connsiteY5" fmla="*/ 346901 h 346900"/>
                    <a:gd name="connsiteX6" fmla="*/ 1229 w 42757"/>
                    <a:gd name="connsiteY6" fmla="*/ 176689 h 346900"/>
                    <a:gd name="connsiteX7" fmla="*/ 16278 w 42757"/>
                    <a:gd name="connsiteY7" fmla="*/ 381 h 346900"/>
                    <a:gd name="connsiteX8" fmla="*/ 20279 w 42757"/>
                    <a:gd name="connsiteY8" fmla="*/ 95 h 34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757" h="346900">
                      <a:moveTo>
                        <a:pt x="20279" y="95"/>
                      </a:moveTo>
                      <a:cubicBezTo>
                        <a:pt x="21231" y="0"/>
                        <a:pt x="22088" y="0"/>
                        <a:pt x="23041" y="0"/>
                      </a:cubicBezTo>
                      <a:cubicBezTo>
                        <a:pt x="8277" y="52387"/>
                        <a:pt x="3991" y="115348"/>
                        <a:pt x="7706" y="176308"/>
                      </a:cubicBezTo>
                      <a:cubicBezTo>
                        <a:pt x="11516" y="240316"/>
                        <a:pt x="24184" y="301943"/>
                        <a:pt x="42758" y="346519"/>
                      </a:cubicBezTo>
                      <a:cubicBezTo>
                        <a:pt x="42282" y="346519"/>
                        <a:pt x="41710" y="346615"/>
                        <a:pt x="41234" y="346615"/>
                      </a:cubicBezTo>
                      <a:cubicBezTo>
                        <a:pt x="39424" y="346710"/>
                        <a:pt x="37709" y="346805"/>
                        <a:pt x="35900" y="346901"/>
                      </a:cubicBezTo>
                      <a:cubicBezTo>
                        <a:pt x="17517" y="301752"/>
                        <a:pt x="5039" y="240316"/>
                        <a:pt x="1229" y="176689"/>
                      </a:cubicBezTo>
                      <a:cubicBezTo>
                        <a:pt x="-2391" y="115919"/>
                        <a:pt x="1800" y="53054"/>
                        <a:pt x="16278" y="381"/>
                      </a:cubicBezTo>
                      <a:cubicBezTo>
                        <a:pt x="17612" y="286"/>
                        <a:pt x="18945" y="190"/>
                        <a:pt x="20279" y="95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095F123-A4AE-3C72-9655-A7903FE87BE7}"/>
                    </a:ext>
                  </a:extLst>
                </p:cNvPr>
                <p:cNvSpPr/>
                <p:nvPr/>
              </p:nvSpPr>
              <p:spPr>
                <a:xfrm>
                  <a:off x="1428782" y="1199197"/>
                  <a:ext cx="241686" cy="74699"/>
                </a:xfrm>
                <a:custGeom>
                  <a:avLst/>
                  <a:gdLst>
                    <a:gd name="connsiteX0" fmla="*/ 52165 w 241686"/>
                    <a:gd name="connsiteY0" fmla="*/ 8382 h 74699"/>
                    <a:gd name="connsiteX1" fmla="*/ 8731 w 241686"/>
                    <a:gd name="connsiteY1" fmla="*/ 27051 h 74699"/>
                    <a:gd name="connsiteX2" fmla="*/ 68262 w 241686"/>
                    <a:gd name="connsiteY2" fmla="*/ 27908 h 74699"/>
                    <a:gd name="connsiteX3" fmla="*/ 79882 w 241686"/>
                    <a:gd name="connsiteY3" fmla="*/ 73914 h 74699"/>
                    <a:gd name="connsiteX4" fmla="*/ 120554 w 241686"/>
                    <a:gd name="connsiteY4" fmla="*/ 27146 h 74699"/>
                    <a:gd name="connsiteX5" fmla="*/ 173894 w 241686"/>
                    <a:gd name="connsiteY5" fmla="*/ 73628 h 74699"/>
                    <a:gd name="connsiteX6" fmla="*/ 170275 w 241686"/>
                    <a:gd name="connsiteY6" fmla="*/ 18574 h 74699"/>
                    <a:gd name="connsiteX7" fmla="*/ 191992 w 241686"/>
                    <a:gd name="connsiteY7" fmla="*/ 30290 h 74699"/>
                    <a:gd name="connsiteX8" fmla="*/ 222662 w 241686"/>
                    <a:gd name="connsiteY8" fmla="*/ 37814 h 74699"/>
                    <a:gd name="connsiteX9" fmla="*/ 239521 w 241686"/>
                    <a:gd name="connsiteY9" fmla="*/ 22860 h 74699"/>
                    <a:gd name="connsiteX10" fmla="*/ 185991 w 241686"/>
                    <a:gd name="connsiteY10" fmla="*/ 0 h 74699"/>
                    <a:gd name="connsiteX11" fmla="*/ 52165 w 241686"/>
                    <a:gd name="connsiteY11" fmla="*/ 8382 h 74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686" h="74699">
                      <a:moveTo>
                        <a:pt x="52165" y="8382"/>
                      </a:moveTo>
                      <a:cubicBezTo>
                        <a:pt x="52165" y="8382"/>
                        <a:pt x="23304" y="17335"/>
                        <a:pt x="8731" y="27051"/>
                      </a:cubicBezTo>
                      <a:cubicBezTo>
                        <a:pt x="-19654" y="46006"/>
                        <a:pt x="26733" y="51721"/>
                        <a:pt x="68262" y="27908"/>
                      </a:cubicBezTo>
                      <a:cubicBezTo>
                        <a:pt x="68262" y="27908"/>
                        <a:pt x="43116" y="75628"/>
                        <a:pt x="79882" y="73914"/>
                      </a:cubicBezTo>
                      <a:cubicBezTo>
                        <a:pt x="116649" y="72295"/>
                        <a:pt x="120554" y="27146"/>
                        <a:pt x="120554" y="27146"/>
                      </a:cubicBezTo>
                      <a:cubicBezTo>
                        <a:pt x="120554" y="27146"/>
                        <a:pt x="140366" y="83058"/>
                        <a:pt x="173894" y="73628"/>
                      </a:cubicBezTo>
                      <a:cubicBezTo>
                        <a:pt x="207422" y="64198"/>
                        <a:pt x="170275" y="18574"/>
                        <a:pt x="170275" y="18574"/>
                      </a:cubicBezTo>
                      <a:cubicBezTo>
                        <a:pt x="170275" y="18574"/>
                        <a:pt x="177704" y="25622"/>
                        <a:pt x="191992" y="30290"/>
                      </a:cubicBezTo>
                      <a:cubicBezTo>
                        <a:pt x="196087" y="31623"/>
                        <a:pt x="209708" y="37148"/>
                        <a:pt x="222662" y="37814"/>
                      </a:cubicBezTo>
                      <a:cubicBezTo>
                        <a:pt x="234854" y="38386"/>
                        <a:pt x="246665" y="34481"/>
                        <a:pt x="239521" y="22860"/>
                      </a:cubicBezTo>
                      <a:cubicBezTo>
                        <a:pt x="234854" y="15240"/>
                        <a:pt x="220186" y="7239"/>
                        <a:pt x="185991" y="0"/>
                      </a:cubicBezTo>
                      <a:lnTo>
                        <a:pt x="52165" y="838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8920B6B-13DC-BE55-CD41-A7BB327E9241}"/>
                    </a:ext>
                  </a:extLst>
                </p:cNvPr>
                <p:cNvSpPr/>
                <p:nvPr/>
              </p:nvSpPr>
              <p:spPr>
                <a:xfrm>
                  <a:off x="1561147" y="1211484"/>
                  <a:ext cx="44504" cy="50206"/>
                </a:xfrm>
                <a:custGeom>
                  <a:avLst/>
                  <a:gdLst>
                    <a:gd name="connsiteX0" fmla="*/ 40386 w 44504"/>
                    <a:gd name="connsiteY0" fmla="*/ 49339 h 50206"/>
                    <a:gd name="connsiteX1" fmla="*/ 0 w 44504"/>
                    <a:gd name="connsiteY1" fmla="*/ 0 h 50206"/>
                    <a:gd name="connsiteX2" fmla="*/ 40386 w 44504"/>
                    <a:gd name="connsiteY2" fmla="*/ 49339 h 5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504" h="50206">
                      <a:moveTo>
                        <a:pt x="40386" y="49339"/>
                      </a:moveTo>
                      <a:cubicBezTo>
                        <a:pt x="53912" y="43339"/>
                        <a:pt x="32480" y="9334"/>
                        <a:pt x="0" y="0"/>
                      </a:cubicBezTo>
                      <a:cubicBezTo>
                        <a:pt x="3715" y="29242"/>
                        <a:pt x="26861" y="55340"/>
                        <a:pt x="40386" y="4933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9CB6D45-4F72-F563-9BB9-D4BCE1060A2C}"/>
                    </a:ext>
                  </a:extLst>
                </p:cNvPr>
                <p:cNvSpPr/>
                <p:nvPr/>
              </p:nvSpPr>
              <p:spPr>
                <a:xfrm>
                  <a:off x="1601342" y="1207173"/>
                  <a:ext cx="56853" cy="19754"/>
                </a:xfrm>
                <a:custGeom>
                  <a:avLst/>
                  <a:gdLst>
                    <a:gd name="connsiteX0" fmla="*/ 56674 w 56853"/>
                    <a:gd name="connsiteY0" fmla="*/ 18217 h 19754"/>
                    <a:gd name="connsiteX1" fmla="*/ 0 w 56853"/>
                    <a:gd name="connsiteY1" fmla="*/ 787 h 19754"/>
                    <a:gd name="connsiteX2" fmla="*/ 56674 w 56853"/>
                    <a:gd name="connsiteY2" fmla="*/ 18217 h 1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853" h="19754">
                      <a:moveTo>
                        <a:pt x="56674" y="18217"/>
                      </a:moveTo>
                      <a:cubicBezTo>
                        <a:pt x="59722" y="13550"/>
                        <a:pt x="23241" y="-3881"/>
                        <a:pt x="0" y="787"/>
                      </a:cubicBezTo>
                      <a:cubicBezTo>
                        <a:pt x="16193" y="16884"/>
                        <a:pt x="53626" y="22885"/>
                        <a:pt x="56674" y="18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63F834A7-9CAC-97DB-CC80-EEA5C6ED5FE3}"/>
                    </a:ext>
                  </a:extLst>
                </p:cNvPr>
                <p:cNvSpPr/>
                <p:nvPr/>
              </p:nvSpPr>
              <p:spPr>
                <a:xfrm>
                  <a:off x="1502663" y="1210151"/>
                  <a:ext cx="31454" cy="54505"/>
                </a:xfrm>
                <a:custGeom>
                  <a:avLst/>
                  <a:gdLst>
                    <a:gd name="connsiteX0" fmla="*/ 3620 w 31454"/>
                    <a:gd name="connsiteY0" fmla="*/ 53816 h 54505"/>
                    <a:gd name="connsiteX1" fmla="*/ 31147 w 31454"/>
                    <a:gd name="connsiteY1" fmla="*/ 0 h 54505"/>
                    <a:gd name="connsiteX2" fmla="*/ 3620 w 31454"/>
                    <a:gd name="connsiteY2" fmla="*/ 53816 h 5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54" h="54505">
                      <a:moveTo>
                        <a:pt x="3620" y="53816"/>
                      </a:moveTo>
                      <a:cubicBezTo>
                        <a:pt x="-6571" y="48673"/>
                        <a:pt x="5430" y="13621"/>
                        <a:pt x="31147" y="0"/>
                      </a:cubicBezTo>
                      <a:cubicBezTo>
                        <a:pt x="34196" y="34766"/>
                        <a:pt x="13812" y="58960"/>
                        <a:pt x="3620" y="5381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93B8533C-0CE6-CB3E-911E-5281776C049D}"/>
                    </a:ext>
                  </a:extLst>
                </p:cNvPr>
                <p:cNvSpPr/>
                <p:nvPr/>
              </p:nvSpPr>
              <p:spPr>
                <a:xfrm>
                  <a:off x="1442715" y="1213480"/>
                  <a:ext cx="54709" cy="21171"/>
                </a:xfrm>
                <a:custGeom>
                  <a:avLst/>
                  <a:gdLst>
                    <a:gd name="connsiteX0" fmla="*/ 131 w 54709"/>
                    <a:gd name="connsiteY0" fmla="*/ 18769 h 21171"/>
                    <a:gd name="connsiteX1" fmla="*/ 54709 w 54709"/>
                    <a:gd name="connsiteY1" fmla="*/ 195 h 21171"/>
                    <a:gd name="connsiteX2" fmla="*/ 131 w 54709"/>
                    <a:gd name="connsiteY2" fmla="*/ 18769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709" h="21171">
                      <a:moveTo>
                        <a:pt x="131" y="18769"/>
                      </a:moveTo>
                      <a:cubicBezTo>
                        <a:pt x="-2345" y="13435"/>
                        <a:pt x="30802" y="-1900"/>
                        <a:pt x="54709" y="195"/>
                      </a:cubicBezTo>
                      <a:cubicBezTo>
                        <a:pt x="27754" y="19055"/>
                        <a:pt x="2989" y="25056"/>
                        <a:pt x="131" y="1876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F90B30E-025D-F462-CB9E-B11757CC554A}"/>
                    </a:ext>
                  </a:extLst>
                </p:cNvPr>
                <p:cNvSpPr/>
                <p:nvPr/>
              </p:nvSpPr>
              <p:spPr>
                <a:xfrm>
                  <a:off x="1478535" y="1170021"/>
                  <a:ext cx="137299" cy="43658"/>
                </a:xfrm>
                <a:custGeom>
                  <a:avLst/>
                  <a:gdLst>
                    <a:gd name="connsiteX0" fmla="*/ 5269 w 137299"/>
                    <a:gd name="connsiteY0" fmla="*/ 43654 h 43658"/>
                    <a:gd name="connsiteX1" fmla="*/ 133475 w 137299"/>
                    <a:gd name="connsiteY1" fmla="*/ 35653 h 43658"/>
                    <a:gd name="connsiteX2" fmla="*/ 137285 w 137299"/>
                    <a:gd name="connsiteY2" fmla="*/ 31367 h 43658"/>
                    <a:gd name="connsiteX3" fmla="*/ 136428 w 137299"/>
                    <a:gd name="connsiteY3" fmla="*/ 17175 h 43658"/>
                    <a:gd name="connsiteX4" fmla="*/ 117092 w 137299"/>
                    <a:gd name="connsiteY4" fmla="*/ 30 h 43658"/>
                    <a:gd name="connsiteX5" fmla="*/ 17175 w 137299"/>
                    <a:gd name="connsiteY5" fmla="*/ 6221 h 43658"/>
                    <a:gd name="connsiteX6" fmla="*/ 30 w 137299"/>
                    <a:gd name="connsiteY6" fmla="*/ 25557 h 43658"/>
                    <a:gd name="connsiteX7" fmla="*/ 887 w 137299"/>
                    <a:gd name="connsiteY7" fmla="*/ 39749 h 43658"/>
                    <a:gd name="connsiteX8" fmla="*/ 5269 w 137299"/>
                    <a:gd name="connsiteY8" fmla="*/ 43654 h 43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299" h="43658">
                      <a:moveTo>
                        <a:pt x="5269" y="43654"/>
                      </a:moveTo>
                      <a:lnTo>
                        <a:pt x="133475" y="35653"/>
                      </a:lnTo>
                      <a:cubicBezTo>
                        <a:pt x="135761" y="35558"/>
                        <a:pt x="137476" y="33558"/>
                        <a:pt x="137285" y="31367"/>
                      </a:cubicBezTo>
                      <a:lnTo>
                        <a:pt x="136428" y="17175"/>
                      </a:lnTo>
                      <a:cubicBezTo>
                        <a:pt x="135856" y="7174"/>
                        <a:pt x="127189" y="-542"/>
                        <a:pt x="117092" y="30"/>
                      </a:cubicBezTo>
                      <a:lnTo>
                        <a:pt x="17175" y="6221"/>
                      </a:lnTo>
                      <a:cubicBezTo>
                        <a:pt x="7174" y="6888"/>
                        <a:pt x="-542" y="15556"/>
                        <a:pt x="30" y="25557"/>
                      </a:cubicBezTo>
                      <a:lnTo>
                        <a:pt x="887" y="39749"/>
                      </a:lnTo>
                      <a:cubicBezTo>
                        <a:pt x="1078" y="42130"/>
                        <a:pt x="3078" y="43750"/>
                        <a:pt x="5269" y="436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31" name="图形 6">
                  <a:extLst>
                    <a:ext uri="{FF2B5EF4-FFF2-40B4-BE49-F238E27FC236}">
                      <a16:creationId xmlns:a16="http://schemas.microsoft.com/office/drawing/2014/main" id="{E370651A-6AC0-450A-9332-EACBBE9C437B}"/>
                    </a:ext>
                  </a:extLst>
                </p:cNvPr>
                <p:cNvGrpSpPr/>
                <p:nvPr/>
              </p:nvGrpSpPr>
              <p:grpSpPr>
                <a:xfrm>
                  <a:off x="1442099" y="1457812"/>
                  <a:ext cx="241498" cy="106872"/>
                  <a:chOff x="1442099" y="1457812"/>
                  <a:chExt cx="241498" cy="106872"/>
                </a:xfrm>
              </p:grpSpPr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CE424263-107B-6183-6E9C-FAC8579E14B0}"/>
                      </a:ext>
                    </a:extLst>
                  </p:cNvPr>
                  <p:cNvSpPr/>
                  <p:nvPr/>
                </p:nvSpPr>
                <p:spPr>
                  <a:xfrm>
                    <a:off x="1462373" y="1504144"/>
                    <a:ext cx="211359" cy="20046"/>
                  </a:xfrm>
                  <a:custGeom>
                    <a:avLst/>
                    <a:gdLst>
                      <a:gd name="connsiteX0" fmla="*/ 202501 w 211359"/>
                      <a:gd name="connsiteY0" fmla="*/ 7282 h 20046"/>
                      <a:gd name="connsiteX1" fmla="*/ 211360 w 211359"/>
                      <a:gd name="connsiteY1" fmla="*/ 1853 h 20046"/>
                      <a:gd name="connsiteX2" fmla="*/ 209645 w 211359"/>
                      <a:gd name="connsiteY2" fmla="*/ 1282 h 20046"/>
                      <a:gd name="connsiteX3" fmla="*/ 101060 w 211359"/>
                      <a:gd name="connsiteY3" fmla="*/ 2711 h 20046"/>
                      <a:gd name="connsiteX4" fmla="*/ 1619 w 211359"/>
                      <a:gd name="connsiteY4" fmla="*/ 14807 h 20046"/>
                      <a:gd name="connsiteX5" fmla="*/ 0 w 211359"/>
                      <a:gd name="connsiteY5" fmla="*/ 15569 h 20046"/>
                      <a:gd name="connsiteX6" fmla="*/ 10001 w 211359"/>
                      <a:gd name="connsiteY6" fmla="*/ 20046 h 20046"/>
                      <a:gd name="connsiteX7" fmla="*/ 101537 w 211359"/>
                      <a:gd name="connsiteY7" fmla="*/ 9188 h 20046"/>
                      <a:gd name="connsiteX8" fmla="*/ 202501 w 211359"/>
                      <a:gd name="connsiteY8" fmla="*/ 7282 h 20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359" h="20046">
                        <a:moveTo>
                          <a:pt x="202501" y="7282"/>
                        </a:moveTo>
                        <a:cubicBezTo>
                          <a:pt x="205550" y="5568"/>
                          <a:pt x="208407" y="3663"/>
                          <a:pt x="211360" y="1853"/>
                        </a:cubicBezTo>
                        <a:cubicBezTo>
                          <a:pt x="210884" y="1472"/>
                          <a:pt x="210312" y="1282"/>
                          <a:pt x="209645" y="1282"/>
                        </a:cubicBezTo>
                        <a:cubicBezTo>
                          <a:pt x="173641" y="-1004"/>
                          <a:pt x="136588" y="-52"/>
                          <a:pt x="101060" y="2711"/>
                        </a:cubicBezTo>
                        <a:cubicBezTo>
                          <a:pt x="65627" y="5473"/>
                          <a:pt x="31623" y="9950"/>
                          <a:pt x="1619" y="14807"/>
                        </a:cubicBezTo>
                        <a:cubicBezTo>
                          <a:pt x="1048" y="14902"/>
                          <a:pt x="476" y="15188"/>
                          <a:pt x="0" y="15569"/>
                        </a:cubicBezTo>
                        <a:cubicBezTo>
                          <a:pt x="3238" y="17093"/>
                          <a:pt x="6572" y="18617"/>
                          <a:pt x="10001" y="20046"/>
                        </a:cubicBezTo>
                        <a:cubicBezTo>
                          <a:pt x="37909" y="15665"/>
                          <a:pt x="69056" y="11664"/>
                          <a:pt x="101537" y="9188"/>
                        </a:cubicBezTo>
                        <a:cubicBezTo>
                          <a:pt x="134588" y="6521"/>
                          <a:pt x="168974" y="5568"/>
                          <a:pt x="202501" y="7282"/>
                        </a:cubicBezTo>
                        <a:close/>
                      </a:path>
                    </a:pathLst>
                  </a:custGeom>
                  <a:solidFill>
                    <a:srgbClr val="C3211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C0D7D316-C1E9-D02E-D36A-85D0791848A7}"/>
                      </a:ext>
                    </a:extLst>
                  </p:cNvPr>
                  <p:cNvSpPr/>
                  <p:nvPr/>
                </p:nvSpPr>
                <p:spPr>
                  <a:xfrm>
                    <a:off x="1442099" y="1457812"/>
                    <a:ext cx="241498" cy="77236"/>
                  </a:xfrm>
                  <a:custGeom>
                    <a:avLst/>
                    <a:gdLst>
                      <a:gd name="connsiteX0" fmla="*/ 54754 w 241498"/>
                      <a:gd name="connsiteY0" fmla="*/ 77237 h 77236"/>
                      <a:gd name="connsiteX1" fmla="*/ 9701 w 241498"/>
                      <a:gd name="connsiteY1" fmla="*/ 62854 h 77236"/>
                      <a:gd name="connsiteX2" fmla="*/ 68946 w 241498"/>
                      <a:gd name="connsiteY2" fmla="*/ 56282 h 77236"/>
                      <a:gd name="connsiteX3" fmla="*/ 76090 w 241498"/>
                      <a:gd name="connsiteY3" fmla="*/ 9324 h 77236"/>
                      <a:gd name="connsiteX4" fmla="*/ 121048 w 241498"/>
                      <a:gd name="connsiteY4" fmla="*/ 51900 h 77236"/>
                      <a:gd name="connsiteX5" fmla="*/ 169625 w 241498"/>
                      <a:gd name="connsiteY5" fmla="*/ 465 h 77236"/>
                      <a:gd name="connsiteX6" fmla="*/ 171340 w 241498"/>
                      <a:gd name="connsiteY6" fmla="*/ 55615 h 77236"/>
                      <a:gd name="connsiteX7" fmla="*/ 191819 w 241498"/>
                      <a:gd name="connsiteY7" fmla="*/ 41899 h 77236"/>
                      <a:gd name="connsiteX8" fmla="*/ 221632 w 241498"/>
                      <a:gd name="connsiteY8" fmla="*/ 31422 h 77236"/>
                      <a:gd name="connsiteX9" fmla="*/ 239920 w 241498"/>
                      <a:gd name="connsiteY9" fmla="*/ 44661 h 77236"/>
                      <a:gd name="connsiteX10" fmla="*/ 188771 w 241498"/>
                      <a:gd name="connsiteY10" fmla="*/ 72570 h 77236"/>
                      <a:gd name="connsiteX11" fmla="*/ 54754 w 241498"/>
                      <a:gd name="connsiteY11" fmla="*/ 77237 h 77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1498" h="77236">
                        <a:moveTo>
                          <a:pt x="54754" y="77237"/>
                        </a:moveTo>
                        <a:cubicBezTo>
                          <a:pt x="54754" y="77237"/>
                          <a:pt x="25131" y="71141"/>
                          <a:pt x="9701" y="62854"/>
                        </a:cubicBezTo>
                        <a:cubicBezTo>
                          <a:pt x="-20398" y="46757"/>
                          <a:pt x="25226" y="36660"/>
                          <a:pt x="68946" y="56282"/>
                        </a:cubicBezTo>
                        <a:cubicBezTo>
                          <a:pt x="68946" y="56282"/>
                          <a:pt x="39323" y="11229"/>
                          <a:pt x="76090" y="9324"/>
                        </a:cubicBezTo>
                        <a:cubicBezTo>
                          <a:pt x="112856" y="7419"/>
                          <a:pt x="121048" y="51900"/>
                          <a:pt x="121048" y="51900"/>
                        </a:cubicBezTo>
                        <a:cubicBezTo>
                          <a:pt x="121048" y="51900"/>
                          <a:pt x="135335" y="-5726"/>
                          <a:pt x="169625" y="465"/>
                        </a:cubicBezTo>
                        <a:cubicBezTo>
                          <a:pt x="203915" y="6561"/>
                          <a:pt x="171340" y="55615"/>
                          <a:pt x="171340" y="55615"/>
                        </a:cubicBezTo>
                        <a:cubicBezTo>
                          <a:pt x="171340" y="55615"/>
                          <a:pt x="178007" y="47900"/>
                          <a:pt x="191819" y="41899"/>
                        </a:cubicBezTo>
                        <a:cubicBezTo>
                          <a:pt x="195724" y="40185"/>
                          <a:pt x="208773" y="33327"/>
                          <a:pt x="221632" y="31422"/>
                        </a:cubicBezTo>
                        <a:cubicBezTo>
                          <a:pt x="233729" y="29707"/>
                          <a:pt x="245921" y="32469"/>
                          <a:pt x="239920" y="44661"/>
                        </a:cubicBezTo>
                        <a:cubicBezTo>
                          <a:pt x="236015" y="52662"/>
                          <a:pt x="222203" y="62092"/>
                          <a:pt x="188771" y="72570"/>
                        </a:cubicBezTo>
                        <a:lnTo>
                          <a:pt x="54754" y="7723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8B1CAFFE-0051-E93F-3045-7C007FAD5178}"/>
                      </a:ext>
                    </a:extLst>
                  </p:cNvPr>
                  <p:cNvSpPr/>
                  <p:nvPr/>
                </p:nvSpPr>
                <p:spPr>
                  <a:xfrm>
                    <a:off x="1576387" y="1469865"/>
                    <a:ext cx="40188" cy="53563"/>
                  </a:xfrm>
                  <a:custGeom>
                    <a:avLst/>
                    <a:gdLst>
                      <a:gd name="connsiteX0" fmla="*/ 35338 w 40188"/>
                      <a:gd name="connsiteY0" fmla="*/ 509 h 53563"/>
                      <a:gd name="connsiteX1" fmla="*/ 0 w 40188"/>
                      <a:gd name="connsiteY1" fmla="*/ 53563 h 53563"/>
                      <a:gd name="connsiteX2" fmla="*/ 35338 w 40188"/>
                      <a:gd name="connsiteY2" fmla="*/ 509 h 53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188" h="53563">
                        <a:moveTo>
                          <a:pt x="35338" y="509"/>
                        </a:moveTo>
                        <a:cubicBezTo>
                          <a:pt x="49435" y="5176"/>
                          <a:pt x="31337" y="41086"/>
                          <a:pt x="0" y="53563"/>
                        </a:cubicBezTo>
                        <a:cubicBezTo>
                          <a:pt x="762" y="24036"/>
                          <a:pt x="21241" y="-4158"/>
                          <a:pt x="35338" y="5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E7D5EA77-39E8-78DA-307B-E7E0CB88A1F6}"/>
                      </a:ext>
                    </a:extLst>
                  </p:cNvPr>
                  <p:cNvSpPr/>
                  <p:nvPr/>
                </p:nvSpPr>
                <p:spPr>
                  <a:xfrm>
                    <a:off x="1616583" y="1499167"/>
                    <a:ext cx="55017" cy="24068"/>
                  </a:xfrm>
                  <a:custGeom>
                    <a:avLst/>
                    <a:gdLst>
                      <a:gd name="connsiteX0" fmla="*/ 54769 w 55017"/>
                      <a:gd name="connsiteY0" fmla="*/ 1020 h 24068"/>
                      <a:gd name="connsiteX1" fmla="*/ 0 w 55017"/>
                      <a:gd name="connsiteY1" fmla="*/ 23880 h 24068"/>
                      <a:gd name="connsiteX2" fmla="*/ 54769 w 55017"/>
                      <a:gd name="connsiteY2" fmla="*/ 1020 h 2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5017" h="24068">
                        <a:moveTo>
                          <a:pt x="54769" y="1020"/>
                        </a:moveTo>
                        <a:cubicBezTo>
                          <a:pt x="58293" y="5402"/>
                          <a:pt x="23622" y="26261"/>
                          <a:pt x="0" y="23880"/>
                        </a:cubicBezTo>
                        <a:cubicBezTo>
                          <a:pt x="14668" y="6259"/>
                          <a:pt x="51340" y="-3266"/>
                          <a:pt x="54769" y="1020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7DD9F10B-C256-89EE-B720-3D76A1B3DB35}"/>
                      </a:ext>
                    </a:extLst>
                  </p:cNvPr>
                  <p:cNvSpPr/>
                  <p:nvPr/>
                </p:nvSpPr>
                <p:spPr>
                  <a:xfrm>
                    <a:off x="1513684" y="1475461"/>
                    <a:ext cx="35461" cy="51872"/>
                  </a:xfrm>
                  <a:custGeom>
                    <a:avLst/>
                    <a:gdLst>
                      <a:gd name="connsiteX0" fmla="*/ 2886 w 35461"/>
                      <a:gd name="connsiteY0" fmla="*/ 1009 h 51872"/>
                      <a:gd name="connsiteX1" fmla="*/ 35461 w 35461"/>
                      <a:gd name="connsiteY1" fmla="*/ 51873 h 51872"/>
                      <a:gd name="connsiteX2" fmla="*/ 2886 w 35461"/>
                      <a:gd name="connsiteY2" fmla="*/ 1009 h 51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1" h="51872">
                        <a:moveTo>
                          <a:pt x="2886" y="1009"/>
                        </a:moveTo>
                        <a:cubicBezTo>
                          <a:pt x="-6734" y="7010"/>
                          <a:pt x="8601" y="40824"/>
                          <a:pt x="35461" y="51873"/>
                        </a:cubicBezTo>
                        <a:cubicBezTo>
                          <a:pt x="35176" y="17011"/>
                          <a:pt x="12601" y="-5087"/>
                          <a:pt x="2886" y="10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EBFB1FF7-0F0B-317B-0B17-EB8E0EEAC5D9}"/>
                      </a:ext>
                    </a:extLst>
                  </p:cNvPr>
                  <p:cNvSpPr/>
                  <p:nvPr/>
                </p:nvSpPr>
                <p:spPr>
                  <a:xfrm>
                    <a:off x="1456392" y="1511086"/>
                    <a:ext cx="56177" cy="17254"/>
                  </a:xfrm>
                  <a:custGeom>
                    <a:avLst/>
                    <a:gdLst>
                      <a:gd name="connsiteX0" fmla="*/ 76 w 56177"/>
                      <a:gd name="connsiteY0" fmla="*/ 3103 h 17254"/>
                      <a:gd name="connsiteX1" fmla="*/ 56178 w 56177"/>
                      <a:gd name="connsiteY1" fmla="*/ 16343 h 17254"/>
                      <a:gd name="connsiteX2" fmla="*/ 76 w 56177"/>
                      <a:gd name="connsiteY2" fmla="*/ 3103 h 17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177" h="17254">
                        <a:moveTo>
                          <a:pt x="76" y="3103"/>
                        </a:moveTo>
                        <a:cubicBezTo>
                          <a:pt x="-1829" y="8723"/>
                          <a:pt x="32651" y="20629"/>
                          <a:pt x="56178" y="16343"/>
                        </a:cubicBezTo>
                        <a:cubicBezTo>
                          <a:pt x="27603" y="150"/>
                          <a:pt x="2362" y="-3469"/>
                          <a:pt x="76" y="3103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7F3754E2-8970-A320-619D-8F5BE68E19A4}"/>
                      </a:ext>
                    </a:extLst>
                  </p:cNvPr>
                  <p:cNvSpPr/>
                  <p:nvPr/>
                </p:nvSpPr>
                <p:spPr>
                  <a:xfrm>
                    <a:off x="1495230" y="1524186"/>
                    <a:ext cx="137081" cy="40498"/>
                  </a:xfrm>
                  <a:custGeom>
                    <a:avLst/>
                    <a:gdLst>
                      <a:gd name="connsiteX0" fmla="*/ 3909 w 137081"/>
                      <a:gd name="connsiteY0" fmla="*/ 4480 h 40498"/>
                      <a:gd name="connsiteX1" fmla="*/ 132306 w 137081"/>
                      <a:gd name="connsiteY1" fmla="*/ 4 h 40498"/>
                      <a:gd name="connsiteX2" fmla="*/ 136497 w 137081"/>
                      <a:gd name="connsiteY2" fmla="*/ 3909 h 40498"/>
                      <a:gd name="connsiteX3" fmla="*/ 137069 w 137081"/>
                      <a:gd name="connsiteY3" fmla="*/ 18101 h 40498"/>
                      <a:gd name="connsiteX4" fmla="*/ 119543 w 137081"/>
                      <a:gd name="connsiteY4" fmla="*/ 36961 h 40498"/>
                      <a:gd name="connsiteX5" fmla="*/ 19530 w 137081"/>
                      <a:gd name="connsiteY5" fmla="*/ 40485 h 40498"/>
                      <a:gd name="connsiteX6" fmla="*/ 575 w 137081"/>
                      <a:gd name="connsiteY6" fmla="*/ 22864 h 40498"/>
                      <a:gd name="connsiteX7" fmla="*/ 4 w 137081"/>
                      <a:gd name="connsiteY7" fmla="*/ 8671 h 40498"/>
                      <a:gd name="connsiteX8" fmla="*/ 3909 w 137081"/>
                      <a:gd name="connsiteY8" fmla="*/ 4480 h 40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081" h="40498">
                        <a:moveTo>
                          <a:pt x="3909" y="4480"/>
                        </a:moveTo>
                        <a:lnTo>
                          <a:pt x="132306" y="4"/>
                        </a:lnTo>
                        <a:cubicBezTo>
                          <a:pt x="134592" y="-92"/>
                          <a:pt x="136497" y="1718"/>
                          <a:pt x="136497" y="3909"/>
                        </a:cubicBezTo>
                        <a:lnTo>
                          <a:pt x="137069" y="18101"/>
                        </a:lnTo>
                        <a:cubicBezTo>
                          <a:pt x="137450" y="28102"/>
                          <a:pt x="129544" y="36675"/>
                          <a:pt x="119543" y="36961"/>
                        </a:cubicBezTo>
                        <a:lnTo>
                          <a:pt x="19530" y="40485"/>
                        </a:lnTo>
                        <a:cubicBezTo>
                          <a:pt x="9529" y="40866"/>
                          <a:pt x="956" y="32960"/>
                          <a:pt x="575" y="22864"/>
                        </a:cubicBezTo>
                        <a:lnTo>
                          <a:pt x="4" y="8671"/>
                        </a:lnTo>
                        <a:cubicBezTo>
                          <a:pt x="-91" y="6481"/>
                          <a:pt x="1623" y="4576"/>
                          <a:pt x="3909" y="448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86" name="图形 6">
              <a:extLst>
                <a:ext uri="{FF2B5EF4-FFF2-40B4-BE49-F238E27FC236}">
                  <a16:creationId xmlns:a16="http://schemas.microsoft.com/office/drawing/2014/main" id="{52FC77E2-088C-67A3-13D1-186BE341B2B9}"/>
                </a:ext>
              </a:extLst>
            </p:cNvPr>
            <p:cNvGrpSpPr/>
            <p:nvPr/>
          </p:nvGrpSpPr>
          <p:grpSpPr>
            <a:xfrm>
              <a:off x="223792" y="2327644"/>
              <a:ext cx="1315415" cy="1401663"/>
              <a:chOff x="-14" y="-15"/>
              <a:chExt cx="1061556" cy="1131159"/>
            </a:xfrm>
          </p:grpSpPr>
          <p:grpSp>
            <p:nvGrpSpPr>
              <p:cNvPr id="87" name="图形 6">
                <a:extLst>
                  <a:ext uri="{FF2B5EF4-FFF2-40B4-BE49-F238E27FC236}">
                    <a16:creationId xmlns:a16="http://schemas.microsoft.com/office/drawing/2014/main" id="{0904744F-878C-E08C-33C3-4D991307C47F}"/>
                  </a:ext>
                </a:extLst>
              </p:cNvPr>
              <p:cNvGrpSpPr/>
              <p:nvPr/>
            </p:nvGrpSpPr>
            <p:grpSpPr>
              <a:xfrm>
                <a:off x="-14" y="-15"/>
                <a:ext cx="1061556" cy="1131159"/>
                <a:chOff x="-14" y="-15"/>
                <a:chExt cx="1061556" cy="1131159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112E957-5548-955B-4F48-9A28EC40DD87}"/>
                    </a:ext>
                  </a:extLst>
                </p:cNvPr>
                <p:cNvSpPr/>
                <p:nvPr/>
              </p:nvSpPr>
              <p:spPr>
                <a:xfrm>
                  <a:off x="717755" y="-15"/>
                  <a:ext cx="343786" cy="703531"/>
                </a:xfrm>
                <a:custGeom>
                  <a:avLst/>
                  <a:gdLst>
                    <a:gd name="connsiteX0" fmla="*/ 48 w 343786"/>
                    <a:gd name="connsiteY0" fmla="*/ 703532 h 703531"/>
                    <a:gd name="connsiteX1" fmla="*/ 304182 w 343786"/>
                    <a:gd name="connsiteY1" fmla="*/ 3920 h 703531"/>
                    <a:gd name="connsiteX2" fmla="*/ 65866 w 343786"/>
                    <a:gd name="connsiteY2" fmla="*/ 673337 h 703531"/>
                    <a:gd name="connsiteX3" fmla="*/ 48 w 343786"/>
                    <a:gd name="connsiteY3" fmla="*/ 703532 h 70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3786" h="703531">
                      <a:moveTo>
                        <a:pt x="48" y="703532"/>
                      </a:moveTo>
                      <a:cubicBezTo>
                        <a:pt x="-2524" y="491600"/>
                        <a:pt x="97680" y="113172"/>
                        <a:pt x="304182" y="3920"/>
                      </a:cubicBezTo>
                      <a:cubicBezTo>
                        <a:pt x="405623" y="-49705"/>
                        <a:pt x="307230" y="460930"/>
                        <a:pt x="65866" y="673337"/>
                      </a:cubicBezTo>
                      <a:lnTo>
                        <a:pt x="48" y="703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6D9D631-AF65-8C93-BC2F-365A18423F7D}"/>
                    </a:ext>
                  </a:extLst>
                </p:cNvPr>
                <p:cNvSpPr/>
                <p:nvPr/>
              </p:nvSpPr>
              <p:spPr>
                <a:xfrm>
                  <a:off x="768381" y="5619"/>
                  <a:ext cx="293089" cy="627221"/>
                </a:xfrm>
                <a:custGeom>
                  <a:avLst/>
                  <a:gdLst>
                    <a:gd name="connsiteX0" fmla="*/ 28861 w 293089"/>
                    <a:gd name="connsiteY0" fmla="*/ 480822 h 627221"/>
                    <a:gd name="connsiteX1" fmla="*/ 279845 w 293089"/>
                    <a:gd name="connsiteY1" fmla="*/ 0 h 627221"/>
                    <a:gd name="connsiteX2" fmla="*/ 56483 w 293089"/>
                    <a:gd name="connsiteY2" fmla="*/ 627221 h 627221"/>
                    <a:gd name="connsiteX3" fmla="*/ 0 w 293089"/>
                    <a:gd name="connsiteY3" fmla="*/ 607028 h 627221"/>
                    <a:gd name="connsiteX4" fmla="*/ 28861 w 293089"/>
                    <a:gd name="connsiteY4" fmla="*/ 480822 h 627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089" h="627221">
                      <a:moveTo>
                        <a:pt x="28861" y="480822"/>
                      </a:moveTo>
                      <a:cubicBezTo>
                        <a:pt x="66199" y="342995"/>
                        <a:pt x="149066" y="94679"/>
                        <a:pt x="279845" y="0"/>
                      </a:cubicBezTo>
                      <a:cubicBezTo>
                        <a:pt x="328041" y="50197"/>
                        <a:pt x="242697" y="423958"/>
                        <a:pt x="56483" y="627221"/>
                      </a:cubicBezTo>
                      <a:cubicBezTo>
                        <a:pt x="48958" y="592741"/>
                        <a:pt x="17145" y="639889"/>
                        <a:pt x="0" y="607028"/>
                      </a:cubicBezTo>
                      <a:cubicBezTo>
                        <a:pt x="2762" y="593408"/>
                        <a:pt x="25622" y="497015"/>
                        <a:pt x="28861" y="48082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378385-B1A7-2C58-AB4C-5C9A994CEC04}"/>
                    </a:ext>
                  </a:extLst>
                </p:cNvPr>
                <p:cNvSpPr/>
                <p:nvPr/>
              </p:nvSpPr>
              <p:spPr>
                <a:xfrm>
                  <a:off x="-14" y="214701"/>
                  <a:ext cx="623616" cy="510531"/>
                </a:xfrm>
                <a:custGeom>
                  <a:avLst/>
                  <a:gdLst>
                    <a:gd name="connsiteX0" fmla="*/ 623616 w 623616"/>
                    <a:gd name="connsiteY0" fmla="*/ 510532 h 510531"/>
                    <a:gd name="connsiteX1" fmla="*/ 25065 w 623616"/>
                    <a:gd name="connsiteY1" fmla="*/ 87 h 510531"/>
                    <a:gd name="connsiteX2" fmla="*/ 548845 w 623616"/>
                    <a:gd name="connsiteY2" fmla="*/ 510246 h 510531"/>
                    <a:gd name="connsiteX3" fmla="*/ 623616 w 623616"/>
                    <a:gd name="connsiteY3" fmla="*/ 510532 h 510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616" h="510531">
                      <a:moveTo>
                        <a:pt x="623616" y="510532"/>
                      </a:moveTo>
                      <a:cubicBezTo>
                        <a:pt x="530176" y="316889"/>
                        <a:pt x="266143" y="14279"/>
                        <a:pt x="25065" y="87"/>
                      </a:cubicBezTo>
                      <a:cubicBezTo>
                        <a:pt x="-93331" y="-6962"/>
                        <a:pt x="228805" y="416520"/>
                        <a:pt x="548845" y="510246"/>
                      </a:cubicBezTo>
                      <a:lnTo>
                        <a:pt x="623616" y="510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5A0F656-55FD-1D8F-AA49-79DF0E037963}"/>
                    </a:ext>
                  </a:extLst>
                </p:cNvPr>
                <p:cNvSpPr/>
                <p:nvPr/>
              </p:nvSpPr>
              <p:spPr>
                <a:xfrm>
                  <a:off x="-14" y="214608"/>
                  <a:ext cx="564656" cy="510338"/>
                </a:xfrm>
                <a:custGeom>
                  <a:avLst/>
                  <a:gdLst>
                    <a:gd name="connsiteX0" fmla="*/ 36305 w 564656"/>
                    <a:gd name="connsiteY0" fmla="*/ 942 h 510338"/>
                    <a:gd name="connsiteX1" fmla="*/ 564656 w 564656"/>
                    <a:gd name="connsiteY1" fmla="*/ 510339 h 510338"/>
                    <a:gd name="connsiteX2" fmla="*/ 548845 w 564656"/>
                    <a:gd name="connsiteY2" fmla="*/ 510244 h 510338"/>
                    <a:gd name="connsiteX3" fmla="*/ 25065 w 564656"/>
                    <a:gd name="connsiteY3" fmla="*/ 85 h 510338"/>
                    <a:gd name="connsiteX4" fmla="*/ 36305 w 564656"/>
                    <a:gd name="connsiteY4" fmla="*/ 942 h 51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656" h="510338">
                      <a:moveTo>
                        <a:pt x="36305" y="942"/>
                      </a:moveTo>
                      <a:cubicBezTo>
                        <a:pt x="345772" y="158104"/>
                        <a:pt x="518555" y="429853"/>
                        <a:pt x="564656" y="510339"/>
                      </a:cubicBezTo>
                      <a:lnTo>
                        <a:pt x="548845" y="510244"/>
                      </a:lnTo>
                      <a:cubicBezTo>
                        <a:pt x="228805" y="416613"/>
                        <a:pt x="-93331" y="-6869"/>
                        <a:pt x="25065" y="85"/>
                      </a:cubicBezTo>
                      <a:cubicBezTo>
                        <a:pt x="28780" y="275"/>
                        <a:pt x="32590" y="656"/>
                        <a:pt x="36305" y="9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1D21BFC-E887-1781-7AB6-4A3D96FF774F}"/>
                    </a:ext>
                  </a:extLst>
                </p:cNvPr>
                <p:cNvSpPr/>
                <p:nvPr/>
              </p:nvSpPr>
              <p:spPr>
                <a:xfrm>
                  <a:off x="366691" y="579306"/>
                  <a:ext cx="685087" cy="551838"/>
                </a:xfrm>
                <a:custGeom>
                  <a:avLst/>
                  <a:gdLst>
                    <a:gd name="connsiteX0" fmla="*/ 362638 w 685087"/>
                    <a:gd name="connsiteY0" fmla="*/ 544834 h 551838"/>
                    <a:gd name="connsiteX1" fmla="*/ 258339 w 685087"/>
                    <a:gd name="connsiteY1" fmla="*/ 14482 h 551838"/>
                    <a:gd name="connsiteX2" fmla="*/ 362638 w 685087"/>
                    <a:gd name="connsiteY2" fmla="*/ 544834 h 55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5087" h="551838">
                      <a:moveTo>
                        <a:pt x="362638" y="544834"/>
                      </a:moveTo>
                      <a:cubicBezTo>
                        <a:pt x="928518" y="481683"/>
                        <a:pt x="656199" y="-98199"/>
                        <a:pt x="258339" y="14482"/>
                      </a:cubicBezTo>
                      <a:cubicBezTo>
                        <a:pt x="-58176" y="104017"/>
                        <a:pt x="-148759" y="617415"/>
                        <a:pt x="362638" y="5448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29C5159-CD28-EAAD-A06D-E2DF264121D7}"/>
                    </a:ext>
                  </a:extLst>
                </p:cNvPr>
                <p:cNvSpPr/>
                <p:nvPr/>
              </p:nvSpPr>
              <p:spPr>
                <a:xfrm>
                  <a:off x="559429" y="486987"/>
                  <a:ext cx="165578" cy="137852"/>
                </a:xfrm>
                <a:custGeom>
                  <a:avLst/>
                  <a:gdLst>
                    <a:gd name="connsiteX0" fmla="*/ 545 w 165578"/>
                    <a:gd name="connsiteY0" fmla="*/ 137852 h 137852"/>
                    <a:gd name="connsiteX1" fmla="*/ 21691 w 165578"/>
                    <a:gd name="connsiteY1" fmla="*/ 46603 h 137852"/>
                    <a:gd name="connsiteX2" fmla="*/ 42836 w 165578"/>
                    <a:gd name="connsiteY2" fmla="*/ 82607 h 137852"/>
                    <a:gd name="connsiteX3" fmla="*/ 82270 w 165578"/>
                    <a:gd name="connsiteY3" fmla="*/ 407 h 137852"/>
                    <a:gd name="connsiteX4" fmla="*/ 103035 w 165578"/>
                    <a:gd name="connsiteY4" fmla="*/ 61081 h 137852"/>
                    <a:gd name="connsiteX5" fmla="*/ 163233 w 165578"/>
                    <a:gd name="connsiteY5" fmla="*/ 46698 h 137852"/>
                    <a:gd name="connsiteX6" fmla="*/ 114464 w 165578"/>
                    <a:gd name="connsiteY6" fmla="*/ 108611 h 137852"/>
                    <a:gd name="connsiteX7" fmla="*/ 545 w 165578"/>
                    <a:gd name="connsiteY7" fmla="*/ 137852 h 13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578" h="137852">
                      <a:moveTo>
                        <a:pt x="545" y="137852"/>
                      </a:moveTo>
                      <a:cubicBezTo>
                        <a:pt x="545" y="137852"/>
                        <a:pt x="-5360" y="54604"/>
                        <a:pt x="21691" y="46603"/>
                      </a:cubicBezTo>
                      <a:cubicBezTo>
                        <a:pt x="48742" y="38602"/>
                        <a:pt x="42836" y="82607"/>
                        <a:pt x="42836" y="82607"/>
                      </a:cubicBezTo>
                      <a:cubicBezTo>
                        <a:pt x="42836" y="82607"/>
                        <a:pt x="56933" y="-6737"/>
                        <a:pt x="82270" y="407"/>
                      </a:cubicBezTo>
                      <a:cubicBezTo>
                        <a:pt x="107702" y="7550"/>
                        <a:pt x="103035" y="61081"/>
                        <a:pt x="103035" y="61081"/>
                      </a:cubicBezTo>
                      <a:cubicBezTo>
                        <a:pt x="103035" y="61081"/>
                        <a:pt x="147992" y="10408"/>
                        <a:pt x="163233" y="46698"/>
                      </a:cubicBezTo>
                      <a:cubicBezTo>
                        <a:pt x="178472" y="82988"/>
                        <a:pt x="114464" y="108611"/>
                        <a:pt x="114464" y="108611"/>
                      </a:cubicBezTo>
                      <a:lnTo>
                        <a:pt x="545" y="1378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8" name="图形 6">
                <a:extLst>
                  <a:ext uri="{FF2B5EF4-FFF2-40B4-BE49-F238E27FC236}">
                    <a16:creationId xmlns:a16="http://schemas.microsoft.com/office/drawing/2014/main" id="{1E3629AE-7B2A-CAE0-C7F3-5C669009B6D2}"/>
                  </a:ext>
                </a:extLst>
              </p:cNvPr>
              <p:cNvGrpSpPr/>
              <p:nvPr/>
            </p:nvGrpSpPr>
            <p:grpSpPr>
              <a:xfrm>
                <a:off x="498887" y="656626"/>
                <a:ext cx="506604" cy="378056"/>
                <a:chOff x="498887" y="656626"/>
                <a:chExt cx="506604" cy="378056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4BC9224-91C8-AA23-1EB4-BC210D93633A}"/>
                    </a:ext>
                  </a:extLst>
                </p:cNvPr>
                <p:cNvSpPr/>
                <p:nvPr/>
              </p:nvSpPr>
              <p:spPr>
                <a:xfrm>
                  <a:off x="668997" y="884978"/>
                  <a:ext cx="162886" cy="70551"/>
                </a:xfrm>
                <a:custGeom>
                  <a:avLst/>
                  <a:gdLst>
                    <a:gd name="connsiteX0" fmla="*/ 152534 w 162886"/>
                    <a:gd name="connsiteY0" fmla="*/ 6180 h 70551"/>
                    <a:gd name="connsiteX1" fmla="*/ 153772 w 162886"/>
                    <a:gd name="connsiteY1" fmla="*/ 656 h 70551"/>
                    <a:gd name="connsiteX2" fmla="*/ 159297 w 162886"/>
                    <a:gd name="connsiteY2" fmla="*/ 1894 h 70551"/>
                    <a:gd name="connsiteX3" fmla="*/ 162535 w 162886"/>
                    <a:gd name="connsiteY3" fmla="*/ 17801 h 70551"/>
                    <a:gd name="connsiteX4" fmla="*/ 157487 w 162886"/>
                    <a:gd name="connsiteY4" fmla="*/ 28850 h 70551"/>
                    <a:gd name="connsiteX5" fmla="*/ 147867 w 162886"/>
                    <a:gd name="connsiteY5" fmla="*/ 37518 h 70551"/>
                    <a:gd name="connsiteX6" fmla="*/ 114339 w 162886"/>
                    <a:gd name="connsiteY6" fmla="*/ 43709 h 70551"/>
                    <a:gd name="connsiteX7" fmla="*/ 93193 w 162886"/>
                    <a:gd name="connsiteY7" fmla="*/ 32565 h 70551"/>
                    <a:gd name="connsiteX8" fmla="*/ 81668 w 162886"/>
                    <a:gd name="connsiteY8" fmla="*/ 19896 h 70551"/>
                    <a:gd name="connsiteX9" fmla="*/ 80144 w 162886"/>
                    <a:gd name="connsiteY9" fmla="*/ 28278 h 70551"/>
                    <a:gd name="connsiteX10" fmla="*/ 48426 w 162886"/>
                    <a:gd name="connsiteY10" fmla="*/ 68474 h 70551"/>
                    <a:gd name="connsiteX11" fmla="*/ 30804 w 162886"/>
                    <a:gd name="connsiteY11" fmla="*/ 70284 h 70551"/>
                    <a:gd name="connsiteX12" fmla="*/ 14898 w 162886"/>
                    <a:gd name="connsiteY12" fmla="*/ 64759 h 70551"/>
                    <a:gd name="connsiteX13" fmla="*/ 134 w 162886"/>
                    <a:gd name="connsiteY13" fmla="*/ 35613 h 70551"/>
                    <a:gd name="connsiteX14" fmla="*/ 4515 w 162886"/>
                    <a:gd name="connsiteY14" fmla="*/ 31993 h 70551"/>
                    <a:gd name="connsiteX15" fmla="*/ 8135 w 162886"/>
                    <a:gd name="connsiteY15" fmla="*/ 36375 h 70551"/>
                    <a:gd name="connsiteX16" fmla="*/ 19089 w 162886"/>
                    <a:gd name="connsiteY16" fmla="*/ 57996 h 70551"/>
                    <a:gd name="connsiteX17" fmla="*/ 31662 w 162886"/>
                    <a:gd name="connsiteY17" fmla="*/ 62283 h 70551"/>
                    <a:gd name="connsiteX18" fmla="*/ 45759 w 162886"/>
                    <a:gd name="connsiteY18" fmla="*/ 60854 h 70551"/>
                    <a:gd name="connsiteX19" fmla="*/ 72048 w 162886"/>
                    <a:gd name="connsiteY19" fmla="*/ 26659 h 70551"/>
                    <a:gd name="connsiteX20" fmla="*/ 73857 w 162886"/>
                    <a:gd name="connsiteY20" fmla="*/ 15420 h 70551"/>
                    <a:gd name="connsiteX21" fmla="*/ 73191 w 162886"/>
                    <a:gd name="connsiteY21" fmla="*/ 7609 h 70551"/>
                    <a:gd name="connsiteX22" fmla="*/ 74810 w 162886"/>
                    <a:gd name="connsiteY22" fmla="*/ 2751 h 70551"/>
                    <a:gd name="connsiteX23" fmla="*/ 80334 w 162886"/>
                    <a:gd name="connsiteY23" fmla="*/ 4085 h 70551"/>
                    <a:gd name="connsiteX24" fmla="*/ 98337 w 162886"/>
                    <a:gd name="connsiteY24" fmla="*/ 26659 h 70551"/>
                    <a:gd name="connsiteX25" fmla="*/ 115482 w 162886"/>
                    <a:gd name="connsiteY25" fmla="*/ 35898 h 70551"/>
                    <a:gd name="connsiteX26" fmla="*/ 143295 w 162886"/>
                    <a:gd name="connsiteY26" fmla="*/ 30850 h 70551"/>
                    <a:gd name="connsiteX27" fmla="*/ 150819 w 162886"/>
                    <a:gd name="connsiteY27" fmla="*/ 24183 h 70551"/>
                    <a:gd name="connsiteX28" fmla="*/ 154344 w 162886"/>
                    <a:gd name="connsiteY28" fmla="*/ 16563 h 70551"/>
                    <a:gd name="connsiteX29" fmla="*/ 152534 w 162886"/>
                    <a:gd name="connsiteY29" fmla="*/ 6180 h 70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2886" h="70551">
                      <a:moveTo>
                        <a:pt x="152534" y="6180"/>
                      </a:moveTo>
                      <a:cubicBezTo>
                        <a:pt x="151296" y="4275"/>
                        <a:pt x="151867" y="1799"/>
                        <a:pt x="153772" y="656"/>
                      </a:cubicBezTo>
                      <a:cubicBezTo>
                        <a:pt x="155677" y="-582"/>
                        <a:pt x="158154" y="-11"/>
                        <a:pt x="159297" y="1894"/>
                      </a:cubicBezTo>
                      <a:cubicBezTo>
                        <a:pt x="162535" y="7133"/>
                        <a:pt x="163488" y="12562"/>
                        <a:pt x="162535" y="17801"/>
                      </a:cubicBezTo>
                      <a:cubicBezTo>
                        <a:pt x="161773" y="21706"/>
                        <a:pt x="160059" y="25516"/>
                        <a:pt x="157487" y="28850"/>
                      </a:cubicBezTo>
                      <a:cubicBezTo>
                        <a:pt x="155010" y="32088"/>
                        <a:pt x="151677" y="35041"/>
                        <a:pt x="147867" y="37518"/>
                      </a:cubicBezTo>
                      <a:cubicBezTo>
                        <a:pt x="139008" y="43137"/>
                        <a:pt x="126912" y="45995"/>
                        <a:pt x="114339" y="43709"/>
                      </a:cubicBezTo>
                      <a:cubicBezTo>
                        <a:pt x="107671" y="42471"/>
                        <a:pt x="100527" y="39042"/>
                        <a:pt x="93193" y="32565"/>
                      </a:cubicBezTo>
                      <a:cubicBezTo>
                        <a:pt x="89383" y="29231"/>
                        <a:pt x="85573" y="25040"/>
                        <a:pt x="81668" y="19896"/>
                      </a:cubicBezTo>
                      <a:cubicBezTo>
                        <a:pt x="81287" y="22563"/>
                        <a:pt x="80715" y="25326"/>
                        <a:pt x="80144" y="28278"/>
                      </a:cubicBezTo>
                      <a:cubicBezTo>
                        <a:pt x="75191" y="51329"/>
                        <a:pt x="62427" y="63807"/>
                        <a:pt x="48426" y="68474"/>
                      </a:cubicBezTo>
                      <a:cubicBezTo>
                        <a:pt x="42520" y="70379"/>
                        <a:pt x="36519" y="70950"/>
                        <a:pt x="30804" y="70284"/>
                      </a:cubicBezTo>
                      <a:cubicBezTo>
                        <a:pt x="25089" y="69617"/>
                        <a:pt x="19565" y="67712"/>
                        <a:pt x="14898" y="64759"/>
                      </a:cubicBezTo>
                      <a:cubicBezTo>
                        <a:pt x="5277" y="58758"/>
                        <a:pt x="-1009" y="48471"/>
                        <a:pt x="134" y="35613"/>
                      </a:cubicBezTo>
                      <a:cubicBezTo>
                        <a:pt x="324" y="33422"/>
                        <a:pt x="2325" y="31803"/>
                        <a:pt x="4515" y="31993"/>
                      </a:cubicBezTo>
                      <a:cubicBezTo>
                        <a:pt x="6706" y="32184"/>
                        <a:pt x="8325" y="34184"/>
                        <a:pt x="8135" y="36375"/>
                      </a:cubicBezTo>
                      <a:cubicBezTo>
                        <a:pt x="7278" y="45900"/>
                        <a:pt x="11945" y="53520"/>
                        <a:pt x="19089" y="57996"/>
                      </a:cubicBezTo>
                      <a:cubicBezTo>
                        <a:pt x="22708" y="60282"/>
                        <a:pt x="27090" y="61806"/>
                        <a:pt x="31662" y="62283"/>
                      </a:cubicBezTo>
                      <a:cubicBezTo>
                        <a:pt x="36234" y="62854"/>
                        <a:pt x="41091" y="62378"/>
                        <a:pt x="45759" y="60854"/>
                      </a:cubicBezTo>
                      <a:cubicBezTo>
                        <a:pt x="57189" y="57044"/>
                        <a:pt x="67857" y="46376"/>
                        <a:pt x="72048" y="26659"/>
                      </a:cubicBezTo>
                      <a:cubicBezTo>
                        <a:pt x="72905" y="22659"/>
                        <a:pt x="73667" y="18849"/>
                        <a:pt x="73857" y="15420"/>
                      </a:cubicBezTo>
                      <a:cubicBezTo>
                        <a:pt x="74048" y="12372"/>
                        <a:pt x="73953" y="9705"/>
                        <a:pt x="73191" y="7609"/>
                      </a:cubicBezTo>
                      <a:cubicBezTo>
                        <a:pt x="72524" y="5799"/>
                        <a:pt x="73191" y="3799"/>
                        <a:pt x="74810" y="2751"/>
                      </a:cubicBezTo>
                      <a:cubicBezTo>
                        <a:pt x="76715" y="1608"/>
                        <a:pt x="79191" y="2180"/>
                        <a:pt x="80334" y="4085"/>
                      </a:cubicBezTo>
                      <a:cubicBezTo>
                        <a:pt x="86621" y="14181"/>
                        <a:pt x="92622" y="21516"/>
                        <a:pt x="98337" y="26659"/>
                      </a:cubicBezTo>
                      <a:cubicBezTo>
                        <a:pt x="104528" y="32088"/>
                        <a:pt x="110243" y="34946"/>
                        <a:pt x="115482" y="35898"/>
                      </a:cubicBezTo>
                      <a:cubicBezTo>
                        <a:pt x="125864" y="37803"/>
                        <a:pt x="135865" y="35422"/>
                        <a:pt x="143295" y="30850"/>
                      </a:cubicBezTo>
                      <a:cubicBezTo>
                        <a:pt x="146343" y="28945"/>
                        <a:pt x="148914" y="26659"/>
                        <a:pt x="150819" y="24183"/>
                      </a:cubicBezTo>
                      <a:cubicBezTo>
                        <a:pt x="152629" y="21801"/>
                        <a:pt x="153867" y="19230"/>
                        <a:pt x="154344" y="16563"/>
                      </a:cubicBezTo>
                      <a:cubicBezTo>
                        <a:pt x="155201" y="13038"/>
                        <a:pt x="154629" y="9609"/>
                        <a:pt x="152534" y="618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BB2F3B01-F35C-127E-6D2E-095E07C407DC}"/>
                    </a:ext>
                  </a:extLst>
                </p:cNvPr>
                <p:cNvSpPr/>
                <p:nvPr/>
              </p:nvSpPr>
              <p:spPr>
                <a:xfrm>
                  <a:off x="913415" y="801115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370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6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370"/>
                      </a:cubicBezTo>
                      <a:cubicBezTo>
                        <a:pt x="84995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BEF0126A-927F-8060-63BE-95A80FC6665F}"/>
                    </a:ext>
                  </a:extLst>
                </p:cNvPr>
                <p:cNvSpPr/>
                <p:nvPr/>
              </p:nvSpPr>
              <p:spPr>
                <a:xfrm>
                  <a:off x="498887" y="900079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275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7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275"/>
                      </a:cubicBezTo>
                      <a:cubicBezTo>
                        <a:pt x="84900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217EC5C6-DD5D-3ECF-EBA5-C7E940AF5E31}"/>
                    </a:ext>
                  </a:extLst>
                </p:cNvPr>
                <p:cNvSpPr/>
                <p:nvPr/>
              </p:nvSpPr>
              <p:spPr>
                <a:xfrm>
                  <a:off x="525232" y="712954"/>
                  <a:ext cx="75647" cy="51476"/>
                </a:xfrm>
                <a:custGeom>
                  <a:avLst/>
                  <a:gdLst>
                    <a:gd name="connsiteX0" fmla="*/ 19978 w 75647"/>
                    <a:gd name="connsiteY0" fmla="*/ 26281 h 51476"/>
                    <a:gd name="connsiteX1" fmla="*/ 67127 w 75647"/>
                    <a:gd name="connsiteY1" fmla="*/ 563 h 51476"/>
                    <a:gd name="connsiteX2" fmla="*/ 64079 w 75647"/>
                    <a:gd name="connsiteY2" fmla="*/ 31519 h 51476"/>
                    <a:gd name="connsiteX3" fmla="*/ 19978 w 75647"/>
                    <a:gd name="connsiteY3" fmla="*/ 26281 h 5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647" h="51476">
                      <a:moveTo>
                        <a:pt x="19978" y="26281"/>
                      </a:moveTo>
                      <a:cubicBezTo>
                        <a:pt x="36456" y="13041"/>
                        <a:pt x="59126" y="-3247"/>
                        <a:pt x="67127" y="563"/>
                      </a:cubicBezTo>
                      <a:cubicBezTo>
                        <a:pt x="80176" y="6850"/>
                        <a:pt x="77509" y="24185"/>
                        <a:pt x="64079" y="31519"/>
                      </a:cubicBezTo>
                      <a:cubicBezTo>
                        <a:pt x="35980" y="46950"/>
                        <a:pt x="-34219" y="69810"/>
                        <a:pt x="19978" y="2628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8B942F0-4F39-9CFF-FAC0-1EE98222E19F}"/>
                    </a:ext>
                  </a:extLst>
                </p:cNvPr>
                <p:cNvSpPr/>
                <p:nvPr/>
              </p:nvSpPr>
              <p:spPr>
                <a:xfrm>
                  <a:off x="786712" y="656626"/>
                  <a:ext cx="85067" cy="30098"/>
                </a:xfrm>
                <a:custGeom>
                  <a:avLst/>
                  <a:gdLst>
                    <a:gd name="connsiteX0" fmla="*/ 57012 w 85067"/>
                    <a:gd name="connsiteY0" fmla="*/ 5361 h 30098"/>
                    <a:gd name="connsiteX1" fmla="*/ 3291 w 85067"/>
                    <a:gd name="connsiteY1" fmla="*/ 3742 h 30098"/>
                    <a:gd name="connsiteX2" fmla="*/ 19960 w 85067"/>
                    <a:gd name="connsiteY2" fmla="*/ 30031 h 30098"/>
                    <a:gd name="connsiteX3" fmla="*/ 57012 w 85067"/>
                    <a:gd name="connsiteY3" fmla="*/ 5361 h 3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067" h="30098">
                      <a:moveTo>
                        <a:pt x="57012" y="5361"/>
                      </a:moveTo>
                      <a:cubicBezTo>
                        <a:pt x="36343" y="980"/>
                        <a:pt x="8720" y="-3306"/>
                        <a:pt x="3291" y="3742"/>
                      </a:cubicBezTo>
                      <a:cubicBezTo>
                        <a:pt x="-5567" y="15267"/>
                        <a:pt x="4625" y="29460"/>
                        <a:pt x="19960" y="30031"/>
                      </a:cubicBezTo>
                      <a:cubicBezTo>
                        <a:pt x="52059" y="31079"/>
                        <a:pt x="125021" y="19744"/>
                        <a:pt x="57012" y="536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CEE42705-070C-D669-3DBF-B76BAE478CD1}"/>
                    </a:ext>
                  </a:extLst>
                </p:cNvPr>
                <p:cNvSpPr/>
                <p:nvPr/>
              </p:nvSpPr>
              <p:spPr>
                <a:xfrm>
                  <a:off x="570376" y="822396"/>
                  <a:ext cx="82848" cy="43425"/>
                </a:xfrm>
                <a:custGeom>
                  <a:avLst/>
                  <a:gdLst>
                    <a:gd name="connsiteX0" fmla="*/ 1219 w 82848"/>
                    <a:gd name="connsiteY0" fmla="*/ 43426 h 43425"/>
                    <a:gd name="connsiteX1" fmla="*/ 82848 w 82848"/>
                    <a:gd name="connsiteY1" fmla="*/ 11993 h 43425"/>
                    <a:gd name="connsiteX2" fmla="*/ 76 w 82848"/>
                    <a:gd name="connsiteY2" fmla="*/ 41140 h 43425"/>
                    <a:gd name="connsiteX3" fmla="*/ 1219 w 82848"/>
                    <a:gd name="connsiteY3" fmla="*/ 43426 h 43425"/>
                    <a:gd name="connsiteX4" fmla="*/ 1219 w 82848"/>
                    <a:gd name="connsiteY4" fmla="*/ 43426 h 43425"/>
                    <a:gd name="connsiteX5" fmla="*/ 3886 w 82848"/>
                    <a:gd name="connsiteY5" fmla="*/ 39521 h 43425"/>
                    <a:gd name="connsiteX6" fmla="*/ 3886 w 82848"/>
                    <a:gd name="connsiteY6" fmla="*/ 39521 h 43425"/>
                    <a:gd name="connsiteX7" fmla="*/ 3886 w 82848"/>
                    <a:gd name="connsiteY7" fmla="*/ 39521 h 4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48" h="43425">
                      <a:moveTo>
                        <a:pt x="1219" y="43426"/>
                      </a:moveTo>
                      <a:cubicBezTo>
                        <a:pt x="9887" y="34282"/>
                        <a:pt x="82467" y="16184"/>
                        <a:pt x="82848" y="11993"/>
                      </a:cubicBezTo>
                      <a:cubicBezTo>
                        <a:pt x="82943" y="-6676"/>
                        <a:pt x="17221" y="-8104"/>
                        <a:pt x="76" y="41140"/>
                      </a:cubicBezTo>
                      <a:cubicBezTo>
                        <a:pt x="-115" y="42187"/>
                        <a:pt x="-19" y="43235"/>
                        <a:pt x="1219" y="43426"/>
                      </a:cubicBezTo>
                      <a:lnTo>
                        <a:pt x="1219" y="43426"/>
                      </a:lnTo>
                      <a:close/>
                      <a:moveTo>
                        <a:pt x="3886" y="39521"/>
                      </a:moveTo>
                      <a:cubicBezTo>
                        <a:pt x="3886" y="39521"/>
                        <a:pt x="3886" y="39521"/>
                        <a:pt x="3886" y="39521"/>
                      </a:cubicBezTo>
                      <a:lnTo>
                        <a:pt x="3886" y="39521"/>
                      </a:ln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A2050F6-27A9-C461-5B3E-FC74915B55D9}"/>
                    </a:ext>
                  </a:extLst>
                </p:cNvPr>
                <p:cNvSpPr/>
                <p:nvPr/>
              </p:nvSpPr>
              <p:spPr>
                <a:xfrm>
                  <a:off x="789917" y="774915"/>
                  <a:ext cx="93469" cy="30297"/>
                </a:xfrm>
                <a:custGeom>
                  <a:avLst/>
                  <a:gdLst>
                    <a:gd name="connsiteX0" fmla="*/ 1325 w 93469"/>
                    <a:gd name="connsiteY0" fmla="*/ 30233 h 30297"/>
                    <a:gd name="connsiteX1" fmla="*/ 93431 w 93469"/>
                    <a:gd name="connsiteY1" fmla="*/ 12136 h 30297"/>
                    <a:gd name="connsiteX2" fmla="*/ 1325 w 93469"/>
                    <a:gd name="connsiteY2" fmla="*/ 30233 h 3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469" h="30297">
                      <a:moveTo>
                        <a:pt x="1325" y="30233"/>
                      </a:moveTo>
                      <a:cubicBezTo>
                        <a:pt x="-11058" y="6135"/>
                        <a:pt x="66761" y="-13677"/>
                        <a:pt x="93431" y="12136"/>
                      </a:cubicBezTo>
                      <a:cubicBezTo>
                        <a:pt x="95622" y="14517"/>
                        <a:pt x="2087" y="31471"/>
                        <a:pt x="1325" y="30233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0563B51F-DBD7-AE5B-56F2-1E02F23B8822}"/>
                    </a:ext>
                  </a:extLst>
                </p:cNvPr>
                <p:cNvSpPr/>
                <p:nvPr/>
              </p:nvSpPr>
              <p:spPr>
                <a:xfrm>
                  <a:off x="721328" y="896969"/>
                  <a:ext cx="75384" cy="137709"/>
                </a:xfrm>
                <a:custGeom>
                  <a:avLst/>
                  <a:gdLst>
                    <a:gd name="connsiteX0" fmla="*/ 58769 w 75384"/>
                    <a:gd name="connsiteY0" fmla="*/ 137350 h 137709"/>
                    <a:gd name="connsiteX1" fmla="*/ 0 w 75384"/>
                    <a:gd name="connsiteY1" fmla="*/ 51054 h 137709"/>
                    <a:gd name="connsiteX2" fmla="*/ 25432 w 75384"/>
                    <a:gd name="connsiteY2" fmla="*/ 0 h 137709"/>
                    <a:gd name="connsiteX3" fmla="*/ 69913 w 75384"/>
                    <a:gd name="connsiteY3" fmla="*/ 32004 h 137709"/>
                    <a:gd name="connsiteX4" fmla="*/ 58769 w 75384"/>
                    <a:gd name="connsiteY4" fmla="*/ 137350 h 13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84" h="137709">
                      <a:moveTo>
                        <a:pt x="58769" y="137350"/>
                      </a:moveTo>
                      <a:cubicBezTo>
                        <a:pt x="33623" y="143351"/>
                        <a:pt x="8668" y="72485"/>
                        <a:pt x="0" y="51054"/>
                      </a:cubicBezTo>
                      <a:cubicBezTo>
                        <a:pt x="22479" y="41529"/>
                        <a:pt x="28003" y="7906"/>
                        <a:pt x="25432" y="0"/>
                      </a:cubicBezTo>
                      <a:cubicBezTo>
                        <a:pt x="42100" y="24670"/>
                        <a:pt x="57245" y="32385"/>
                        <a:pt x="69913" y="32004"/>
                      </a:cubicBezTo>
                      <a:cubicBezTo>
                        <a:pt x="70866" y="37433"/>
                        <a:pt x="87058" y="130588"/>
                        <a:pt x="58769" y="13735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D2E287FB-19C2-CB5F-7F9C-CAF5862FD3FD}"/>
                    </a:ext>
                  </a:extLst>
                </p:cNvPr>
                <p:cNvSpPr/>
                <p:nvPr/>
              </p:nvSpPr>
              <p:spPr>
                <a:xfrm>
                  <a:off x="746251" y="969111"/>
                  <a:ext cx="50324" cy="65571"/>
                </a:xfrm>
                <a:custGeom>
                  <a:avLst/>
                  <a:gdLst>
                    <a:gd name="connsiteX0" fmla="*/ 33942 w 50324"/>
                    <a:gd name="connsiteY0" fmla="*/ 65209 h 65571"/>
                    <a:gd name="connsiteX1" fmla="*/ 32 w 50324"/>
                    <a:gd name="connsiteY1" fmla="*/ 35395 h 65571"/>
                    <a:gd name="connsiteX2" fmla="*/ 50324 w 50324"/>
                    <a:gd name="connsiteY2" fmla="*/ 26823 h 65571"/>
                    <a:gd name="connsiteX3" fmla="*/ 33942 w 50324"/>
                    <a:gd name="connsiteY3" fmla="*/ 65209 h 6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324" h="65571">
                      <a:moveTo>
                        <a:pt x="33942" y="65209"/>
                      </a:moveTo>
                      <a:cubicBezTo>
                        <a:pt x="22035" y="68066"/>
                        <a:pt x="10224" y="53683"/>
                        <a:pt x="32" y="35395"/>
                      </a:cubicBezTo>
                      <a:cubicBezTo>
                        <a:pt x="-1206" y="-8896"/>
                        <a:pt x="33275" y="-11468"/>
                        <a:pt x="50324" y="26823"/>
                      </a:cubicBezTo>
                      <a:cubicBezTo>
                        <a:pt x="49467" y="45968"/>
                        <a:pt x="45181" y="62446"/>
                        <a:pt x="33942" y="65209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20FB7D8-9CA4-3140-8071-ED03E2DA3D6D}"/>
                    </a:ext>
                  </a:extLst>
                </p:cNvPr>
                <p:cNvSpPr/>
                <p:nvPr/>
              </p:nvSpPr>
              <p:spPr>
                <a:xfrm>
                  <a:off x="704602" y="852141"/>
                  <a:ext cx="79743" cy="52222"/>
                </a:xfrm>
                <a:custGeom>
                  <a:avLst/>
                  <a:gdLst>
                    <a:gd name="connsiteX0" fmla="*/ 34062 w 79743"/>
                    <a:gd name="connsiteY0" fmla="*/ 1775 h 52222"/>
                    <a:gd name="connsiteX1" fmla="*/ 79306 w 79743"/>
                    <a:gd name="connsiteY1" fmla="*/ 16729 h 52222"/>
                    <a:gd name="connsiteX2" fmla="*/ 45682 w 79743"/>
                    <a:gd name="connsiteY2" fmla="*/ 50448 h 52222"/>
                    <a:gd name="connsiteX3" fmla="*/ 438 w 79743"/>
                    <a:gd name="connsiteY3" fmla="*/ 35494 h 52222"/>
                    <a:gd name="connsiteX4" fmla="*/ 34062 w 79743"/>
                    <a:gd name="connsiteY4" fmla="*/ 1775 h 52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43" h="52222">
                      <a:moveTo>
                        <a:pt x="34062" y="1775"/>
                      </a:moveTo>
                      <a:cubicBezTo>
                        <a:pt x="55874" y="-3464"/>
                        <a:pt x="76067" y="3299"/>
                        <a:pt x="79306" y="16729"/>
                      </a:cubicBezTo>
                      <a:cubicBezTo>
                        <a:pt x="82544" y="30159"/>
                        <a:pt x="67494" y="45304"/>
                        <a:pt x="45682" y="50448"/>
                      </a:cubicBezTo>
                      <a:cubicBezTo>
                        <a:pt x="23870" y="55686"/>
                        <a:pt x="3677" y="48924"/>
                        <a:pt x="438" y="35494"/>
                      </a:cubicBezTo>
                      <a:cubicBezTo>
                        <a:pt x="-2800" y="22063"/>
                        <a:pt x="12250" y="7014"/>
                        <a:pt x="34062" y="1775"/>
                      </a:cubicBezTo>
                      <a:close/>
                    </a:path>
                  </a:pathLst>
                </a:custGeom>
                <a:solidFill>
                  <a:srgbClr val="C0281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5797400D-BB21-28FC-E6D9-75FAF52584F9}"/>
                    </a:ext>
                  </a:extLst>
                </p:cNvPr>
                <p:cNvSpPr/>
                <p:nvPr/>
              </p:nvSpPr>
              <p:spPr>
                <a:xfrm>
                  <a:off x="731322" y="856810"/>
                  <a:ext cx="38399" cy="12880"/>
                </a:xfrm>
                <a:custGeom>
                  <a:avLst/>
                  <a:gdLst>
                    <a:gd name="connsiteX0" fmla="*/ 19724 w 38399"/>
                    <a:gd name="connsiteY0" fmla="*/ 59 h 12880"/>
                    <a:gd name="connsiteX1" fmla="*/ 38393 w 38399"/>
                    <a:gd name="connsiteY1" fmla="*/ 5583 h 12880"/>
                    <a:gd name="connsiteX2" fmla="*/ 18676 w 38399"/>
                    <a:gd name="connsiteY2" fmla="*/ 12822 h 12880"/>
                    <a:gd name="connsiteX3" fmla="*/ 7 w 38399"/>
                    <a:gd name="connsiteY3" fmla="*/ 7298 h 12880"/>
                    <a:gd name="connsiteX4" fmla="*/ 19724 w 38399"/>
                    <a:gd name="connsiteY4" fmla="*/ 59 h 1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99" h="12880">
                      <a:moveTo>
                        <a:pt x="19724" y="59"/>
                      </a:moveTo>
                      <a:cubicBezTo>
                        <a:pt x="30297" y="-418"/>
                        <a:pt x="38679" y="2059"/>
                        <a:pt x="38393" y="5583"/>
                      </a:cubicBezTo>
                      <a:cubicBezTo>
                        <a:pt x="38107" y="9107"/>
                        <a:pt x="29249" y="12346"/>
                        <a:pt x="18676" y="12822"/>
                      </a:cubicBezTo>
                      <a:cubicBezTo>
                        <a:pt x="8103" y="13298"/>
                        <a:pt x="-279" y="10822"/>
                        <a:pt x="7" y="7298"/>
                      </a:cubicBezTo>
                      <a:cubicBezTo>
                        <a:pt x="293" y="3773"/>
                        <a:pt x="9151" y="535"/>
                        <a:pt x="19724" y="59"/>
                      </a:cubicBezTo>
                      <a:close/>
                    </a:path>
                  </a:pathLst>
                </a:custGeom>
                <a:solidFill>
                  <a:srgbClr val="CA5A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AB651D5C-20D7-F99A-B167-DB69BA358231}"/>
              </a:ext>
            </a:extLst>
          </p:cNvPr>
          <p:cNvGrpSpPr/>
          <p:nvPr/>
        </p:nvGrpSpPr>
        <p:grpSpPr>
          <a:xfrm>
            <a:off x="6587273" y="2439040"/>
            <a:ext cx="2246408" cy="2448732"/>
            <a:chOff x="6591264" y="2283718"/>
            <a:chExt cx="2246408" cy="2448732"/>
          </a:xfrm>
        </p:grpSpPr>
        <p:grpSp>
          <p:nvGrpSpPr>
            <p:cNvPr id="174" name="图形 98">
              <a:extLst>
                <a:ext uri="{FF2B5EF4-FFF2-40B4-BE49-F238E27FC236}">
                  <a16:creationId xmlns:a16="http://schemas.microsoft.com/office/drawing/2014/main" id="{7B064678-E247-86B4-E5A9-A2F7CA99C74D}"/>
                </a:ext>
              </a:extLst>
            </p:cNvPr>
            <p:cNvGrpSpPr/>
            <p:nvPr/>
          </p:nvGrpSpPr>
          <p:grpSpPr>
            <a:xfrm>
              <a:off x="7057848" y="3233821"/>
              <a:ext cx="1663147" cy="1498629"/>
              <a:chOff x="376509" y="766745"/>
              <a:chExt cx="1342180" cy="120941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11EF2A7-61BA-4066-84B7-F726A5FA5FEE}"/>
                  </a:ext>
                </a:extLst>
              </p:cNvPr>
              <p:cNvSpPr/>
              <p:nvPr/>
            </p:nvSpPr>
            <p:spPr>
              <a:xfrm>
                <a:off x="1085245" y="1485804"/>
                <a:ext cx="347443" cy="487454"/>
              </a:xfrm>
              <a:custGeom>
                <a:avLst/>
                <a:gdLst>
                  <a:gd name="connsiteX0" fmla="*/ 5748 w 347443"/>
                  <a:gd name="connsiteY0" fmla="*/ 34100 h 487454"/>
                  <a:gd name="connsiteX1" fmla="*/ 192248 w 347443"/>
                  <a:gd name="connsiteY1" fmla="*/ 329184 h 487454"/>
                  <a:gd name="connsiteX2" fmla="*/ 50420 w 347443"/>
                  <a:gd name="connsiteY2" fmla="*/ 479298 h 487454"/>
                  <a:gd name="connsiteX3" fmla="*/ 326931 w 347443"/>
                  <a:gd name="connsiteY3" fmla="*/ 354425 h 487454"/>
                  <a:gd name="connsiteX4" fmla="*/ 323978 w 347443"/>
                  <a:gd name="connsiteY4" fmla="*/ 284131 h 487454"/>
                  <a:gd name="connsiteX5" fmla="*/ 288260 w 347443"/>
                  <a:gd name="connsiteY5" fmla="*/ 0 h 487454"/>
                  <a:gd name="connsiteX6" fmla="*/ 5748 w 347443"/>
                  <a:gd name="connsiteY6" fmla="*/ 34100 h 48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443" h="487454">
                    <a:moveTo>
                      <a:pt x="5748" y="34100"/>
                    </a:moveTo>
                    <a:cubicBezTo>
                      <a:pt x="5748" y="34100"/>
                      <a:pt x="-51021" y="281273"/>
                      <a:pt x="192248" y="329184"/>
                    </a:cubicBezTo>
                    <a:cubicBezTo>
                      <a:pt x="192248" y="329184"/>
                      <a:pt x="-28637" y="407098"/>
                      <a:pt x="50420" y="479298"/>
                    </a:cubicBezTo>
                    <a:cubicBezTo>
                      <a:pt x="89854" y="515398"/>
                      <a:pt x="242635" y="424053"/>
                      <a:pt x="326931" y="354425"/>
                    </a:cubicBezTo>
                    <a:cubicBezTo>
                      <a:pt x="365984" y="322231"/>
                      <a:pt x="340171" y="298132"/>
                      <a:pt x="323978" y="284131"/>
                    </a:cubicBezTo>
                    <a:cubicBezTo>
                      <a:pt x="289403" y="254222"/>
                      <a:pt x="387796" y="90392"/>
                      <a:pt x="288260" y="0"/>
                    </a:cubicBezTo>
                    <a:lnTo>
                      <a:pt x="5748" y="34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28D9B59-6E15-CD3F-BB75-87439429B0F7}"/>
                  </a:ext>
                </a:extLst>
              </p:cNvPr>
              <p:cNvSpPr/>
              <p:nvPr/>
            </p:nvSpPr>
            <p:spPr>
              <a:xfrm>
                <a:off x="1116748" y="1899707"/>
                <a:ext cx="54879" cy="52584"/>
              </a:xfrm>
              <a:custGeom>
                <a:avLst/>
                <a:gdLst>
                  <a:gd name="connsiteX0" fmla="*/ 10059 w 54879"/>
                  <a:gd name="connsiteY0" fmla="*/ 49012 h 52584"/>
                  <a:gd name="connsiteX1" fmla="*/ 3582 w 54879"/>
                  <a:gd name="connsiteY1" fmla="*/ 52346 h 52584"/>
                  <a:gd name="connsiteX2" fmla="*/ 248 w 54879"/>
                  <a:gd name="connsiteY2" fmla="*/ 45869 h 52584"/>
                  <a:gd name="connsiteX3" fmla="*/ 12059 w 54879"/>
                  <a:gd name="connsiteY3" fmla="*/ 27581 h 52584"/>
                  <a:gd name="connsiteX4" fmla="*/ 47111 w 54879"/>
                  <a:gd name="connsiteY4" fmla="*/ 720 h 52584"/>
                  <a:gd name="connsiteX5" fmla="*/ 54159 w 54879"/>
                  <a:gd name="connsiteY5" fmla="*/ 2435 h 52584"/>
                  <a:gd name="connsiteX6" fmla="*/ 52445 w 54879"/>
                  <a:gd name="connsiteY6" fmla="*/ 9483 h 52584"/>
                  <a:gd name="connsiteX7" fmla="*/ 19584 w 54879"/>
                  <a:gd name="connsiteY7" fmla="*/ 34629 h 52584"/>
                  <a:gd name="connsiteX8" fmla="*/ 10059 w 54879"/>
                  <a:gd name="connsiteY8" fmla="*/ 49012 h 5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79" h="52584">
                    <a:moveTo>
                      <a:pt x="10059" y="49012"/>
                    </a:moveTo>
                    <a:cubicBezTo>
                      <a:pt x="9201" y="51679"/>
                      <a:pt x="6344" y="53203"/>
                      <a:pt x="3582" y="52346"/>
                    </a:cubicBezTo>
                    <a:cubicBezTo>
                      <a:pt x="819" y="51488"/>
                      <a:pt x="-609" y="48631"/>
                      <a:pt x="248" y="45869"/>
                    </a:cubicBezTo>
                    <a:cubicBezTo>
                      <a:pt x="1581" y="41678"/>
                      <a:pt x="4725" y="35486"/>
                      <a:pt x="12059" y="27581"/>
                    </a:cubicBezTo>
                    <a:cubicBezTo>
                      <a:pt x="19012" y="20151"/>
                      <a:pt x="29966" y="11102"/>
                      <a:pt x="47111" y="720"/>
                    </a:cubicBezTo>
                    <a:cubicBezTo>
                      <a:pt x="49492" y="-709"/>
                      <a:pt x="52635" y="53"/>
                      <a:pt x="54159" y="2435"/>
                    </a:cubicBezTo>
                    <a:cubicBezTo>
                      <a:pt x="55588" y="4816"/>
                      <a:pt x="54826" y="8054"/>
                      <a:pt x="52445" y="9483"/>
                    </a:cubicBezTo>
                    <a:cubicBezTo>
                      <a:pt x="36252" y="19294"/>
                      <a:pt x="26061" y="27771"/>
                      <a:pt x="19584" y="34629"/>
                    </a:cubicBezTo>
                    <a:cubicBezTo>
                      <a:pt x="13488" y="41201"/>
                      <a:pt x="11011" y="45964"/>
                      <a:pt x="10059" y="49012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1F2EC46-EB33-2832-0494-3678731192C1}"/>
                  </a:ext>
                </a:extLst>
              </p:cNvPr>
              <p:cNvSpPr/>
              <p:nvPr/>
            </p:nvSpPr>
            <p:spPr>
              <a:xfrm>
                <a:off x="1141272" y="1922317"/>
                <a:ext cx="51180" cy="53839"/>
              </a:xfrm>
              <a:custGeom>
                <a:avLst/>
                <a:gdLst>
                  <a:gd name="connsiteX0" fmla="*/ 10110 w 51180"/>
                  <a:gd name="connsiteY0" fmla="*/ 50215 h 53839"/>
                  <a:gd name="connsiteX1" fmla="*/ 3633 w 51180"/>
                  <a:gd name="connsiteY1" fmla="*/ 53644 h 53839"/>
                  <a:gd name="connsiteX2" fmla="*/ 204 w 51180"/>
                  <a:gd name="connsiteY2" fmla="*/ 47167 h 53839"/>
                  <a:gd name="connsiteX3" fmla="*/ 10491 w 51180"/>
                  <a:gd name="connsiteY3" fmla="*/ 30593 h 53839"/>
                  <a:gd name="connsiteX4" fmla="*/ 42876 w 51180"/>
                  <a:gd name="connsiteY4" fmla="*/ 1065 h 53839"/>
                  <a:gd name="connsiteX5" fmla="*/ 50115 w 51180"/>
                  <a:gd name="connsiteY5" fmla="*/ 2018 h 53839"/>
                  <a:gd name="connsiteX6" fmla="*/ 49162 w 51180"/>
                  <a:gd name="connsiteY6" fmla="*/ 9257 h 53839"/>
                  <a:gd name="connsiteX7" fmla="*/ 18396 w 51180"/>
                  <a:gd name="connsiteY7" fmla="*/ 37356 h 53839"/>
                  <a:gd name="connsiteX8" fmla="*/ 10110 w 51180"/>
                  <a:gd name="connsiteY8" fmla="*/ 50215 h 5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80" h="53839">
                    <a:moveTo>
                      <a:pt x="10110" y="50215"/>
                    </a:moveTo>
                    <a:cubicBezTo>
                      <a:pt x="9252" y="52881"/>
                      <a:pt x="6395" y="54406"/>
                      <a:pt x="3633" y="53644"/>
                    </a:cubicBezTo>
                    <a:cubicBezTo>
                      <a:pt x="870" y="52786"/>
                      <a:pt x="-558" y="49929"/>
                      <a:pt x="204" y="47167"/>
                    </a:cubicBezTo>
                    <a:cubicBezTo>
                      <a:pt x="1251" y="43928"/>
                      <a:pt x="3823" y="38404"/>
                      <a:pt x="10491" y="30593"/>
                    </a:cubicBezTo>
                    <a:cubicBezTo>
                      <a:pt x="16777" y="23259"/>
                      <a:pt x="26778" y="13448"/>
                      <a:pt x="42876" y="1065"/>
                    </a:cubicBezTo>
                    <a:cubicBezTo>
                      <a:pt x="45162" y="-649"/>
                      <a:pt x="48305" y="-268"/>
                      <a:pt x="50115" y="2018"/>
                    </a:cubicBezTo>
                    <a:cubicBezTo>
                      <a:pt x="51829" y="4304"/>
                      <a:pt x="51448" y="7543"/>
                      <a:pt x="49162" y="9257"/>
                    </a:cubicBezTo>
                    <a:cubicBezTo>
                      <a:pt x="33732" y="21163"/>
                      <a:pt x="24207" y="30402"/>
                      <a:pt x="18396" y="37356"/>
                    </a:cubicBezTo>
                    <a:cubicBezTo>
                      <a:pt x="12967" y="43738"/>
                      <a:pt x="10872" y="47833"/>
                      <a:pt x="10110" y="50215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68" name="图形 98">
                <a:extLst>
                  <a:ext uri="{FF2B5EF4-FFF2-40B4-BE49-F238E27FC236}">
                    <a16:creationId xmlns:a16="http://schemas.microsoft.com/office/drawing/2014/main" id="{2CBBA787-7DBE-883E-328D-9CA179604725}"/>
                  </a:ext>
                </a:extLst>
              </p:cNvPr>
              <p:cNvGrpSpPr/>
              <p:nvPr/>
            </p:nvGrpSpPr>
            <p:grpSpPr>
              <a:xfrm>
                <a:off x="629299" y="1476946"/>
                <a:ext cx="415609" cy="456836"/>
                <a:chOff x="629299" y="1476946"/>
                <a:chExt cx="415609" cy="456836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E286E989-61D0-B3AF-CE0C-89E0A7B70E7C}"/>
                    </a:ext>
                  </a:extLst>
                </p:cNvPr>
                <p:cNvSpPr/>
                <p:nvPr/>
              </p:nvSpPr>
              <p:spPr>
                <a:xfrm>
                  <a:off x="634299" y="1476946"/>
                  <a:ext cx="410609" cy="456836"/>
                </a:xfrm>
                <a:custGeom>
                  <a:avLst/>
                  <a:gdLst>
                    <a:gd name="connsiteX0" fmla="*/ 118366 w 410609"/>
                    <a:gd name="connsiteY0" fmla="*/ 0 h 456836"/>
                    <a:gd name="connsiteX1" fmla="*/ 191709 w 410609"/>
                    <a:gd name="connsiteY1" fmla="*/ 341281 h 456836"/>
                    <a:gd name="connsiteX2" fmla="*/ 6828 w 410609"/>
                    <a:gd name="connsiteY2" fmla="*/ 433292 h 456836"/>
                    <a:gd name="connsiteX3" fmla="*/ 309438 w 410609"/>
                    <a:gd name="connsiteY3" fmla="*/ 411385 h 456836"/>
                    <a:gd name="connsiteX4" fmla="*/ 330869 w 410609"/>
                    <a:gd name="connsiteY4" fmla="*/ 344329 h 456836"/>
                    <a:gd name="connsiteX5" fmla="*/ 395258 w 410609"/>
                    <a:gd name="connsiteY5" fmla="*/ 65246 h 456836"/>
                    <a:gd name="connsiteX6" fmla="*/ 118366 w 410609"/>
                    <a:gd name="connsiteY6" fmla="*/ 0 h 45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609" h="456836">
                      <a:moveTo>
                        <a:pt x="118366" y="0"/>
                      </a:moveTo>
                      <a:cubicBezTo>
                        <a:pt x="118366" y="0"/>
                        <a:pt x="-20127" y="212408"/>
                        <a:pt x="191709" y="341281"/>
                      </a:cubicBezTo>
                      <a:cubicBezTo>
                        <a:pt x="191709" y="341281"/>
                        <a:pt x="-42511" y="338233"/>
                        <a:pt x="6828" y="433292"/>
                      </a:cubicBezTo>
                      <a:cubicBezTo>
                        <a:pt x="31403" y="480727"/>
                        <a:pt x="206282" y="447675"/>
                        <a:pt x="309438" y="411385"/>
                      </a:cubicBezTo>
                      <a:cubicBezTo>
                        <a:pt x="357253" y="394621"/>
                        <a:pt x="341251" y="363188"/>
                        <a:pt x="330869" y="344329"/>
                      </a:cubicBezTo>
                      <a:cubicBezTo>
                        <a:pt x="308676" y="304324"/>
                        <a:pt x="457551" y="184499"/>
                        <a:pt x="395258" y="65246"/>
                      </a:cubicBezTo>
                      <a:lnTo>
                        <a:pt x="1183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A4C8BD90-DC14-6A2F-9D1C-B1DE21AC327E}"/>
                    </a:ext>
                  </a:extLst>
                </p:cNvPr>
                <p:cNvSpPr/>
                <p:nvPr/>
              </p:nvSpPr>
              <p:spPr>
                <a:xfrm>
                  <a:off x="629299" y="1859269"/>
                  <a:ext cx="66702" cy="34698"/>
                </a:xfrm>
                <a:custGeom>
                  <a:avLst/>
                  <a:gdLst>
                    <a:gd name="connsiteX0" fmla="*/ 9257 w 66702"/>
                    <a:gd name="connsiteY0" fmla="*/ 32681 h 34698"/>
                    <a:gd name="connsiteX1" fmla="*/ 2018 w 66702"/>
                    <a:gd name="connsiteY1" fmla="*/ 33633 h 34698"/>
                    <a:gd name="connsiteX2" fmla="*/ 1066 w 66702"/>
                    <a:gd name="connsiteY2" fmla="*/ 26394 h 34698"/>
                    <a:gd name="connsiteX3" fmla="*/ 23640 w 66702"/>
                    <a:gd name="connsiteY3" fmla="*/ 10868 h 34698"/>
                    <a:gd name="connsiteX4" fmla="*/ 60597 w 66702"/>
                    <a:gd name="connsiteY4" fmla="*/ 105 h 34698"/>
                    <a:gd name="connsiteX5" fmla="*/ 66597 w 66702"/>
                    <a:gd name="connsiteY5" fmla="*/ 4201 h 34698"/>
                    <a:gd name="connsiteX6" fmla="*/ 62502 w 66702"/>
                    <a:gd name="connsiteY6" fmla="*/ 10202 h 34698"/>
                    <a:gd name="connsiteX7" fmla="*/ 27640 w 66702"/>
                    <a:gd name="connsiteY7" fmla="*/ 20298 h 34698"/>
                    <a:gd name="connsiteX8" fmla="*/ 9257 w 66702"/>
                    <a:gd name="connsiteY8" fmla="*/ 32681 h 3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702" h="34698">
                      <a:moveTo>
                        <a:pt x="9257" y="32681"/>
                      </a:moveTo>
                      <a:cubicBezTo>
                        <a:pt x="7543" y="34967"/>
                        <a:pt x="4304" y="35348"/>
                        <a:pt x="2018" y="33633"/>
                      </a:cubicBezTo>
                      <a:cubicBezTo>
                        <a:pt x="-268" y="31919"/>
                        <a:pt x="-649" y="28680"/>
                        <a:pt x="1066" y="26394"/>
                      </a:cubicBezTo>
                      <a:cubicBezTo>
                        <a:pt x="4209" y="22298"/>
                        <a:pt x="10591" y="16488"/>
                        <a:pt x="23640" y="10868"/>
                      </a:cubicBezTo>
                      <a:cubicBezTo>
                        <a:pt x="32403" y="7059"/>
                        <a:pt x="44309" y="3344"/>
                        <a:pt x="60597" y="105"/>
                      </a:cubicBezTo>
                      <a:cubicBezTo>
                        <a:pt x="63359" y="-466"/>
                        <a:pt x="66121" y="1343"/>
                        <a:pt x="66597" y="4201"/>
                      </a:cubicBezTo>
                      <a:cubicBezTo>
                        <a:pt x="67169" y="6963"/>
                        <a:pt x="65359" y="9726"/>
                        <a:pt x="62502" y="10202"/>
                      </a:cubicBezTo>
                      <a:cubicBezTo>
                        <a:pt x="47071" y="13250"/>
                        <a:pt x="35832" y="16774"/>
                        <a:pt x="27640" y="20298"/>
                      </a:cubicBezTo>
                      <a:cubicBezTo>
                        <a:pt x="16686" y="25061"/>
                        <a:pt x="11543" y="29633"/>
                        <a:pt x="9257" y="3268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B87DBE74-6222-192C-7621-A3D5A412D980}"/>
                    </a:ext>
                  </a:extLst>
                </p:cNvPr>
                <p:cNvSpPr/>
                <p:nvPr/>
              </p:nvSpPr>
              <p:spPr>
                <a:xfrm>
                  <a:off x="644157" y="1887615"/>
                  <a:ext cx="63693" cy="37118"/>
                </a:xfrm>
                <a:custGeom>
                  <a:avLst/>
                  <a:gdLst>
                    <a:gd name="connsiteX0" fmla="*/ 9257 w 63693"/>
                    <a:gd name="connsiteY0" fmla="*/ 35101 h 37118"/>
                    <a:gd name="connsiteX1" fmla="*/ 2018 w 63693"/>
                    <a:gd name="connsiteY1" fmla="*/ 36053 h 37118"/>
                    <a:gd name="connsiteX2" fmla="*/ 1066 w 63693"/>
                    <a:gd name="connsiteY2" fmla="*/ 28814 h 37118"/>
                    <a:gd name="connsiteX3" fmla="*/ 16401 w 63693"/>
                    <a:gd name="connsiteY3" fmla="*/ 16813 h 37118"/>
                    <a:gd name="connsiteX4" fmla="*/ 56977 w 63693"/>
                    <a:gd name="connsiteY4" fmla="*/ 239 h 37118"/>
                    <a:gd name="connsiteX5" fmla="*/ 63454 w 63693"/>
                    <a:gd name="connsiteY5" fmla="*/ 3573 h 37118"/>
                    <a:gd name="connsiteX6" fmla="*/ 60121 w 63693"/>
                    <a:gd name="connsiteY6" fmla="*/ 10050 h 37118"/>
                    <a:gd name="connsiteX7" fmla="*/ 21544 w 63693"/>
                    <a:gd name="connsiteY7" fmla="*/ 25766 h 37118"/>
                    <a:gd name="connsiteX8" fmla="*/ 9257 w 63693"/>
                    <a:gd name="connsiteY8" fmla="*/ 35101 h 3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93" h="37118">
                      <a:moveTo>
                        <a:pt x="9257" y="35101"/>
                      </a:moveTo>
                      <a:cubicBezTo>
                        <a:pt x="7543" y="37387"/>
                        <a:pt x="4304" y="37768"/>
                        <a:pt x="2018" y="36053"/>
                      </a:cubicBezTo>
                      <a:cubicBezTo>
                        <a:pt x="-268" y="34339"/>
                        <a:pt x="-649" y="31100"/>
                        <a:pt x="1066" y="28814"/>
                      </a:cubicBezTo>
                      <a:cubicBezTo>
                        <a:pt x="3161" y="26052"/>
                        <a:pt x="7543" y="21861"/>
                        <a:pt x="16401" y="16813"/>
                      </a:cubicBezTo>
                      <a:cubicBezTo>
                        <a:pt x="24783" y="12050"/>
                        <a:pt x="37642" y="6335"/>
                        <a:pt x="56977" y="239"/>
                      </a:cubicBezTo>
                      <a:cubicBezTo>
                        <a:pt x="59740" y="-618"/>
                        <a:pt x="62597" y="906"/>
                        <a:pt x="63454" y="3573"/>
                      </a:cubicBezTo>
                      <a:cubicBezTo>
                        <a:pt x="64311" y="6335"/>
                        <a:pt x="62788" y="9193"/>
                        <a:pt x="60121" y="10050"/>
                      </a:cubicBezTo>
                      <a:cubicBezTo>
                        <a:pt x="41452" y="15956"/>
                        <a:pt x="29355" y="21290"/>
                        <a:pt x="21544" y="25766"/>
                      </a:cubicBezTo>
                      <a:cubicBezTo>
                        <a:pt x="14115" y="29957"/>
                        <a:pt x="10781" y="33100"/>
                        <a:pt x="9257" y="3510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760FAFF-F50B-BAC5-CD75-FA429FE1406B}"/>
                  </a:ext>
                </a:extLst>
              </p:cNvPr>
              <p:cNvSpPr/>
              <p:nvPr/>
            </p:nvSpPr>
            <p:spPr>
              <a:xfrm>
                <a:off x="1339786" y="1145666"/>
                <a:ext cx="378903" cy="328112"/>
              </a:xfrm>
              <a:custGeom>
                <a:avLst/>
                <a:gdLst>
                  <a:gd name="connsiteX0" fmla="*/ 183261 w 378903"/>
                  <a:gd name="connsiteY0" fmla="*/ 0 h 328112"/>
                  <a:gd name="connsiteX1" fmla="*/ 351949 w 378903"/>
                  <a:gd name="connsiteY1" fmla="*/ 167259 h 328112"/>
                  <a:gd name="connsiteX2" fmla="*/ 367855 w 378903"/>
                  <a:gd name="connsiteY2" fmla="*/ 285083 h 328112"/>
                  <a:gd name="connsiteX3" fmla="*/ 272225 w 378903"/>
                  <a:gd name="connsiteY3" fmla="*/ 305086 h 328112"/>
                  <a:gd name="connsiteX4" fmla="*/ 264700 w 378903"/>
                  <a:gd name="connsiteY4" fmla="*/ 295942 h 328112"/>
                  <a:gd name="connsiteX5" fmla="*/ 216979 w 378903"/>
                  <a:gd name="connsiteY5" fmla="*/ 252032 h 328112"/>
                  <a:gd name="connsiteX6" fmla="*/ 0 w 378903"/>
                  <a:gd name="connsiteY6" fmla="*/ 92964 h 328112"/>
                  <a:gd name="connsiteX7" fmla="*/ 183261 w 378903"/>
                  <a:gd name="connsiteY7" fmla="*/ 0 h 3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903" h="328112">
                    <a:moveTo>
                      <a:pt x="183261" y="0"/>
                    </a:moveTo>
                    <a:cubicBezTo>
                      <a:pt x="230124" y="34766"/>
                      <a:pt x="303562" y="112681"/>
                      <a:pt x="351949" y="167259"/>
                    </a:cubicBezTo>
                    <a:cubicBezTo>
                      <a:pt x="391001" y="211360"/>
                      <a:pt x="379381" y="258318"/>
                      <a:pt x="367855" y="285083"/>
                    </a:cubicBezTo>
                    <a:cubicBezTo>
                      <a:pt x="348043" y="331375"/>
                      <a:pt x="296037" y="336995"/>
                      <a:pt x="272225" y="305086"/>
                    </a:cubicBezTo>
                    <a:cubicBezTo>
                      <a:pt x="270034" y="302228"/>
                      <a:pt x="267557" y="299085"/>
                      <a:pt x="264700" y="295942"/>
                    </a:cubicBezTo>
                    <a:cubicBezTo>
                      <a:pt x="252793" y="339662"/>
                      <a:pt x="223742" y="350711"/>
                      <a:pt x="216979" y="252032"/>
                    </a:cubicBezTo>
                    <a:cubicBezTo>
                      <a:pt x="142113" y="185642"/>
                      <a:pt x="19336" y="107251"/>
                      <a:pt x="0" y="92964"/>
                    </a:cubicBezTo>
                    <a:lnTo>
                      <a:pt x="1832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D88BE36-69B9-C28F-878A-27BD0295A44E}"/>
                  </a:ext>
                </a:extLst>
              </p:cNvPr>
              <p:cNvSpPr/>
              <p:nvPr/>
            </p:nvSpPr>
            <p:spPr>
              <a:xfrm>
                <a:off x="1239297" y="1009290"/>
                <a:ext cx="408432" cy="396734"/>
              </a:xfrm>
              <a:custGeom>
                <a:avLst/>
                <a:gdLst>
                  <a:gd name="connsiteX0" fmla="*/ 0 w 408432"/>
                  <a:gd name="connsiteY0" fmla="*/ 81322 h 396734"/>
                  <a:gd name="connsiteX1" fmla="*/ 119063 w 408432"/>
                  <a:gd name="connsiteY1" fmla="*/ 393837 h 396734"/>
                  <a:gd name="connsiteX2" fmla="*/ 408432 w 408432"/>
                  <a:gd name="connsiteY2" fmla="*/ 249438 h 396734"/>
                  <a:gd name="connsiteX3" fmla="*/ 0 w 408432"/>
                  <a:gd name="connsiteY3" fmla="*/ 81322 h 39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432" h="396734">
                    <a:moveTo>
                      <a:pt x="0" y="81322"/>
                    </a:moveTo>
                    <a:cubicBezTo>
                      <a:pt x="0" y="81322"/>
                      <a:pt x="63627" y="266392"/>
                      <a:pt x="119063" y="393837"/>
                    </a:cubicBezTo>
                    <a:cubicBezTo>
                      <a:pt x="119063" y="393837"/>
                      <a:pt x="339280" y="429651"/>
                      <a:pt x="408432" y="249438"/>
                    </a:cubicBezTo>
                    <a:cubicBezTo>
                      <a:pt x="296418" y="105039"/>
                      <a:pt x="71438" y="-123085"/>
                      <a:pt x="0" y="81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8491784-1EEA-0CE6-EF0D-86466D57109C}"/>
                  </a:ext>
                </a:extLst>
              </p:cNvPr>
              <p:cNvSpPr/>
              <p:nvPr/>
            </p:nvSpPr>
            <p:spPr>
              <a:xfrm>
                <a:off x="1329499" y="1200245"/>
                <a:ext cx="318230" cy="205779"/>
              </a:xfrm>
              <a:custGeom>
                <a:avLst/>
                <a:gdLst>
                  <a:gd name="connsiteX0" fmla="*/ 0 w 318230"/>
                  <a:gd name="connsiteY0" fmla="*/ 133731 h 205779"/>
                  <a:gd name="connsiteX1" fmla="*/ 270986 w 318230"/>
                  <a:gd name="connsiteY1" fmla="*/ 0 h 205779"/>
                  <a:gd name="connsiteX2" fmla="*/ 318230 w 318230"/>
                  <a:gd name="connsiteY2" fmla="*/ 58483 h 205779"/>
                  <a:gd name="connsiteX3" fmla="*/ 28861 w 318230"/>
                  <a:gd name="connsiteY3" fmla="*/ 202882 h 205779"/>
                  <a:gd name="connsiteX4" fmla="*/ 0 w 318230"/>
                  <a:gd name="connsiteY4" fmla="*/ 133731 h 20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30" h="205779">
                    <a:moveTo>
                      <a:pt x="0" y="133731"/>
                    </a:moveTo>
                    <a:cubicBezTo>
                      <a:pt x="64770" y="129731"/>
                      <a:pt x="197739" y="107823"/>
                      <a:pt x="270986" y="0"/>
                    </a:cubicBezTo>
                    <a:cubicBezTo>
                      <a:pt x="288417" y="20765"/>
                      <a:pt x="304419" y="40672"/>
                      <a:pt x="318230" y="58483"/>
                    </a:cubicBezTo>
                    <a:cubicBezTo>
                      <a:pt x="248984" y="238697"/>
                      <a:pt x="28861" y="202882"/>
                      <a:pt x="28861" y="202882"/>
                    </a:cubicBezTo>
                    <a:cubicBezTo>
                      <a:pt x="19336" y="181070"/>
                      <a:pt x="9620" y="157639"/>
                      <a:pt x="0" y="133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1B683CA5-7B52-FE62-7221-946220A31CFD}"/>
                  </a:ext>
                </a:extLst>
              </p:cNvPr>
              <p:cNvSpPr/>
              <p:nvPr/>
            </p:nvSpPr>
            <p:spPr>
              <a:xfrm>
                <a:off x="376509" y="766745"/>
                <a:ext cx="354344" cy="299292"/>
              </a:xfrm>
              <a:custGeom>
                <a:avLst/>
                <a:gdLst>
                  <a:gd name="connsiteX0" fmla="*/ 354344 w 354344"/>
                  <a:gd name="connsiteY0" fmla="*/ 123652 h 299292"/>
                  <a:gd name="connsiteX1" fmla="*/ 64975 w 354344"/>
                  <a:gd name="connsiteY1" fmla="*/ 1827 h 299292"/>
                  <a:gd name="connsiteX2" fmla="*/ 6396 w 354344"/>
                  <a:gd name="connsiteY2" fmla="*/ 86885 h 299292"/>
                  <a:gd name="connsiteX3" fmla="*/ 344438 w 354344"/>
                  <a:gd name="connsiteY3" fmla="*/ 299293 h 299292"/>
                  <a:gd name="connsiteX4" fmla="*/ 354344 w 354344"/>
                  <a:gd name="connsiteY4" fmla="*/ 123652 h 29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4" h="299292">
                    <a:moveTo>
                      <a:pt x="354344" y="123652"/>
                    </a:moveTo>
                    <a:cubicBezTo>
                      <a:pt x="240235" y="70502"/>
                      <a:pt x="138889" y="15733"/>
                      <a:pt x="64975" y="1827"/>
                    </a:cubicBezTo>
                    <a:cubicBezTo>
                      <a:pt x="586" y="-10270"/>
                      <a:pt x="-8939" y="39927"/>
                      <a:pt x="6396" y="86885"/>
                    </a:cubicBezTo>
                    <a:cubicBezTo>
                      <a:pt x="40019" y="190422"/>
                      <a:pt x="248902" y="250620"/>
                      <a:pt x="344438" y="299293"/>
                    </a:cubicBezTo>
                    <a:lnTo>
                      <a:pt x="354344" y="123652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73" name="图形 98">
                <a:extLst>
                  <a:ext uri="{FF2B5EF4-FFF2-40B4-BE49-F238E27FC236}">
                    <a16:creationId xmlns:a16="http://schemas.microsoft.com/office/drawing/2014/main" id="{DFDDA96A-C5BD-8180-D8D4-14DCEDDA1E51}"/>
                  </a:ext>
                </a:extLst>
              </p:cNvPr>
              <p:cNvGrpSpPr/>
              <p:nvPr/>
            </p:nvGrpSpPr>
            <p:grpSpPr>
              <a:xfrm>
                <a:off x="476975" y="798861"/>
                <a:ext cx="424295" cy="398604"/>
                <a:chOff x="476975" y="798861"/>
                <a:chExt cx="424295" cy="398604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408628DE-1545-73E2-8394-59C0C7D6EA0D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424295" cy="398592"/>
                </a:xfrm>
                <a:custGeom>
                  <a:avLst/>
                  <a:gdLst>
                    <a:gd name="connsiteX0" fmla="*/ 373417 w 424295"/>
                    <a:gd name="connsiteY0" fmla="*/ 129540 h 398592"/>
                    <a:gd name="connsiteX1" fmla="*/ 72617 w 424295"/>
                    <a:gd name="connsiteY1" fmla="*/ 0 h 398592"/>
                    <a:gd name="connsiteX2" fmla="*/ 40423 w 424295"/>
                    <a:gd name="connsiteY2" fmla="*/ 398431 h 398592"/>
                    <a:gd name="connsiteX3" fmla="*/ 373417 w 424295"/>
                    <a:gd name="connsiteY3" fmla="*/ 129540 h 39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295" h="398592">
                      <a:moveTo>
                        <a:pt x="373417" y="129540"/>
                      </a:moveTo>
                      <a:cubicBezTo>
                        <a:pt x="373417" y="129540"/>
                        <a:pt x="199681" y="44767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208729" y="401098"/>
                        <a:pt x="554011" y="373285"/>
                        <a:pt x="373417" y="1295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88D5EE01-C9E0-8A0F-5D34-A1E0F8A67893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156532" cy="398604"/>
                </a:xfrm>
                <a:custGeom>
                  <a:avLst/>
                  <a:gdLst>
                    <a:gd name="connsiteX0" fmla="*/ 97573 w 156532"/>
                    <a:gd name="connsiteY0" fmla="*/ 292989 h 398604"/>
                    <a:gd name="connsiteX1" fmla="*/ 156532 w 156532"/>
                    <a:gd name="connsiteY1" fmla="*/ 31813 h 398604"/>
                    <a:gd name="connsiteX2" fmla="*/ 108717 w 156532"/>
                    <a:gd name="connsiteY2" fmla="*/ 13335 h 398604"/>
                    <a:gd name="connsiteX3" fmla="*/ 72617 w 156532"/>
                    <a:gd name="connsiteY3" fmla="*/ 0 h 398604"/>
                    <a:gd name="connsiteX4" fmla="*/ 40423 w 156532"/>
                    <a:gd name="connsiteY4" fmla="*/ 398431 h 398604"/>
                    <a:gd name="connsiteX5" fmla="*/ 119671 w 156532"/>
                    <a:gd name="connsiteY5" fmla="*/ 397288 h 398604"/>
                    <a:gd name="connsiteX6" fmla="*/ 97573 w 156532"/>
                    <a:gd name="connsiteY6" fmla="*/ 292989 h 398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532" h="398604">
                      <a:moveTo>
                        <a:pt x="97573" y="292989"/>
                      </a:moveTo>
                      <a:cubicBezTo>
                        <a:pt x="86047" y="173926"/>
                        <a:pt x="138054" y="77724"/>
                        <a:pt x="156532" y="31813"/>
                      </a:cubicBezTo>
                      <a:cubicBezTo>
                        <a:pt x="145579" y="27242"/>
                        <a:pt x="118432" y="17050"/>
                        <a:pt x="108717" y="13335"/>
                      </a:cubicBezTo>
                      <a:cubicBezTo>
                        <a:pt x="96430" y="8668"/>
                        <a:pt x="84333" y="4191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64045" y="398812"/>
                        <a:pt x="91096" y="398621"/>
                        <a:pt x="119671" y="397288"/>
                      </a:cubicBezTo>
                      <a:cubicBezTo>
                        <a:pt x="107764" y="361855"/>
                        <a:pt x="100811" y="326707"/>
                        <a:pt x="97573" y="2929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74" name="图形 98">
                <a:extLst>
                  <a:ext uri="{FF2B5EF4-FFF2-40B4-BE49-F238E27FC236}">
                    <a16:creationId xmlns:a16="http://schemas.microsoft.com/office/drawing/2014/main" id="{1D194A0F-C0CE-DF32-E47F-C75F722488F7}"/>
                  </a:ext>
                </a:extLst>
              </p:cNvPr>
              <p:cNvGrpSpPr/>
              <p:nvPr/>
            </p:nvGrpSpPr>
            <p:grpSpPr>
              <a:xfrm>
                <a:off x="666178" y="957072"/>
                <a:ext cx="832389" cy="794494"/>
                <a:chOff x="666178" y="957072"/>
                <a:chExt cx="832389" cy="794494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D0186DEB-1BA2-FD95-CBCA-4CDA9ACDF0E4}"/>
                    </a:ext>
                  </a:extLst>
                </p:cNvPr>
                <p:cNvSpPr/>
                <p:nvPr/>
              </p:nvSpPr>
              <p:spPr>
                <a:xfrm>
                  <a:off x="666178" y="957072"/>
                  <a:ext cx="832389" cy="794494"/>
                </a:xfrm>
                <a:custGeom>
                  <a:avLst/>
                  <a:gdLst>
                    <a:gd name="connsiteX0" fmla="*/ 196786 w 832389"/>
                    <a:gd name="connsiteY0" fmla="*/ 0 h 794494"/>
                    <a:gd name="connsiteX1" fmla="*/ 0 w 832389"/>
                    <a:gd name="connsiteY1" fmla="*/ 727139 h 794494"/>
                    <a:gd name="connsiteX2" fmla="*/ 832390 w 832389"/>
                    <a:gd name="connsiteY2" fmla="*/ 664083 h 794494"/>
                    <a:gd name="connsiteX3" fmla="*/ 815912 w 832389"/>
                    <a:gd name="connsiteY3" fmla="*/ 623221 h 794494"/>
                    <a:gd name="connsiteX4" fmla="*/ 650176 w 832389"/>
                    <a:gd name="connsiteY4" fmla="*/ 43815 h 794494"/>
                    <a:gd name="connsiteX5" fmla="*/ 196786 w 832389"/>
                    <a:gd name="connsiteY5" fmla="*/ 0 h 79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2389" h="794494">
                      <a:moveTo>
                        <a:pt x="196786" y="0"/>
                      </a:moveTo>
                      <a:cubicBezTo>
                        <a:pt x="196786" y="0"/>
                        <a:pt x="27051" y="307943"/>
                        <a:pt x="0" y="727139"/>
                      </a:cubicBezTo>
                      <a:cubicBezTo>
                        <a:pt x="8001" y="772573"/>
                        <a:pt x="581882" y="880491"/>
                        <a:pt x="832390" y="664083"/>
                      </a:cubicBezTo>
                      <a:cubicBezTo>
                        <a:pt x="832390" y="664083"/>
                        <a:pt x="823055" y="641128"/>
                        <a:pt x="815912" y="623221"/>
                      </a:cubicBezTo>
                      <a:cubicBezTo>
                        <a:pt x="771811" y="511969"/>
                        <a:pt x="614743" y="105823"/>
                        <a:pt x="650176" y="43815"/>
                      </a:cubicBezTo>
                      <a:lnTo>
                        <a:pt x="1967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D149A55A-4883-D5AA-D402-B573207B3948}"/>
                    </a:ext>
                  </a:extLst>
                </p:cNvPr>
                <p:cNvSpPr/>
                <p:nvPr/>
              </p:nvSpPr>
              <p:spPr>
                <a:xfrm>
                  <a:off x="670369" y="1548383"/>
                  <a:ext cx="811053" cy="145197"/>
                </a:xfrm>
                <a:custGeom>
                  <a:avLst/>
                  <a:gdLst>
                    <a:gd name="connsiteX0" fmla="*/ 0 w 811053"/>
                    <a:gd name="connsiteY0" fmla="*/ 82772 h 145197"/>
                    <a:gd name="connsiteX1" fmla="*/ 422434 w 811053"/>
                    <a:gd name="connsiteY1" fmla="*/ 144494 h 145197"/>
                    <a:gd name="connsiteX2" fmla="*/ 811054 w 811053"/>
                    <a:gd name="connsiteY2" fmla="*/ 30671 h 145197"/>
                    <a:gd name="connsiteX3" fmla="*/ 798957 w 811053"/>
                    <a:gd name="connsiteY3" fmla="*/ 0 h 145197"/>
                    <a:gd name="connsiteX4" fmla="*/ 421386 w 811053"/>
                    <a:gd name="connsiteY4" fmla="*/ 113824 h 145197"/>
                    <a:gd name="connsiteX5" fmla="*/ 3239 w 811053"/>
                    <a:gd name="connsiteY5" fmla="*/ 50863 h 145197"/>
                    <a:gd name="connsiteX6" fmla="*/ 0 w 811053"/>
                    <a:gd name="connsiteY6" fmla="*/ 82772 h 1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053" h="145197">
                      <a:moveTo>
                        <a:pt x="0" y="82772"/>
                      </a:moveTo>
                      <a:cubicBezTo>
                        <a:pt x="101441" y="125349"/>
                        <a:pt x="264890" y="149733"/>
                        <a:pt x="422434" y="144494"/>
                      </a:cubicBezTo>
                      <a:cubicBezTo>
                        <a:pt x="577596" y="139255"/>
                        <a:pt x="728091" y="104966"/>
                        <a:pt x="811054" y="30671"/>
                      </a:cubicBezTo>
                      <a:cubicBezTo>
                        <a:pt x="807625" y="22003"/>
                        <a:pt x="803529" y="11716"/>
                        <a:pt x="798957" y="0"/>
                      </a:cubicBezTo>
                      <a:cubicBezTo>
                        <a:pt x="725138" y="74486"/>
                        <a:pt x="576167" y="108585"/>
                        <a:pt x="421386" y="113824"/>
                      </a:cubicBezTo>
                      <a:cubicBezTo>
                        <a:pt x="262795" y="119158"/>
                        <a:pt x="99251" y="94107"/>
                        <a:pt x="3239" y="50863"/>
                      </a:cubicBezTo>
                      <a:cubicBezTo>
                        <a:pt x="2096" y="61341"/>
                        <a:pt x="1048" y="72009"/>
                        <a:pt x="0" y="827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79" name="图形 98">
                  <a:extLst>
                    <a:ext uri="{FF2B5EF4-FFF2-40B4-BE49-F238E27FC236}">
                      <a16:creationId xmlns:a16="http://schemas.microsoft.com/office/drawing/2014/main" id="{64718F7D-EB66-A846-5B17-1F3051578F77}"/>
                    </a:ext>
                  </a:extLst>
                </p:cNvPr>
                <p:cNvGrpSpPr/>
                <p:nvPr/>
              </p:nvGrpSpPr>
              <p:grpSpPr>
                <a:xfrm>
                  <a:off x="860869" y="957072"/>
                  <a:ext cx="535305" cy="393858"/>
                  <a:chOff x="860869" y="957072"/>
                  <a:chExt cx="535305" cy="393858"/>
                </a:xfrm>
              </p:grpSpPr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EF67330E-C79D-2F91-AFD8-4FDB9C87E805}"/>
                      </a:ext>
                    </a:extLst>
                  </p:cNvPr>
                  <p:cNvSpPr/>
                  <p:nvPr/>
                </p:nvSpPr>
                <p:spPr>
                  <a:xfrm>
                    <a:off x="954848" y="991362"/>
                    <a:ext cx="338932" cy="168029"/>
                  </a:xfrm>
                  <a:custGeom>
                    <a:avLst/>
                    <a:gdLst>
                      <a:gd name="connsiteX0" fmla="*/ 338933 w 338932"/>
                      <a:gd name="connsiteY0" fmla="*/ 7525 h 168029"/>
                      <a:gd name="connsiteX1" fmla="*/ 261304 w 338932"/>
                      <a:gd name="connsiteY1" fmla="*/ 0 h 168029"/>
                      <a:gd name="connsiteX2" fmla="*/ 21083 w 338932"/>
                      <a:gd name="connsiteY2" fmla="*/ 118396 h 168029"/>
                      <a:gd name="connsiteX3" fmla="*/ 319 w 338932"/>
                      <a:gd name="connsiteY3" fmla="*/ 146875 h 168029"/>
                      <a:gd name="connsiteX4" fmla="*/ 28799 w 338932"/>
                      <a:gd name="connsiteY4" fmla="*/ 167735 h 168029"/>
                      <a:gd name="connsiteX5" fmla="*/ 335027 w 338932"/>
                      <a:gd name="connsiteY5" fmla="*/ 11144 h 168029"/>
                      <a:gd name="connsiteX6" fmla="*/ 338933 w 338932"/>
                      <a:gd name="connsiteY6" fmla="*/ 7525 h 16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932" h="168029">
                        <a:moveTo>
                          <a:pt x="338933" y="7525"/>
                        </a:moveTo>
                        <a:lnTo>
                          <a:pt x="261304" y="0"/>
                        </a:lnTo>
                        <a:cubicBezTo>
                          <a:pt x="198534" y="40291"/>
                          <a:pt x="85472" y="108204"/>
                          <a:pt x="21083" y="118396"/>
                        </a:cubicBezTo>
                        <a:cubicBezTo>
                          <a:pt x="7463" y="120491"/>
                          <a:pt x="-1872" y="133255"/>
                          <a:pt x="319" y="146875"/>
                        </a:cubicBezTo>
                        <a:cubicBezTo>
                          <a:pt x="2414" y="160496"/>
                          <a:pt x="15178" y="169831"/>
                          <a:pt x="28799" y="167735"/>
                        </a:cubicBezTo>
                        <a:cubicBezTo>
                          <a:pt x="132716" y="151352"/>
                          <a:pt x="334361" y="11525"/>
                          <a:pt x="335027" y="11144"/>
                        </a:cubicBezTo>
                        <a:cubicBezTo>
                          <a:pt x="336361" y="9906"/>
                          <a:pt x="337694" y="8763"/>
                          <a:pt x="338933" y="75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606BB176-A06E-1DE0-36D3-DF3A7FE03DC3}"/>
                      </a:ext>
                    </a:extLst>
                  </p:cNvPr>
                  <p:cNvSpPr/>
                  <p:nvPr/>
                </p:nvSpPr>
                <p:spPr>
                  <a:xfrm>
                    <a:off x="860869" y="957072"/>
                    <a:ext cx="535305" cy="393858"/>
                  </a:xfrm>
                  <a:custGeom>
                    <a:avLst/>
                    <a:gdLst>
                      <a:gd name="connsiteX0" fmla="*/ 2096 w 535305"/>
                      <a:gd name="connsiteY0" fmla="*/ 0 h 393858"/>
                      <a:gd name="connsiteX1" fmla="*/ 0 w 535305"/>
                      <a:gd name="connsiteY1" fmla="*/ 3905 h 393858"/>
                      <a:gd name="connsiteX2" fmla="*/ 535305 w 535305"/>
                      <a:gd name="connsiteY2" fmla="*/ 393859 h 393858"/>
                      <a:gd name="connsiteX3" fmla="*/ 516731 w 535305"/>
                      <a:gd name="connsiteY3" fmla="*/ 339757 h 393858"/>
                      <a:gd name="connsiteX4" fmla="*/ 49911 w 535305"/>
                      <a:gd name="connsiteY4" fmla="*/ 4572 h 393858"/>
                      <a:gd name="connsiteX5" fmla="*/ 2096 w 535305"/>
                      <a:gd name="connsiteY5" fmla="*/ 0 h 393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5305" h="393858">
                        <a:moveTo>
                          <a:pt x="2096" y="0"/>
                        </a:moveTo>
                        <a:cubicBezTo>
                          <a:pt x="2096" y="0"/>
                          <a:pt x="1333" y="1333"/>
                          <a:pt x="0" y="3905"/>
                        </a:cubicBezTo>
                        <a:cubicBezTo>
                          <a:pt x="3239" y="60484"/>
                          <a:pt x="45625" y="307181"/>
                          <a:pt x="535305" y="393859"/>
                        </a:cubicBezTo>
                        <a:cubicBezTo>
                          <a:pt x="529019" y="375952"/>
                          <a:pt x="522827" y="357854"/>
                          <a:pt x="516731" y="339757"/>
                        </a:cubicBezTo>
                        <a:cubicBezTo>
                          <a:pt x="91916" y="256603"/>
                          <a:pt x="53054" y="52768"/>
                          <a:pt x="49911" y="4572"/>
                        </a:cubicBezTo>
                        <a:lnTo>
                          <a:pt x="209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103E474-53F6-3CAA-2788-5DB85FE36ECA}"/>
                  </a:ext>
                </a:extLst>
              </p:cNvPr>
              <p:cNvSpPr/>
              <p:nvPr/>
            </p:nvSpPr>
            <p:spPr>
              <a:xfrm>
                <a:off x="764523" y="1044235"/>
                <a:ext cx="56426" cy="130816"/>
              </a:xfrm>
              <a:custGeom>
                <a:avLst/>
                <a:gdLst>
                  <a:gd name="connsiteX0" fmla="*/ 10049 w 56426"/>
                  <a:gd name="connsiteY0" fmla="*/ 127149 h 130816"/>
                  <a:gd name="connsiteX1" fmla="*/ 3668 w 56426"/>
                  <a:gd name="connsiteY1" fmla="*/ 130578 h 130816"/>
                  <a:gd name="connsiteX2" fmla="*/ 239 w 56426"/>
                  <a:gd name="connsiteY2" fmla="*/ 124196 h 130816"/>
                  <a:gd name="connsiteX3" fmla="*/ 38434 w 56426"/>
                  <a:gd name="connsiteY3" fmla="*/ 21707 h 130816"/>
                  <a:gd name="connsiteX4" fmla="*/ 46530 w 56426"/>
                  <a:gd name="connsiteY4" fmla="*/ 3229 h 130816"/>
                  <a:gd name="connsiteX5" fmla="*/ 53198 w 56426"/>
                  <a:gd name="connsiteY5" fmla="*/ 371 h 130816"/>
                  <a:gd name="connsiteX6" fmla="*/ 56055 w 56426"/>
                  <a:gd name="connsiteY6" fmla="*/ 7039 h 130816"/>
                  <a:gd name="connsiteX7" fmla="*/ 47768 w 56426"/>
                  <a:gd name="connsiteY7" fmla="*/ 25898 h 130816"/>
                  <a:gd name="connsiteX8" fmla="*/ 10049 w 56426"/>
                  <a:gd name="connsiteY8" fmla="*/ 127149 h 1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130816">
                    <a:moveTo>
                      <a:pt x="10049" y="127149"/>
                    </a:moveTo>
                    <a:cubicBezTo>
                      <a:pt x="9192" y="129911"/>
                      <a:pt x="6335" y="131435"/>
                      <a:pt x="3668" y="130578"/>
                    </a:cubicBezTo>
                    <a:cubicBezTo>
                      <a:pt x="905" y="129816"/>
                      <a:pt x="-619" y="126863"/>
                      <a:pt x="239" y="124196"/>
                    </a:cubicBezTo>
                    <a:cubicBezTo>
                      <a:pt x="16241" y="70475"/>
                      <a:pt x="29004" y="42472"/>
                      <a:pt x="38434" y="21707"/>
                    </a:cubicBezTo>
                    <a:cubicBezTo>
                      <a:pt x="41387" y="15135"/>
                      <a:pt x="44054" y="9325"/>
                      <a:pt x="46530" y="3229"/>
                    </a:cubicBezTo>
                    <a:cubicBezTo>
                      <a:pt x="47578" y="562"/>
                      <a:pt x="50626" y="-677"/>
                      <a:pt x="53198" y="371"/>
                    </a:cubicBezTo>
                    <a:cubicBezTo>
                      <a:pt x="55865" y="1419"/>
                      <a:pt x="57103" y="4467"/>
                      <a:pt x="56055" y="7039"/>
                    </a:cubicBezTo>
                    <a:cubicBezTo>
                      <a:pt x="53769" y="12754"/>
                      <a:pt x="50912" y="18945"/>
                      <a:pt x="47768" y="25898"/>
                    </a:cubicBezTo>
                    <a:cubicBezTo>
                      <a:pt x="38434" y="46472"/>
                      <a:pt x="25861" y="73999"/>
                      <a:pt x="10049" y="127149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3B7CF40-A691-D12C-2988-B05F337FFE0A}"/>
                  </a:ext>
                </a:extLst>
              </p:cNvPr>
              <p:cNvSpPr/>
              <p:nvPr/>
            </p:nvSpPr>
            <p:spPr>
              <a:xfrm>
                <a:off x="1343212" y="1124518"/>
                <a:ext cx="78728" cy="281610"/>
              </a:xfrm>
              <a:custGeom>
                <a:avLst/>
                <a:gdLst>
                  <a:gd name="connsiteX0" fmla="*/ 3 w 78728"/>
                  <a:gd name="connsiteY0" fmla="*/ 5337 h 281610"/>
                  <a:gd name="connsiteX1" fmla="*/ 4956 w 78728"/>
                  <a:gd name="connsiteY1" fmla="*/ 3 h 281610"/>
                  <a:gd name="connsiteX2" fmla="*/ 10290 w 78728"/>
                  <a:gd name="connsiteY2" fmla="*/ 4956 h 281610"/>
                  <a:gd name="connsiteX3" fmla="*/ 71059 w 78728"/>
                  <a:gd name="connsiteY3" fmla="*/ 253463 h 281610"/>
                  <a:gd name="connsiteX4" fmla="*/ 78489 w 78728"/>
                  <a:gd name="connsiteY4" fmla="*/ 274895 h 281610"/>
                  <a:gd name="connsiteX5" fmla="*/ 75155 w 78728"/>
                  <a:gd name="connsiteY5" fmla="*/ 281372 h 281610"/>
                  <a:gd name="connsiteX6" fmla="*/ 68678 w 78728"/>
                  <a:gd name="connsiteY6" fmla="*/ 278038 h 281610"/>
                  <a:gd name="connsiteX7" fmla="*/ 61344 w 78728"/>
                  <a:gd name="connsiteY7" fmla="*/ 256892 h 281610"/>
                  <a:gd name="connsiteX8" fmla="*/ 3 w 78728"/>
                  <a:gd name="connsiteY8" fmla="*/ 5337 h 2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28" h="281610">
                    <a:moveTo>
                      <a:pt x="3" y="5337"/>
                    </a:moveTo>
                    <a:cubicBezTo>
                      <a:pt x="-92" y="2480"/>
                      <a:pt x="2099" y="98"/>
                      <a:pt x="4956" y="3"/>
                    </a:cubicBezTo>
                    <a:cubicBezTo>
                      <a:pt x="7813" y="-92"/>
                      <a:pt x="10195" y="2098"/>
                      <a:pt x="10290" y="4956"/>
                    </a:cubicBezTo>
                    <a:cubicBezTo>
                      <a:pt x="13814" y="92300"/>
                      <a:pt x="53057" y="202790"/>
                      <a:pt x="71059" y="253463"/>
                    </a:cubicBezTo>
                    <a:cubicBezTo>
                      <a:pt x="74298" y="262607"/>
                      <a:pt x="76870" y="269846"/>
                      <a:pt x="78489" y="274895"/>
                    </a:cubicBezTo>
                    <a:cubicBezTo>
                      <a:pt x="79346" y="277561"/>
                      <a:pt x="77822" y="280514"/>
                      <a:pt x="75155" y="281372"/>
                    </a:cubicBezTo>
                    <a:cubicBezTo>
                      <a:pt x="72488" y="282229"/>
                      <a:pt x="69536" y="280705"/>
                      <a:pt x="68678" y="278038"/>
                    </a:cubicBezTo>
                    <a:cubicBezTo>
                      <a:pt x="67249" y="273561"/>
                      <a:pt x="64678" y="266227"/>
                      <a:pt x="61344" y="256892"/>
                    </a:cubicBezTo>
                    <a:cubicBezTo>
                      <a:pt x="43246" y="205838"/>
                      <a:pt x="3622" y="94396"/>
                      <a:pt x="3" y="5337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75" name="图形 98">
              <a:extLst>
                <a:ext uri="{FF2B5EF4-FFF2-40B4-BE49-F238E27FC236}">
                  <a16:creationId xmlns:a16="http://schemas.microsoft.com/office/drawing/2014/main" id="{FB8FCE3B-5716-FB4C-7FF6-F4F02E8FEE2A}"/>
                </a:ext>
              </a:extLst>
            </p:cNvPr>
            <p:cNvGrpSpPr/>
            <p:nvPr/>
          </p:nvGrpSpPr>
          <p:grpSpPr>
            <a:xfrm>
              <a:off x="7523975" y="2283718"/>
              <a:ext cx="1313697" cy="1287964"/>
              <a:chOff x="752679" y="0"/>
              <a:chExt cx="1060170" cy="1039403"/>
            </a:xfrm>
          </p:grpSpPr>
          <p:grpSp>
            <p:nvGrpSpPr>
              <p:cNvPr id="222" name="图形 98">
                <a:extLst>
                  <a:ext uri="{FF2B5EF4-FFF2-40B4-BE49-F238E27FC236}">
                    <a16:creationId xmlns:a16="http://schemas.microsoft.com/office/drawing/2014/main" id="{BC5B8085-3E34-3E93-5B1D-4379759584CF}"/>
                  </a:ext>
                </a:extLst>
              </p:cNvPr>
              <p:cNvGrpSpPr/>
              <p:nvPr/>
            </p:nvGrpSpPr>
            <p:grpSpPr>
              <a:xfrm>
                <a:off x="752679" y="0"/>
                <a:ext cx="1060170" cy="1039403"/>
                <a:chOff x="752679" y="0"/>
                <a:chExt cx="1060170" cy="1039403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B7528D1-9C7C-5AA9-BC09-A5B1D67D24D8}"/>
                    </a:ext>
                  </a:extLst>
                </p:cNvPr>
                <p:cNvSpPr/>
                <p:nvPr/>
              </p:nvSpPr>
              <p:spPr>
                <a:xfrm>
                  <a:off x="971287" y="0"/>
                  <a:ext cx="403127" cy="550067"/>
                </a:xfrm>
                <a:custGeom>
                  <a:avLst/>
                  <a:gdLst>
                    <a:gd name="connsiteX0" fmla="*/ 2453 w 403127"/>
                    <a:gd name="connsiteY0" fmla="*/ 523969 h 550067"/>
                    <a:gd name="connsiteX1" fmla="*/ 401265 w 403127"/>
                    <a:gd name="connsiteY1" fmla="*/ 53434 h 550067"/>
                    <a:gd name="connsiteX2" fmla="*/ 341353 w 403127"/>
                    <a:gd name="connsiteY2" fmla="*/ 104203 h 550067"/>
                    <a:gd name="connsiteX3" fmla="*/ 89512 w 403127"/>
                    <a:gd name="connsiteY3" fmla="*/ 550068 h 550067"/>
                    <a:gd name="connsiteX4" fmla="*/ 2453 w 403127"/>
                    <a:gd name="connsiteY4" fmla="*/ 523969 h 55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127" h="550067">
                      <a:moveTo>
                        <a:pt x="2453" y="523969"/>
                      </a:moveTo>
                      <a:cubicBezTo>
                        <a:pt x="-38028" y="-118397"/>
                        <a:pt x="436412" y="-19908"/>
                        <a:pt x="401265" y="53434"/>
                      </a:cubicBezTo>
                      <a:cubicBezTo>
                        <a:pt x="388120" y="80962"/>
                        <a:pt x="361927" y="88391"/>
                        <a:pt x="341353" y="104203"/>
                      </a:cubicBezTo>
                      <a:cubicBezTo>
                        <a:pt x="177904" y="229456"/>
                        <a:pt x="122849" y="327564"/>
                        <a:pt x="89512" y="550068"/>
                      </a:cubicBezTo>
                      <a:lnTo>
                        <a:pt x="2453" y="523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ED1DC38-7844-958F-A955-D1EF95372064}"/>
                    </a:ext>
                  </a:extLst>
                </p:cNvPr>
                <p:cNvSpPr/>
                <p:nvPr/>
              </p:nvSpPr>
              <p:spPr>
                <a:xfrm>
                  <a:off x="1000930" y="46828"/>
                  <a:ext cx="304030" cy="506002"/>
                </a:xfrm>
                <a:custGeom>
                  <a:avLst/>
                  <a:gdLst>
                    <a:gd name="connsiteX0" fmla="*/ 303614 w 304030"/>
                    <a:gd name="connsiteY0" fmla="*/ 36705 h 506002"/>
                    <a:gd name="connsiteX1" fmla="*/ 149690 w 304030"/>
                    <a:gd name="connsiteY1" fmla="*/ 160054 h 506002"/>
                    <a:gd name="connsiteX2" fmla="*/ 44153 w 304030"/>
                    <a:gd name="connsiteY2" fmla="*/ 506002 h 506002"/>
                    <a:gd name="connsiteX3" fmla="*/ 147 w 304030"/>
                    <a:gd name="connsiteY3" fmla="*/ 499049 h 506002"/>
                    <a:gd name="connsiteX4" fmla="*/ 41486 w 304030"/>
                    <a:gd name="connsiteY4" fmla="*/ 162150 h 506002"/>
                    <a:gd name="connsiteX5" fmla="*/ 303614 w 304030"/>
                    <a:gd name="connsiteY5" fmla="*/ 36705 h 50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030" h="506002">
                      <a:moveTo>
                        <a:pt x="303614" y="36705"/>
                      </a:moveTo>
                      <a:cubicBezTo>
                        <a:pt x="287707" y="72996"/>
                        <a:pt x="217889" y="70710"/>
                        <a:pt x="149690" y="160054"/>
                      </a:cubicBezTo>
                      <a:cubicBezTo>
                        <a:pt x="76538" y="255876"/>
                        <a:pt x="44153" y="381034"/>
                        <a:pt x="44153" y="506002"/>
                      </a:cubicBezTo>
                      <a:lnTo>
                        <a:pt x="147" y="499049"/>
                      </a:lnTo>
                      <a:cubicBezTo>
                        <a:pt x="-615" y="362365"/>
                        <a:pt x="52" y="242350"/>
                        <a:pt x="41486" y="162150"/>
                      </a:cubicBezTo>
                      <a:cubicBezTo>
                        <a:pt x="144546" y="-37113"/>
                        <a:pt x="313520" y="-17492"/>
                        <a:pt x="303614" y="367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B423BB58-A862-AED1-DEF0-B4D43BD3A1C0}"/>
                    </a:ext>
                  </a:extLst>
                </p:cNvPr>
                <p:cNvSpPr/>
                <p:nvPr/>
              </p:nvSpPr>
              <p:spPr>
                <a:xfrm>
                  <a:off x="1253585" y="184222"/>
                  <a:ext cx="559264" cy="422520"/>
                </a:xfrm>
                <a:custGeom>
                  <a:avLst/>
                  <a:gdLst>
                    <a:gd name="connsiteX0" fmla="*/ 0 w 559264"/>
                    <a:gd name="connsiteY0" fmla="*/ 358322 h 422520"/>
                    <a:gd name="connsiteX1" fmla="*/ 217456 w 559264"/>
                    <a:gd name="connsiteY1" fmla="*/ 45806 h 422520"/>
                    <a:gd name="connsiteX2" fmla="*/ 556260 w 559264"/>
                    <a:gd name="connsiteY2" fmla="*/ 95146 h 422520"/>
                    <a:gd name="connsiteX3" fmla="*/ 539210 w 559264"/>
                    <a:gd name="connsiteY3" fmla="*/ 117911 h 422520"/>
                    <a:gd name="connsiteX4" fmla="*/ 232982 w 559264"/>
                    <a:gd name="connsiteY4" fmla="*/ 244498 h 422520"/>
                    <a:gd name="connsiteX5" fmla="*/ 71247 w 559264"/>
                    <a:gd name="connsiteY5" fmla="*/ 422520 h 422520"/>
                    <a:gd name="connsiteX6" fmla="*/ 0 w 559264"/>
                    <a:gd name="connsiteY6" fmla="*/ 358322 h 42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264" h="422520">
                      <a:moveTo>
                        <a:pt x="0" y="358322"/>
                      </a:moveTo>
                      <a:cubicBezTo>
                        <a:pt x="52102" y="210017"/>
                        <a:pt x="101822" y="110862"/>
                        <a:pt x="217456" y="45806"/>
                      </a:cubicBezTo>
                      <a:cubicBezTo>
                        <a:pt x="362712" y="-35918"/>
                        <a:pt x="587883" y="-1438"/>
                        <a:pt x="556260" y="95146"/>
                      </a:cubicBezTo>
                      <a:cubicBezTo>
                        <a:pt x="554069" y="101813"/>
                        <a:pt x="549402" y="109624"/>
                        <a:pt x="539210" y="117911"/>
                      </a:cubicBezTo>
                      <a:cubicBezTo>
                        <a:pt x="452247" y="188872"/>
                        <a:pt x="351758" y="129245"/>
                        <a:pt x="232982" y="244498"/>
                      </a:cubicBezTo>
                      <a:cubicBezTo>
                        <a:pt x="114205" y="359750"/>
                        <a:pt x="71247" y="422520"/>
                        <a:pt x="71247" y="422520"/>
                      </a:cubicBezTo>
                      <a:lnTo>
                        <a:pt x="0" y="3583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AB93B2BB-B0D4-8AA0-5144-DB4E43917AB3}"/>
                    </a:ext>
                  </a:extLst>
                </p:cNvPr>
                <p:cNvSpPr/>
                <p:nvPr/>
              </p:nvSpPr>
              <p:spPr>
                <a:xfrm>
                  <a:off x="1264729" y="240130"/>
                  <a:ext cx="499697" cy="349848"/>
                </a:xfrm>
                <a:custGeom>
                  <a:avLst/>
                  <a:gdLst>
                    <a:gd name="connsiteX0" fmla="*/ 421767 w 499697"/>
                    <a:gd name="connsiteY0" fmla="*/ 186 h 349848"/>
                    <a:gd name="connsiteX1" fmla="*/ 482441 w 499697"/>
                    <a:gd name="connsiteY1" fmla="*/ 50954 h 349848"/>
                    <a:gd name="connsiteX2" fmla="*/ 181737 w 499697"/>
                    <a:gd name="connsiteY2" fmla="*/ 171921 h 349848"/>
                    <a:gd name="connsiteX3" fmla="*/ 20003 w 499697"/>
                    <a:gd name="connsiteY3" fmla="*/ 349848 h 349848"/>
                    <a:gd name="connsiteX4" fmla="*/ 0 w 499697"/>
                    <a:gd name="connsiteY4" fmla="*/ 331846 h 349848"/>
                    <a:gd name="connsiteX5" fmla="*/ 421767 w 499697"/>
                    <a:gd name="connsiteY5" fmla="*/ 186 h 34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9697" h="349848">
                      <a:moveTo>
                        <a:pt x="421767" y="186"/>
                      </a:moveTo>
                      <a:cubicBezTo>
                        <a:pt x="475679" y="-2291"/>
                        <a:pt x="527685" y="20283"/>
                        <a:pt x="482441" y="50954"/>
                      </a:cubicBezTo>
                      <a:cubicBezTo>
                        <a:pt x="415480" y="96293"/>
                        <a:pt x="300609" y="56764"/>
                        <a:pt x="181737" y="171921"/>
                      </a:cubicBezTo>
                      <a:cubicBezTo>
                        <a:pt x="62960" y="287079"/>
                        <a:pt x="20003" y="349848"/>
                        <a:pt x="20003" y="349848"/>
                      </a:cubicBezTo>
                      <a:lnTo>
                        <a:pt x="0" y="331846"/>
                      </a:lnTo>
                      <a:cubicBezTo>
                        <a:pt x="148114" y="54383"/>
                        <a:pt x="218408" y="9615"/>
                        <a:pt x="421767" y="1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3617345-BCB4-0B4C-2997-1891134C08A5}"/>
                    </a:ext>
                  </a:extLst>
                </p:cNvPr>
                <p:cNvSpPr/>
                <p:nvPr/>
              </p:nvSpPr>
              <p:spPr>
                <a:xfrm>
                  <a:off x="1065682" y="388344"/>
                  <a:ext cx="176186" cy="136863"/>
                </a:xfrm>
                <a:custGeom>
                  <a:avLst/>
                  <a:gdLst>
                    <a:gd name="connsiteX0" fmla="*/ 176187 w 176186"/>
                    <a:gd name="connsiteY0" fmla="*/ 136864 h 136863"/>
                    <a:gd name="connsiteX1" fmla="*/ 147897 w 176186"/>
                    <a:gd name="connsiteY1" fmla="*/ 44090 h 136863"/>
                    <a:gd name="connsiteX2" fmla="*/ 128562 w 176186"/>
                    <a:gd name="connsiteY2" fmla="*/ 82762 h 136863"/>
                    <a:gd name="connsiteX3" fmla="*/ 81984 w 176186"/>
                    <a:gd name="connsiteY3" fmla="*/ 656 h 136863"/>
                    <a:gd name="connsiteX4" fmla="*/ 64839 w 176186"/>
                    <a:gd name="connsiteY4" fmla="*/ 64760 h 136863"/>
                    <a:gd name="connsiteX5" fmla="*/ 1689 w 176186"/>
                    <a:gd name="connsiteY5" fmla="*/ 54187 h 136863"/>
                    <a:gd name="connsiteX6" fmla="*/ 56457 w 176186"/>
                    <a:gd name="connsiteY6" fmla="*/ 114766 h 136863"/>
                    <a:gd name="connsiteX7" fmla="*/ 176187 w 176186"/>
                    <a:gd name="connsiteY7" fmla="*/ 136864 h 1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186" h="136863">
                      <a:moveTo>
                        <a:pt x="176187" y="136864"/>
                      </a:moveTo>
                      <a:cubicBezTo>
                        <a:pt x="176187" y="136864"/>
                        <a:pt x="176377" y="50472"/>
                        <a:pt x="147897" y="44090"/>
                      </a:cubicBezTo>
                      <a:cubicBezTo>
                        <a:pt x="119322" y="37709"/>
                        <a:pt x="128562" y="82762"/>
                        <a:pt x="128562" y="82762"/>
                      </a:cubicBezTo>
                      <a:cubicBezTo>
                        <a:pt x="128562" y="82762"/>
                        <a:pt x="107702" y="-8583"/>
                        <a:pt x="81984" y="656"/>
                      </a:cubicBezTo>
                      <a:cubicBezTo>
                        <a:pt x="56267" y="9800"/>
                        <a:pt x="64839" y="64760"/>
                        <a:pt x="64839" y="64760"/>
                      </a:cubicBezTo>
                      <a:cubicBezTo>
                        <a:pt x="64839" y="64760"/>
                        <a:pt x="14833" y="15611"/>
                        <a:pt x="1689" y="54187"/>
                      </a:cubicBezTo>
                      <a:cubicBezTo>
                        <a:pt x="-11456" y="92763"/>
                        <a:pt x="56457" y="114766"/>
                        <a:pt x="56457" y="114766"/>
                      </a:cubicBezTo>
                      <a:lnTo>
                        <a:pt x="176187" y="136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62" name="图形 98">
                  <a:extLst>
                    <a:ext uri="{FF2B5EF4-FFF2-40B4-BE49-F238E27FC236}">
                      <a16:creationId xmlns:a16="http://schemas.microsoft.com/office/drawing/2014/main" id="{5295D6A8-2964-8C2A-C1E2-37907601C80C}"/>
                    </a:ext>
                  </a:extLst>
                </p:cNvPr>
                <p:cNvGrpSpPr/>
                <p:nvPr/>
              </p:nvGrpSpPr>
              <p:grpSpPr>
                <a:xfrm>
                  <a:off x="752679" y="473379"/>
                  <a:ext cx="712224" cy="566025"/>
                  <a:chOff x="752679" y="473379"/>
                  <a:chExt cx="712224" cy="566025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4242A793-3B20-6331-5BA7-7758483D72FC}"/>
                      </a:ext>
                    </a:extLst>
                  </p:cNvPr>
                  <p:cNvSpPr/>
                  <p:nvPr/>
                </p:nvSpPr>
                <p:spPr>
                  <a:xfrm>
                    <a:off x="752679" y="473379"/>
                    <a:ext cx="712224" cy="566025"/>
                  </a:xfrm>
                  <a:custGeom>
                    <a:avLst/>
                    <a:gdLst>
                      <a:gd name="connsiteX0" fmla="*/ 351744 w 712224"/>
                      <a:gd name="connsiteY0" fmla="*/ 563989 h 566025"/>
                      <a:gd name="connsiteX1" fmla="*/ 421848 w 712224"/>
                      <a:gd name="connsiteY1" fmla="*/ 8586 h 566025"/>
                      <a:gd name="connsiteX2" fmla="*/ 351744 w 712224"/>
                      <a:gd name="connsiteY2" fmla="*/ 563989 h 566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24" h="566025">
                        <a:moveTo>
                          <a:pt x="351744" y="563989"/>
                        </a:moveTo>
                        <a:cubicBezTo>
                          <a:pt x="-237472" y="538938"/>
                          <a:pt x="2748" y="-79521"/>
                          <a:pt x="421848" y="8586"/>
                        </a:cubicBezTo>
                        <a:cubicBezTo>
                          <a:pt x="755128" y="78690"/>
                          <a:pt x="885240" y="602660"/>
                          <a:pt x="351744" y="56398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B1F9D5EA-C550-D7E7-F6F8-5FBB10B1E2AA}"/>
                      </a:ext>
                    </a:extLst>
                  </p:cNvPr>
                  <p:cNvSpPr/>
                  <p:nvPr/>
                </p:nvSpPr>
                <p:spPr>
                  <a:xfrm>
                    <a:off x="1043217" y="785526"/>
                    <a:ext cx="40269" cy="83922"/>
                  </a:xfrm>
                  <a:custGeom>
                    <a:avLst/>
                    <a:gdLst>
                      <a:gd name="connsiteX0" fmla="*/ 2341 w 40269"/>
                      <a:gd name="connsiteY0" fmla="*/ 51149 h 83922"/>
                      <a:gd name="connsiteX1" fmla="*/ 8914 w 40269"/>
                      <a:gd name="connsiteY1" fmla="*/ 80486 h 83922"/>
                      <a:gd name="connsiteX2" fmla="*/ 40251 w 40269"/>
                      <a:gd name="connsiteY2" fmla="*/ 52769 h 83922"/>
                      <a:gd name="connsiteX3" fmla="*/ 28249 w 40269"/>
                      <a:gd name="connsiteY3" fmla="*/ 0 h 83922"/>
                      <a:gd name="connsiteX4" fmla="*/ 2341 w 40269"/>
                      <a:gd name="connsiteY4" fmla="*/ 51149 h 83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9" h="83922">
                        <a:moveTo>
                          <a:pt x="2341" y="51149"/>
                        </a:moveTo>
                        <a:cubicBezTo>
                          <a:pt x="2341" y="51149"/>
                          <a:pt x="-6041" y="77057"/>
                          <a:pt x="8914" y="80486"/>
                        </a:cubicBezTo>
                        <a:cubicBezTo>
                          <a:pt x="23868" y="83915"/>
                          <a:pt x="40918" y="93345"/>
                          <a:pt x="40251" y="52769"/>
                        </a:cubicBezTo>
                        <a:lnTo>
                          <a:pt x="28249" y="0"/>
                        </a:lnTo>
                        <a:lnTo>
                          <a:pt x="2341" y="51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223" name="图形 98">
                <a:extLst>
                  <a:ext uri="{FF2B5EF4-FFF2-40B4-BE49-F238E27FC236}">
                    <a16:creationId xmlns:a16="http://schemas.microsoft.com/office/drawing/2014/main" id="{24E41331-6077-3315-C3E1-B57BD70A82C2}"/>
                  </a:ext>
                </a:extLst>
              </p:cNvPr>
              <p:cNvGrpSpPr/>
              <p:nvPr/>
            </p:nvGrpSpPr>
            <p:grpSpPr>
              <a:xfrm>
                <a:off x="1216591" y="448699"/>
                <a:ext cx="211619" cy="225597"/>
                <a:chOff x="1216591" y="448699"/>
                <a:chExt cx="211619" cy="225597"/>
              </a:xfrm>
            </p:grpSpPr>
            <p:grpSp>
              <p:nvGrpSpPr>
                <p:cNvPr id="243" name="图形 98">
                  <a:extLst>
                    <a:ext uri="{FF2B5EF4-FFF2-40B4-BE49-F238E27FC236}">
                      <a16:creationId xmlns:a16="http://schemas.microsoft.com/office/drawing/2014/main" id="{850EC465-A43B-ACFE-21AC-6A5A03AB9766}"/>
                    </a:ext>
                  </a:extLst>
                </p:cNvPr>
                <p:cNvGrpSpPr/>
                <p:nvPr/>
              </p:nvGrpSpPr>
              <p:grpSpPr>
                <a:xfrm>
                  <a:off x="1216591" y="448699"/>
                  <a:ext cx="211619" cy="225597"/>
                  <a:chOff x="1216591" y="448699"/>
                  <a:chExt cx="211619" cy="225597"/>
                </a:xfrm>
                <a:solidFill>
                  <a:srgbClr val="E6AF33"/>
                </a:solidFill>
              </p:grpSpPr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B2C421F2-F101-8B6E-710B-AB833D77C09C}"/>
                      </a:ext>
                    </a:extLst>
                  </p:cNvPr>
                  <p:cNvSpPr/>
                  <p:nvPr/>
                </p:nvSpPr>
                <p:spPr>
                  <a:xfrm>
                    <a:off x="1299127" y="448699"/>
                    <a:ext cx="60453" cy="112917"/>
                  </a:xfrm>
                  <a:custGeom>
                    <a:avLst/>
                    <a:gdLst>
                      <a:gd name="connsiteX0" fmla="*/ 37230 w 60453"/>
                      <a:gd name="connsiteY0" fmla="*/ 118 h 112917"/>
                      <a:gd name="connsiteX1" fmla="*/ 845 w 60453"/>
                      <a:gd name="connsiteY1" fmla="*/ 52791 h 112917"/>
                      <a:gd name="connsiteX2" fmla="*/ 23229 w 60453"/>
                      <a:gd name="connsiteY2" fmla="*/ 112799 h 112917"/>
                      <a:gd name="connsiteX3" fmla="*/ 59614 w 60453"/>
                      <a:gd name="connsiteY3" fmla="*/ 60126 h 112917"/>
                      <a:gd name="connsiteX4" fmla="*/ 37230 w 60453"/>
                      <a:gd name="connsiteY4" fmla="*/ 118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37230" y="118"/>
                        </a:move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9074"/>
                          <a:pt x="53423" y="2214"/>
                          <a:pt x="37230" y="118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8E18E030-6ECE-A4C1-5171-658FED44085E}"/>
                      </a:ext>
                    </a:extLst>
                  </p:cNvPr>
                  <p:cNvSpPr/>
                  <p:nvPr/>
                </p:nvSpPr>
                <p:spPr>
                  <a:xfrm>
                    <a:off x="1321085" y="504326"/>
                    <a:ext cx="107125" cy="70149"/>
                  </a:xfrm>
                  <a:custGeom>
                    <a:avLst/>
                    <a:gdLst>
                      <a:gd name="connsiteX0" fmla="*/ 105855 w 107125"/>
                      <a:gd name="connsiteY0" fmla="*/ 12977 h 70149"/>
                      <a:gd name="connsiteX1" fmla="*/ 42037 w 107125"/>
                      <a:gd name="connsiteY1" fmla="*/ 7833 h 70149"/>
                      <a:gd name="connsiteX2" fmla="*/ 1270 w 107125"/>
                      <a:gd name="connsiteY2" fmla="*/ 57173 h 70149"/>
                      <a:gd name="connsiteX3" fmla="*/ 65088 w 107125"/>
                      <a:gd name="connsiteY3" fmla="*/ 62316 h 70149"/>
                      <a:gd name="connsiteX4" fmla="*/ 105855 w 107125"/>
                      <a:gd name="connsiteY4" fmla="*/ 12977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5" h="70149">
                        <a:moveTo>
                          <a:pt x="105855" y="12977"/>
                        </a:moveTo>
                        <a:cubicBezTo>
                          <a:pt x="99473" y="-2073"/>
                          <a:pt x="70898" y="-4359"/>
                          <a:pt x="42037" y="7833"/>
                        </a:cubicBezTo>
                        <a:cubicBezTo>
                          <a:pt x="13177" y="20025"/>
                          <a:pt x="-5111" y="42123"/>
                          <a:pt x="1270" y="57173"/>
                        </a:cubicBezTo>
                        <a:cubicBezTo>
                          <a:pt x="7652" y="72222"/>
                          <a:pt x="36227" y="74508"/>
                          <a:pt x="65088" y="62316"/>
                        </a:cubicBezTo>
                        <a:cubicBezTo>
                          <a:pt x="93949" y="50124"/>
                          <a:pt x="112237" y="28026"/>
                          <a:pt x="105855" y="12977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62502E02-CE48-9646-21ED-2D91CF549E2E}"/>
                      </a:ext>
                    </a:extLst>
                  </p:cNvPr>
                  <p:cNvSpPr/>
                  <p:nvPr/>
                </p:nvSpPr>
                <p:spPr>
                  <a:xfrm>
                    <a:off x="1319072" y="554207"/>
                    <a:ext cx="97338" cy="83134"/>
                  </a:xfrm>
                  <a:custGeom>
                    <a:avLst/>
                    <a:gdLst>
                      <a:gd name="connsiteX0" fmla="*/ 93961 w 97338"/>
                      <a:gd name="connsiteY0" fmla="*/ 75776 h 83134"/>
                      <a:gd name="connsiteX1" fmla="*/ 66529 w 97338"/>
                      <a:gd name="connsiteY1" fmla="*/ 17959 h 83134"/>
                      <a:gd name="connsiteX2" fmla="*/ 3378 w 97338"/>
                      <a:gd name="connsiteY2" fmla="*/ 7291 h 83134"/>
                      <a:gd name="connsiteX3" fmla="*/ 30810 w 97338"/>
                      <a:gd name="connsiteY3" fmla="*/ 65108 h 83134"/>
                      <a:gd name="connsiteX4" fmla="*/ 93961 w 97338"/>
                      <a:gd name="connsiteY4" fmla="*/ 75776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93961" y="75776"/>
                        </a:moveTo>
                        <a:cubicBezTo>
                          <a:pt x="103772" y="62727"/>
                          <a:pt x="91484" y="36819"/>
                          <a:pt x="66529" y="17959"/>
                        </a:cubicBezTo>
                        <a:cubicBezTo>
                          <a:pt x="41478" y="-900"/>
                          <a:pt x="13284" y="-5663"/>
                          <a:pt x="3378" y="7291"/>
                        </a:cubicBezTo>
                        <a:cubicBezTo>
                          <a:pt x="-6433" y="20341"/>
                          <a:pt x="5855" y="46249"/>
                          <a:pt x="30810" y="65108"/>
                        </a:cubicBezTo>
                        <a:cubicBezTo>
                          <a:pt x="55765" y="84063"/>
                          <a:pt x="84055" y="88825"/>
                          <a:pt x="93961" y="75776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4438B54A-95FB-5CFE-90BA-40A6A948FCB5}"/>
                      </a:ext>
                    </a:extLst>
                  </p:cNvPr>
                  <p:cNvSpPr/>
                  <p:nvPr/>
                </p:nvSpPr>
                <p:spPr>
                  <a:xfrm>
                    <a:off x="1285220" y="561380"/>
                    <a:ext cx="60453" cy="112917"/>
                  </a:xfrm>
                  <a:custGeom>
                    <a:avLst/>
                    <a:gdLst>
                      <a:gd name="connsiteX0" fmla="*/ 23229 w 60453"/>
                      <a:gd name="connsiteY0" fmla="*/ 112799 h 112917"/>
                      <a:gd name="connsiteX1" fmla="*/ 59614 w 60453"/>
                      <a:gd name="connsiteY1" fmla="*/ 60126 h 112917"/>
                      <a:gd name="connsiteX2" fmla="*/ 37230 w 60453"/>
                      <a:gd name="connsiteY2" fmla="*/ 118 h 112917"/>
                      <a:gd name="connsiteX3" fmla="*/ 845 w 60453"/>
                      <a:gd name="connsiteY3" fmla="*/ 52791 h 112917"/>
                      <a:gd name="connsiteX4" fmla="*/ 23229 w 60453"/>
                      <a:gd name="connsiteY4" fmla="*/ 112799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23229" y="112799"/>
                        </a:move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8979"/>
                          <a:pt x="53423" y="2118"/>
                          <a:pt x="37230" y="118"/>
                        </a:cubicBez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E748BE38-C1F0-6D7F-9366-450ED3990EA2}"/>
                      </a:ext>
                    </a:extLst>
                  </p:cNvPr>
                  <p:cNvSpPr/>
                  <p:nvPr/>
                </p:nvSpPr>
                <p:spPr>
                  <a:xfrm>
                    <a:off x="1216591" y="548617"/>
                    <a:ext cx="107129" cy="70149"/>
                  </a:xfrm>
                  <a:custGeom>
                    <a:avLst/>
                    <a:gdLst>
                      <a:gd name="connsiteX0" fmla="*/ 1275 w 107129"/>
                      <a:gd name="connsiteY0" fmla="*/ 57173 h 70149"/>
                      <a:gd name="connsiteX1" fmla="*/ 65092 w 107129"/>
                      <a:gd name="connsiteY1" fmla="*/ 62316 h 70149"/>
                      <a:gd name="connsiteX2" fmla="*/ 105859 w 107129"/>
                      <a:gd name="connsiteY2" fmla="*/ 12977 h 70149"/>
                      <a:gd name="connsiteX3" fmla="*/ 42042 w 107129"/>
                      <a:gd name="connsiteY3" fmla="*/ 7833 h 70149"/>
                      <a:gd name="connsiteX4" fmla="*/ 1275 w 107129"/>
                      <a:gd name="connsiteY4" fmla="*/ 57173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9" h="70149">
                        <a:moveTo>
                          <a:pt x="1275" y="57173"/>
                        </a:moveTo>
                        <a:cubicBezTo>
                          <a:pt x="7657" y="72222"/>
                          <a:pt x="36232" y="74508"/>
                          <a:pt x="65092" y="62316"/>
                        </a:cubicBezTo>
                        <a:cubicBezTo>
                          <a:pt x="93953" y="50124"/>
                          <a:pt x="112241" y="28026"/>
                          <a:pt x="105859" y="12977"/>
                        </a:cubicBezTo>
                        <a:cubicBezTo>
                          <a:pt x="99478" y="-2073"/>
                          <a:pt x="70903" y="-4359"/>
                          <a:pt x="42042" y="7833"/>
                        </a:cubicBezTo>
                        <a:cubicBezTo>
                          <a:pt x="13086" y="20025"/>
                          <a:pt x="-5107" y="42123"/>
                          <a:pt x="1275" y="57173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12A2C8C0-E7E2-707D-A328-6623484E249C}"/>
                      </a:ext>
                    </a:extLst>
                  </p:cNvPr>
                  <p:cNvSpPr/>
                  <p:nvPr/>
                </p:nvSpPr>
                <p:spPr>
                  <a:xfrm>
                    <a:off x="1228395" y="485750"/>
                    <a:ext cx="97338" cy="83134"/>
                  </a:xfrm>
                  <a:custGeom>
                    <a:avLst/>
                    <a:gdLst>
                      <a:gd name="connsiteX0" fmla="*/ 3378 w 97338"/>
                      <a:gd name="connsiteY0" fmla="*/ 7359 h 83134"/>
                      <a:gd name="connsiteX1" fmla="*/ 30810 w 97338"/>
                      <a:gd name="connsiteY1" fmla="*/ 65176 h 83134"/>
                      <a:gd name="connsiteX2" fmla="*/ 93961 w 97338"/>
                      <a:gd name="connsiteY2" fmla="*/ 75843 h 83134"/>
                      <a:gd name="connsiteX3" fmla="*/ 66529 w 97338"/>
                      <a:gd name="connsiteY3" fmla="*/ 18027 h 83134"/>
                      <a:gd name="connsiteX4" fmla="*/ 3378 w 97338"/>
                      <a:gd name="connsiteY4" fmla="*/ 7359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3378" y="7359"/>
                        </a:moveTo>
                        <a:cubicBezTo>
                          <a:pt x="-6433" y="20408"/>
                          <a:pt x="5854" y="46316"/>
                          <a:pt x="30810" y="65176"/>
                        </a:cubicBezTo>
                        <a:cubicBezTo>
                          <a:pt x="55861" y="84035"/>
                          <a:pt x="84055" y="88797"/>
                          <a:pt x="93961" y="75843"/>
                        </a:cubicBezTo>
                        <a:cubicBezTo>
                          <a:pt x="103771" y="62794"/>
                          <a:pt x="91484" y="36886"/>
                          <a:pt x="66529" y="18027"/>
                        </a:cubicBezTo>
                        <a:cubicBezTo>
                          <a:pt x="41478" y="-928"/>
                          <a:pt x="13284" y="-5690"/>
                          <a:pt x="3378" y="735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BCDA6A0-3122-14A5-95D6-177BD3960F11}"/>
                    </a:ext>
                  </a:extLst>
                </p:cNvPr>
                <p:cNvSpPr/>
                <p:nvPr/>
              </p:nvSpPr>
              <p:spPr>
                <a:xfrm>
                  <a:off x="1323689" y="515969"/>
                  <a:ext cx="28384" cy="72295"/>
                </a:xfrm>
                <a:custGeom>
                  <a:avLst/>
                  <a:gdLst>
                    <a:gd name="connsiteX0" fmla="*/ 7525 w 28384"/>
                    <a:gd name="connsiteY0" fmla="*/ 69628 h 72295"/>
                    <a:gd name="connsiteX1" fmla="*/ 2667 w 28384"/>
                    <a:gd name="connsiteY1" fmla="*/ 72104 h 72295"/>
                    <a:gd name="connsiteX2" fmla="*/ 191 w 28384"/>
                    <a:gd name="connsiteY2" fmla="*/ 67247 h 72295"/>
                    <a:gd name="connsiteX3" fmla="*/ 20860 w 28384"/>
                    <a:gd name="connsiteY3" fmla="*/ 2667 h 72295"/>
                    <a:gd name="connsiteX4" fmla="*/ 25718 w 28384"/>
                    <a:gd name="connsiteY4" fmla="*/ 191 h 72295"/>
                    <a:gd name="connsiteX5" fmla="*/ 28194 w 28384"/>
                    <a:gd name="connsiteY5" fmla="*/ 5048 h 72295"/>
                    <a:gd name="connsiteX6" fmla="*/ 7525 w 28384"/>
                    <a:gd name="connsiteY6" fmla="*/ 69628 h 7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" h="72295">
                      <a:moveTo>
                        <a:pt x="7525" y="69628"/>
                      </a:moveTo>
                      <a:cubicBezTo>
                        <a:pt x="6858" y="71628"/>
                        <a:pt x="4763" y="72771"/>
                        <a:pt x="2667" y="72104"/>
                      </a:cubicBezTo>
                      <a:cubicBezTo>
                        <a:pt x="667" y="71438"/>
                        <a:pt x="-476" y="69342"/>
                        <a:pt x="191" y="67247"/>
                      </a:cubicBezTo>
                      <a:lnTo>
                        <a:pt x="20860" y="2667"/>
                      </a:lnTo>
                      <a:cubicBezTo>
                        <a:pt x="21527" y="667"/>
                        <a:pt x="23622" y="-476"/>
                        <a:pt x="25718" y="191"/>
                      </a:cubicBezTo>
                      <a:cubicBezTo>
                        <a:pt x="27718" y="857"/>
                        <a:pt x="28861" y="2953"/>
                        <a:pt x="28194" y="5048"/>
                      </a:cubicBezTo>
                      <a:lnTo>
                        <a:pt x="7525" y="696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5BD2FD8A-3737-BAB5-44A8-B4DE562AC611}"/>
                    </a:ext>
                  </a:extLst>
                </p:cNvPr>
                <p:cNvSpPr/>
                <p:nvPr/>
              </p:nvSpPr>
              <p:spPr>
                <a:xfrm>
                  <a:off x="1316530" y="501380"/>
                  <a:ext cx="14698" cy="85374"/>
                </a:xfrm>
                <a:custGeom>
                  <a:avLst/>
                  <a:gdLst>
                    <a:gd name="connsiteX0" fmla="*/ 7730 w 14698"/>
                    <a:gd name="connsiteY0" fmla="*/ 81835 h 85374"/>
                    <a:gd name="connsiteX1" fmla="*/ 3539 w 14698"/>
                    <a:gd name="connsiteY1" fmla="*/ 85359 h 85374"/>
                    <a:gd name="connsiteX2" fmla="*/ 15 w 14698"/>
                    <a:gd name="connsiteY2" fmla="*/ 81168 h 85374"/>
                    <a:gd name="connsiteX3" fmla="*/ 6968 w 14698"/>
                    <a:gd name="connsiteY3" fmla="*/ 3539 h 85374"/>
                    <a:gd name="connsiteX4" fmla="*/ 11159 w 14698"/>
                    <a:gd name="connsiteY4" fmla="*/ 15 h 85374"/>
                    <a:gd name="connsiteX5" fmla="*/ 14684 w 14698"/>
                    <a:gd name="connsiteY5" fmla="*/ 4206 h 85374"/>
                    <a:gd name="connsiteX6" fmla="*/ 7730 w 14698"/>
                    <a:gd name="connsiteY6" fmla="*/ 81835 h 8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8" h="85374">
                      <a:moveTo>
                        <a:pt x="7730" y="81835"/>
                      </a:moveTo>
                      <a:cubicBezTo>
                        <a:pt x="7540" y="83931"/>
                        <a:pt x="5730" y="85550"/>
                        <a:pt x="3539" y="85359"/>
                      </a:cubicBezTo>
                      <a:cubicBezTo>
                        <a:pt x="1444" y="85169"/>
                        <a:pt x="-175" y="83264"/>
                        <a:pt x="15" y="81168"/>
                      </a:cubicBezTo>
                      <a:lnTo>
                        <a:pt x="6968" y="3539"/>
                      </a:lnTo>
                      <a:cubicBezTo>
                        <a:pt x="7159" y="1444"/>
                        <a:pt x="9064" y="-175"/>
                        <a:pt x="11159" y="15"/>
                      </a:cubicBezTo>
                      <a:cubicBezTo>
                        <a:pt x="13255" y="206"/>
                        <a:pt x="14874" y="2015"/>
                        <a:pt x="14684" y="4206"/>
                      </a:cubicBezTo>
                      <a:lnTo>
                        <a:pt x="7730" y="81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166DBE-1625-D708-F94C-3EF0166C7205}"/>
                    </a:ext>
                  </a:extLst>
                </p:cNvPr>
                <p:cNvSpPr/>
                <p:nvPr/>
              </p:nvSpPr>
              <p:spPr>
                <a:xfrm>
                  <a:off x="1301840" y="526600"/>
                  <a:ext cx="15027" cy="58175"/>
                </a:xfrm>
                <a:custGeom>
                  <a:avLst/>
                  <a:gdLst>
                    <a:gd name="connsiteX0" fmla="*/ 14991 w 15027"/>
                    <a:gd name="connsiteY0" fmla="*/ 53757 h 58175"/>
                    <a:gd name="connsiteX1" fmla="*/ 11752 w 15027"/>
                    <a:gd name="connsiteY1" fmla="*/ 58139 h 58175"/>
                    <a:gd name="connsiteX2" fmla="*/ 7371 w 15027"/>
                    <a:gd name="connsiteY2" fmla="*/ 54900 h 58175"/>
                    <a:gd name="connsiteX3" fmla="*/ 36 w 15027"/>
                    <a:gd name="connsiteY3" fmla="*/ 4418 h 58175"/>
                    <a:gd name="connsiteX4" fmla="*/ 3275 w 15027"/>
                    <a:gd name="connsiteY4" fmla="*/ 36 h 58175"/>
                    <a:gd name="connsiteX5" fmla="*/ 7656 w 15027"/>
                    <a:gd name="connsiteY5" fmla="*/ 3275 h 58175"/>
                    <a:gd name="connsiteX6" fmla="*/ 14991 w 15027"/>
                    <a:gd name="connsiteY6" fmla="*/ 53757 h 5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27" h="58175">
                      <a:moveTo>
                        <a:pt x="14991" y="53757"/>
                      </a:moveTo>
                      <a:cubicBezTo>
                        <a:pt x="15276" y="55853"/>
                        <a:pt x="13848" y="57853"/>
                        <a:pt x="11752" y="58139"/>
                      </a:cubicBezTo>
                      <a:cubicBezTo>
                        <a:pt x="9657" y="58425"/>
                        <a:pt x="7656" y="56996"/>
                        <a:pt x="7371" y="54900"/>
                      </a:cubicBezTo>
                      <a:lnTo>
                        <a:pt x="36" y="4418"/>
                      </a:lnTo>
                      <a:cubicBezTo>
                        <a:pt x="-249" y="2322"/>
                        <a:pt x="1179" y="322"/>
                        <a:pt x="3275" y="36"/>
                      </a:cubicBezTo>
                      <a:cubicBezTo>
                        <a:pt x="5370" y="-249"/>
                        <a:pt x="7371" y="1179"/>
                        <a:pt x="7656" y="3275"/>
                      </a:cubicBezTo>
                      <a:lnTo>
                        <a:pt x="14991" y="53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40C700B8-5389-5D2B-7385-CDE3B45680E7}"/>
                    </a:ext>
                  </a:extLst>
                </p:cNvPr>
                <p:cNvSpPr/>
                <p:nvPr/>
              </p:nvSpPr>
              <p:spPr>
                <a:xfrm>
                  <a:off x="1340470" y="508358"/>
                  <a:ext cx="18610" cy="26651"/>
                </a:xfrm>
                <a:custGeom>
                  <a:avLst/>
                  <a:gdLst>
                    <a:gd name="connsiteX0" fmla="*/ 14556 w 18610"/>
                    <a:gd name="connsiteY0" fmla="*/ 372 h 26651"/>
                    <a:gd name="connsiteX1" fmla="*/ 1602 w 18610"/>
                    <a:gd name="connsiteY1" fmla="*/ 10182 h 26651"/>
                    <a:gd name="connsiteX2" fmla="*/ 4079 w 18610"/>
                    <a:gd name="connsiteY2" fmla="*/ 26280 h 26651"/>
                    <a:gd name="connsiteX3" fmla="*/ 17033 w 18610"/>
                    <a:gd name="connsiteY3" fmla="*/ 16469 h 26651"/>
                    <a:gd name="connsiteX4" fmla="*/ 14556 w 18610"/>
                    <a:gd name="connsiteY4" fmla="*/ 372 h 2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0" h="26651">
                      <a:moveTo>
                        <a:pt x="14556" y="372"/>
                      </a:moveTo>
                      <a:cubicBezTo>
                        <a:pt x="10270" y="-1343"/>
                        <a:pt x="4460" y="3038"/>
                        <a:pt x="1602" y="10182"/>
                      </a:cubicBezTo>
                      <a:cubicBezTo>
                        <a:pt x="-1255" y="17326"/>
                        <a:pt x="-207" y="24470"/>
                        <a:pt x="4079" y="26280"/>
                      </a:cubicBezTo>
                      <a:cubicBezTo>
                        <a:pt x="8365" y="27994"/>
                        <a:pt x="14080" y="23612"/>
                        <a:pt x="17033" y="16469"/>
                      </a:cubicBezTo>
                      <a:cubicBezTo>
                        <a:pt x="19890" y="9230"/>
                        <a:pt x="18747" y="2086"/>
                        <a:pt x="14556" y="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44E5F8E8-2988-0B5F-CFC5-B915E8B76A45}"/>
                    </a:ext>
                  </a:extLst>
                </p:cNvPr>
                <p:cNvSpPr/>
                <p:nvPr/>
              </p:nvSpPr>
              <p:spPr>
                <a:xfrm>
                  <a:off x="1319194" y="493295"/>
                  <a:ext cx="15656" cy="26203"/>
                </a:xfrm>
                <a:custGeom>
                  <a:avLst/>
                  <a:gdLst>
                    <a:gd name="connsiteX0" fmla="*/ 8400 w 15656"/>
                    <a:gd name="connsiteY0" fmla="*/ 5 h 26203"/>
                    <a:gd name="connsiteX1" fmla="*/ 18 w 15656"/>
                    <a:gd name="connsiteY1" fmla="*/ 12768 h 26203"/>
                    <a:gd name="connsiteX2" fmla="*/ 7256 w 15656"/>
                    <a:gd name="connsiteY2" fmla="*/ 26198 h 26203"/>
                    <a:gd name="connsiteX3" fmla="*/ 15639 w 15656"/>
                    <a:gd name="connsiteY3" fmla="*/ 13435 h 26203"/>
                    <a:gd name="connsiteX4" fmla="*/ 8400 w 15656"/>
                    <a:gd name="connsiteY4" fmla="*/ 5 h 2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6" h="26203">
                      <a:moveTo>
                        <a:pt x="8400" y="5"/>
                      </a:moveTo>
                      <a:cubicBezTo>
                        <a:pt x="4113" y="-186"/>
                        <a:pt x="398" y="5529"/>
                        <a:pt x="18" y="12768"/>
                      </a:cubicBezTo>
                      <a:cubicBezTo>
                        <a:pt x="-268" y="20007"/>
                        <a:pt x="2970" y="26008"/>
                        <a:pt x="7256" y="26198"/>
                      </a:cubicBezTo>
                      <a:cubicBezTo>
                        <a:pt x="11543" y="26389"/>
                        <a:pt x="15258" y="20674"/>
                        <a:pt x="15639" y="13435"/>
                      </a:cubicBezTo>
                      <a:cubicBezTo>
                        <a:pt x="15924" y="6196"/>
                        <a:pt x="12686" y="195"/>
                        <a:pt x="840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51C5CE9-973E-52AB-4377-2C649B465B43}"/>
                    </a:ext>
                  </a:extLst>
                </p:cNvPr>
                <p:cNvSpPr/>
                <p:nvPr/>
              </p:nvSpPr>
              <p:spPr>
                <a:xfrm>
                  <a:off x="1295262" y="508418"/>
                  <a:ext cx="17706" cy="29304"/>
                </a:xfrm>
                <a:custGeom>
                  <a:avLst/>
                  <a:gdLst>
                    <a:gd name="connsiteX0" fmla="*/ 7281 w 17706"/>
                    <a:gd name="connsiteY0" fmla="*/ 26 h 29304"/>
                    <a:gd name="connsiteX1" fmla="*/ 138 w 17706"/>
                    <a:gd name="connsiteY1" fmla="*/ 15647 h 29304"/>
                    <a:gd name="connsiteX2" fmla="*/ 10425 w 17706"/>
                    <a:gd name="connsiteY2" fmla="*/ 29268 h 29304"/>
                    <a:gd name="connsiteX3" fmla="*/ 17568 w 17706"/>
                    <a:gd name="connsiteY3" fmla="*/ 13647 h 29304"/>
                    <a:gd name="connsiteX4" fmla="*/ 7281 w 17706"/>
                    <a:gd name="connsiteY4" fmla="*/ 26 h 2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6" h="29304">
                      <a:moveTo>
                        <a:pt x="7281" y="26"/>
                      </a:moveTo>
                      <a:cubicBezTo>
                        <a:pt x="2519" y="598"/>
                        <a:pt x="-720" y="7551"/>
                        <a:pt x="138" y="15647"/>
                      </a:cubicBezTo>
                      <a:cubicBezTo>
                        <a:pt x="995" y="23743"/>
                        <a:pt x="5662" y="29839"/>
                        <a:pt x="10425" y="29268"/>
                      </a:cubicBezTo>
                      <a:cubicBezTo>
                        <a:pt x="15187" y="28696"/>
                        <a:pt x="18426" y="21743"/>
                        <a:pt x="17568" y="13647"/>
                      </a:cubicBezTo>
                      <a:cubicBezTo>
                        <a:pt x="16711" y="5646"/>
                        <a:pt x="12044" y="-450"/>
                        <a:pt x="728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230758C9-203F-A195-1A92-F1AD274AEB88}"/>
                    </a:ext>
                  </a:extLst>
                </p:cNvPr>
                <p:cNvSpPr/>
                <p:nvPr/>
              </p:nvSpPr>
              <p:spPr>
                <a:xfrm>
                  <a:off x="1295157" y="565456"/>
                  <a:ext cx="49806" cy="33096"/>
                </a:xfrm>
                <a:custGeom>
                  <a:avLst/>
                  <a:gdLst>
                    <a:gd name="connsiteX0" fmla="*/ 46343 w 49806"/>
                    <a:gd name="connsiteY0" fmla="*/ 20998 h 33096"/>
                    <a:gd name="connsiteX1" fmla="*/ 20626 w 49806"/>
                    <a:gd name="connsiteY1" fmla="*/ 32714 h 33096"/>
                    <a:gd name="connsiteX2" fmla="*/ 52 w 49806"/>
                    <a:gd name="connsiteY2" fmla="*/ 9187 h 33096"/>
                    <a:gd name="connsiteX3" fmla="*/ 9005 w 49806"/>
                    <a:gd name="connsiteY3" fmla="*/ 4615 h 33096"/>
                    <a:gd name="connsiteX4" fmla="*/ 21102 w 49806"/>
                    <a:gd name="connsiteY4" fmla="*/ 2139 h 33096"/>
                    <a:gd name="connsiteX5" fmla="*/ 29865 w 49806"/>
                    <a:gd name="connsiteY5" fmla="*/ 5472 h 33096"/>
                    <a:gd name="connsiteX6" fmla="*/ 38914 w 49806"/>
                    <a:gd name="connsiteY6" fmla="*/ 10140 h 33096"/>
                    <a:gd name="connsiteX7" fmla="*/ 46343 w 49806"/>
                    <a:gd name="connsiteY7" fmla="*/ 2099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06" h="33096">
                      <a:moveTo>
                        <a:pt x="46343" y="20998"/>
                      </a:moveTo>
                      <a:cubicBezTo>
                        <a:pt x="39867" y="32714"/>
                        <a:pt x="29675" y="33952"/>
                        <a:pt x="20626" y="32714"/>
                      </a:cubicBezTo>
                      <a:cubicBezTo>
                        <a:pt x="10148" y="31380"/>
                        <a:pt x="1100" y="24618"/>
                        <a:pt x="52" y="9187"/>
                      </a:cubicBezTo>
                      <a:cubicBezTo>
                        <a:pt x="-615" y="329"/>
                        <a:pt x="5291" y="-3862"/>
                        <a:pt x="9005" y="4615"/>
                      </a:cubicBezTo>
                      <a:cubicBezTo>
                        <a:pt x="13673" y="15093"/>
                        <a:pt x="16244" y="-2148"/>
                        <a:pt x="21102" y="2139"/>
                      </a:cubicBezTo>
                      <a:cubicBezTo>
                        <a:pt x="26055" y="6520"/>
                        <a:pt x="24817" y="10902"/>
                        <a:pt x="29865" y="5472"/>
                      </a:cubicBezTo>
                      <a:cubicBezTo>
                        <a:pt x="34913" y="-52"/>
                        <a:pt x="37104" y="7282"/>
                        <a:pt x="38914" y="10140"/>
                      </a:cubicBezTo>
                      <a:cubicBezTo>
                        <a:pt x="39390" y="10711"/>
                        <a:pt x="57107" y="1567"/>
                        <a:pt x="46343" y="20998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24" name="图形 98">
                <a:extLst>
                  <a:ext uri="{FF2B5EF4-FFF2-40B4-BE49-F238E27FC236}">
                    <a16:creationId xmlns:a16="http://schemas.microsoft.com/office/drawing/2014/main" id="{B56EEA9E-24F0-50BF-0C84-6C9E83022D26}"/>
                  </a:ext>
                </a:extLst>
              </p:cNvPr>
              <p:cNvGrpSpPr/>
              <p:nvPr/>
            </p:nvGrpSpPr>
            <p:grpSpPr>
              <a:xfrm>
                <a:off x="792951" y="605997"/>
                <a:ext cx="530742" cy="306684"/>
                <a:chOff x="792951" y="605997"/>
                <a:chExt cx="530742" cy="306684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9B7770C0-24D6-965F-0959-D16F6A96890A}"/>
                    </a:ext>
                  </a:extLst>
                </p:cNvPr>
                <p:cNvSpPr/>
                <p:nvPr/>
              </p:nvSpPr>
              <p:spPr>
                <a:xfrm>
                  <a:off x="1000848" y="803719"/>
                  <a:ext cx="66904" cy="108962"/>
                </a:xfrm>
                <a:custGeom>
                  <a:avLst/>
                  <a:gdLst>
                    <a:gd name="connsiteX0" fmla="*/ 229 w 66904"/>
                    <a:gd name="connsiteY0" fmla="*/ 33528 h 108962"/>
                    <a:gd name="connsiteX1" fmla="*/ 20994 w 66904"/>
                    <a:gd name="connsiteY1" fmla="*/ 108299 h 108962"/>
                    <a:gd name="connsiteX2" fmla="*/ 66904 w 66904"/>
                    <a:gd name="connsiteY2" fmla="*/ 43244 h 108962"/>
                    <a:gd name="connsiteX3" fmla="*/ 41377 w 66904"/>
                    <a:gd name="connsiteY3" fmla="*/ 572 h 108962"/>
                    <a:gd name="connsiteX4" fmla="*/ 37091 w 66904"/>
                    <a:gd name="connsiteY4" fmla="*/ 0 h 108962"/>
                    <a:gd name="connsiteX5" fmla="*/ 229 w 66904"/>
                    <a:gd name="connsiteY5" fmla="*/ 33528 h 108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04" h="108962">
                      <a:moveTo>
                        <a:pt x="229" y="33528"/>
                      </a:moveTo>
                      <a:cubicBezTo>
                        <a:pt x="-723" y="57722"/>
                        <a:pt x="420" y="101727"/>
                        <a:pt x="20994" y="108299"/>
                      </a:cubicBezTo>
                      <a:cubicBezTo>
                        <a:pt x="42520" y="115157"/>
                        <a:pt x="59761" y="67151"/>
                        <a:pt x="66904" y="43244"/>
                      </a:cubicBezTo>
                      <a:cubicBezTo>
                        <a:pt x="52807" y="36862"/>
                        <a:pt x="42044" y="19431"/>
                        <a:pt x="41377" y="572"/>
                      </a:cubicBezTo>
                      <a:cubicBezTo>
                        <a:pt x="39949" y="476"/>
                        <a:pt x="38520" y="286"/>
                        <a:pt x="37091" y="0"/>
                      </a:cubicBezTo>
                      <a:cubicBezTo>
                        <a:pt x="25566" y="24575"/>
                        <a:pt x="12040" y="33338"/>
                        <a:pt x="229" y="33528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D35CC08-3DC5-509A-7168-2DC43DF27823}"/>
                    </a:ext>
                  </a:extLst>
                </p:cNvPr>
                <p:cNvSpPr/>
                <p:nvPr/>
              </p:nvSpPr>
              <p:spPr>
                <a:xfrm>
                  <a:off x="1013404" y="779145"/>
                  <a:ext cx="40269" cy="83922"/>
                </a:xfrm>
                <a:custGeom>
                  <a:avLst/>
                  <a:gdLst>
                    <a:gd name="connsiteX0" fmla="*/ 2341 w 40269"/>
                    <a:gd name="connsiteY0" fmla="*/ 51149 h 83922"/>
                    <a:gd name="connsiteX1" fmla="*/ 8914 w 40269"/>
                    <a:gd name="connsiteY1" fmla="*/ 80486 h 83922"/>
                    <a:gd name="connsiteX2" fmla="*/ 40251 w 40269"/>
                    <a:gd name="connsiteY2" fmla="*/ 52768 h 83922"/>
                    <a:gd name="connsiteX3" fmla="*/ 28249 w 40269"/>
                    <a:gd name="connsiteY3" fmla="*/ 0 h 83922"/>
                    <a:gd name="connsiteX4" fmla="*/ 2341 w 40269"/>
                    <a:gd name="connsiteY4" fmla="*/ 51149 h 8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69" h="83922">
                      <a:moveTo>
                        <a:pt x="2341" y="51149"/>
                      </a:moveTo>
                      <a:cubicBezTo>
                        <a:pt x="2341" y="51149"/>
                        <a:pt x="-6041" y="77057"/>
                        <a:pt x="8914" y="80486"/>
                      </a:cubicBezTo>
                      <a:cubicBezTo>
                        <a:pt x="23868" y="83915"/>
                        <a:pt x="40918" y="93345"/>
                        <a:pt x="40251" y="52768"/>
                      </a:cubicBezTo>
                      <a:lnTo>
                        <a:pt x="28249" y="0"/>
                      </a:lnTo>
                      <a:lnTo>
                        <a:pt x="2341" y="511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27" name="图形 98">
                  <a:extLst>
                    <a:ext uri="{FF2B5EF4-FFF2-40B4-BE49-F238E27FC236}">
                      <a16:creationId xmlns:a16="http://schemas.microsoft.com/office/drawing/2014/main" id="{8B980A3E-BE3B-82EE-6838-830A97010FF2}"/>
                    </a:ext>
                  </a:extLst>
                </p:cNvPr>
                <p:cNvGrpSpPr/>
                <p:nvPr/>
              </p:nvGrpSpPr>
              <p:grpSpPr>
                <a:xfrm>
                  <a:off x="792951" y="605997"/>
                  <a:ext cx="530742" cy="278594"/>
                  <a:chOff x="792951" y="605997"/>
                  <a:chExt cx="530742" cy="278594"/>
                </a:xfrm>
              </p:grpSpPr>
              <p:grpSp>
                <p:nvGrpSpPr>
                  <p:cNvPr id="228" name="图形 98">
                    <a:extLst>
                      <a:ext uri="{FF2B5EF4-FFF2-40B4-BE49-F238E27FC236}">
                        <a16:creationId xmlns:a16="http://schemas.microsoft.com/office/drawing/2014/main" id="{D9F0ED20-CC9C-78FD-0559-A7593A04DE06}"/>
                      </a:ext>
                    </a:extLst>
                  </p:cNvPr>
                  <p:cNvGrpSpPr/>
                  <p:nvPr/>
                </p:nvGrpSpPr>
                <p:grpSpPr>
                  <a:xfrm>
                    <a:off x="888799" y="605997"/>
                    <a:ext cx="364258" cy="92203"/>
                    <a:chOff x="888799" y="605997"/>
                    <a:chExt cx="364258" cy="92203"/>
                  </a:xfrm>
                  <a:solidFill>
                    <a:srgbClr val="ECC8AF"/>
                  </a:solidFill>
                </p:grpSpPr>
                <p:sp>
                  <p:nvSpPr>
                    <p:cNvPr id="241" name="任意多边形: 形状 240">
                      <a:extLst>
                        <a:ext uri="{FF2B5EF4-FFF2-40B4-BE49-F238E27FC236}">
                          <a16:creationId xmlns:a16="http://schemas.microsoft.com/office/drawing/2014/main" id="{A1A47681-61AE-30C4-5446-0B41B1BEAF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2424" y="649156"/>
                      <a:ext cx="80633" cy="49045"/>
                    </a:xfrm>
                    <a:custGeom>
                      <a:avLst/>
                      <a:gdLst>
                        <a:gd name="connsiteX0" fmla="*/ 58491 w 80633"/>
                        <a:gd name="connsiteY0" fmla="*/ 23976 h 49045"/>
                        <a:gd name="connsiteX1" fmla="*/ 7914 w 80633"/>
                        <a:gd name="connsiteY1" fmla="*/ 830 h 49045"/>
                        <a:gd name="connsiteX2" fmla="*/ 13248 w 80633"/>
                        <a:gd name="connsiteY2" fmla="*/ 32643 h 49045"/>
                        <a:gd name="connsiteX3" fmla="*/ 58491 w 80633"/>
                        <a:gd name="connsiteY3" fmla="*/ 23976 h 49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633" h="49045">
                          <a:moveTo>
                            <a:pt x="58491" y="23976"/>
                          </a:moveTo>
                          <a:cubicBezTo>
                            <a:pt x="40585" y="11498"/>
                            <a:pt x="15915" y="-3742"/>
                            <a:pt x="7914" y="830"/>
                          </a:cubicBezTo>
                          <a:cubicBezTo>
                            <a:pt x="-5135" y="8259"/>
                            <a:pt x="-1135" y="25976"/>
                            <a:pt x="13248" y="32643"/>
                          </a:cubicBezTo>
                          <a:cubicBezTo>
                            <a:pt x="43347" y="46455"/>
                            <a:pt x="117451" y="65028"/>
                            <a:pt x="58491" y="23976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2" name="任意多边形: 形状 241">
                      <a:extLst>
                        <a:ext uri="{FF2B5EF4-FFF2-40B4-BE49-F238E27FC236}">
                          <a16:creationId xmlns:a16="http://schemas.microsoft.com/office/drawing/2014/main" id="{FF6974A4-552B-AE4A-976C-F8872593D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799" y="605997"/>
                      <a:ext cx="87593" cy="32153"/>
                    </a:xfrm>
                    <a:custGeom>
                      <a:avLst/>
                      <a:gdLst>
                        <a:gd name="connsiteX0" fmla="*/ 28173 w 87593"/>
                        <a:gd name="connsiteY0" fmla="*/ 8460 h 32153"/>
                        <a:gd name="connsiteX1" fmla="*/ 83513 w 87593"/>
                        <a:gd name="connsiteY1" fmla="*/ 3031 h 32153"/>
                        <a:gd name="connsiteX2" fmla="*/ 68082 w 87593"/>
                        <a:gd name="connsiteY2" fmla="*/ 31320 h 32153"/>
                        <a:gd name="connsiteX3" fmla="*/ 28173 w 87593"/>
                        <a:gd name="connsiteY3" fmla="*/ 8460 h 32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593" h="32153">
                          <a:moveTo>
                            <a:pt x="28173" y="8460"/>
                          </a:moveTo>
                          <a:cubicBezTo>
                            <a:pt x="49223" y="2459"/>
                            <a:pt x="77417" y="-3923"/>
                            <a:pt x="83513" y="3031"/>
                          </a:cubicBezTo>
                          <a:cubicBezTo>
                            <a:pt x="93514" y="14270"/>
                            <a:pt x="83894" y="29701"/>
                            <a:pt x="68082" y="31320"/>
                          </a:cubicBezTo>
                          <a:cubicBezTo>
                            <a:pt x="35031" y="34654"/>
                            <a:pt x="-41074" y="28177"/>
                            <a:pt x="28173" y="8460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grpSp>
                <p:nvGrpSpPr>
                  <p:cNvPr id="229" name="图形 98">
                    <a:extLst>
                      <a:ext uri="{FF2B5EF4-FFF2-40B4-BE49-F238E27FC236}">
                        <a16:creationId xmlns:a16="http://schemas.microsoft.com/office/drawing/2014/main" id="{C75ACB98-D1EF-2604-B762-7DF397A56B8C}"/>
                      </a:ext>
                    </a:extLst>
                  </p:cNvPr>
                  <p:cNvGrpSpPr/>
                  <p:nvPr/>
                </p:nvGrpSpPr>
                <p:grpSpPr>
                  <a:xfrm>
                    <a:off x="792951" y="677510"/>
                    <a:ext cx="530742" cy="207081"/>
                    <a:chOff x="792951" y="677510"/>
                    <a:chExt cx="530742" cy="207081"/>
                  </a:xfrm>
                </p:grpSpPr>
                <p:grpSp>
                  <p:nvGrpSpPr>
                    <p:cNvPr id="232" name="图形 98">
                      <a:extLst>
                        <a:ext uri="{FF2B5EF4-FFF2-40B4-BE49-F238E27FC236}">
                          <a16:creationId xmlns:a16="http://schemas.microsoft.com/office/drawing/2014/main" id="{B5E4003B-99B1-0873-7C38-69C88B0508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253" y="677510"/>
                      <a:ext cx="68965" cy="68965"/>
                      <a:chOff x="903253" y="677510"/>
                      <a:chExt cx="68965" cy="68965"/>
                    </a:xfrm>
                  </p:grpSpPr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7F1900E7-8B75-B91A-2EF4-9E6C5BF931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253" y="67751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B24CBE5D-A65A-C680-6745-DFB15920F8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715" y="683302"/>
                        <a:ext cx="16896" cy="16899"/>
                      </a:xfrm>
                      <a:custGeom>
                        <a:avLst/>
                        <a:gdLst>
                          <a:gd name="connsiteX0" fmla="*/ 9829 w 16896"/>
                          <a:gd name="connsiteY0" fmla="*/ 117 h 16899"/>
                          <a:gd name="connsiteX1" fmla="*/ 16783 w 16896"/>
                          <a:gd name="connsiteY1" fmla="*/ 9832 h 16899"/>
                          <a:gd name="connsiteX2" fmla="*/ 7067 w 16896"/>
                          <a:gd name="connsiteY2" fmla="*/ 16785 h 16899"/>
                          <a:gd name="connsiteX3" fmla="*/ 114 w 16896"/>
                          <a:gd name="connsiteY3" fmla="*/ 7070 h 16899"/>
                          <a:gd name="connsiteX4" fmla="*/ 9829 w 16896"/>
                          <a:gd name="connsiteY4" fmla="*/ 117 h 168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9">
                            <a:moveTo>
                              <a:pt x="9829" y="117"/>
                            </a:moveTo>
                            <a:cubicBezTo>
                              <a:pt x="14401" y="879"/>
                              <a:pt x="17545" y="5260"/>
                              <a:pt x="16783" y="9832"/>
                            </a:cubicBezTo>
                            <a:cubicBezTo>
                              <a:pt x="16021" y="14404"/>
                              <a:pt x="11639" y="17547"/>
                              <a:pt x="7067" y="16785"/>
                            </a:cubicBezTo>
                            <a:cubicBezTo>
                              <a:pt x="2495" y="16023"/>
                              <a:pt x="-648" y="11642"/>
                              <a:pt x="114" y="7070"/>
                            </a:cubicBezTo>
                            <a:cubicBezTo>
                              <a:pt x="876" y="2403"/>
                              <a:pt x="5162" y="-645"/>
                              <a:pt x="9829" y="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33" name="图形 98">
                      <a:extLst>
                        <a:ext uri="{FF2B5EF4-FFF2-40B4-BE49-F238E27FC236}">
                          <a16:creationId xmlns:a16="http://schemas.microsoft.com/office/drawing/2014/main" id="{EF705A2B-F3BC-EC92-BCBE-80B4A7DA97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2045" y="717420"/>
                      <a:ext cx="68965" cy="68965"/>
                      <a:chOff x="1142045" y="717420"/>
                      <a:chExt cx="68965" cy="68965"/>
                    </a:xfrm>
                  </p:grpSpPr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383A20A7-5E2C-CAED-2AB4-D2525CC772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2045" y="71742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149FF03A-EC48-8666-B6BE-143029A708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411" y="723214"/>
                        <a:ext cx="16896" cy="16896"/>
                      </a:xfrm>
                      <a:custGeom>
                        <a:avLst/>
                        <a:gdLst>
                          <a:gd name="connsiteX0" fmla="*/ 9829 w 16896"/>
                          <a:gd name="connsiteY0" fmla="*/ 114 h 16896"/>
                          <a:gd name="connsiteX1" fmla="*/ 16783 w 16896"/>
                          <a:gd name="connsiteY1" fmla="*/ 9829 h 16896"/>
                          <a:gd name="connsiteX2" fmla="*/ 7067 w 16896"/>
                          <a:gd name="connsiteY2" fmla="*/ 16783 h 16896"/>
                          <a:gd name="connsiteX3" fmla="*/ 114 w 16896"/>
                          <a:gd name="connsiteY3" fmla="*/ 7067 h 16896"/>
                          <a:gd name="connsiteX4" fmla="*/ 9829 w 16896"/>
                          <a:gd name="connsiteY4" fmla="*/ 114 h 168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6">
                            <a:moveTo>
                              <a:pt x="9829" y="114"/>
                            </a:moveTo>
                            <a:cubicBezTo>
                              <a:pt x="14401" y="876"/>
                              <a:pt x="17545" y="5257"/>
                              <a:pt x="16783" y="9829"/>
                            </a:cubicBezTo>
                            <a:cubicBezTo>
                              <a:pt x="16021" y="14401"/>
                              <a:pt x="11639" y="17545"/>
                              <a:pt x="7067" y="16783"/>
                            </a:cubicBezTo>
                            <a:cubicBezTo>
                              <a:pt x="2495" y="16021"/>
                              <a:pt x="-648" y="11639"/>
                              <a:pt x="114" y="7067"/>
                            </a:cubicBezTo>
                            <a:cubicBezTo>
                              <a:pt x="971" y="2495"/>
                              <a:pt x="5257" y="-648"/>
                              <a:pt x="9829" y="1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B9D7F490-AD20-F9DB-073D-FDC6B60624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381" y="783013"/>
                      <a:ext cx="150718" cy="70693"/>
                    </a:xfrm>
                    <a:custGeom>
                      <a:avLst/>
                      <a:gdLst>
                        <a:gd name="connsiteX0" fmla="*/ 1026 w 150718"/>
                        <a:gd name="connsiteY0" fmla="*/ 17849 h 70693"/>
                        <a:gd name="connsiteX1" fmla="*/ 6360 w 150718"/>
                        <a:gd name="connsiteY1" fmla="*/ 14801 h 70693"/>
                        <a:gd name="connsiteX2" fmla="*/ 9122 w 150718"/>
                        <a:gd name="connsiteY2" fmla="*/ 19849 h 70693"/>
                        <a:gd name="connsiteX3" fmla="*/ 17599 w 150718"/>
                        <a:gd name="connsiteY3" fmla="*/ 43281 h 70693"/>
                        <a:gd name="connsiteX4" fmla="*/ 27600 w 150718"/>
                        <a:gd name="connsiteY4" fmla="*/ 49186 h 70693"/>
                        <a:gd name="connsiteX5" fmla="*/ 39126 w 150718"/>
                        <a:gd name="connsiteY5" fmla="*/ 49472 h 70693"/>
                        <a:gd name="connsiteX6" fmla="*/ 73320 w 150718"/>
                        <a:gd name="connsiteY6" fmla="*/ 3276 h 70693"/>
                        <a:gd name="connsiteX7" fmla="*/ 73416 w 150718"/>
                        <a:gd name="connsiteY7" fmla="*/ 3085 h 70693"/>
                        <a:gd name="connsiteX8" fmla="*/ 78750 w 150718"/>
                        <a:gd name="connsiteY8" fmla="*/ 132 h 70693"/>
                        <a:gd name="connsiteX9" fmla="*/ 81417 w 150718"/>
                        <a:gd name="connsiteY9" fmla="*/ 5181 h 70693"/>
                        <a:gd name="connsiteX10" fmla="*/ 89227 w 150718"/>
                        <a:gd name="connsiteY10" fmla="*/ 49377 h 70693"/>
                        <a:gd name="connsiteX11" fmla="*/ 101419 w 150718"/>
                        <a:gd name="connsiteY11" fmla="*/ 59854 h 70693"/>
                        <a:gd name="connsiteX12" fmla="*/ 115326 w 150718"/>
                        <a:gd name="connsiteY12" fmla="*/ 62331 h 70693"/>
                        <a:gd name="connsiteX13" fmla="*/ 142758 w 150718"/>
                        <a:gd name="connsiteY13" fmla="*/ 37661 h 70693"/>
                        <a:gd name="connsiteX14" fmla="*/ 148473 w 150718"/>
                        <a:gd name="connsiteY14" fmla="*/ 35565 h 70693"/>
                        <a:gd name="connsiteX15" fmla="*/ 150187 w 150718"/>
                        <a:gd name="connsiteY15" fmla="*/ 40995 h 70693"/>
                        <a:gd name="connsiteX16" fmla="*/ 115897 w 150718"/>
                        <a:gd name="connsiteY16" fmla="*/ 70427 h 70693"/>
                        <a:gd name="connsiteX17" fmla="*/ 97133 w 150718"/>
                        <a:gd name="connsiteY17" fmla="*/ 67093 h 70693"/>
                        <a:gd name="connsiteX18" fmla="*/ 82369 w 150718"/>
                        <a:gd name="connsiteY18" fmla="*/ 54425 h 70693"/>
                        <a:gd name="connsiteX19" fmla="*/ 71415 w 150718"/>
                        <a:gd name="connsiteY19" fmla="*/ 28422 h 70693"/>
                        <a:gd name="connsiteX20" fmla="*/ 40840 w 150718"/>
                        <a:gd name="connsiteY20" fmla="*/ 57282 h 70693"/>
                        <a:gd name="connsiteX21" fmla="*/ 24648 w 150718"/>
                        <a:gd name="connsiteY21" fmla="*/ 56997 h 70693"/>
                        <a:gd name="connsiteX22" fmla="*/ 11694 w 150718"/>
                        <a:gd name="connsiteY22" fmla="*/ 49281 h 70693"/>
                        <a:gd name="connsiteX23" fmla="*/ 1026 w 150718"/>
                        <a:gd name="connsiteY23" fmla="*/ 17849 h 70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50718" h="70693">
                          <a:moveTo>
                            <a:pt x="1026" y="17849"/>
                          </a:moveTo>
                          <a:cubicBezTo>
                            <a:pt x="1692" y="15658"/>
                            <a:pt x="4074" y="14229"/>
                            <a:pt x="6360" y="14801"/>
                          </a:cubicBezTo>
                          <a:cubicBezTo>
                            <a:pt x="8550" y="15372"/>
                            <a:pt x="9789" y="17563"/>
                            <a:pt x="9122" y="19849"/>
                          </a:cubicBezTo>
                          <a:cubicBezTo>
                            <a:pt x="6836" y="27088"/>
                            <a:pt x="10646" y="36708"/>
                            <a:pt x="17599" y="43281"/>
                          </a:cubicBezTo>
                          <a:cubicBezTo>
                            <a:pt x="20457" y="45948"/>
                            <a:pt x="23886" y="48043"/>
                            <a:pt x="27600" y="49186"/>
                          </a:cubicBezTo>
                          <a:cubicBezTo>
                            <a:pt x="31125" y="50329"/>
                            <a:pt x="35030" y="50520"/>
                            <a:pt x="39126" y="49472"/>
                          </a:cubicBezTo>
                          <a:cubicBezTo>
                            <a:pt x="50460" y="46424"/>
                            <a:pt x="63033" y="33565"/>
                            <a:pt x="73320" y="3276"/>
                          </a:cubicBezTo>
                          <a:lnTo>
                            <a:pt x="73416" y="3085"/>
                          </a:lnTo>
                          <a:cubicBezTo>
                            <a:pt x="74178" y="894"/>
                            <a:pt x="76559" y="-439"/>
                            <a:pt x="78750" y="132"/>
                          </a:cubicBezTo>
                          <a:cubicBezTo>
                            <a:pt x="80940" y="704"/>
                            <a:pt x="82083" y="2990"/>
                            <a:pt x="81417" y="5181"/>
                          </a:cubicBezTo>
                          <a:cubicBezTo>
                            <a:pt x="76273" y="20992"/>
                            <a:pt x="80464" y="37947"/>
                            <a:pt x="89227" y="49377"/>
                          </a:cubicBezTo>
                          <a:cubicBezTo>
                            <a:pt x="92656" y="53949"/>
                            <a:pt x="96847" y="57568"/>
                            <a:pt x="101419" y="59854"/>
                          </a:cubicBezTo>
                          <a:cubicBezTo>
                            <a:pt x="105801" y="62045"/>
                            <a:pt x="110468" y="62997"/>
                            <a:pt x="115326" y="62331"/>
                          </a:cubicBezTo>
                          <a:cubicBezTo>
                            <a:pt x="124470" y="61092"/>
                            <a:pt x="134280" y="53758"/>
                            <a:pt x="142758" y="37661"/>
                          </a:cubicBezTo>
                          <a:cubicBezTo>
                            <a:pt x="143901" y="35565"/>
                            <a:pt x="146472" y="34613"/>
                            <a:pt x="148473" y="35565"/>
                          </a:cubicBezTo>
                          <a:cubicBezTo>
                            <a:pt x="150568" y="36518"/>
                            <a:pt x="151330" y="38994"/>
                            <a:pt x="150187" y="40995"/>
                          </a:cubicBezTo>
                          <a:cubicBezTo>
                            <a:pt x="140091" y="60045"/>
                            <a:pt x="127803" y="68808"/>
                            <a:pt x="115897" y="70427"/>
                          </a:cubicBezTo>
                          <a:cubicBezTo>
                            <a:pt x="109325" y="71284"/>
                            <a:pt x="102943" y="70046"/>
                            <a:pt x="97133" y="67093"/>
                          </a:cubicBezTo>
                          <a:cubicBezTo>
                            <a:pt x="91513" y="64236"/>
                            <a:pt x="86465" y="59854"/>
                            <a:pt x="82369" y="54425"/>
                          </a:cubicBezTo>
                          <a:cubicBezTo>
                            <a:pt x="76845" y="47281"/>
                            <a:pt x="72939" y="38137"/>
                            <a:pt x="71415" y="28422"/>
                          </a:cubicBezTo>
                          <a:cubicBezTo>
                            <a:pt x="61890" y="46043"/>
                            <a:pt x="51032" y="54615"/>
                            <a:pt x="40840" y="57282"/>
                          </a:cubicBezTo>
                          <a:cubicBezTo>
                            <a:pt x="35125" y="58806"/>
                            <a:pt x="29696" y="58521"/>
                            <a:pt x="24648" y="56997"/>
                          </a:cubicBezTo>
                          <a:cubicBezTo>
                            <a:pt x="19790" y="55473"/>
                            <a:pt x="15313" y="52710"/>
                            <a:pt x="11694" y="49281"/>
                          </a:cubicBezTo>
                          <a:cubicBezTo>
                            <a:pt x="2454" y="40995"/>
                            <a:pt x="-2213" y="28041"/>
                            <a:pt x="1026" y="17849"/>
                          </a:cubicBezTo>
                          <a:close/>
                        </a:path>
                      </a:pathLst>
                    </a:custGeom>
                    <a:solidFill>
                      <a:srgbClr val="3C15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E6B9BD9B-3292-B596-95BA-826AAA9FA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2951" y="716465"/>
                      <a:ext cx="95354" cy="95354"/>
                    </a:xfrm>
                    <a:custGeom>
                      <a:avLst/>
                      <a:gdLst>
                        <a:gd name="connsiteX0" fmla="*/ 55535 w 95354"/>
                        <a:gd name="connsiteY0" fmla="*/ 671 h 95354"/>
                        <a:gd name="connsiteX1" fmla="*/ 94683 w 95354"/>
                        <a:gd name="connsiteY1" fmla="*/ 55535 h 95354"/>
                        <a:gd name="connsiteX2" fmla="*/ 39819 w 95354"/>
                        <a:gd name="connsiteY2" fmla="*/ 94683 h 95354"/>
                        <a:gd name="connsiteX3" fmla="*/ 671 w 95354"/>
                        <a:gd name="connsiteY3" fmla="*/ 39819 h 95354"/>
                        <a:gd name="connsiteX4" fmla="*/ 55535 w 95354"/>
                        <a:gd name="connsiteY4" fmla="*/ 671 h 9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54">
                          <a:moveTo>
                            <a:pt x="55535" y="671"/>
                          </a:moveTo>
                          <a:cubicBezTo>
                            <a:pt x="81539" y="5053"/>
                            <a:pt x="99065" y="29627"/>
                            <a:pt x="94683" y="55535"/>
                          </a:cubicBezTo>
                          <a:cubicBezTo>
                            <a:pt x="90302" y="81539"/>
                            <a:pt x="65727" y="99065"/>
                            <a:pt x="39819" y="94683"/>
                          </a:cubicBezTo>
                          <a:cubicBezTo>
                            <a:pt x="13816" y="90302"/>
                            <a:pt x="-3710" y="65727"/>
                            <a:pt x="671" y="39819"/>
                          </a:cubicBezTo>
                          <a:cubicBezTo>
                            <a:pt x="4958" y="13816"/>
                            <a:pt x="29532" y="-3710"/>
                            <a:pt x="55535" y="671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F78F7461-A4FE-6199-ABFC-A83E88DDF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339" y="789263"/>
                      <a:ext cx="95354" cy="95328"/>
                    </a:xfrm>
                    <a:custGeom>
                      <a:avLst/>
                      <a:gdLst>
                        <a:gd name="connsiteX0" fmla="*/ 55535 w 95354"/>
                        <a:gd name="connsiteY0" fmla="*/ 645 h 95328"/>
                        <a:gd name="connsiteX1" fmla="*/ 94683 w 95354"/>
                        <a:gd name="connsiteY1" fmla="*/ 55509 h 95328"/>
                        <a:gd name="connsiteX2" fmla="*/ 39819 w 95354"/>
                        <a:gd name="connsiteY2" fmla="*/ 94657 h 95328"/>
                        <a:gd name="connsiteX3" fmla="*/ 671 w 95354"/>
                        <a:gd name="connsiteY3" fmla="*/ 39793 h 95328"/>
                        <a:gd name="connsiteX4" fmla="*/ 55535 w 95354"/>
                        <a:gd name="connsiteY4" fmla="*/ 645 h 95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28">
                          <a:moveTo>
                            <a:pt x="55535" y="645"/>
                          </a:moveTo>
                          <a:cubicBezTo>
                            <a:pt x="81539" y="5027"/>
                            <a:pt x="99065" y="29601"/>
                            <a:pt x="94683" y="55509"/>
                          </a:cubicBezTo>
                          <a:cubicBezTo>
                            <a:pt x="90302" y="81512"/>
                            <a:pt x="65727" y="99038"/>
                            <a:pt x="39819" y="94657"/>
                          </a:cubicBezTo>
                          <a:cubicBezTo>
                            <a:pt x="13816" y="90275"/>
                            <a:pt x="-3710" y="65701"/>
                            <a:pt x="671" y="39793"/>
                          </a:cubicBezTo>
                          <a:cubicBezTo>
                            <a:pt x="4958" y="13885"/>
                            <a:pt x="29532" y="-3641"/>
                            <a:pt x="55535" y="645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19E0A0F2-1442-2E18-192B-43AC9895020E}"/>
                      </a:ext>
                    </a:extLst>
                  </p:cNvPr>
                  <p:cNvSpPr/>
                  <p:nvPr/>
                </p:nvSpPr>
                <p:spPr>
                  <a:xfrm>
                    <a:off x="999803" y="751650"/>
                    <a:ext cx="83304" cy="52987"/>
                  </a:xfrm>
                  <a:custGeom>
                    <a:avLst/>
                    <a:gdLst>
                      <a:gd name="connsiteX0" fmla="*/ 45947 w 83304"/>
                      <a:gd name="connsiteY0" fmla="*/ 919 h 52987"/>
                      <a:gd name="connsiteX1" fmla="*/ 226 w 83304"/>
                      <a:gd name="connsiteY1" fmla="*/ 19588 h 52987"/>
                      <a:gd name="connsiteX2" fmla="*/ 37374 w 83304"/>
                      <a:gd name="connsiteY2" fmla="*/ 52069 h 52987"/>
                      <a:gd name="connsiteX3" fmla="*/ 83094 w 83304"/>
                      <a:gd name="connsiteY3" fmla="*/ 33400 h 52987"/>
                      <a:gd name="connsiteX4" fmla="*/ 45947 w 83304"/>
                      <a:gd name="connsiteY4" fmla="*/ 919 h 52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04" h="52987">
                        <a:moveTo>
                          <a:pt x="45947" y="919"/>
                        </a:moveTo>
                        <a:cubicBezTo>
                          <a:pt x="23087" y="-2891"/>
                          <a:pt x="2608" y="5491"/>
                          <a:pt x="226" y="19588"/>
                        </a:cubicBezTo>
                        <a:cubicBezTo>
                          <a:pt x="-2155" y="33685"/>
                          <a:pt x="14514" y="48259"/>
                          <a:pt x="37374" y="52069"/>
                        </a:cubicBezTo>
                        <a:cubicBezTo>
                          <a:pt x="60234" y="55879"/>
                          <a:pt x="80713" y="47497"/>
                          <a:pt x="83094" y="33400"/>
                        </a:cubicBezTo>
                        <a:cubicBezTo>
                          <a:pt x="85380" y="19303"/>
                          <a:pt x="68807" y="4729"/>
                          <a:pt x="45947" y="919"/>
                        </a:cubicBezTo>
                        <a:close/>
                      </a:path>
                    </a:pathLst>
                  </a:custGeom>
                  <a:solidFill>
                    <a:srgbClr val="C0281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E2D7BE45-AD97-A4E1-0F56-B947DFBC8991}"/>
                      </a:ext>
                    </a:extLst>
                  </p:cNvPr>
                  <p:cNvSpPr/>
                  <p:nvPr/>
                </p:nvSpPr>
                <p:spPr>
                  <a:xfrm>
                    <a:off x="1014194" y="756455"/>
                    <a:ext cx="39869" cy="13185"/>
                  </a:xfrm>
                  <a:custGeom>
                    <a:avLst/>
                    <a:gdLst>
                      <a:gd name="connsiteX0" fmla="*/ 18887 w 39869"/>
                      <a:gd name="connsiteY0" fmla="*/ 20 h 13185"/>
                      <a:gd name="connsiteX1" fmla="*/ 27 w 39869"/>
                      <a:gd name="connsiteY1" fmla="*/ 7069 h 13185"/>
                      <a:gd name="connsiteX2" fmla="*/ 20982 w 39869"/>
                      <a:gd name="connsiteY2" fmla="*/ 13165 h 13185"/>
                      <a:gd name="connsiteX3" fmla="*/ 39842 w 39869"/>
                      <a:gd name="connsiteY3" fmla="*/ 6116 h 13185"/>
                      <a:gd name="connsiteX4" fmla="*/ 18887 w 39869"/>
                      <a:gd name="connsiteY4" fmla="*/ 20 h 1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9" h="13185">
                        <a:moveTo>
                          <a:pt x="18887" y="20"/>
                        </a:moveTo>
                        <a:cubicBezTo>
                          <a:pt x="7933" y="306"/>
                          <a:pt x="-544" y="3449"/>
                          <a:pt x="27" y="7069"/>
                        </a:cubicBezTo>
                        <a:cubicBezTo>
                          <a:pt x="599" y="10688"/>
                          <a:pt x="9933" y="13451"/>
                          <a:pt x="20982" y="13165"/>
                        </a:cubicBezTo>
                        <a:cubicBezTo>
                          <a:pt x="31936" y="12879"/>
                          <a:pt x="40413" y="9736"/>
                          <a:pt x="39842" y="6116"/>
                        </a:cubicBezTo>
                        <a:cubicBezTo>
                          <a:pt x="39270" y="2497"/>
                          <a:pt x="29936" y="-265"/>
                          <a:pt x="18887" y="20"/>
                        </a:cubicBezTo>
                        <a:close/>
                      </a:path>
                    </a:pathLst>
                  </a:custGeom>
                  <a:solidFill>
                    <a:srgbClr val="CA5A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177" name="图形 98">
              <a:extLst>
                <a:ext uri="{FF2B5EF4-FFF2-40B4-BE49-F238E27FC236}">
                  <a16:creationId xmlns:a16="http://schemas.microsoft.com/office/drawing/2014/main" id="{6AF72C92-80FB-E460-91CD-70D2A37A429A}"/>
                </a:ext>
              </a:extLst>
            </p:cNvPr>
            <p:cNvGrpSpPr/>
            <p:nvPr/>
          </p:nvGrpSpPr>
          <p:grpSpPr>
            <a:xfrm>
              <a:off x="6591264" y="3441921"/>
              <a:ext cx="487649" cy="606520"/>
              <a:chOff x="-30" y="934684"/>
              <a:chExt cx="393539" cy="489469"/>
            </a:xfrm>
          </p:grpSpPr>
          <p:grpSp>
            <p:nvGrpSpPr>
              <p:cNvPr id="189" name="图形 98">
                <a:extLst>
                  <a:ext uri="{FF2B5EF4-FFF2-40B4-BE49-F238E27FC236}">
                    <a16:creationId xmlns:a16="http://schemas.microsoft.com/office/drawing/2014/main" id="{EF3FDD83-A542-3402-9091-93B63BAAFE93}"/>
                  </a:ext>
                </a:extLst>
              </p:cNvPr>
              <p:cNvGrpSpPr/>
              <p:nvPr/>
            </p:nvGrpSpPr>
            <p:grpSpPr>
              <a:xfrm>
                <a:off x="141348" y="1313780"/>
                <a:ext cx="122185" cy="110374"/>
                <a:chOff x="141348" y="1313780"/>
                <a:chExt cx="122185" cy="110374"/>
              </a:xfrm>
              <a:solidFill>
                <a:srgbClr val="C02817"/>
              </a:solidFill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B6E5CD0-9AD2-495F-8B94-E834D2127F24}"/>
                    </a:ext>
                  </a:extLst>
                </p:cNvPr>
                <p:cNvSpPr/>
                <p:nvPr/>
              </p:nvSpPr>
              <p:spPr>
                <a:xfrm>
                  <a:off x="237455" y="1313780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50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80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7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5"/>
                        <a:pt x="22768" y="108302"/>
                      </a:cubicBezTo>
                      <a:cubicBezTo>
                        <a:pt x="20101" y="109350"/>
                        <a:pt x="17148" y="108017"/>
                        <a:pt x="16100" y="105350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2BE59AA-E986-FA67-0902-11F4C3EA0DDE}"/>
                    </a:ext>
                  </a:extLst>
                </p:cNvPr>
                <p:cNvSpPr/>
                <p:nvPr/>
              </p:nvSpPr>
              <p:spPr>
                <a:xfrm>
                  <a:off x="221453" y="1314066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7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917F7A32-7192-2D5A-AD28-94C204FC43E3}"/>
                    </a:ext>
                  </a:extLst>
                </p:cNvPr>
                <p:cNvSpPr/>
                <p:nvPr/>
              </p:nvSpPr>
              <p:spPr>
                <a:xfrm>
                  <a:off x="205356" y="1314351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9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289" y="70012"/>
                        <a:pt x="98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5A8C281-88D0-44AD-2FEB-A3FE0890DE54}"/>
                    </a:ext>
                  </a:extLst>
                </p:cNvPr>
                <p:cNvSpPr/>
                <p:nvPr/>
              </p:nvSpPr>
              <p:spPr>
                <a:xfrm>
                  <a:off x="189354" y="1314732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242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242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242"/>
                      </a:moveTo>
                      <a:cubicBezTo>
                        <a:pt x="-92" y="2384"/>
                        <a:pt x="2099" y="3"/>
                        <a:pt x="4956" y="3"/>
                      </a:cubicBezTo>
                      <a:cubicBezTo>
                        <a:pt x="7814" y="-92"/>
                        <a:pt x="10195" y="2098"/>
                        <a:pt x="10290" y="4956"/>
                      </a:cubicBezTo>
                      <a:cubicBezTo>
                        <a:pt x="10290" y="5147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69916"/>
                        <a:pt x="3" y="5432"/>
                        <a:pt x="3" y="52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FDB1026-BE3A-77FD-7CB2-1A880E689834}"/>
                    </a:ext>
                  </a:extLst>
                </p:cNvPr>
                <p:cNvSpPr/>
                <p:nvPr/>
              </p:nvSpPr>
              <p:spPr>
                <a:xfrm>
                  <a:off x="173352" y="1314923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B4E2665-DF7A-9157-EF41-241E6E97C77D}"/>
                    </a:ext>
                  </a:extLst>
                </p:cNvPr>
                <p:cNvSpPr/>
                <p:nvPr/>
              </p:nvSpPr>
              <p:spPr>
                <a:xfrm>
                  <a:off x="157350" y="1315209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5CFE9242-5E93-87E2-20BC-32F5FF51A7BE}"/>
                    </a:ext>
                  </a:extLst>
                </p:cNvPr>
                <p:cNvSpPr/>
                <p:nvPr/>
              </p:nvSpPr>
              <p:spPr>
                <a:xfrm>
                  <a:off x="141348" y="1315494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0E0E8D2-4FAD-F0AA-9232-96B93194A5D0}"/>
                  </a:ext>
                </a:extLst>
              </p:cNvPr>
              <p:cNvSpPr/>
              <p:nvPr/>
            </p:nvSpPr>
            <p:spPr>
              <a:xfrm>
                <a:off x="-30" y="958454"/>
                <a:ext cx="393539" cy="347274"/>
              </a:xfrm>
              <a:custGeom>
                <a:avLst/>
                <a:gdLst>
                  <a:gd name="connsiteX0" fmla="*/ 193293 w 393539"/>
                  <a:gd name="connsiteY0" fmla="*/ 46 h 347274"/>
                  <a:gd name="connsiteX1" fmla="*/ 393509 w 393539"/>
                  <a:gd name="connsiteY1" fmla="*/ 169687 h 347274"/>
                  <a:gd name="connsiteX2" fmla="*/ 200246 w 393539"/>
                  <a:gd name="connsiteY2" fmla="*/ 347233 h 347274"/>
                  <a:gd name="connsiteX3" fmla="*/ 31 w 393539"/>
                  <a:gd name="connsiteY3" fmla="*/ 177592 h 347274"/>
                  <a:gd name="connsiteX4" fmla="*/ 193293 w 393539"/>
                  <a:gd name="connsiteY4" fmla="*/ 46 h 34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39" h="347274">
                    <a:moveTo>
                      <a:pt x="193293" y="46"/>
                    </a:moveTo>
                    <a:cubicBezTo>
                      <a:pt x="301973" y="-2144"/>
                      <a:pt x="391604" y="73770"/>
                      <a:pt x="393509" y="169687"/>
                    </a:cubicBezTo>
                    <a:cubicBezTo>
                      <a:pt x="395414" y="265508"/>
                      <a:pt x="308927" y="345042"/>
                      <a:pt x="200246" y="347233"/>
                    </a:cubicBezTo>
                    <a:cubicBezTo>
                      <a:pt x="91661" y="349328"/>
                      <a:pt x="2031" y="273414"/>
                      <a:pt x="31" y="177592"/>
                    </a:cubicBezTo>
                    <a:cubicBezTo>
                      <a:pt x="-1874" y="81771"/>
                      <a:pt x="84613" y="2237"/>
                      <a:pt x="193293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BDEE0BD5-6A4A-476C-91EA-F50C8B7F61E4}"/>
                  </a:ext>
                </a:extLst>
              </p:cNvPr>
              <p:cNvSpPr/>
              <p:nvPr/>
            </p:nvSpPr>
            <p:spPr>
              <a:xfrm>
                <a:off x="81099" y="958460"/>
                <a:ext cx="230897" cy="347280"/>
              </a:xfrm>
              <a:custGeom>
                <a:avLst/>
                <a:gdLst>
                  <a:gd name="connsiteX0" fmla="*/ 112163 w 230897"/>
                  <a:gd name="connsiteY0" fmla="*/ 41 h 347280"/>
                  <a:gd name="connsiteX1" fmla="*/ 142738 w 230897"/>
                  <a:gd name="connsiteY1" fmla="*/ 1565 h 347280"/>
                  <a:gd name="connsiteX2" fmla="*/ 194935 w 230897"/>
                  <a:gd name="connsiteY2" fmla="*/ 47094 h 347280"/>
                  <a:gd name="connsiteX3" fmla="*/ 230844 w 230897"/>
                  <a:gd name="connsiteY3" fmla="*/ 172348 h 347280"/>
                  <a:gd name="connsiteX4" fmla="*/ 199983 w 230897"/>
                  <a:gd name="connsiteY4" fmla="*/ 298935 h 347280"/>
                  <a:gd name="connsiteX5" fmla="*/ 155597 w 230897"/>
                  <a:gd name="connsiteY5" fmla="*/ 343512 h 347280"/>
                  <a:gd name="connsiteX6" fmla="*/ 119116 w 230897"/>
                  <a:gd name="connsiteY6" fmla="*/ 347227 h 347280"/>
                  <a:gd name="connsiteX7" fmla="*/ 81873 w 230897"/>
                  <a:gd name="connsiteY7" fmla="*/ 344846 h 347280"/>
                  <a:gd name="connsiteX8" fmla="*/ 35963 w 230897"/>
                  <a:gd name="connsiteY8" fmla="*/ 302174 h 347280"/>
                  <a:gd name="connsiteX9" fmla="*/ 54 w 230897"/>
                  <a:gd name="connsiteY9" fmla="*/ 176920 h 347280"/>
                  <a:gd name="connsiteX10" fmla="*/ 30915 w 230897"/>
                  <a:gd name="connsiteY10" fmla="*/ 50333 h 347280"/>
                  <a:gd name="connsiteX11" fmla="*/ 81016 w 230897"/>
                  <a:gd name="connsiteY11" fmla="*/ 2898 h 347280"/>
                  <a:gd name="connsiteX12" fmla="*/ 112163 w 230897"/>
                  <a:gd name="connsiteY12" fmla="*/ 41 h 347280"/>
                  <a:gd name="connsiteX13" fmla="*/ 112163 w 230897"/>
                  <a:gd name="connsiteY13" fmla="*/ 41 h 347280"/>
                  <a:gd name="connsiteX14" fmla="*/ 189601 w 230897"/>
                  <a:gd name="connsiteY14" fmla="*/ 50618 h 347280"/>
                  <a:gd name="connsiteX15" fmla="*/ 112068 w 230897"/>
                  <a:gd name="connsiteY15" fmla="*/ 2231 h 347280"/>
                  <a:gd name="connsiteX16" fmla="*/ 36534 w 230897"/>
                  <a:gd name="connsiteY16" fmla="*/ 53666 h 347280"/>
                  <a:gd name="connsiteX17" fmla="*/ 6721 w 230897"/>
                  <a:gd name="connsiteY17" fmla="*/ 176729 h 347280"/>
                  <a:gd name="connsiteX18" fmla="*/ 41487 w 230897"/>
                  <a:gd name="connsiteY18" fmla="*/ 298459 h 347280"/>
                  <a:gd name="connsiteX19" fmla="*/ 119021 w 230897"/>
                  <a:gd name="connsiteY19" fmla="*/ 346846 h 347280"/>
                  <a:gd name="connsiteX20" fmla="*/ 194554 w 230897"/>
                  <a:gd name="connsiteY20" fmla="*/ 295411 h 347280"/>
                  <a:gd name="connsiteX21" fmla="*/ 224367 w 230897"/>
                  <a:gd name="connsiteY21" fmla="*/ 172348 h 347280"/>
                  <a:gd name="connsiteX22" fmla="*/ 189601 w 230897"/>
                  <a:gd name="connsiteY22" fmla="*/ 50618 h 3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897" h="347280">
                    <a:moveTo>
                      <a:pt x="112163" y="41"/>
                    </a:moveTo>
                    <a:cubicBezTo>
                      <a:pt x="122545" y="-150"/>
                      <a:pt x="132832" y="326"/>
                      <a:pt x="142738" y="1565"/>
                    </a:cubicBezTo>
                    <a:cubicBezTo>
                      <a:pt x="162645" y="9566"/>
                      <a:pt x="180457" y="25472"/>
                      <a:pt x="194935" y="47094"/>
                    </a:cubicBezTo>
                    <a:cubicBezTo>
                      <a:pt x="216176" y="79003"/>
                      <a:pt x="229892" y="123199"/>
                      <a:pt x="230844" y="172348"/>
                    </a:cubicBezTo>
                    <a:cubicBezTo>
                      <a:pt x="231797" y="221497"/>
                      <a:pt x="219986" y="266264"/>
                      <a:pt x="199983" y="298935"/>
                    </a:cubicBezTo>
                    <a:cubicBezTo>
                      <a:pt x="187887" y="318842"/>
                      <a:pt x="172742" y="334273"/>
                      <a:pt x="155597" y="343512"/>
                    </a:cubicBezTo>
                    <a:cubicBezTo>
                      <a:pt x="143786" y="345703"/>
                      <a:pt x="131594" y="347036"/>
                      <a:pt x="119116" y="347227"/>
                    </a:cubicBezTo>
                    <a:cubicBezTo>
                      <a:pt x="106353" y="347513"/>
                      <a:pt x="93970" y="346655"/>
                      <a:pt x="81873" y="344846"/>
                    </a:cubicBezTo>
                    <a:cubicBezTo>
                      <a:pt x="64443" y="336178"/>
                      <a:pt x="48822" y="321414"/>
                      <a:pt x="35963" y="302174"/>
                    </a:cubicBezTo>
                    <a:cubicBezTo>
                      <a:pt x="14722" y="270360"/>
                      <a:pt x="1101" y="226069"/>
                      <a:pt x="54" y="176920"/>
                    </a:cubicBezTo>
                    <a:cubicBezTo>
                      <a:pt x="-899" y="127771"/>
                      <a:pt x="10912" y="83003"/>
                      <a:pt x="30915" y="50333"/>
                    </a:cubicBezTo>
                    <a:cubicBezTo>
                      <a:pt x="44345" y="28330"/>
                      <a:pt x="61490" y="11661"/>
                      <a:pt x="81016" y="2898"/>
                    </a:cubicBezTo>
                    <a:cubicBezTo>
                      <a:pt x="91113" y="1279"/>
                      <a:pt x="101590" y="326"/>
                      <a:pt x="112163" y="41"/>
                    </a:cubicBezTo>
                    <a:lnTo>
                      <a:pt x="112163" y="41"/>
                    </a:lnTo>
                    <a:close/>
                    <a:moveTo>
                      <a:pt x="189601" y="50618"/>
                    </a:moveTo>
                    <a:cubicBezTo>
                      <a:pt x="169313" y="20138"/>
                      <a:pt x="141786" y="1660"/>
                      <a:pt x="112068" y="2231"/>
                    </a:cubicBezTo>
                    <a:cubicBezTo>
                      <a:pt x="82254" y="2803"/>
                      <a:pt x="55584" y="22424"/>
                      <a:pt x="36534" y="53666"/>
                    </a:cubicBezTo>
                    <a:cubicBezTo>
                      <a:pt x="17199" y="85385"/>
                      <a:pt x="5673" y="128819"/>
                      <a:pt x="6721" y="176729"/>
                    </a:cubicBezTo>
                    <a:cubicBezTo>
                      <a:pt x="7674" y="224640"/>
                      <a:pt x="20913" y="267598"/>
                      <a:pt x="41487" y="298459"/>
                    </a:cubicBezTo>
                    <a:cubicBezTo>
                      <a:pt x="61776" y="328939"/>
                      <a:pt x="89303" y="347417"/>
                      <a:pt x="119021" y="346846"/>
                    </a:cubicBezTo>
                    <a:cubicBezTo>
                      <a:pt x="148834" y="346274"/>
                      <a:pt x="175504" y="326653"/>
                      <a:pt x="194554" y="295411"/>
                    </a:cubicBezTo>
                    <a:cubicBezTo>
                      <a:pt x="213890" y="263693"/>
                      <a:pt x="225415" y="220259"/>
                      <a:pt x="224367" y="172348"/>
                    </a:cubicBezTo>
                    <a:cubicBezTo>
                      <a:pt x="223415" y="124532"/>
                      <a:pt x="210175" y="81479"/>
                      <a:pt x="189601" y="50618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B551EBE-2DA5-2E93-BCB2-093832DF9654}"/>
                  </a:ext>
                </a:extLst>
              </p:cNvPr>
              <p:cNvSpPr/>
              <p:nvPr/>
            </p:nvSpPr>
            <p:spPr>
              <a:xfrm>
                <a:off x="93154" y="979836"/>
                <a:ext cx="211740" cy="12368"/>
              </a:xfrm>
              <a:custGeom>
                <a:avLst/>
                <a:gdLst>
                  <a:gd name="connsiteX0" fmla="*/ 202597 w 211740"/>
                  <a:gd name="connsiteY0" fmla="*/ 1715 h 12368"/>
                  <a:gd name="connsiteX1" fmla="*/ 211741 w 211740"/>
                  <a:gd name="connsiteY1" fmla="*/ 6667 h 12368"/>
                  <a:gd name="connsiteX2" fmla="*/ 210026 w 211740"/>
                  <a:gd name="connsiteY2" fmla="*/ 7429 h 12368"/>
                  <a:gd name="connsiteX3" fmla="*/ 101537 w 211740"/>
                  <a:gd name="connsiteY3" fmla="*/ 12192 h 12368"/>
                  <a:gd name="connsiteX4" fmla="*/ 1619 w 211740"/>
                  <a:gd name="connsiteY4" fmla="*/ 5715 h 12368"/>
                  <a:gd name="connsiteX5" fmla="*/ 0 w 211740"/>
                  <a:gd name="connsiteY5" fmla="*/ 5048 h 12368"/>
                  <a:gd name="connsiteX6" fmla="*/ 9716 w 211740"/>
                  <a:gd name="connsiteY6" fmla="*/ 0 h 12368"/>
                  <a:gd name="connsiteX7" fmla="*/ 101632 w 211740"/>
                  <a:gd name="connsiteY7" fmla="*/ 5620 h 12368"/>
                  <a:gd name="connsiteX8" fmla="*/ 202597 w 211740"/>
                  <a:gd name="connsiteY8" fmla="*/ 1715 h 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40" h="12368">
                    <a:moveTo>
                      <a:pt x="202597" y="1715"/>
                    </a:moveTo>
                    <a:cubicBezTo>
                      <a:pt x="205740" y="3334"/>
                      <a:pt x="208693" y="4953"/>
                      <a:pt x="211741" y="6667"/>
                    </a:cubicBezTo>
                    <a:cubicBezTo>
                      <a:pt x="211265" y="7048"/>
                      <a:pt x="210693" y="7334"/>
                      <a:pt x="210026" y="7429"/>
                    </a:cubicBezTo>
                    <a:cubicBezTo>
                      <a:pt x="174212" y="11716"/>
                      <a:pt x="137160" y="12859"/>
                      <a:pt x="101537" y="12192"/>
                    </a:cubicBezTo>
                    <a:cubicBezTo>
                      <a:pt x="66008" y="11525"/>
                      <a:pt x="31814" y="8953"/>
                      <a:pt x="1619" y="5715"/>
                    </a:cubicBezTo>
                    <a:cubicBezTo>
                      <a:pt x="1048" y="5620"/>
                      <a:pt x="476" y="5429"/>
                      <a:pt x="0" y="5048"/>
                    </a:cubicBezTo>
                    <a:cubicBezTo>
                      <a:pt x="3143" y="3334"/>
                      <a:pt x="6382" y="1619"/>
                      <a:pt x="9716" y="0"/>
                    </a:cubicBezTo>
                    <a:cubicBezTo>
                      <a:pt x="37814" y="2762"/>
                      <a:pt x="69152" y="5048"/>
                      <a:pt x="101632" y="5620"/>
                    </a:cubicBezTo>
                    <a:cubicBezTo>
                      <a:pt x="134874" y="6382"/>
                      <a:pt x="169164" y="5334"/>
                      <a:pt x="202597" y="1715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3C6566-0363-9A00-9757-38DC936F30CF}"/>
                  </a:ext>
                </a:extLst>
              </p:cNvPr>
              <p:cNvSpPr/>
              <p:nvPr/>
            </p:nvSpPr>
            <p:spPr>
              <a:xfrm>
                <a:off x="49053" y="1012221"/>
                <a:ext cx="297370" cy="18128"/>
              </a:xfrm>
              <a:custGeom>
                <a:avLst/>
                <a:gdLst>
                  <a:gd name="connsiteX0" fmla="*/ 291846 w 297370"/>
                  <a:gd name="connsiteY0" fmla="*/ 953 h 18128"/>
                  <a:gd name="connsiteX1" fmla="*/ 297371 w 297370"/>
                  <a:gd name="connsiteY1" fmla="*/ 6382 h 18128"/>
                  <a:gd name="connsiteX2" fmla="*/ 296894 w 297370"/>
                  <a:gd name="connsiteY2" fmla="*/ 6477 h 18128"/>
                  <a:gd name="connsiteX3" fmla="*/ 137922 w 297370"/>
                  <a:gd name="connsiteY3" fmla="*/ 17717 h 18128"/>
                  <a:gd name="connsiteX4" fmla="*/ 381 w 297370"/>
                  <a:gd name="connsiteY4" fmla="*/ 5810 h 18128"/>
                  <a:gd name="connsiteX5" fmla="*/ 0 w 297370"/>
                  <a:gd name="connsiteY5" fmla="*/ 5715 h 18128"/>
                  <a:gd name="connsiteX6" fmla="*/ 5905 w 297370"/>
                  <a:gd name="connsiteY6" fmla="*/ 0 h 18128"/>
                  <a:gd name="connsiteX7" fmla="*/ 138113 w 297370"/>
                  <a:gd name="connsiteY7" fmla="*/ 11240 h 18128"/>
                  <a:gd name="connsiteX8" fmla="*/ 291846 w 297370"/>
                  <a:gd name="connsiteY8" fmla="*/ 953 h 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0" h="18128">
                    <a:moveTo>
                      <a:pt x="291846" y="953"/>
                    </a:moveTo>
                    <a:cubicBezTo>
                      <a:pt x="293751" y="2762"/>
                      <a:pt x="295561" y="4572"/>
                      <a:pt x="297371" y="6382"/>
                    </a:cubicBezTo>
                    <a:cubicBezTo>
                      <a:pt x="297180" y="6477"/>
                      <a:pt x="297085" y="6477"/>
                      <a:pt x="296894" y="6477"/>
                    </a:cubicBezTo>
                    <a:cubicBezTo>
                      <a:pt x="246031" y="16764"/>
                      <a:pt x="190214" y="19241"/>
                      <a:pt x="137922" y="17717"/>
                    </a:cubicBezTo>
                    <a:cubicBezTo>
                      <a:pt x="85725" y="16288"/>
                      <a:pt x="37052" y="10954"/>
                      <a:pt x="381" y="5810"/>
                    </a:cubicBezTo>
                    <a:cubicBezTo>
                      <a:pt x="190" y="5810"/>
                      <a:pt x="95" y="5810"/>
                      <a:pt x="0" y="5715"/>
                    </a:cubicBezTo>
                    <a:cubicBezTo>
                      <a:pt x="1905" y="3810"/>
                      <a:pt x="3905" y="1905"/>
                      <a:pt x="5905" y="0"/>
                    </a:cubicBezTo>
                    <a:cubicBezTo>
                      <a:pt x="41815" y="4953"/>
                      <a:pt x="88392" y="9811"/>
                      <a:pt x="138113" y="11240"/>
                    </a:cubicBezTo>
                    <a:cubicBezTo>
                      <a:pt x="188690" y="12764"/>
                      <a:pt x="242507" y="10573"/>
                      <a:pt x="291846" y="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9B332A8-BE83-34E4-A20F-8C6FC87EEF16}"/>
                  </a:ext>
                </a:extLst>
              </p:cNvPr>
              <p:cNvSpPr/>
              <p:nvPr/>
            </p:nvSpPr>
            <p:spPr>
              <a:xfrm>
                <a:off x="22478" y="1045559"/>
                <a:ext cx="348900" cy="23143"/>
              </a:xfrm>
              <a:custGeom>
                <a:avLst/>
                <a:gdLst>
                  <a:gd name="connsiteX0" fmla="*/ 345377 w 348900"/>
                  <a:gd name="connsiteY0" fmla="*/ 0 h 23143"/>
                  <a:gd name="connsiteX1" fmla="*/ 348901 w 348900"/>
                  <a:gd name="connsiteY1" fmla="*/ 5715 h 23143"/>
                  <a:gd name="connsiteX2" fmla="*/ 156020 w 348900"/>
                  <a:gd name="connsiteY2" fmla="*/ 22479 h 23143"/>
                  <a:gd name="connsiteX3" fmla="*/ 0 w 348900"/>
                  <a:gd name="connsiteY3" fmla="*/ 6668 h 23143"/>
                  <a:gd name="connsiteX4" fmla="*/ 3715 w 348900"/>
                  <a:gd name="connsiteY4" fmla="*/ 667 h 23143"/>
                  <a:gd name="connsiteX5" fmla="*/ 156305 w 348900"/>
                  <a:gd name="connsiteY5" fmla="*/ 16002 h 23143"/>
                  <a:gd name="connsiteX6" fmla="*/ 345377 w 348900"/>
                  <a:gd name="connsiteY6" fmla="*/ 0 h 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00" h="23143">
                    <a:moveTo>
                      <a:pt x="345377" y="0"/>
                    </a:moveTo>
                    <a:cubicBezTo>
                      <a:pt x="346615" y="1905"/>
                      <a:pt x="347758" y="3810"/>
                      <a:pt x="348901" y="5715"/>
                    </a:cubicBezTo>
                    <a:cubicBezTo>
                      <a:pt x="288893" y="21622"/>
                      <a:pt x="219456" y="24765"/>
                      <a:pt x="156020" y="22479"/>
                    </a:cubicBezTo>
                    <a:cubicBezTo>
                      <a:pt x="92869" y="20193"/>
                      <a:pt x="35719" y="12478"/>
                      <a:pt x="0" y="6668"/>
                    </a:cubicBezTo>
                    <a:cubicBezTo>
                      <a:pt x="1238" y="4667"/>
                      <a:pt x="2477" y="2667"/>
                      <a:pt x="3715" y="667"/>
                    </a:cubicBezTo>
                    <a:cubicBezTo>
                      <a:pt x="39434" y="6382"/>
                      <a:pt x="94964" y="13716"/>
                      <a:pt x="156305" y="16002"/>
                    </a:cubicBezTo>
                    <a:cubicBezTo>
                      <a:pt x="218504" y="18288"/>
                      <a:pt x="286607" y="15240"/>
                      <a:pt x="345377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C625CA8-A761-7277-34AA-7911B36ADF61}"/>
                  </a:ext>
                </a:extLst>
              </p:cNvPr>
              <p:cNvSpPr/>
              <p:nvPr/>
            </p:nvSpPr>
            <p:spPr>
              <a:xfrm>
                <a:off x="6762" y="1079277"/>
                <a:ext cx="379857" cy="27743"/>
              </a:xfrm>
              <a:custGeom>
                <a:avLst/>
                <a:gdLst>
                  <a:gd name="connsiteX0" fmla="*/ 377762 w 379857"/>
                  <a:gd name="connsiteY0" fmla="*/ 0 h 27743"/>
                  <a:gd name="connsiteX1" fmla="*/ 379857 w 379857"/>
                  <a:gd name="connsiteY1" fmla="*/ 6191 h 27743"/>
                  <a:gd name="connsiteX2" fmla="*/ 163163 w 379857"/>
                  <a:gd name="connsiteY2" fmla="*/ 26670 h 27743"/>
                  <a:gd name="connsiteX3" fmla="*/ 0 w 379857"/>
                  <a:gd name="connsiteY3" fmla="*/ 8477 h 27743"/>
                  <a:gd name="connsiteX4" fmla="*/ 2096 w 379857"/>
                  <a:gd name="connsiteY4" fmla="*/ 2286 h 27743"/>
                  <a:gd name="connsiteX5" fmla="*/ 163449 w 379857"/>
                  <a:gd name="connsiteY5" fmla="*/ 20288 h 27743"/>
                  <a:gd name="connsiteX6" fmla="*/ 377762 w 379857"/>
                  <a:gd name="connsiteY6" fmla="*/ 0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857" h="27743">
                    <a:moveTo>
                      <a:pt x="377762" y="0"/>
                    </a:moveTo>
                    <a:cubicBezTo>
                      <a:pt x="378524" y="2000"/>
                      <a:pt x="379190" y="4096"/>
                      <a:pt x="379857" y="6191"/>
                    </a:cubicBezTo>
                    <a:cubicBezTo>
                      <a:pt x="313944" y="26575"/>
                      <a:pt x="234125" y="29908"/>
                      <a:pt x="163163" y="26670"/>
                    </a:cubicBezTo>
                    <a:cubicBezTo>
                      <a:pt x="92964" y="23527"/>
                      <a:pt x="31337" y="14002"/>
                      <a:pt x="0" y="8477"/>
                    </a:cubicBezTo>
                    <a:cubicBezTo>
                      <a:pt x="667" y="6382"/>
                      <a:pt x="1334" y="4286"/>
                      <a:pt x="2096" y="2286"/>
                    </a:cubicBezTo>
                    <a:cubicBezTo>
                      <a:pt x="33528" y="7810"/>
                      <a:pt x="94393" y="17145"/>
                      <a:pt x="163449" y="20288"/>
                    </a:cubicBezTo>
                    <a:cubicBezTo>
                      <a:pt x="233839" y="23336"/>
                      <a:pt x="312706" y="20098"/>
                      <a:pt x="377762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A328AAB-EDD7-D74A-BDEB-3ABD9679C90F}"/>
                  </a:ext>
                </a:extLst>
              </p:cNvPr>
              <p:cNvSpPr/>
              <p:nvPr/>
            </p:nvSpPr>
            <p:spPr>
              <a:xfrm>
                <a:off x="285" y="1115091"/>
                <a:ext cx="393001" cy="30093"/>
              </a:xfrm>
              <a:custGeom>
                <a:avLst/>
                <a:gdLst>
                  <a:gd name="connsiteX0" fmla="*/ 392430 w 393001"/>
                  <a:gd name="connsiteY0" fmla="*/ 0 h 30093"/>
                  <a:gd name="connsiteX1" fmla="*/ 393002 w 393001"/>
                  <a:gd name="connsiteY1" fmla="*/ 6667 h 30093"/>
                  <a:gd name="connsiteX2" fmla="*/ 163354 w 393001"/>
                  <a:gd name="connsiteY2" fmla="*/ 28670 h 30093"/>
                  <a:gd name="connsiteX3" fmla="*/ 0 w 393001"/>
                  <a:gd name="connsiteY3" fmla="*/ 9430 h 30093"/>
                  <a:gd name="connsiteX4" fmla="*/ 476 w 393001"/>
                  <a:gd name="connsiteY4" fmla="*/ 2953 h 30093"/>
                  <a:gd name="connsiteX5" fmla="*/ 163735 w 393001"/>
                  <a:gd name="connsiteY5" fmla="*/ 22193 h 30093"/>
                  <a:gd name="connsiteX6" fmla="*/ 392430 w 393001"/>
                  <a:gd name="connsiteY6" fmla="*/ 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001" h="30093">
                    <a:moveTo>
                      <a:pt x="392430" y="0"/>
                    </a:moveTo>
                    <a:cubicBezTo>
                      <a:pt x="392621" y="2191"/>
                      <a:pt x="392811" y="4381"/>
                      <a:pt x="393002" y="6667"/>
                    </a:cubicBezTo>
                    <a:cubicBezTo>
                      <a:pt x="323755" y="29432"/>
                      <a:pt x="238220" y="32575"/>
                      <a:pt x="163354" y="28670"/>
                    </a:cubicBezTo>
                    <a:cubicBezTo>
                      <a:pt x="90297" y="24860"/>
                      <a:pt x="27337" y="14478"/>
                      <a:pt x="0" y="9430"/>
                    </a:cubicBezTo>
                    <a:cubicBezTo>
                      <a:pt x="95" y="7239"/>
                      <a:pt x="286" y="5048"/>
                      <a:pt x="476" y="2953"/>
                    </a:cubicBezTo>
                    <a:cubicBezTo>
                      <a:pt x="27242" y="7906"/>
                      <a:pt x="90297" y="18383"/>
                      <a:pt x="163735" y="22193"/>
                    </a:cubicBezTo>
                    <a:cubicBezTo>
                      <a:pt x="238411" y="26098"/>
                      <a:pt x="323850" y="22955"/>
                      <a:pt x="392430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D80D024-2A39-A8F2-C59F-97F0262EDF97}"/>
                  </a:ext>
                </a:extLst>
              </p:cNvPr>
              <p:cNvSpPr/>
              <p:nvPr/>
            </p:nvSpPr>
            <p:spPr>
              <a:xfrm>
                <a:off x="1809" y="1153953"/>
                <a:ext cx="390048" cy="29563"/>
              </a:xfrm>
              <a:custGeom>
                <a:avLst/>
                <a:gdLst>
                  <a:gd name="connsiteX0" fmla="*/ 390049 w 390048"/>
                  <a:gd name="connsiteY0" fmla="*/ 0 h 29563"/>
                  <a:gd name="connsiteX1" fmla="*/ 388810 w 390048"/>
                  <a:gd name="connsiteY1" fmla="*/ 7239 h 29563"/>
                  <a:gd name="connsiteX2" fmla="*/ 162497 w 390048"/>
                  <a:gd name="connsiteY2" fmla="*/ 28194 h 29563"/>
                  <a:gd name="connsiteX3" fmla="*/ 1143 w 390048"/>
                  <a:gd name="connsiteY3" fmla="*/ 9334 h 29563"/>
                  <a:gd name="connsiteX4" fmla="*/ 0 w 390048"/>
                  <a:gd name="connsiteY4" fmla="*/ 2572 h 29563"/>
                  <a:gd name="connsiteX5" fmla="*/ 162878 w 390048"/>
                  <a:gd name="connsiteY5" fmla="*/ 21717 h 29563"/>
                  <a:gd name="connsiteX6" fmla="*/ 390049 w 390048"/>
                  <a:gd name="connsiteY6" fmla="*/ 0 h 2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048" h="29563">
                    <a:moveTo>
                      <a:pt x="390049" y="0"/>
                    </a:moveTo>
                    <a:cubicBezTo>
                      <a:pt x="389668" y="2381"/>
                      <a:pt x="389287" y="4858"/>
                      <a:pt x="388810" y="7239"/>
                    </a:cubicBezTo>
                    <a:cubicBezTo>
                      <a:pt x="320231" y="29051"/>
                      <a:pt x="236125" y="31909"/>
                      <a:pt x="162497" y="28194"/>
                    </a:cubicBezTo>
                    <a:cubicBezTo>
                      <a:pt x="91154" y="24479"/>
                      <a:pt x="29432" y="14478"/>
                      <a:pt x="1143" y="9334"/>
                    </a:cubicBezTo>
                    <a:cubicBezTo>
                      <a:pt x="667" y="7048"/>
                      <a:pt x="286" y="4858"/>
                      <a:pt x="0" y="2572"/>
                    </a:cubicBezTo>
                    <a:cubicBezTo>
                      <a:pt x="26956" y="7620"/>
                      <a:pt x="89821" y="18002"/>
                      <a:pt x="162878" y="21717"/>
                    </a:cubicBezTo>
                    <a:cubicBezTo>
                      <a:pt x="237077" y="25432"/>
                      <a:pt x="321755" y="22479"/>
                      <a:pt x="390049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A77AF86-31FF-C735-89DD-EFEB05F5F9C2}"/>
                  </a:ext>
                </a:extLst>
              </p:cNvPr>
              <p:cNvSpPr/>
              <p:nvPr/>
            </p:nvSpPr>
            <p:spPr>
              <a:xfrm>
                <a:off x="13620" y="1196244"/>
                <a:ext cx="365664" cy="25475"/>
              </a:xfrm>
              <a:custGeom>
                <a:avLst/>
                <a:gdLst>
                  <a:gd name="connsiteX0" fmla="*/ 365665 w 365664"/>
                  <a:gd name="connsiteY0" fmla="*/ 0 h 25475"/>
                  <a:gd name="connsiteX1" fmla="*/ 361855 w 365664"/>
                  <a:gd name="connsiteY1" fmla="*/ 7811 h 25475"/>
                  <a:gd name="connsiteX2" fmla="*/ 158210 w 365664"/>
                  <a:gd name="connsiteY2" fmla="*/ 24384 h 25475"/>
                  <a:gd name="connsiteX3" fmla="*/ 3429 w 365664"/>
                  <a:gd name="connsiteY3" fmla="*/ 7525 h 25475"/>
                  <a:gd name="connsiteX4" fmla="*/ 0 w 365664"/>
                  <a:gd name="connsiteY4" fmla="*/ 381 h 25475"/>
                  <a:gd name="connsiteX5" fmla="*/ 158496 w 365664"/>
                  <a:gd name="connsiteY5" fmla="*/ 17907 h 25475"/>
                  <a:gd name="connsiteX6" fmla="*/ 365665 w 365664"/>
                  <a:gd name="connsiteY6" fmla="*/ 0 h 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664" h="25475">
                    <a:moveTo>
                      <a:pt x="365665" y="0"/>
                    </a:moveTo>
                    <a:cubicBezTo>
                      <a:pt x="364427" y="2667"/>
                      <a:pt x="363188" y="5239"/>
                      <a:pt x="361855" y="7811"/>
                    </a:cubicBezTo>
                    <a:cubicBezTo>
                      <a:pt x="298609" y="24765"/>
                      <a:pt x="224600" y="27432"/>
                      <a:pt x="158210" y="24384"/>
                    </a:cubicBezTo>
                    <a:cubicBezTo>
                      <a:pt x="93726" y="21431"/>
                      <a:pt x="36481" y="13145"/>
                      <a:pt x="3429" y="7525"/>
                    </a:cubicBezTo>
                    <a:cubicBezTo>
                      <a:pt x="2191" y="5144"/>
                      <a:pt x="1048" y="2762"/>
                      <a:pt x="0" y="381"/>
                    </a:cubicBezTo>
                    <a:cubicBezTo>
                      <a:pt x="32099" y="6001"/>
                      <a:pt x="91345" y="14859"/>
                      <a:pt x="158496" y="17907"/>
                    </a:cubicBezTo>
                    <a:cubicBezTo>
                      <a:pt x="226314" y="20955"/>
                      <a:pt x="302038" y="18098"/>
                      <a:pt x="365665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94C33E5-F17A-5C5D-6EAD-9D3781BDE20B}"/>
                  </a:ext>
                </a:extLst>
              </p:cNvPr>
              <p:cNvSpPr/>
              <p:nvPr/>
            </p:nvSpPr>
            <p:spPr>
              <a:xfrm>
                <a:off x="41338" y="1239202"/>
                <a:ext cx="306990" cy="20707"/>
              </a:xfrm>
              <a:custGeom>
                <a:avLst/>
                <a:gdLst>
                  <a:gd name="connsiteX0" fmla="*/ 306991 w 306990"/>
                  <a:gd name="connsiteY0" fmla="*/ 2953 h 20707"/>
                  <a:gd name="connsiteX1" fmla="*/ 298895 w 306990"/>
                  <a:gd name="connsiteY1" fmla="*/ 11049 h 20707"/>
                  <a:gd name="connsiteX2" fmla="*/ 168497 w 306990"/>
                  <a:gd name="connsiteY2" fmla="*/ 20669 h 20707"/>
                  <a:gd name="connsiteX3" fmla="*/ 7144 w 306990"/>
                  <a:gd name="connsiteY3" fmla="*/ 7620 h 20707"/>
                  <a:gd name="connsiteX4" fmla="*/ 0 w 306990"/>
                  <a:gd name="connsiteY4" fmla="*/ 0 h 20707"/>
                  <a:gd name="connsiteX5" fmla="*/ 168497 w 306990"/>
                  <a:gd name="connsiteY5" fmla="*/ 14192 h 20707"/>
                  <a:gd name="connsiteX6" fmla="*/ 306991 w 306990"/>
                  <a:gd name="connsiteY6" fmla="*/ 295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990" h="20707">
                    <a:moveTo>
                      <a:pt x="306991" y="2953"/>
                    </a:moveTo>
                    <a:cubicBezTo>
                      <a:pt x="304419" y="5715"/>
                      <a:pt x="301657" y="8477"/>
                      <a:pt x="298895" y="11049"/>
                    </a:cubicBezTo>
                    <a:cubicBezTo>
                      <a:pt x="256794" y="18669"/>
                      <a:pt x="211741" y="21050"/>
                      <a:pt x="168497" y="20669"/>
                    </a:cubicBezTo>
                    <a:cubicBezTo>
                      <a:pt x="106680" y="20098"/>
                      <a:pt x="48482" y="13621"/>
                      <a:pt x="7144" y="7620"/>
                    </a:cubicBezTo>
                    <a:cubicBezTo>
                      <a:pt x="4667" y="5143"/>
                      <a:pt x="2286" y="2572"/>
                      <a:pt x="0" y="0"/>
                    </a:cubicBezTo>
                    <a:cubicBezTo>
                      <a:pt x="41434" y="6286"/>
                      <a:pt x="103061" y="13525"/>
                      <a:pt x="168497" y="14192"/>
                    </a:cubicBezTo>
                    <a:cubicBezTo>
                      <a:pt x="214693" y="14668"/>
                      <a:pt x="262795" y="11811"/>
                      <a:pt x="306991" y="2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68F2857-728B-A00B-A848-1CA46DFE9DEB}"/>
                  </a:ext>
                </a:extLst>
              </p:cNvPr>
              <p:cNvSpPr/>
              <p:nvPr/>
            </p:nvSpPr>
            <p:spPr>
              <a:xfrm>
                <a:off x="167020" y="958500"/>
                <a:ext cx="34813" cy="347091"/>
              </a:xfrm>
              <a:custGeom>
                <a:avLst/>
                <a:gdLst>
                  <a:gd name="connsiteX0" fmla="*/ 26241 w 34813"/>
                  <a:gd name="connsiteY0" fmla="*/ 0 h 347091"/>
                  <a:gd name="connsiteX1" fmla="*/ 29004 w 34813"/>
                  <a:gd name="connsiteY1" fmla="*/ 0 h 347091"/>
                  <a:gd name="connsiteX2" fmla="*/ 6620 w 34813"/>
                  <a:gd name="connsiteY2" fmla="*/ 175641 h 347091"/>
                  <a:gd name="connsiteX3" fmla="*/ 34814 w 34813"/>
                  <a:gd name="connsiteY3" fmla="*/ 347091 h 347091"/>
                  <a:gd name="connsiteX4" fmla="*/ 33290 w 34813"/>
                  <a:gd name="connsiteY4" fmla="*/ 347091 h 347091"/>
                  <a:gd name="connsiteX5" fmla="*/ 27956 w 34813"/>
                  <a:gd name="connsiteY5" fmla="*/ 347091 h 347091"/>
                  <a:gd name="connsiteX6" fmla="*/ 143 w 34813"/>
                  <a:gd name="connsiteY6" fmla="*/ 175641 h 347091"/>
                  <a:gd name="connsiteX7" fmla="*/ 22241 w 34813"/>
                  <a:gd name="connsiteY7" fmla="*/ 95 h 347091"/>
                  <a:gd name="connsiteX8" fmla="*/ 26241 w 34813"/>
                  <a:gd name="connsiteY8" fmla="*/ 0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813" h="347091">
                    <a:moveTo>
                      <a:pt x="26241" y="0"/>
                    </a:moveTo>
                    <a:cubicBezTo>
                      <a:pt x="27194" y="0"/>
                      <a:pt x="28051" y="0"/>
                      <a:pt x="29004" y="0"/>
                    </a:cubicBezTo>
                    <a:cubicBezTo>
                      <a:pt x="12144" y="51721"/>
                      <a:pt x="5382" y="114491"/>
                      <a:pt x="6620" y="175641"/>
                    </a:cubicBezTo>
                    <a:cubicBezTo>
                      <a:pt x="7858" y="239744"/>
                      <a:pt x="18050" y="301752"/>
                      <a:pt x="34814" y="347091"/>
                    </a:cubicBezTo>
                    <a:cubicBezTo>
                      <a:pt x="34338" y="347091"/>
                      <a:pt x="33766" y="347091"/>
                      <a:pt x="33290" y="347091"/>
                    </a:cubicBezTo>
                    <a:cubicBezTo>
                      <a:pt x="31480" y="347091"/>
                      <a:pt x="29766" y="347091"/>
                      <a:pt x="27956" y="347091"/>
                    </a:cubicBezTo>
                    <a:cubicBezTo>
                      <a:pt x="11382" y="301276"/>
                      <a:pt x="1381" y="239363"/>
                      <a:pt x="143" y="175641"/>
                    </a:cubicBezTo>
                    <a:cubicBezTo>
                      <a:pt x="-1095" y="114776"/>
                      <a:pt x="5667" y="52102"/>
                      <a:pt x="22241" y="95"/>
                    </a:cubicBezTo>
                    <a:cubicBezTo>
                      <a:pt x="23574" y="95"/>
                      <a:pt x="24908" y="95"/>
                      <a:pt x="26241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B66175A-44B8-879A-DE0E-6D5DA717424C}"/>
                  </a:ext>
                </a:extLst>
              </p:cNvPr>
              <p:cNvSpPr/>
              <p:nvPr/>
            </p:nvSpPr>
            <p:spPr>
              <a:xfrm>
                <a:off x="73336" y="964501"/>
                <a:ext cx="241895" cy="73943"/>
              </a:xfrm>
              <a:custGeom>
                <a:avLst/>
                <a:gdLst>
                  <a:gd name="connsiteX0" fmla="*/ 53251 w 241895"/>
                  <a:gd name="connsiteY0" fmla="*/ 3048 h 73943"/>
                  <a:gd name="connsiteX1" fmla="*/ 9150 w 241895"/>
                  <a:gd name="connsiteY1" fmla="*/ 19907 h 73943"/>
                  <a:gd name="connsiteX2" fmla="*/ 68681 w 241895"/>
                  <a:gd name="connsiteY2" fmla="*/ 23146 h 73943"/>
                  <a:gd name="connsiteX3" fmla="*/ 78492 w 241895"/>
                  <a:gd name="connsiteY3" fmla="*/ 69628 h 73943"/>
                  <a:gd name="connsiteX4" fmla="*/ 120973 w 241895"/>
                  <a:gd name="connsiteY4" fmla="*/ 24574 h 73943"/>
                  <a:gd name="connsiteX5" fmla="*/ 172408 w 241895"/>
                  <a:gd name="connsiteY5" fmla="*/ 73152 h 73943"/>
                  <a:gd name="connsiteX6" fmla="*/ 170980 w 241895"/>
                  <a:gd name="connsiteY6" fmla="*/ 18002 h 73943"/>
                  <a:gd name="connsiteX7" fmla="*/ 192220 w 241895"/>
                  <a:gd name="connsiteY7" fmla="*/ 30575 h 73943"/>
                  <a:gd name="connsiteX8" fmla="*/ 222510 w 241895"/>
                  <a:gd name="connsiteY8" fmla="*/ 39338 h 73943"/>
                  <a:gd name="connsiteX9" fmla="*/ 239941 w 241895"/>
                  <a:gd name="connsiteY9" fmla="*/ 25051 h 73943"/>
                  <a:gd name="connsiteX10" fmla="*/ 187363 w 241895"/>
                  <a:gd name="connsiteY10" fmla="*/ 0 h 73943"/>
                  <a:gd name="connsiteX11" fmla="*/ 53251 w 241895"/>
                  <a:gd name="connsiteY11" fmla="*/ 3048 h 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895" h="73943">
                    <a:moveTo>
                      <a:pt x="53251" y="3048"/>
                    </a:moveTo>
                    <a:cubicBezTo>
                      <a:pt x="53251" y="3048"/>
                      <a:pt x="24009" y="10858"/>
                      <a:pt x="9150" y="19907"/>
                    </a:cubicBezTo>
                    <a:cubicBezTo>
                      <a:pt x="-19997" y="37719"/>
                      <a:pt x="26104" y="45244"/>
                      <a:pt x="68681" y="23146"/>
                    </a:cubicBezTo>
                    <a:cubicBezTo>
                      <a:pt x="68681" y="23146"/>
                      <a:pt x="41725" y="69818"/>
                      <a:pt x="78492" y="69628"/>
                    </a:cubicBezTo>
                    <a:cubicBezTo>
                      <a:pt x="115258" y="69437"/>
                      <a:pt x="120973" y="24574"/>
                      <a:pt x="120973" y="24574"/>
                    </a:cubicBezTo>
                    <a:cubicBezTo>
                      <a:pt x="120973" y="24574"/>
                      <a:pt x="138499" y="81248"/>
                      <a:pt x="172408" y="73152"/>
                    </a:cubicBezTo>
                    <a:cubicBezTo>
                      <a:pt x="206317" y="65056"/>
                      <a:pt x="170980" y="18002"/>
                      <a:pt x="170980" y="18002"/>
                    </a:cubicBezTo>
                    <a:cubicBezTo>
                      <a:pt x="170980" y="18002"/>
                      <a:pt x="178123" y="25336"/>
                      <a:pt x="192220" y="30575"/>
                    </a:cubicBezTo>
                    <a:cubicBezTo>
                      <a:pt x="196221" y="32099"/>
                      <a:pt x="209651" y="38195"/>
                      <a:pt x="222510" y="39338"/>
                    </a:cubicBezTo>
                    <a:cubicBezTo>
                      <a:pt x="234702" y="40386"/>
                      <a:pt x="246703" y="36957"/>
                      <a:pt x="239941" y="25051"/>
                    </a:cubicBezTo>
                    <a:cubicBezTo>
                      <a:pt x="235559" y="17335"/>
                      <a:pt x="221272" y="8668"/>
                      <a:pt x="187363" y="0"/>
                    </a:cubicBezTo>
                    <a:lnTo>
                      <a:pt x="53251" y="30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D73910A-20D8-D45B-6825-E4710C820809}"/>
                  </a:ext>
                </a:extLst>
              </p:cNvPr>
              <p:cNvSpPr/>
              <p:nvPr/>
            </p:nvSpPr>
            <p:spPr>
              <a:xfrm>
                <a:off x="206692" y="974597"/>
                <a:ext cx="42772" cy="51681"/>
              </a:xfrm>
              <a:custGeom>
                <a:avLst/>
                <a:gdLst>
                  <a:gd name="connsiteX0" fmla="*/ 38386 w 42772"/>
                  <a:gd name="connsiteY0" fmla="*/ 50959 h 51681"/>
                  <a:gd name="connsiteX1" fmla="*/ 0 w 42772"/>
                  <a:gd name="connsiteY1" fmla="*/ 0 h 51681"/>
                  <a:gd name="connsiteX2" fmla="*/ 38386 w 42772"/>
                  <a:gd name="connsiteY2" fmla="*/ 50959 h 5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72" h="51681">
                    <a:moveTo>
                      <a:pt x="38386" y="50959"/>
                    </a:moveTo>
                    <a:cubicBezTo>
                      <a:pt x="52102" y="45529"/>
                      <a:pt x="32099" y="10668"/>
                      <a:pt x="0" y="0"/>
                    </a:cubicBezTo>
                    <a:cubicBezTo>
                      <a:pt x="2476" y="29432"/>
                      <a:pt x="24575" y="56483"/>
                      <a:pt x="38386" y="50959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8A84CE5B-A1FA-C25C-19B3-DAB1F81E4DD5}"/>
                  </a:ext>
                </a:extLst>
              </p:cNvPr>
              <p:cNvSpPr/>
              <p:nvPr/>
            </p:nvSpPr>
            <p:spPr>
              <a:xfrm>
                <a:off x="246983" y="972211"/>
                <a:ext cx="56117" cy="21514"/>
              </a:xfrm>
              <a:custGeom>
                <a:avLst/>
                <a:gdLst>
                  <a:gd name="connsiteX0" fmla="*/ 55912 w 56117"/>
                  <a:gd name="connsiteY0" fmla="*/ 20198 h 21514"/>
                  <a:gd name="connsiteX1" fmla="*/ 0 w 56117"/>
                  <a:gd name="connsiteY1" fmla="*/ 481 h 21514"/>
                  <a:gd name="connsiteX2" fmla="*/ 55912 w 56117"/>
                  <a:gd name="connsiteY2" fmla="*/ 20198 h 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17" h="21514">
                    <a:moveTo>
                      <a:pt x="55912" y="20198"/>
                    </a:moveTo>
                    <a:cubicBezTo>
                      <a:pt x="59150" y="15626"/>
                      <a:pt x="23431" y="-3233"/>
                      <a:pt x="0" y="481"/>
                    </a:cubicBezTo>
                    <a:cubicBezTo>
                      <a:pt x="15526" y="17245"/>
                      <a:pt x="52673" y="24770"/>
                      <a:pt x="55912" y="2019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9B60291-7EDE-0B2F-B877-4A4F759B8AEA}"/>
                  </a:ext>
                </a:extLst>
              </p:cNvPr>
              <p:cNvSpPr/>
              <p:nvPr/>
            </p:nvSpPr>
            <p:spPr>
              <a:xfrm>
                <a:off x="146419" y="972407"/>
                <a:ext cx="33024" cy="53384"/>
              </a:xfrm>
              <a:custGeom>
                <a:avLst/>
                <a:gdLst>
                  <a:gd name="connsiteX0" fmla="*/ 3314 w 33024"/>
                  <a:gd name="connsiteY0" fmla="*/ 52578 h 53384"/>
                  <a:gd name="connsiteX1" fmla="*/ 32936 w 33024"/>
                  <a:gd name="connsiteY1" fmla="*/ 0 h 53384"/>
                  <a:gd name="connsiteX2" fmla="*/ 3314 w 33024"/>
                  <a:gd name="connsiteY2" fmla="*/ 52578 h 5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4" h="53384">
                    <a:moveTo>
                      <a:pt x="3314" y="52578"/>
                    </a:moveTo>
                    <a:cubicBezTo>
                      <a:pt x="-6688" y="47054"/>
                      <a:pt x="6743" y="12478"/>
                      <a:pt x="32936" y="0"/>
                    </a:cubicBezTo>
                    <a:cubicBezTo>
                      <a:pt x="34556" y="34671"/>
                      <a:pt x="13315" y="58103"/>
                      <a:pt x="3314" y="5257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A4E2516-F339-DDFE-89E6-6560E8B8FCD3}"/>
                  </a:ext>
                </a:extLst>
              </p:cNvPr>
              <p:cNvSpPr/>
              <p:nvPr/>
            </p:nvSpPr>
            <p:spPr>
              <a:xfrm>
                <a:off x="87433" y="973883"/>
                <a:ext cx="55346" cy="19515"/>
              </a:xfrm>
              <a:custGeom>
                <a:avLst/>
                <a:gdLst>
                  <a:gd name="connsiteX0" fmla="*/ 102 w 55346"/>
                  <a:gd name="connsiteY0" fmla="*/ 16812 h 19515"/>
                  <a:gd name="connsiteX1" fmla="*/ 55347 w 55346"/>
                  <a:gd name="connsiteY1" fmla="*/ 429 h 19515"/>
                  <a:gd name="connsiteX2" fmla="*/ 102 w 55346"/>
                  <a:gd name="connsiteY2" fmla="*/ 16812 h 1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46" h="19515">
                    <a:moveTo>
                      <a:pt x="102" y="16812"/>
                    </a:moveTo>
                    <a:cubicBezTo>
                      <a:pt x="-2089" y="11383"/>
                      <a:pt x="31629" y="-2619"/>
                      <a:pt x="55347" y="429"/>
                    </a:cubicBezTo>
                    <a:cubicBezTo>
                      <a:pt x="27819" y="18241"/>
                      <a:pt x="2769" y="23289"/>
                      <a:pt x="102" y="1681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624F3D2-250A-C828-FC67-20A4B9133FFC}"/>
                  </a:ext>
                </a:extLst>
              </p:cNvPr>
              <p:cNvSpPr/>
              <p:nvPr/>
            </p:nvSpPr>
            <p:spPr>
              <a:xfrm>
                <a:off x="124869" y="934684"/>
                <a:ext cx="136877" cy="39151"/>
              </a:xfrm>
              <a:custGeom>
                <a:avLst/>
                <a:gdLst>
                  <a:gd name="connsiteX0" fmla="*/ 4385 w 136877"/>
                  <a:gd name="connsiteY0" fmla="*/ 39151 h 39151"/>
                  <a:gd name="connsiteX1" fmla="*/ 132877 w 136877"/>
                  <a:gd name="connsiteY1" fmla="*/ 36294 h 39151"/>
                  <a:gd name="connsiteX2" fmla="*/ 136878 w 136877"/>
                  <a:gd name="connsiteY2" fmla="*/ 32103 h 39151"/>
                  <a:gd name="connsiteX3" fmla="*/ 136592 w 136877"/>
                  <a:gd name="connsiteY3" fmla="*/ 17910 h 39151"/>
                  <a:gd name="connsiteX4" fmla="*/ 118018 w 136877"/>
                  <a:gd name="connsiteY4" fmla="*/ 3 h 39151"/>
                  <a:gd name="connsiteX5" fmla="*/ 17910 w 136877"/>
                  <a:gd name="connsiteY5" fmla="*/ 2194 h 39151"/>
                  <a:gd name="connsiteX6" fmla="*/ 3 w 136877"/>
                  <a:gd name="connsiteY6" fmla="*/ 20863 h 39151"/>
                  <a:gd name="connsiteX7" fmla="*/ 289 w 136877"/>
                  <a:gd name="connsiteY7" fmla="*/ 35055 h 39151"/>
                  <a:gd name="connsiteX8" fmla="*/ 4385 w 136877"/>
                  <a:gd name="connsiteY8" fmla="*/ 39151 h 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77" h="39151">
                    <a:moveTo>
                      <a:pt x="4385" y="39151"/>
                    </a:moveTo>
                    <a:lnTo>
                      <a:pt x="132877" y="36294"/>
                    </a:lnTo>
                    <a:cubicBezTo>
                      <a:pt x="135163" y="36294"/>
                      <a:pt x="136878" y="34389"/>
                      <a:pt x="136878" y="32103"/>
                    </a:cubicBezTo>
                    <a:lnTo>
                      <a:pt x="136592" y="17910"/>
                    </a:lnTo>
                    <a:cubicBezTo>
                      <a:pt x="136401" y="7909"/>
                      <a:pt x="128019" y="-187"/>
                      <a:pt x="118018" y="3"/>
                    </a:cubicBezTo>
                    <a:lnTo>
                      <a:pt x="17910" y="2194"/>
                    </a:lnTo>
                    <a:cubicBezTo>
                      <a:pt x="7909" y="2385"/>
                      <a:pt x="-187" y="10767"/>
                      <a:pt x="3" y="20863"/>
                    </a:cubicBezTo>
                    <a:lnTo>
                      <a:pt x="289" y="35055"/>
                    </a:lnTo>
                    <a:cubicBezTo>
                      <a:pt x="289" y="37341"/>
                      <a:pt x="2194" y="39151"/>
                      <a:pt x="4385" y="391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07" name="图形 98">
                <a:extLst>
                  <a:ext uri="{FF2B5EF4-FFF2-40B4-BE49-F238E27FC236}">
                    <a16:creationId xmlns:a16="http://schemas.microsoft.com/office/drawing/2014/main" id="{8531035E-3870-25C7-9105-7A84CEBA2CB3}"/>
                  </a:ext>
                </a:extLst>
              </p:cNvPr>
              <p:cNvGrpSpPr/>
              <p:nvPr/>
            </p:nvGrpSpPr>
            <p:grpSpPr>
              <a:xfrm>
                <a:off x="75654" y="1222817"/>
                <a:ext cx="241907" cy="103443"/>
                <a:chOff x="75654" y="1222817"/>
                <a:chExt cx="241907" cy="103443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AF0A486F-C5ED-9D44-3EC7-447BDD69A48E}"/>
                    </a:ext>
                  </a:extLst>
                </p:cNvPr>
                <p:cNvSpPr/>
                <p:nvPr/>
              </p:nvSpPr>
              <p:spPr>
                <a:xfrm>
                  <a:off x="95535" y="1269123"/>
                  <a:ext cx="211740" cy="14275"/>
                </a:xfrm>
                <a:custGeom>
                  <a:avLst/>
                  <a:gdLst>
                    <a:gd name="connsiteX0" fmla="*/ 202692 w 211740"/>
                    <a:gd name="connsiteY0" fmla="*/ 9417 h 14275"/>
                    <a:gd name="connsiteX1" fmla="*/ 211741 w 211740"/>
                    <a:gd name="connsiteY1" fmla="*/ 4274 h 14275"/>
                    <a:gd name="connsiteX2" fmla="*/ 210026 w 211740"/>
                    <a:gd name="connsiteY2" fmla="*/ 3607 h 14275"/>
                    <a:gd name="connsiteX3" fmla="*/ 101441 w 211740"/>
                    <a:gd name="connsiteY3" fmla="*/ 654 h 14275"/>
                    <a:gd name="connsiteX4" fmla="*/ 1619 w 211740"/>
                    <a:gd name="connsiteY4" fmla="*/ 8751 h 14275"/>
                    <a:gd name="connsiteX5" fmla="*/ 0 w 211740"/>
                    <a:gd name="connsiteY5" fmla="*/ 9417 h 14275"/>
                    <a:gd name="connsiteX6" fmla="*/ 9811 w 211740"/>
                    <a:gd name="connsiteY6" fmla="*/ 14275 h 14275"/>
                    <a:gd name="connsiteX7" fmla="*/ 101632 w 211740"/>
                    <a:gd name="connsiteY7" fmla="*/ 7131 h 14275"/>
                    <a:gd name="connsiteX8" fmla="*/ 202692 w 211740"/>
                    <a:gd name="connsiteY8" fmla="*/ 9417 h 1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740" h="14275">
                      <a:moveTo>
                        <a:pt x="202692" y="9417"/>
                      </a:moveTo>
                      <a:cubicBezTo>
                        <a:pt x="205740" y="7798"/>
                        <a:pt x="208788" y="6084"/>
                        <a:pt x="211741" y="4274"/>
                      </a:cubicBezTo>
                      <a:cubicBezTo>
                        <a:pt x="211265" y="3893"/>
                        <a:pt x="210693" y="3607"/>
                        <a:pt x="210026" y="3607"/>
                      </a:cubicBezTo>
                      <a:cubicBezTo>
                        <a:pt x="174117" y="-108"/>
                        <a:pt x="137065" y="-679"/>
                        <a:pt x="101441" y="654"/>
                      </a:cubicBezTo>
                      <a:cubicBezTo>
                        <a:pt x="65913" y="1988"/>
                        <a:pt x="31718" y="5131"/>
                        <a:pt x="1619" y="8751"/>
                      </a:cubicBezTo>
                      <a:cubicBezTo>
                        <a:pt x="1048" y="8846"/>
                        <a:pt x="476" y="9036"/>
                        <a:pt x="0" y="9417"/>
                      </a:cubicBezTo>
                      <a:cubicBezTo>
                        <a:pt x="3239" y="11132"/>
                        <a:pt x="6477" y="12751"/>
                        <a:pt x="9811" y="14275"/>
                      </a:cubicBezTo>
                      <a:cubicBezTo>
                        <a:pt x="37910" y="11037"/>
                        <a:pt x="69152" y="8274"/>
                        <a:pt x="101632" y="7131"/>
                      </a:cubicBezTo>
                      <a:cubicBezTo>
                        <a:pt x="134874" y="5988"/>
                        <a:pt x="169259" y="6369"/>
                        <a:pt x="202692" y="9417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2E517D6-E5B0-F78F-F3C9-9A4DCC19A83D}"/>
                    </a:ext>
                  </a:extLst>
                </p:cNvPr>
                <p:cNvSpPr/>
                <p:nvPr/>
              </p:nvSpPr>
              <p:spPr>
                <a:xfrm>
                  <a:off x="75654" y="1222817"/>
                  <a:ext cx="241907" cy="73629"/>
                </a:xfrm>
                <a:custGeom>
                  <a:avLst/>
                  <a:gdLst>
                    <a:gd name="connsiteX0" fmla="*/ 53695 w 241907"/>
                    <a:gd name="connsiteY0" fmla="*/ 72677 h 73629"/>
                    <a:gd name="connsiteX1" fmla="*/ 9308 w 241907"/>
                    <a:gd name="connsiteY1" fmla="*/ 56580 h 73629"/>
                    <a:gd name="connsiteX2" fmla="*/ 68744 w 241907"/>
                    <a:gd name="connsiteY2" fmla="*/ 52389 h 73629"/>
                    <a:gd name="connsiteX3" fmla="*/ 77793 w 241907"/>
                    <a:gd name="connsiteY3" fmla="*/ 5812 h 73629"/>
                    <a:gd name="connsiteX4" fmla="*/ 121037 w 241907"/>
                    <a:gd name="connsiteY4" fmla="*/ 50198 h 73629"/>
                    <a:gd name="connsiteX5" fmla="*/ 171614 w 241907"/>
                    <a:gd name="connsiteY5" fmla="*/ 668 h 73629"/>
                    <a:gd name="connsiteX6" fmla="*/ 171138 w 241907"/>
                    <a:gd name="connsiteY6" fmla="*/ 55913 h 73629"/>
                    <a:gd name="connsiteX7" fmla="*/ 192188 w 241907"/>
                    <a:gd name="connsiteY7" fmla="*/ 42959 h 73629"/>
                    <a:gd name="connsiteX8" fmla="*/ 222383 w 241907"/>
                    <a:gd name="connsiteY8" fmla="*/ 33720 h 73629"/>
                    <a:gd name="connsiteX9" fmla="*/ 240099 w 241907"/>
                    <a:gd name="connsiteY9" fmla="*/ 47722 h 73629"/>
                    <a:gd name="connsiteX10" fmla="*/ 187902 w 241907"/>
                    <a:gd name="connsiteY10" fmla="*/ 73630 h 73629"/>
                    <a:gd name="connsiteX11" fmla="*/ 53695 w 241907"/>
                    <a:gd name="connsiteY11" fmla="*/ 72677 h 7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907" h="73629">
                      <a:moveTo>
                        <a:pt x="53695" y="72677"/>
                      </a:moveTo>
                      <a:cubicBezTo>
                        <a:pt x="53695" y="72677"/>
                        <a:pt x="24358" y="65343"/>
                        <a:pt x="9308" y="56580"/>
                      </a:cubicBezTo>
                      <a:cubicBezTo>
                        <a:pt x="-20124" y="39340"/>
                        <a:pt x="25882" y="30958"/>
                        <a:pt x="68744" y="52389"/>
                      </a:cubicBezTo>
                      <a:cubicBezTo>
                        <a:pt x="68744" y="52389"/>
                        <a:pt x="40931" y="6193"/>
                        <a:pt x="77793" y="5812"/>
                      </a:cubicBezTo>
                      <a:cubicBezTo>
                        <a:pt x="114560" y="5336"/>
                        <a:pt x="121037" y="50198"/>
                        <a:pt x="121037" y="50198"/>
                      </a:cubicBezTo>
                      <a:cubicBezTo>
                        <a:pt x="121037" y="50198"/>
                        <a:pt x="137610" y="-6761"/>
                        <a:pt x="171614" y="668"/>
                      </a:cubicBezTo>
                      <a:cubicBezTo>
                        <a:pt x="205619" y="8193"/>
                        <a:pt x="171138" y="55913"/>
                        <a:pt x="171138" y="55913"/>
                      </a:cubicBezTo>
                      <a:cubicBezTo>
                        <a:pt x="171138" y="55913"/>
                        <a:pt x="178091" y="48484"/>
                        <a:pt x="192188" y="42959"/>
                      </a:cubicBezTo>
                      <a:cubicBezTo>
                        <a:pt x="196189" y="41435"/>
                        <a:pt x="209524" y="35054"/>
                        <a:pt x="222383" y="33720"/>
                      </a:cubicBezTo>
                      <a:cubicBezTo>
                        <a:pt x="234479" y="32482"/>
                        <a:pt x="246576" y="35720"/>
                        <a:pt x="240099" y="47722"/>
                      </a:cubicBezTo>
                      <a:cubicBezTo>
                        <a:pt x="235908" y="55532"/>
                        <a:pt x="221716" y="64486"/>
                        <a:pt x="187902" y="73630"/>
                      </a:cubicBezTo>
                      <a:lnTo>
                        <a:pt x="53695" y="7267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1D38A76-AA24-6368-6AD2-3B04A5C4D9F7}"/>
                    </a:ext>
                  </a:extLst>
                </p:cNvPr>
                <p:cNvSpPr/>
                <p:nvPr/>
              </p:nvSpPr>
              <p:spPr>
                <a:xfrm>
                  <a:off x="209264" y="1234745"/>
                  <a:ext cx="42039" cy="52272"/>
                </a:xfrm>
                <a:custGeom>
                  <a:avLst/>
                  <a:gdLst>
                    <a:gd name="connsiteX0" fmla="*/ 37529 w 42039"/>
                    <a:gd name="connsiteY0" fmla="*/ 647 h 52272"/>
                    <a:gd name="connsiteX1" fmla="*/ 0 w 42039"/>
                    <a:gd name="connsiteY1" fmla="*/ 52272 h 52272"/>
                    <a:gd name="connsiteX2" fmla="*/ 37529 w 42039"/>
                    <a:gd name="connsiteY2" fmla="*/ 647 h 5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39" h="52272">
                      <a:moveTo>
                        <a:pt x="37529" y="647"/>
                      </a:moveTo>
                      <a:cubicBezTo>
                        <a:pt x="51340" y="5886"/>
                        <a:pt x="31909" y="41033"/>
                        <a:pt x="0" y="52272"/>
                      </a:cubicBezTo>
                      <a:cubicBezTo>
                        <a:pt x="2000" y="22840"/>
                        <a:pt x="23717" y="-4592"/>
                        <a:pt x="37529" y="64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C87616D-C3D6-ED27-A33C-F3C51011940F}"/>
                    </a:ext>
                  </a:extLst>
                </p:cNvPr>
                <p:cNvSpPr/>
                <p:nvPr/>
              </p:nvSpPr>
              <p:spPr>
                <a:xfrm>
                  <a:off x="249650" y="1266370"/>
                  <a:ext cx="55845" cy="22248"/>
                </a:xfrm>
                <a:custGeom>
                  <a:avLst/>
                  <a:gdLst>
                    <a:gd name="connsiteX0" fmla="*/ 55626 w 55845"/>
                    <a:gd name="connsiteY0" fmla="*/ 1217 h 22248"/>
                    <a:gd name="connsiteX1" fmla="*/ 0 w 55845"/>
                    <a:gd name="connsiteY1" fmla="*/ 21886 h 22248"/>
                    <a:gd name="connsiteX2" fmla="*/ 55626 w 55845"/>
                    <a:gd name="connsiteY2" fmla="*/ 1217 h 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845" h="22248">
                      <a:moveTo>
                        <a:pt x="55626" y="1217"/>
                      </a:moveTo>
                      <a:cubicBezTo>
                        <a:pt x="58960" y="5694"/>
                        <a:pt x="23527" y="25124"/>
                        <a:pt x="0" y="21886"/>
                      </a:cubicBezTo>
                      <a:cubicBezTo>
                        <a:pt x="15240" y="4836"/>
                        <a:pt x="52197" y="-3260"/>
                        <a:pt x="55626" y="1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1EB5BBC2-2522-A5E2-87FD-751786447526}"/>
                    </a:ext>
                  </a:extLst>
                </p:cNvPr>
                <p:cNvSpPr/>
                <p:nvPr/>
              </p:nvSpPr>
              <p:spPr>
                <a:xfrm>
                  <a:off x="148354" y="1236806"/>
                  <a:ext cx="33794" cy="52973"/>
                </a:xfrm>
                <a:custGeom>
                  <a:avLst/>
                  <a:gdLst>
                    <a:gd name="connsiteX0" fmla="*/ 3188 w 33794"/>
                    <a:gd name="connsiteY0" fmla="*/ 872 h 52973"/>
                    <a:gd name="connsiteX1" fmla="*/ 33764 w 33794"/>
                    <a:gd name="connsiteY1" fmla="*/ 52974 h 52973"/>
                    <a:gd name="connsiteX2" fmla="*/ 3188 w 33794"/>
                    <a:gd name="connsiteY2" fmla="*/ 872 h 5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94" h="52973">
                      <a:moveTo>
                        <a:pt x="3188" y="872"/>
                      </a:moveTo>
                      <a:cubicBezTo>
                        <a:pt x="-6718" y="6492"/>
                        <a:pt x="7284" y="40877"/>
                        <a:pt x="33764" y="52974"/>
                      </a:cubicBezTo>
                      <a:cubicBezTo>
                        <a:pt x="34716" y="18112"/>
                        <a:pt x="13094" y="-4843"/>
                        <a:pt x="3188" y="87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8EF68DB8-D51A-9BEE-BCDD-E5D777CFCC63}"/>
                    </a:ext>
                  </a:extLst>
                </p:cNvPr>
                <p:cNvSpPr/>
                <p:nvPr/>
              </p:nvSpPr>
              <p:spPr>
                <a:xfrm>
                  <a:off x="89823" y="1270168"/>
                  <a:ext cx="55623" cy="18833"/>
                </a:xfrm>
                <a:custGeom>
                  <a:avLst/>
                  <a:gdLst>
                    <a:gd name="connsiteX0" fmla="*/ 93 w 55623"/>
                    <a:gd name="connsiteY0" fmla="*/ 2848 h 18833"/>
                    <a:gd name="connsiteX1" fmla="*/ 55623 w 55623"/>
                    <a:gd name="connsiteY1" fmla="*/ 18278 h 18833"/>
                    <a:gd name="connsiteX2" fmla="*/ 93 w 55623"/>
                    <a:gd name="connsiteY2" fmla="*/ 2848 h 1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23" h="18833">
                      <a:moveTo>
                        <a:pt x="93" y="2848"/>
                      </a:moveTo>
                      <a:cubicBezTo>
                        <a:pt x="-2003" y="8372"/>
                        <a:pt x="31906" y="21707"/>
                        <a:pt x="55623" y="18278"/>
                      </a:cubicBezTo>
                      <a:cubicBezTo>
                        <a:pt x="27715" y="943"/>
                        <a:pt x="2664" y="-3725"/>
                        <a:pt x="93" y="284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6EF39D09-9BDF-6E75-04C2-274D11D81FB1}"/>
                    </a:ext>
                  </a:extLst>
                </p:cNvPr>
                <p:cNvSpPr/>
                <p:nvPr/>
              </p:nvSpPr>
              <p:spPr>
                <a:xfrm>
                  <a:off x="127917" y="1289113"/>
                  <a:ext cx="136591" cy="37147"/>
                </a:xfrm>
                <a:custGeom>
                  <a:avLst/>
                  <a:gdLst>
                    <a:gd name="connsiteX0" fmla="*/ 4004 w 136591"/>
                    <a:gd name="connsiteY0" fmla="*/ 0 h 37147"/>
                    <a:gd name="connsiteX1" fmla="*/ 132496 w 136591"/>
                    <a:gd name="connsiteY1" fmla="*/ 667 h 37147"/>
                    <a:gd name="connsiteX2" fmla="*/ 136592 w 136591"/>
                    <a:gd name="connsiteY2" fmla="*/ 4763 h 37147"/>
                    <a:gd name="connsiteX3" fmla="*/ 136592 w 136591"/>
                    <a:gd name="connsiteY3" fmla="*/ 18955 h 37147"/>
                    <a:gd name="connsiteX4" fmla="*/ 118304 w 136591"/>
                    <a:gd name="connsiteY4" fmla="*/ 37148 h 37147"/>
                    <a:gd name="connsiteX5" fmla="*/ 18196 w 136591"/>
                    <a:gd name="connsiteY5" fmla="*/ 36671 h 37147"/>
                    <a:gd name="connsiteX6" fmla="*/ 3 w 136591"/>
                    <a:gd name="connsiteY6" fmla="*/ 18288 h 37147"/>
                    <a:gd name="connsiteX7" fmla="*/ 3 w 136591"/>
                    <a:gd name="connsiteY7" fmla="*/ 4096 h 37147"/>
                    <a:gd name="connsiteX8" fmla="*/ 4004 w 136591"/>
                    <a:gd name="connsiteY8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591" h="37147">
                      <a:moveTo>
                        <a:pt x="4004" y="0"/>
                      </a:moveTo>
                      <a:lnTo>
                        <a:pt x="132496" y="667"/>
                      </a:lnTo>
                      <a:cubicBezTo>
                        <a:pt x="134782" y="667"/>
                        <a:pt x="136592" y="2477"/>
                        <a:pt x="136592" y="4763"/>
                      </a:cubicBezTo>
                      <a:lnTo>
                        <a:pt x="136592" y="18955"/>
                      </a:lnTo>
                      <a:cubicBezTo>
                        <a:pt x="136592" y="28956"/>
                        <a:pt x="128305" y="37148"/>
                        <a:pt x="118304" y="37148"/>
                      </a:cubicBezTo>
                      <a:lnTo>
                        <a:pt x="18196" y="36671"/>
                      </a:lnTo>
                      <a:cubicBezTo>
                        <a:pt x="8195" y="36576"/>
                        <a:pt x="-92" y="28385"/>
                        <a:pt x="3" y="18288"/>
                      </a:cubicBezTo>
                      <a:lnTo>
                        <a:pt x="3" y="4096"/>
                      </a:lnTo>
                      <a:cubicBezTo>
                        <a:pt x="-92" y="1905"/>
                        <a:pt x="1813" y="0"/>
                        <a:pt x="400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9CA5A3D-7A47-2B95-3256-B32B97D3FA7E}"/>
                </a:ext>
              </a:extLst>
            </p:cNvPr>
            <p:cNvSpPr/>
            <p:nvPr/>
          </p:nvSpPr>
          <p:spPr>
            <a:xfrm>
              <a:off x="6808895" y="3089371"/>
              <a:ext cx="244725" cy="387349"/>
            </a:xfrm>
            <a:custGeom>
              <a:avLst/>
              <a:gdLst>
                <a:gd name="connsiteX0" fmla="*/ 28139 w 197496"/>
                <a:gd name="connsiteY0" fmla="*/ 306614 h 312595"/>
                <a:gd name="connsiteX1" fmla="*/ 27091 w 197496"/>
                <a:gd name="connsiteY1" fmla="*/ 311948 h 312595"/>
                <a:gd name="connsiteX2" fmla="*/ 21757 w 197496"/>
                <a:gd name="connsiteY2" fmla="*/ 310900 h 312595"/>
                <a:gd name="connsiteX3" fmla="*/ 53570 w 197496"/>
                <a:gd name="connsiteY3" fmla="*/ 152499 h 312595"/>
                <a:gd name="connsiteX4" fmla="*/ 82241 w 197496"/>
                <a:gd name="connsiteY4" fmla="*/ 134592 h 312595"/>
                <a:gd name="connsiteX5" fmla="*/ 189778 w 197496"/>
                <a:gd name="connsiteY5" fmla="*/ 3719 h 312595"/>
                <a:gd name="connsiteX6" fmla="*/ 193778 w 197496"/>
                <a:gd name="connsiteY6" fmla="*/ 4 h 312595"/>
                <a:gd name="connsiteX7" fmla="*/ 197493 w 197496"/>
                <a:gd name="connsiteY7" fmla="*/ 4004 h 312595"/>
                <a:gd name="connsiteX8" fmla="*/ 86241 w 197496"/>
                <a:gd name="connsiteY8" fmla="*/ 141164 h 312595"/>
                <a:gd name="connsiteX9" fmla="*/ 57761 w 197496"/>
                <a:gd name="connsiteY9" fmla="*/ 158976 h 312595"/>
                <a:gd name="connsiteX10" fmla="*/ 28139 w 197496"/>
                <a:gd name="connsiteY10" fmla="*/ 306614 h 3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496" h="312595">
                  <a:moveTo>
                    <a:pt x="28139" y="306614"/>
                  </a:moveTo>
                  <a:cubicBezTo>
                    <a:pt x="29377" y="308423"/>
                    <a:pt x="28901" y="310805"/>
                    <a:pt x="27091" y="311948"/>
                  </a:cubicBezTo>
                  <a:cubicBezTo>
                    <a:pt x="25281" y="313091"/>
                    <a:pt x="22900" y="312709"/>
                    <a:pt x="21757" y="310900"/>
                  </a:cubicBezTo>
                  <a:cubicBezTo>
                    <a:pt x="21566" y="310614"/>
                    <a:pt x="-44061" y="214983"/>
                    <a:pt x="53570" y="152499"/>
                  </a:cubicBezTo>
                  <a:cubicBezTo>
                    <a:pt x="63095" y="146403"/>
                    <a:pt x="72811" y="140402"/>
                    <a:pt x="82241" y="134592"/>
                  </a:cubicBezTo>
                  <a:cubicBezTo>
                    <a:pt x="141867" y="97826"/>
                    <a:pt x="187492" y="69727"/>
                    <a:pt x="189778" y="3719"/>
                  </a:cubicBezTo>
                  <a:cubicBezTo>
                    <a:pt x="189873" y="1623"/>
                    <a:pt x="191683" y="-91"/>
                    <a:pt x="193778" y="4"/>
                  </a:cubicBezTo>
                  <a:cubicBezTo>
                    <a:pt x="195874" y="99"/>
                    <a:pt x="197588" y="1909"/>
                    <a:pt x="197493" y="4004"/>
                  </a:cubicBezTo>
                  <a:cubicBezTo>
                    <a:pt x="195017" y="74108"/>
                    <a:pt x="147963" y="103064"/>
                    <a:pt x="86241" y="141164"/>
                  </a:cubicBezTo>
                  <a:cubicBezTo>
                    <a:pt x="77192" y="146784"/>
                    <a:pt x="67763" y="152594"/>
                    <a:pt x="57761" y="158976"/>
                  </a:cubicBezTo>
                  <a:cubicBezTo>
                    <a:pt x="-33202" y="217269"/>
                    <a:pt x="27948" y="306328"/>
                    <a:pt x="28139" y="306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E00"/>
                </a:gs>
                <a:gs pos="100000">
                  <a:srgbClr val="F37C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DEF544E-44CA-F732-B1C3-78A19C2912DF}"/>
                </a:ext>
              </a:extLst>
            </p:cNvPr>
            <p:cNvSpPr/>
            <p:nvPr/>
          </p:nvSpPr>
          <p:spPr>
            <a:xfrm>
              <a:off x="7024083" y="3034535"/>
              <a:ext cx="223764" cy="499242"/>
            </a:xfrm>
            <a:custGeom>
              <a:avLst/>
              <a:gdLst>
                <a:gd name="connsiteX0" fmla="*/ 592 w 180580"/>
                <a:gd name="connsiteY0" fmla="*/ 10729 h 402894"/>
                <a:gd name="connsiteX1" fmla="*/ 4688 w 180580"/>
                <a:gd name="connsiteY1" fmla="*/ 633 h 402894"/>
                <a:gd name="connsiteX2" fmla="*/ 14785 w 180580"/>
                <a:gd name="connsiteY2" fmla="*/ 4728 h 402894"/>
                <a:gd name="connsiteX3" fmla="*/ 179948 w 180580"/>
                <a:gd name="connsiteY3" fmla="*/ 392205 h 402894"/>
                <a:gd name="connsiteX4" fmla="*/ 175852 w 180580"/>
                <a:gd name="connsiteY4" fmla="*/ 402302 h 402894"/>
                <a:gd name="connsiteX5" fmla="*/ 165756 w 180580"/>
                <a:gd name="connsiteY5" fmla="*/ 398206 h 402894"/>
                <a:gd name="connsiteX6" fmla="*/ 592 w 180580"/>
                <a:gd name="connsiteY6" fmla="*/ 10729 h 4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580" h="402894">
                  <a:moveTo>
                    <a:pt x="592" y="10729"/>
                  </a:moveTo>
                  <a:cubicBezTo>
                    <a:pt x="-1027" y="6824"/>
                    <a:pt x="783" y="2252"/>
                    <a:pt x="4688" y="633"/>
                  </a:cubicBezTo>
                  <a:cubicBezTo>
                    <a:pt x="8593" y="-1082"/>
                    <a:pt x="13165" y="823"/>
                    <a:pt x="14785" y="4728"/>
                  </a:cubicBezTo>
                  <a:lnTo>
                    <a:pt x="179948" y="392205"/>
                  </a:lnTo>
                  <a:cubicBezTo>
                    <a:pt x="181663" y="396111"/>
                    <a:pt x="179758" y="400683"/>
                    <a:pt x="175852" y="402302"/>
                  </a:cubicBezTo>
                  <a:cubicBezTo>
                    <a:pt x="171947" y="403921"/>
                    <a:pt x="167375" y="402111"/>
                    <a:pt x="165756" y="398206"/>
                  </a:cubicBezTo>
                  <a:lnTo>
                    <a:pt x="592" y="10729"/>
                  </a:lnTo>
                  <a:close/>
                </a:path>
              </a:pathLst>
            </a:custGeom>
            <a:solidFill>
              <a:srgbClr val="3C1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CE229C5-C348-C223-D8F8-C67D79BAE17D}"/>
                </a:ext>
              </a:extLst>
            </p:cNvPr>
            <p:cNvSpPr/>
            <p:nvPr/>
          </p:nvSpPr>
          <p:spPr>
            <a:xfrm>
              <a:off x="7054538" y="2983442"/>
              <a:ext cx="85146" cy="105003"/>
            </a:xfrm>
            <a:custGeom>
              <a:avLst/>
              <a:gdLst>
                <a:gd name="connsiteX0" fmla="*/ 875 w 68714"/>
                <a:gd name="connsiteY0" fmla="*/ 77489 h 84739"/>
                <a:gd name="connsiteX1" fmla="*/ 18 w 68714"/>
                <a:gd name="connsiteY1" fmla="*/ 74726 h 84739"/>
                <a:gd name="connsiteX2" fmla="*/ 32403 w 68714"/>
                <a:gd name="connsiteY2" fmla="*/ 3956 h 84739"/>
                <a:gd name="connsiteX3" fmla="*/ 21449 w 68714"/>
                <a:gd name="connsiteY3" fmla="*/ 62153 h 84739"/>
                <a:gd name="connsiteX4" fmla="*/ 67550 w 68714"/>
                <a:gd name="connsiteY4" fmla="*/ 61677 h 84739"/>
                <a:gd name="connsiteX5" fmla="*/ 3542 w 68714"/>
                <a:gd name="connsiteY5" fmla="*/ 83775 h 84739"/>
                <a:gd name="connsiteX6" fmla="*/ 113 w 68714"/>
                <a:gd name="connsiteY6" fmla="*/ 79584 h 84739"/>
                <a:gd name="connsiteX7" fmla="*/ 875 w 68714"/>
                <a:gd name="connsiteY7" fmla="*/ 77489 h 84739"/>
                <a:gd name="connsiteX8" fmla="*/ 875 w 68714"/>
                <a:gd name="connsiteY8" fmla="*/ 77489 h 84739"/>
                <a:gd name="connsiteX9" fmla="*/ 26878 w 68714"/>
                <a:gd name="connsiteY9" fmla="*/ 9385 h 84739"/>
                <a:gd name="connsiteX10" fmla="*/ 8495 w 68714"/>
                <a:gd name="connsiteY10" fmla="*/ 67773 h 84739"/>
                <a:gd name="connsiteX11" fmla="*/ 26878 w 68714"/>
                <a:gd name="connsiteY11" fmla="*/ 9385 h 84739"/>
                <a:gd name="connsiteX12" fmla="*/ 26878 w 68714"/>
                <a:gd name="connsiteY12" fmla="*/ 9385 h 84739"/>
                <a:gd name="connsiteX13" fmla="*/ 60311 w 68714"/>
                <a:gd name="connsiteY13" fmla="*/ 64344 h 84739"/>
                <a:gd name="connsiteX14" fmla="*/ 13067 w 68714"/>
                <a:gd name="connsiteY14" fmla="*/ 76727 h 84739"/>
                <a:gd name="connsiteX15" fmla="*/ 60311 w 68714"/>
                <a:gd name="connsiteY15" fmla="*/ 64344 h 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714" h="84739">
                  <a:moveTo>
                    <a:pt x="875" y="77489"/>
                  </a:moveTo>
                  <a:cubicBezTo>
                    <a:pt x="208" y="76727"/>
                    <a:pt x="-77" y="75774"/>
                    <a:pt x="18" y="74726"/>
                  </a:cubicBezTo>
                  <a:cubicBezTo>
                    <a:pt x="18" y="74441"/>
                    <a:pt x="8209" y="-20238"/>
                    <a:pt x="32403" y="3956"/>
                  </a:cubicBezTo>
                  <a:cubicBezTo>
                    <a:pt x="45643" y="17195"/>
                    <a:pt x="32593" y="44342"/>
                    <a:pt x="21449" y="62153"/>
                  </a:cubicBezTo>
                  <a:cubicBezTo>
                    <a:pt x="37737" y="52628"/>
                    <a:pt x="60692" y="43389"/>
                    <a:pt x="67550" y="61677"/>
                  </a:cubicBezTo>
                  <a:cubicBezTo>
                    <a:pt x="78885" y="91776"/>
                    <a:pt x="3733" y="83775"/>
                    <a:pt x="3542" y="83775"/>
                  </a:cubicBezTo>
                  <a:cubicBezTo>
                    <a:pt x="1447" y="83585"/>
                    <a:pt x="-77" y="81680"/>
                    <a:pt x="113" y="79584"/>
                  </a:cubicBezTo>
                  <a:cubicBezTo>
                    <a:pt x="113" y="78727"/>
                    <a:pt x="399" y="78060"/>
                    <a:pt x="875" y="77489"/>
                  </a:cubicBezTo>
                  <a:lnTo>
                    <a:pt x="875" y="77489"/>
                  </a:lnTo>
                  <a:close/>
                  <a:moveTo>
                    <a:pt x="26878" y="9385"/>
                  </a:moveTo>
                  <a:cubicBezTo>
                    <a:pt x="16877" y="-616"/>
                    <a:pt x="10495" y="48437"/>
                    <a:pt x="8495" y="67773"/>
                  </a:cubicBezTo>
                  <a:cubicBezTo>
                    <a:pt x="18496" y="53771"/>
                    <a:pt x="39070" y="21672"/>
                    <a:pt x="26878" y="9385"/>
                  </a:cubicBezTo>
                  <a:lnTo>
                    <a:pt x="26878" y="9385"/>
                  </a:lnTo>
                  <a:close/>
                  <a:moveTo>
                    <a:pt x="60311" y="64344"/>
                  </a:moveTo>
                  <a:cubicBezTo>
                    <a:pt x="54406" y="48723"/>
                    <a:pt x="24211" y="68630"/>
                    <a:pt x="13067" y="76727"/>
                  </a:cubicBezTo>
                  <a:cubicBezTo>
                    <a:pt x="30022" y="77870"/>
                    <a:pt x="65550" y="78441"/>
                    <a:pt x="60311" y="64344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6791042-D35E-B9E2-7B59-E21CC334F43C}"/>
                </a:ext>
              </a:extLst>
            </p:cNvPr>
            <p:cNvSpPr/>
            <p:nvPr/>
          </p:nvSpPr>
          <p:spPr>
            <a:xfrm>
              <a:off x="7038739" y="3073784"/>
              <a:ext cx="25747" cy="28007"/>
            </a:xfrm>
            <a:custGeom>
              <a:avLst/>
              <a:gdLst>
                <a:gd name="connsiteX0" fmla="*/ 13244 w 20778"/>
                <a:gd name="connsiteY0" fmla="*/ 2582 h 22602"/>
                <a:gd name="connsiteX1" fmla="*/ 18197 w 20778"/>
                <a:gd name="connsiteY1" fmla="*/ 200 h 22602"/>
                <a:gd name="connsiteX2" fmla="*/ 20578 w 20778"/>
                <a:gd name="connsiteY2" fmla="*/ 5154 h 22602"/>
                <a:gd name="connsiteX3" fmla="*/ 3624 w 20778"/>
                <a:gd name="connsiteY3" fmla="*/ 22584 h 22602"/>
                <a:gd name="connsiteX4" fmla="*/ 4 w 20778"/>
                <a:gd name="connsiteY4" fmla="*/ 18488 h 22602"/>
                <a:gd name="connsiteX5" fmla="*/ 4100 w 20778"/>
                <a:gd name="connsiteY5" fmla="*/ 14869 h 22602"/>
                <a:gd name="connsiteX6" fmla="*/ 13244 w 20778"/>
                <a:gd name="connsiteY6" fmla="*/ 2582 h 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78" h="22602">
                  <a:moveTo>
                    <a:pt x="13244" y="2582"/>
                  </a:moveTo>
                  <a:cubicBezTo>
                    <a:pt x="13910" y="581"/>
                    <a:pt x="16101" y="-466"/>
                    <a:pt x="18197" y="200"/>
                  </a:cubicBezTo>
                  <a:cubicBezTo>
                    <a:pt x="20197" y="867"/>
                    <a:pt x="21245" y="3058"/>
                    <a:pt x="20578" y="5154"/>
                  </a:cubicBezTo>
                  <a:cubicBezTo>
                    <a:pt x="20578" y="5249"/>
                    <a:pt x="14196" y="23251"/>
                    <a:pt x="3624" y="22584"/>
                  </a:cubicBezTo>
                  <a:cubicBezTo>
                    <a:pt x="1528" y="22489"/>
                    <a:pt x="-91" y="20584"/>
                    <a:pt x="4" y="18488"/>
                  </a:cubicBezTo>
                  <a:cubicBezTo>
                    <a:pt x="99" y="16393"/>
                    <a:pt x="2004" y="14774"/>
                    <a:pt x="4100" y="14869"/>
                  </a:cubicBezTo>
                  <a:cubicBezTo>
                    <a:pt x="8862" y="15155"/>
                    <a:pt x="13244" y="2582"/>
                    <a:pt x="13244" y="2582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8FF50AD-38D2-B3C7-B568-D2A6C0AE0BC8}"/>
                </a:ext>
              </a:extLst>
            </p:cNvPr>
            <p:cNvSpPr/>
            <p:nvPr/>
          </p:nvSpPr>
          <p:spPr>
            <a:xfrm>
              <a:off x="7037420" y="3074330"/>
              <a:ext cx="29353" cy="19794"/>
            </a:xfrm>
            <a:custGeom>
              <a:avLst/>
              <a:gdLst>
                <a:gd name="connsiteX0" fmla="*/ 16309 w 23688"/>
                <a:gd name="connsiteY0" fmla="*/ 2331 h 15974"/>
                <a:gd name="connsiteX1" fmla="*/ 21358 w 23688"/>
                <a:gd name="connsiteY1" fmla="*/ 331 h 15974"/>
                <a:gd name="connsiteX2" fmla="*/ 23358 w 23688"/>
                <a:gd name="connsiteY2" fmla="*/ 5379 h 15974"/>
                <a:gd name="connsiteX3" fmla="*/ 1927 w 23688"/>
                <a:gd name="connsiteY3" fmla="*/ 13571 h 15974"/>
                <a:gd name="connsiteX4" fmla="*/ 498 w 23688"/>
                <a:gd name="connsiteY4" fmla="*/ 8332 h 15974"/>
                <a:gd name="connsiteX5" fmla="*/ 5737 w 23688"/>
                <a:gd name="connsiteY5" fmla="*/ 6903 h 15974"/>
                <a:gd name="connsiteX6" fmla="*/ 16309 w 23688"/>
                <a:gd name="connsiteY6" fmla="*/ 2331 h 1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88" h="15974">
                  <a:moveTo>
                    <a:pt x="16309" y="2331"/>
                  </a:moveTo>
                  <a:cubicBezTo>
                    <a:pt x="17167" y="331"/>
                    <a:pt x="19453" y="-526"/>
                    <a:pt x="21358" y="331"/>
                  </a:cubicBezTo>
                  <a:cubicBezTo>
                    <a:pt x="23358" y="1188"/>
                    <a:pt x="24215" y="3474"/>
                    <a:pt x="23358" y="5379"/>
                  </a:cubicBezTo>
                  <a:cubicBezTo>
                    <a:pt x="23358" y="5379"/>
                    <a:pt x="16405" y="22048"/>
                    <a:pt x="1927" y="13571"/>
                  </a:cubicBezTo>
                  <a:cubicBezTo>
                    <a:pt x="117" y="12523"/>
                    <a:pt x="-550" y="10142"/>
                    <a:pt x="498" y="8332"/>
                  </a:cubicBezTo>
                  <a:cubicBezTo>
                    <a:pt x="1546" y="6522"/>
                    <a:pt x="3927" y="5856"/>
                    <a:pt x="5737" y="6903"/>
                  </a:cubicBezTo>
                  <a:cubicBezTo>
                    <a:pt x="12785" y="10904"/>
                    <a:pt x="16309" y="2331"/>
                    <a:pt x="16309" y="2331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83" name="图形 98">
              <a:extLst>
                <a:ext uri="{FF2B5EF4-FFF2-40B4-BE49-F238E27FC236}">
                  <a16:creationId xmlns:a16="http://schemas.microsoft.com/office/drawing/2014/main" id="{C9FBAC07-AB5E-CE29-C036-15BFF2BF9A1B}"/>
                </a:ext>
              </a:extLst>
            </p:cNvPr>
            <p:cNvGrpSpPr/>
            <p:nvPr/>
          </p:nvGrpSpPr>
          <p:grpSpPr>
            <a:xfrm>
              <a:off x="7029468" y="3158059"/>
              <a:ext cx="170559" cy="225782"/>
              <a:chOff x="353606" y="705604"/>
              <a:chExt cx="137643" cy="182209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FE3B056-514C-E21E-0347-A4BF6DFBB471}"/>
                  </a:ext>
                </a:extLst>
              </p:cNvPr>
              <p:cNvSpPr/>
              <p:nvPr/>
            </p:nvSpPr>
            <p:spPr>
              <a:xfrm>
                <a:off x="353606" y="705604"/>
                <a:ext cx="132567" cy="182209"/>
              </a:xfrm>
              <a:custGeom>
                <a:avLst/>
                <a:gdLst>
                  <a:gd name="connsiteX0" fmla="*/ 129596 w 132567"/>
                  <a:gd name="connsiteY0" fmla="*/ 141263 h 182209"/>
                  <a:gd name="connsiteX1" fmla="*/ 56 w 132567"/>
                  <a:gd name="connsiteY1" fmla="*/ 60777 h 182209"/>
                  <a:gd name="connsiteX2" fmla="*/ 52063 w 132567"/>
                  <a:gd name="connsiteY2" fmla="*/ 8 h 182209"/>
                  <a:gd name="connsiteX3" fmla="*/ 129596 w 132567"/>
                  <a:gd name="connsiteY3" fmla="*/ 141263 h 18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67" h="182209">
                    <a:moveTo>
                      <a:pt x="129596" y="141263"/>
                    </a:moveTo>
                    <a:cubicBezTo>
                      <a:pt x="111213" y="217559"/>
                      <a:pt x="-2896" y="185269"/>
                      <a:pt x="56" y="60777"/>
                    </a:cubicBezTo>
                    <a:cubicBezTo>
                      <a:pt x="1009" y="21058"/>
                      <a:pt x="27012" y="484"/>
                      <a:pt x="52063" y="8"/>
                    </a:cubicBezTo>
                    <a:cubicBezTo>
                      <a:pt x="111975" y="-945"/>
                      <a:pt x="142646" y="86971"/>
                      <a:pt x="129596" y="141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5" name="图形 98">
                <a:extLst>
                  <a:ext uri="{FF2B5EF4-FFF2-40B4-BE49-F238E27FC236}">
                    <a16:creationId xmlns:a16="http://schemas.microsoft.com/office/drawing/2014/main" id="{07D38FF5-C71F-0F17-8976-1BCF8B87BF32}"/>
                  </a:ext>
                </a:extLst>
              </p:cNvPr>
              <p:cNvGrpSpPr/>
              <p:nvPr/>
            </p:nvGrpSpPr>
            <p:grpSpPr>
              <a:xfrm>
                <a:off x="399900" y="733156"/>
                <a:ext cx="91350" cy="98471"/>
                <a:chOff x="399900" y="733156"/>
                <a:chExt cx="91350" cy="98471"/>
              </a:xfrm>
              <a:solidFill>
                <a:srgbClr val="DBC2AA"/>
              </a:solidFill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624DB847-FE99-E972-9692-B530BD4DDD87}"/>
                    </a:ext>
                  </a:extLst>
                </p:cNvPr>
                <p:cNvSpPr/>
                <p:nvPr/>
              </p:nvSpPr>
              <p:spPr>
                <a:xfrm>
                  <a:off x="413664" y="770852"/>
                  <a:ext cx="71302" cy="24586"/>
                </a:xfrm>
                <a:custGeom>
                  <a:avLst/>
                  <a:gdLst>
                    <a:gd name="connsiteX0" fmla="*/ 8389 w 71302"/>
                    <a:gd name="connsiteY0" fmla="*/ 23437 h 24586"/>
                    <a:gd name="connsiteX1" fmla="*/ 1150 w 71302"/>
                    <a:gd name="connsiteY1" fmla="*/ 22675 h 24586"/>
                    <a:gd name="connsiteX2" fmla="*/ 1912 w 71302"/>
                    <a:gd name="connsiteY2" fmla="*/ 15436 h 24586"/>
                    <a:gd name="connsiteX3" fmla="*/ 31820 w 71302"/>
                    <a:gd name="connsiteY3" fmla="*/ 2197 h 24586"/>
                    <a:gd name="connsiteX4" fmla="*/ 66872 w 71302"/>
                    <a:gd name="connsiteY4" fmla="*/ 1054 h 24586"/>
                    <a:gd name="connsiteX5" fmla="*/ 71254 w 71302"/>
                    <a:gd name="connsiteY5" fmla="*/ 6864 h 24586"/>
                    <a:gd name="connsiteX6" fmla="*/ 65443 w 71302"/>
                    <a:gd name="connsiteY6" fmla="*/ 11245 h 24586"/>
                    <a:gd name="connsiteX7" fmla="*/ 34011 w 71302"/>
                    <a:gd name="connsiteY7" fmla="*/ 12293 h 24586"/>
                    <a:gd name="connsiteX8" fmla="*/ 8389 w 71302"/>
                    <a:gd name="connsiteY8" fmla="*/ 23437 h 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02" h="24586">
                      <a:moveTo>
                        <a:pt x="8389" y="23437"/>
                      </a:moveTo>
                      <a:cubicBezTo>
                        <a:pt x="6198" y="25247"/>
                        <a:pt x="2959" y="24866"/>
                        <a:pt x="1150" y="22675"/>
                      </a:cubicBezTo>
                      <a:cubicBezTo>
                        <a:pt x="-660" y="20485"/>
                        <a:pt x="-279" y="17246"/>
                        <a:pt x="1912" y="15436"/>
                      </a:cubicBezTo>
                      <a:cubicBezTo>
                        <a:pt x="8293" y="10293"/>
                        <a:pt x="18771" y="5054"/>
                        <a:pt x="31820" y="2197"/>
                      </a:cubicBezTo>
                      <a:cubicBezTo>
                        <a:pt x="42107" y="6"/>
                        <a:pt x="54109" y="-851"/>
                        <a:pt x="66872" y="1054"/>
                      </a:cubicBezTo>
                      <a:cubicBezTo>
                        <a:pt x="69730" y="1435"/>
                        <a:pt x="71635" y="4102"/>
                        <a:pt x="71254" y="6864"/>
                      </a:cubicBezTo>
                      <a:cubicBezTo>
                        <a:pt x="70873" y="9721"/>
                        <a:pt x="68206" y="11626"/>
                        <a:pt x="65443" y="11245"/>
                      </a:cubicBezTo>
                      <a:cubicBezTo>
                        <a:pt x="53918" y="9626"/>
                        <a:pt x="43250" y="10293"/>
                        <a:pt x="34011" y="12293"/>
                      </a:cubicBezTo>
                      <a:cubicBezTo>
                        <a:pt x="22676" y="14770"/>
                        <a:pt x="13627" y="19151"/>
                        <a:pt x="8389" y="2343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96A28F47-F1FD-6751-08ED-CFCFA2A475ED}"/>
                    </a:ext>
                  </a:extLst>
                </p:cNvPr>
                <p:cNvSpPr/>
                <p:nvPr/>
              </p:nvSpPr>
              <p:spPr>
                <a:xfrm>
                  <a:off x="428697" y="812730"/>
                  <a:ext cx="62553" cy="18898"/>
                </a:xfrm>
                <a:custGeom>
                  <a:avLst/>
                  <a:gdLst>
                    <a:gd name="connsiteX0" fmla="*/ 7833 w 62553"/>
                    <a:gd name="connsiteY0" fmla="*/ 18136 h 18898"/>
                    <a:gd name="connsiteX1" fmla="*/ 785 w 62553"/>
                    <a:gd name="connsiteY1" fmla="*/ 16421 h 18898"/>
                    <a:gd name="connsiteX2" fmla="*/ 2499 w 62553"/>
                    <a:gd name="connsiteY2" fmla="*/ 9373 h 18898"/>
                    <a:gd name="connsiteX3" fmla="*/ 28502 w 62553"/>
                    <a:gd name="connsiteY3" fmla="*/ 1181 h 18898"/>
                    <a:gd name="connsiteX4" fmla="*/ 58030 w 62553"/>
                    <a:gd name="connsiteY4" fmla="*/ 800 h 18898"/>
                    <a:gd name="connsiteX5" fmla="*/ 62507 w 62553"/>
                    <a:gd name="connsiteY5" fmla="*/ 6515 h 18898"/>
                    <a:gd name="connsiteX6" fmla="*/ 56792 w 62553"/>
                    <a:gd name="connsiteY6" fmla="*/ 10992 h 18898"/>
                    <a:gd name="connsiteX7" fmla="*/ 30026 w 62553"/>
                    <a:gd name="connsiteY7" fmla="*/ 11278 h 18898"/>
                    <a:gd name="connsiteX8" fmla="*/ 30026 w 62553"/>
                    <a:gd name="connsiteY8" fmla="*/ 11278 h 18898"/>
                    <a:gd name="connsiteX9" fmla="*/ 7833 w 62553"/>
                    <a:gd name="connsiteY9" fmla="*/ 18136 h 18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553" h="18898">
                      <a:moveTo>
                        <a:pt x="7833" y="18136"/>
                      </a:moveTo>
                      <a:cubicBezTo>
                        <a:pt x="5452" y="19660"/>
                        <a:pt x="2213" y="18802"/>
                        <a:pt x="785" y="16421"/>
                      </a:cubicBezTo>
                      <a:cubicBezTo>
                        <a:pt x="-739" y="14040"/>
                        <a:pt x="23" y="10801"/>
                        <a:pt x="2499" y="9373"/>
                      </a:cubicBezTo>
                      <a:cubicBezTo>
                        <a:pt x="5357" y="7658"/>
                        <a:pt x="14691" y="3277"/>
                        <a:pt x="28502" y="1181"/>
                      </a:cubicBezTo>
                      <a:cubicBezTo>
                        <a:pt x="36789" y="-57"/>
                        <a:pt x="46695" y="-533"/>
                        <a:pt x="58030" y="800"/>
                      </a:cubicBezTo>
                      <a:cubicBezTo>
                        <a:pt x="60887" y="1086"/>
                        <a:pt x="62888" y="3658"/>
                        <a:pt x="62507" y="6515"/>
                      </a:cubicBezTo>
                      <a:cubicBezTo>
                        <a:pt x="62126" y="9373"/>
                        <a:pt x="59649" y="11373"/>
                        <a:pt x="56792" y="10992"/>
                      </a:cubicBezTo>
                      <a:cubicBezTo>
                        <a:pt x="46505" y="9754"/>
                        <a:pt x="37456" y="10135"/>
                        <a:pt x="30026" y="11278"/>
                      </a:cubicBezTo>
                      <a:lnTo>
                        <a:pt x="30026" y="11278"/>
                      </a:lnTo>
                      <a:cubicBezTo>
                        <a:pt x="17930" y="13183"/>
                        <a:pt x="10214" y="16707"/>
                        <a:pt x="7833" y="1813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EC0E6D4-4D6A-AA54-D804-D32635169BAC}"/>
                    </a:ext>
                  </a:extLst>
                </p:cNvPr>
                <p:cNvSpPr/>
                <p:nvPr/>
              </p:nvSpPr>
              <p:spPr>
                <a:xfrm>
                  <a:off x="399900" y="733156"/>
                  <a:ext cx="67503" cy="23182"/>
                </a:xfrm>
                <a:custGeom>
                  <a:avLst/>
                  <a:gdLst>
                    <a:gd name="connsiteX0" fmla="*/ 7960 w 67503"/>
                    <a:gd name="connsiteY0" fmla="*/ 22366 h 23182"/>
                    <a:gd name="connsiteX1" fmla="*/ 816 w 67503"/>
                    <a:gd name="connsiteY1" fmla="*/ 20842 h 23182"/>
                    <a:gd name="connsiteX2" fmla="*/ 2340 w 67503"/>
                    <a:gd name="connsiteY2" fmla="*/ 13698 h 23182"/>
                    <a:gd name="connsiteX3" fmla="*/ 23010 w 67503"/>
                    <a:gd name="connsiteY3" fmla="*/ 4173 h 23182"/>
                    <a:gd name="connsiteX4" fmla="*/ 62729 w 67503"/>
                    <a:gd name="connsiteY4" fmla="*/ 459 h 23182"/>
                    <a:gd name="connsiteX5" fmla="*/ 67491 w 67503"/>
                    <a:gd name="connsiteY5" fmla="*/ 5983 h 23182"/>
                    <a:gd name="connsiteX6" fmla="*/ 61967 w 67503"/>
                    <a:gd name="connsiteY6" fmla="*/ 10650 h 23182"/>
                    <a:gd name="connsiteX7" fmla="*/ 26058 w 67503"/>
                    <a:gd name="connsiteY7" fmla="*/ 13984 h 23182"/>
                    <a:gd name="connsiteX8" fmla="*/ 7960 w 67503"/>
                    <a:gd name="connsiteY8" fmla="*/ 22366 h 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503" h="23182">
                      <a:moveTo>
                        <a:pt x="7960" y="22366"/>
                      </a:moveTo>
                      <a:cubicBezTo>
                        <a:pt x="5579" y="23890"/>
                        <a:pt x="2436" y="23223"/>
                        <a:pt x="816" y="20842"/>
                      </a:cubicBezTo>
                      <a:cubicBezTo>
                        <a:pt x="-708" y="18461"/>
                        <a:pt x="-41" y="15318"/>
                        <a:pt x="2340" y="13698"/>
                      </a:cubicBezTo>
                      <a:cubicBezTo>
                        <a:pt x="6055" y="11317"/>
                        <a:pt x="12913" y="7221"/>
                        <a:pt x="23010" y="4173"/>
                      </a:cubicBezTo>
                      <a:cubicBezTo>
                        <a:pt x="33011" y="1125"/>
                        <a:pt x="46251" y="-970"/>
                        <a:pt x="62729" y="459"/>
                      </a:cubicBezTo>
                      <a:cubicBezTo>
                        <a:pt x="65586" y="649"/>
                        <a:pt x="67682" y="3221"/>
                        <a:pt x="67491" y="5983"/>
                      </a:cubicBezTo>
                      <a:cubicBezTo>
                        <a:pt x="67206" y="8841"/>
                        <a:pt x="64729" y="10936"/>
                        <a:pt x="61967" y="10650"/>
                      </a:cubicBezTo>
                      <a:cubicBezTo>
                        <a:pt x="47013" y="9412"/>
                        <a:pt x="35011" y="11222"/>
                        <a:pt x="26058" y="13984"/>
                      </a:cubicBezTo>
                      <a:cubicBezTo>
                        <a:pt x="17199" y="16842"/>
                        <a:pt x="11199" y="20366"/>
                        <a:pt x="7960" y="2236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343" name="TextBox 25">
            <a:extLst>
              <a:ext uri="{FF2B5EF4-FFF2-40B4-BE49-F238E27FC236}">
                <a16:creationId xmlns:a16="http://schemas.microsoft.com/office/drawing/2014/main" id="{0A51CFEB-9EEF-74AE-2BE0-095614565F31}"/>
              </a:ext>
            </a:extLst>
          </p:cNvPr>
          <p:cNvSpPr txBox="1"/>
          <p:nvPr/>
        </p:nvSpPr>
        <p:spPr>
          <a:xfrm>
            <a:off x="2844012" y="623185"/>
            <a:ext cx="35166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 algn="ctr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 cap="all" spc="300">
                <a:gradFill>
                  <a:gsLst>
                    <a:gs pos="3911">
                      <a:schemeClr val="bg1"/>
                    </a:gs>
                    <a:gs pos="100000">
                      <a:srgbClr val="FFD772"/>
                    </a:gs>
                  </a:gsLst>
                  <a:lin ang="5400000" scaled="1"/>
                </a:gradFill>
                <a:latin typeface="汉仪雅酷黑 75W" panose="020B0804020202020204" pitchFamily="34" charset="-122"/>
                <a:ea typeface="汉仪雅酷黑 75W" panose="020B0804020202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en-US" altLang="zh-CN" sz="1200" dirty="0">
                <a:latin typeface="MiSans Medium" panose="00000600000000000000" pitchFamily="2" charset="-122"/>
                <a:ea typeface="MiSans Medium" panose="00000600000000000000" pitchFamily="2" charset="-122"/>
                <a:cs typeface="创客贴金刚体" panose="00020600040101010101" pitchFamily="18" charset="-122"/>
                <a:sym typeface="HarmonyOS Sans SC Light" panose="00000400000000000000" pitchFamily="2" charset="-122"/>
              </a:rPr>
              <a:t>The New Year work plan</a:t>
            </a:r>
            <a:endParaRPr lang="zh-CN" altLang="en-US" sz="1200" dirty="0">
              <a:latin typeface="MiSans Medium" panose="00000600000000000000" pitchFamily="2" charset="-122"/>
              <a:ea typeface="MiSans Medium" panose="00000600000000000000" pitchFamily="2" charset="-122"/>
              <a:cs typeface="创客贴金刚体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8" name="矩形: 圆角 347">
            <a:extLst>
              <a:ext uri="{FF2B5EF4-FFF2-40B4-BE49-F238E27FC236}">
                <a16:creationId xmlns:a16="http://schemas.microsoft.com/office/drawing/2014/main" id="{57D0B2BC-7B3E-7AE2-D7E8-66F499654892}"/>
              </a:ext>
            </a:extLst>
          </p:cNvPr>
          <p:cNvSpPr/>
          <p:nvPr/>
        </p:nvSpPr>
        <p:spPr>
          <a:xfrm>
            <a:off x="2843807" y="573407"/>
            <a:ext cx="3456386" cy="296871"/>
          </a:xfrm>
          <a:prstGeom prst="roundRect">
            <a:avLst>
              <a:gd name="adj" fmla="val 50000"/>
            </a:avLst>
          </a:prstGeom>
          <a:noFill/>
          <a:ln w="12700" cap="flat">
            <a:gradFill>
              <a:gsLst>
                <a:gs pos="0">
                  <a:srgbClr val="F7DEA2">
                    <a:alpha val="34000"/>
                  </a:srgbClr>
                </a:gs>
                <a:gs pos="100000">
                  <a:srgbClr val="F7DEA2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64" name="组合 363">
            <a:extLst>
              <a:ext uri="{FF2B5EF4-FFF2-40B4-BE49-F238E27FC236}">
                <a16:creationId xmlns:a16="http://schemas.microsoft.com/office/drawing/2014/main" id="{D2BFD7DB-6A3D-44B6-0F27-7F29B19515FD}"/>
              </a:ext>
            </a:extLst>
          </p:cNvPr>
          <p:cNvGrpSpPr/>
          <p:nvPr/>
        </p:nvGrpSpPr>
        <p:grpSpPr>
          <a:xfrm>
            <a:off x="2804015" y="2356497"/>
            <a:ext cx="4021013" cy="197536"/>
            <a:chOff x="2804015" y="3169982"/>
            <a:chExt cx="4021013" cy="197536"/>
          </a:xfrm>
        </p:grpSpPr>
        <p:grpSp>
          <p:nvGrpSpPr>
            <p:cNvPr id="349" name="组合 348">
              <a:extLst>
                <a:ext uri="{FF2B5EF4-FFF2-40B4-BE49-F238E27FC236}">
                  <a16:creationId xmlns:a16="http://schemas.microsoft.com/office/drawing/2014/main" id="{46358F34-8E7E-CBE9-D1C2-8EE69F51E9F6}"/>
                </a:ext>
              </a:extLst>
            </p:cNvPr>
            <p:cNvGrpSpPr/>
            <p:nvPr/>
          </p:nvGrpSpPr>
          <p:grpSpPr>
            <a:xfrm>
              <a:off x="2804015" y="3170670"/>
              <a:ext cx="180846" cy="196848"/>
              <a:chOff x="3876625" y="4134316"/>
              <a:chExt cx="273863" cy="298097"/>
            </a:xfrm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B121EFD4-A893-D816-5E4D-FB2B75A931C1}"/>
                  </a:ext>
                </a:extLst>
              </p:cNvPr>
              <p:cNvSpPr/>
              <p:nvPr/>
            </p:nvSpPr>
            <p:spPr>
              <a:xfrm>
                <a:off x="3876625" y="4301239"/>
                <a:ext cx="273863" cy="131174"/>
              </a:xfrm>
              <a:custGeom>
                <a:avLst/>
                <a:gdLst>
                  <a:gd name="connsiteX0" fmla="*/ 136931 w 273863"/>
                  <a:gd name="connsiteY0" fmla="*/ 0 h 131174"/>
                  <a:gd name="connsiteX1" fmla="*/ 193416 w 273863"/>
                  <a:gd name="connsiteY1" fmla="*/ 8558 h 131174"/>
                  <a:gd name="connsiteX2" fmla="*/ 260170 w 273863"/>
                  <a:gd name="connsiteY2" fmla="*/ 41079 h 131174"/>
                  <a:gd name="connsiteX3" fmla="*/ 273863 w 273863"/>
                  <a:gd name="connsiteY3" fmla="*/ 68466 h 131174"/>
                  <a:gd name="connsiteX4" fmla="*/ 273863 w 273863"/>
                  <a:gd name="connsiteY4" fmla="*/ 69867 h 131174"/>
                  <a:gd name="connsiteX5" fmla="*/ 269687 w 273863"/>
                  <a:gd name="connsiteY5" fmla="*/ 76060 h 131174"/>
                  <a:gd name="connsiteX6" fmla="*/ 136631 w 273863"/>
                  <a:gd name="connsiteY6" fmla="*/ 131174 h 131174"/>
                  <a:gd name="connsiteX7" fmla="*/ 3575 w 273863"/>
                  <a:gd name="connsiteY7" fmla="*/ 76060 h 131174"/>
                  <a:gd name="connsiteX8" fmla="*/ 0 w 273863"/>
                  <a:gd name="connsiteY8" fmla="*/ 70758 h 131174"/>
                  <a:gd name="connsiteX9" fmla="*/ 0 w 273863"/>
                  <a:gd name="connsiteY9" fmla="*/ 68466 h 131174"/>
                  <a:gd name="connsiteX10" fmla="*/ 13693 w 273863"/>
                  <a:gd name="connsiteY10" fmla="*/ 41079 h 131174"/>
                  <a:gd name="connsiteX11" fmla="*/ 80447 w 273863"/>
                  <a:gd name="connsiteY11" fmla="*/ 8558 h 131174"/>
                  <a:gd name="connsiteX12" fmla="*/ 136931 w 273863"/>
                  <a:gd name="connsiteY12" fmla="*/ 0 h 13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3863" h="131174">
                    <a:moveTo>
                      <a:pt x="136931" y="0"/>
                    </a:moveTo>
                    <a:cubicBezTo>
                      <a:pt x="156077" y="71"/>
                      <a:pt x="175108" y="2954"/>
                      <a:pt x="193416" y="8558"/>
                    </a:cubicBezTo>
                    <a:cubicBezTo>
                      <a:pt x="217378" y="15405"/>
                      <a:pt x="241342" y="25675"/>
                      <a:pt x="260170" y="41079"/>
                    </a:cubicBezTo>
                    <a:cubicBezTo>
                      <a:pt x="268612" y="47691"/>
                      <a:pt x="273639" y="57745"/>
                      <a:pt x="273863" y="68466"/>
                    </a:cubicBezTo>
                    <a:lnTo>
                      <a:pt x="273863" y="69867"/>
                    </a:lnTo>
                    <a:lnTo>
                      <a:pt x="269687" y="76060"/>
                    </a:lnTo>
                    <a:cubicBezTo>
                      <a:pt x="235635" y="110112"/>
                      <a:pt x="188593" y="131174"/>
                      <a:pt x="136631" y="131174"/>
                    </a:cubicBezTo>
                    <a:cubicBezTo>
                      <a:pt x="84670" y="131174"/>
                      <a:pt x="37627" y="110112"/>
                      <a:pt x="3575" y="76060"/>
                    </a:cubicBezTo>
                    <a:lnTo>
                      <a:pt x="0" y="70758"/>
                    </a:lnTo>
                    <a:lnTo>
                      <a:pt x="0" y="68466"/>
                    </a:lnTo>
                    <a:cubicBezTo>
                      <a:pt x="224" y="57745"/>
                      <a:pt x="5251" y="47691"/>
                      <a:pt x="13693" y="41079"/>
                    </a:cubicBezTo>
                    <a:cubicBezTo>
                      <a:pt x="33943" y="26538"/>
                      <a:pt x="56516" y="15542"/>
                      <a:pt x="80447" y="8558"/>
                    </a:cubicBezTo>
                    <a:cubicBezTo>
                      <a:pt x="98812" y="3208"/>
                      <a:pt x="117807" y="330"/>
                      <a:pt x="13693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71BADBC-FFBD-D6A2-2D9D-7F3091E03501}"/>
                  </a:ext>
                </a:extLst>
              </p:cNvPr>
              <p:cNvSpPr/>
              <p:nvPr/>
            </p:nvSpPr>
            <p:spPr>
              <a:xfrm>
                <a:off x="3937194" y="4134316"/>
                <a:ext cx="146475" cy="77061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0528FAE7-DB39-656B-15F6-B9F2807CB4FA}"/>
                  </a:ext>
                </a:extLst>
              </p:cNvPr>
              <p:cNvSpPr/>
              <p:nvPr/>
            </p:nvSpPr>
            <p:spPr>
              <a:xfrm>
                <a:off x="3945133" y="4178856"/>
                <a:ext cx="136246" cy="104759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BA501E81-E144-082F-DC08-8CBAD57B25E1}"/>
                </a:ext>
              </a:extLst>
            </p:cNvPr>
            <p:cNvSpPr txBox="1"/>
            <p:nvPr/>
          </p:nvSpPr>
          <p:spPr>
            <a:xfrm>
              <a:off x="3054057" y="3205649"/>
              <a:ext cx="1771844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ctr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6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sz="1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</a:t>
              </a:r>
              <a:r>
                <a:rPr lang="zh-CN" altLang="en-US" sz="1000" b="1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人：</a:t>
              </a:r>
              <a:r>
                <a:rPr lang="en-US" altLang="zh-CN" sz="1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grpSp>
          <p:nvGrpSpPr>
            <p:cNvPr id="363" name="组合 362">
              <a:extLst>
                <a:ext uri="{FF2B5EF4-FFF2-40B4-BE49-F238E27FC236}">
                  <a16:creationId xmlns:a16="http://schemas.microsoft.com/office/drawing/2014/main" id="{2CF14902-1D8D-2780-24C5-70D50978BC69}"/>
                </a:ext>
              </a:extLst>
            </p:cNvPr>
            <p:cNvGrpSpPr/>
            <p:nvPr/>
          </p:nvGrpSpPr>
          <p:grpSpPr>
            <a:xfrm>
              <a:off x="4963864" y="3169982"/>
              <a:ext cx="1861164" cy="194866"/>
              <a:chOff x="5329180" y="3169982"/>
              <a:chExt cx="1861164" cy="194866"/>
            </a:xfrm>
          </p:grpSpPr>
          <p:grpSp>
            <p:nvGrpSpPr>
              <p:cNvPr id="354" name="组合 353">
                <a:extLst>
                  <a:ext uri="{FF2B5EF4-FFF2-40B4-BE49-F238E27FC236}">
                    <a16:creationId xmlns:a16="http://schemas.microsoft.com/office/drawing/2014/main" id="{A5ECFA60-C112-C79E-AE0F-104B36EBC409}"/>
                  </a:ext>
                </a:extLst>
              </p:cNvPr>
              <p:cNvGrpSpPr/>
              <p:nvPr/>
            </p:nvGrpSpPr>
            <p:grpSpPr>
              <a:xfrm>
                <a:off x="5329180" y="3169982"/>
                <a:ext cx="194866" cy="194866"/>
                <a:chOff x="6302832" y="5189791"/>
                <a:chExt cx="723900" cy="723900"/>
              </a:xfrm>
              <a:solidFill>
                <a:srgbClr val="C7121B"/>
              </a:solidFill>
              <a:effectLst/>
            </p:grpSpPr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4FD31251-EE54-34AC-47E3-A9DF9AB38AB7}"/>
                    </a:ext>
                  </a:extLst>
                </p:cNvPr>
                <p:cNvSpPr/>
                <p:nvPr/>
              </p:nvSpPr>
              <p:spPr>
                <a:xfrm>
                  <a:off x="6302832" y="5189791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1DCE276D-61D4-A5E2-BE4C-023280CA056B}"/>
                    </a:ext>
                  </a:extLst>
                </p:cNvPr>
                <p:cNvSpPr/>
                <p:nvPr/>
              </p:nvSpPr>
              <p:spPr>
                <a:xfrm>
                  <a:off x="6645732" y="5361241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186390FD-90E4-A9A9-255C-9DD410CDDB5D}"/>
                    </a:ext>
                  </a:extLst>
                </p:cNvPr>
                <p:cNvSpPr/>
                <p:nvPr/>
              </p:nvSpPr>
              <p:spPr>
                <a:xfrm>
                  <a:off x="6645732" y="52850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F948FE06-BAE8-8FBE-6A03-86FD08486DBC}"/>
                    </a:ext>
                  </a:extLst>
                </p:cNvPr>
                <p:cNvSpPr/>
                <p:nvPr/>
              </p:nvSpPr>
              <p:spPr>
                <a:xfrm>
                  <a:off x="6645732" y="57803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08999D7F-F494-F856-F519-A3E35C525B16}"/>
                    </a:ext>
                  </a:extLst>
                </p:cNvPr>
                <p:cNvSpPr/>
                <p:nvPr/>
              </p:nvSpPr>
              <p:spPr>
                <a:xfrm>
                  <a:off x="63980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5D7A227C-9257-8F0F-C2E9-B67401809A4F}"/>
                    </a:ext>
                  </a:extLst>
                </p:cNvPr>
                <p:cNvSpPr/>
                <p:nvPr/>
              </p:nvSpPr>
              <p:spPr>
                <a:xfrm>
                  <a:off x="68933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7DEA2"/>
                    </a:gs>
                    <a:gs pos="100000">
                      <a:srgbClr val="D69A55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361" name="文本框 360">
                <a:extLst>
                  <a:ext uri="{FF2B5EF4-FFF2-40B4-BE49-F238E27FC236}">
                    <a16:creationId xmlns:a16="http://schemas.microsoft.com/office/drawing/2014/main" id="{7E6F4F8B-4DDF-05A0-3B64-DDBCFA6F40DC}"/>
                  </a:ext>
                </a:extLst>
              </p:cNvPr>
              <p:cNvSpPr txBox="1"/>
              <p:nvPr/>
            </p:nvSpPr>
            <p:spPr>
              <a:xfrm>
                <a:off x="5600749" y="3202925"/>
                <a:ext cx="1589595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lvl="0" algn="ctr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600" cap="all" spc="300">
                    <a:gradFill>
                      <a:gsLst>
                        <a:gs pos="3911">
                          <a:schemeClr val="bg1"/>
                        </a:gs>
                        <a:gs pos="100000">
                          <a:srgbClr val="FFD772"/>
                        </a:gs>
                      </a:gsLst>
                      <a:lin ang="5400000" scaled="1"/>
                    </a:gradFill>
                    <a:latin typeface="MiSans Medium" panose="00000600000000000000" pitchFamily="2" charset="-122"/>
                    <a:ea typeface="MiSans Medium" panose="00000600000000000000" pitchFamily="2" charset="-122"/>
                    <a:cs typeface="创客贴金刚体" panose="00020600040101010101" pitchFamily="18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 algn="l"/>
                <a:r>
                  <a:rPr lang="zh-CN" altLang="en-US" sz="1000" b="1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0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2023.01</a:t>
                </a:r>
                <a:endParaRPr lang="zh-CN" altLang="en-US" sz="1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2518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52C7B2-0F27-2385-4AA5-1B47B75679BF}"/>
              </a:ext>
            </a:extLst>
          </p:cNvPr>
          <p:cNvSpPr txBox="1"/>
          <p:nvPr/>
        </p:nvSpPr>
        <p:spPr>
          <a:xfrm>
            <a:off x="683568" y="2571750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240460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FF4B4E73-21F1-97D6-C3A7-97F2730EDD04}"/>
              </a:ext>
            </a:extLst>
          </p:cNvPr>
          <p:cNvSpPr/>
          <p:nvPr/>
        </p:nvSpPr>
        <p:spPr>
          <a:xfrm>
            <a:off x="2879511" y="162663"/>
            <a:ext cx="3400590" cy="3400590"/>
          </a:xfrm>
          <a:prstGeom prst="ellipse">
            <a:avLst/>
          </a:prstGeom>
          <a:solidFill>
            <a:srgbClr val="CB2900"/>
          </a:solidFill>
          <a:ln w="12700" cap="flat">
            <a:gradFill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36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8618B75-D5B6-6B1F-7194-7C8CDA841DA2}"/>
              </a:ext>
            </a:extLst>
          </p:cNvPr>
          <p:cNvSpPr/>
          <p:nvPr/>
        </p:nvSpPr>
        <p:spPr>
          <a:xfrm>
            <a:off x="3617453" y="900605"/>
            <a:ext cx="1924706" cy="192470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B4B834-ECF8-AD3D-0E49-E503AAB6F3AE}"/>
              </a:ext>
            </a:extLst>
          </p:cNvPr>
          <p:cNvGrpSpPr/>
          <p:nvPr/>
        </p:nvGrpSpPr>
        <p:grpSpPr>
          <a:xfrm>
            <a:off x="3457532" y="812679"/>
            <a:ext cx="571661" cy="571661"/>
            <a:chOff x="3721924" y="1007601"/>
            <a:chExt cx="571661" cy="57166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9998213-451E-5C77-D1BA-5F7280A9BE3B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0">
                  <a:srgbClr val="F7DEA2"/>
                </a:gs>
                <a:gs pos="74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" name="TextBox 25">
              <a:extLst>
                <a:ext uri="{FF2B5EF4-FFF2-40B4-BE49-F238E27FC236}">
                  <a16:creationId xmlns:a16="http://schemas.microsoft.com/office/drawing/2014/main" id="{E5A60D15-8185-6598-0462-DBB6B0154C5C}"/>
                </a:ext>
              </a:extLst>
            </p:cNvPr>
            <p:cNvSpPr txBox="1"/>
            <p:nvPr/>
          </p:nvSpPr>
          <p:spPr>
            <a:xfrm>
              <a:off x="3779933" y="1171504"/>
              <a:ext cx="4257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400" dirty="0">
                  <a:sym typeface="HarmonyOS Sans SC Light" panose="00000400000000000000" pitchFamily="2" charset="-122"/>
                </a:rPr>
                <a:t>01</a:t>
              </a:r>
              <a:endParaRPr lang="zh-CN" altLang="en-US" sz="1400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9C5290A-3B90-1034-5F09-8897C5103E2B}"/>
              </a:ext>
            </a:extLst>
          </p:cNvPr>
          <p:cNvSpPr txBox="1"/>
          <p:nvPr/>
        </p:nvSpPr>
        <p:spPr>
          <a:xfrm>
            <a:off x="4019487" y="1567126"/>
            <a:ext cx="115493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600" b="1" dirty="0">
              <a:gradFill>
                <a:gsLst>
                  <a:gs pos="0">
                    <a:srgbClr val="FF0000">
                      <a:alpha val="19000"/>
                    </a:srgbClr>
                  </a:gs>
                  <a:gs pos="100000">
                    <a:srgbClr val="FF000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标题文本</a:t>
            </a:r>
          </a:p>
        </p:txBody>
      </p:sp>
      <p:grpSp>
        <p:nvGrpSpPr>
          <p:cNvPr id="543" name="组合 542">
            <a:extLst>
              <a:ext uri="{FF2B5EF4-FFF2-40B4-BE49-F238E27FC236}">
                <a16:creationId xmlns:a16="http://schemas.microsoft.com/office/drawing/2014/main" id="{F256E1D4-57E3-CC6E-A987-8FEF63306291}"/>
              </a:ext>
            </a:extLst>
          </p:cNvPr>
          <p:cNvGrpSpPr/>
          <p:nvPr/>
        </p:nvGrpSpPr>
        <p:grpSpPr>
          <a:xfrm>
            <a:off x="3194404" y="2821623"/>
            <a:ext cx="2755780" cy="2521674"/>
            <a:chOff x="3275856" y="1131590"/>
            <a:chExt cx="2755780" cy="2521674"/>
          </a:xfrm>
        </p:grpSpPr>
        <p:grpSp>
          <p:nvGrpSpPr>
            <p:cNvPr id="544" name="图形 214">
              <a:extLst>
                <a:ext uri="{FF2B5EF4-FFF2-40B4-BE49-F238E27FC236}">
                  <a16:creationId xmlns:a16="http://schemas.microsoft.com/office/drawing/2014/main" id="{0736CA13-9658-5F5D-1F22-8D9AB47AC715}"/>
                </a:ext>
              </a:extLst>
            </p:cNvPr>
            <p:cNvGrpSpPr/>
            <p:nvPr/>
          </p:nvGrpSpPr>
          <p:grpSpPr>
            <a:xfrm>
              <a:off x="5558460" y="1701877"/>
              <a:ext cx="410051" cy="858492"/>
              <a:chOff x="60769" y="570261"/>
              <a:chExt cx="410051" cy="858492"/>
            </a:xfrm>
          </p:grpSpPr>
          <p:grpSp>
            <p:nvGrpSpPr>
              <p:cNvPr id="674" name="图形 214">
                <a:extLst>
                  <a:ext uri="{FF2B5EF4-FFF2-40B4-BE49-F238E27FC236}">
                    <a16:creationId xmlns:a16="http://schemas.microsoft.com/office/drawing/2014/main" id="{14B5D6D9-0CF1-C340-46F3-83A71C979CFA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01A2AAC0-F6CE-72A5-2037-639A87BE7D2A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BD606169-E51F-A954-02BC-0B82F4DD6B9E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4E8041C0-6FC3-F69F-FD63-E9C24EEC10AE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D1FD5184-3A68-97E4-D81B-F91A8BE10FED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0" name="图形 214">
                  <a:extLst>
                    <a:ext uri="{FF2B5EF4-FFF2-40B4-BE49-F238E27FC236}">
                      <a16:creationId xmlns:a16="http://schemas.microsoft.com/office/drawing/2014/main" id="{48F000A4-AD5E-D533-B646-B6D72B563D96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701" name="任意多边形: 形状 700">
                    <a:extLst>
                      <a:ext uri="{FF2B5EF4-FFF2-40B4-BE49-F238E27FC236}">
                        <a16:creationId xmlns:a16="http://schemas.microsoft.com/office/drawing/2014/main" id="{C8C9D971-E0B2-DA8F-A68D-D8EE534A0E6B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任意多边形: 形状 701">
                    <a:extLst>
                      <a:ext uri="{FF2B5EF4-FFF2-40B4-BE49-F238E27FC236}">
                        <a16:creationId xmlns:a16="http://schemas.microsoft.com/office/drawing/2014/main" id="{797F7287-96B6-956A-24AA-CAC7D3476125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任意多边形: 形状 702">
                    <a:extLst>
                      <a:ext uri="{FF2B5EF4-FFF2-40B4-BE49-F238E27FC236}">
                        <a16:creationId xmlns:a16="http://schemas.microsoft.com/office/drawing/2014/main" id="{D7A47563-87A2-C50A-CE07-BC08789F37EE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75" name="图形 214">
                <a:extLst>
                  <a:ext uri="{FF2B5EF4-FFF2-40B4-BE49-F238E27FC236}">
                    <a16:creationId xmlns:a16="http://schemas.microsoft.com/office/drawing/2014/main" id="{C3FD3932-29F1-6576-E5FD-F09E713B8C12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63FDCF1C-236F-BED8-F99C-985DE82486FE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1926502E-8D45-2BDF-1D8F-0D9786E52CD0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878FCF73-69C9-432B-1B55-F4DA463643D0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8081CE28-9114-EDF1-059E-1A3CA92951A3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DDFE9264-8B36-E901-312A-9A6282C17401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7595F25D-AA7F-C855-5266-2A929B27D604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6862F9E8-4792-7A0B-8879-8B0C524EDF9A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093466C2-D5B0-A706-20F1-D0CB35AE2464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AC1A3CFF-8D4E-49BF-084E-D196FB40CA48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B535DA26-2154-2673-849F-3603DCEF3361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78" name="图形 214">
                <a:extLst>
                  <a:ext uri="{FF2B5EF4-FFF2-40B4-BE49-F238E27FC236}">
                    <a16:creationId xmlns:a16="http://schemas.microsoft.com/office/drawing/2014/main" id="{BE2506D4-E40F-4732-F1AD-C0D2FC641757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628AF94-487B-81FF-7C24-A4EDCC2E1511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8A63E08-1A08-E840-430D-D169D3A678B8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:a16="http://schemas.microsoft.com/office/drawing/2014/main" id="{67DE1B8D-1995-170B-DFF8-3E58291D5B40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:a16="http://schemas.microsoft.com/office/drawing/2014/main" id="{42B3D4A6-6419-E563-2754-A481A42CBB7A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81D003E3-E67B-AFBA-E29C-A73F0F298D61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27C5A63-5C05-88AA-AA72-44B005A5B997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773FA0D1-7F35-1533-CD42-96BE5216793F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30C823A-510E-0D34-7AB8-3E76C75CE9CC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9CE28904-06FC-B7C1-41A5-64BA77BE27C8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5" name="图形 214">
              <a:extLst>
                <a:ext uri="{FF2B5EF4-FFF2-40B4-BE49-F238E27FC236}">
                  <a16:creationId xmlns:a16="http://schemas.microsoft.com/office/drawing/2014/main" id="{24D453B5-F35A-FCA3-E438-DB4281BDF3C4}"/>
                </a:ext>
              </a:extLst>
            </p:cNvPr>
            <p:cNvGrpSpPr/>
            <p:nvPr/>
          </p:nvGrpSpPr>
          <p:grpSpPr>
            <a:xfrm>
              <a:off x="3336696" y="1701877"/>
              <a:ext cx="410051" cy="858492"/>
              <a:chOff x="60769" y="570261"/>
              <a:chExt cx="410051" cy="858492"/>
            </a:xfrm>
          </p:grpSpPr>
          <p:grpSp>
            <p:nvGrpSpPr>
              <p:cNvPr id="644" name="图形 214">
                <a:extLst>
                  <a:ext uri="{FF2B5EF4-FFF2-40B4-BE49-F238E27FC236}">
                    <a16:creationId xmlns:a16="http://schemas.microsoft.com/office/drawing/2014/main" id="{5A4D0D7A-929A-AF19-F5A8-2E4C1F016F99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8F62DE54-5A92-ECA4-B0DF-BB2BF145052E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B2DAB776-6104-D6D8-7FF3-A7B858421CD8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C86986F9-4AB9-8499-ECE2-D72B74A330A4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93AE759A-786B-AD2F-1A70-511C29B8A6EA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70" name="图形 214">
                  <a:extLst>
                    <a:ext uri="{FF2B5EF4-FFF2-40B4-BE49-F238E27FC236}">
                      <a16:creationId xmlns:a16="http://schemas.microsoft.com/office/drawing/2014/main" id="{AC8317C1-6579-8AC4-4629-3C48FE4C143C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2B0A04BA-702B-83FD-730C-077B06970CE6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00FC19B3-C050-45AF-CF99-463A13839561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DFBB0CAB-B3FA-9F7C-D6E0-4818D543472B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45" name="图形 214">
                <a:extLst>
                  <a:ext uri="{FF2B5EF4-FFF2-40B4-BE49-F238E27FC236}">
                    <a16:creationId xmlns:a16="http://schemas.microsoft.com/office/drawing/2014/main" id="{FF31DA9E-E8E8-6BB0-AB55-D509995E8613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789AFEC9-A006-AA00-5F60-B39E5E8AEEAC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65342B72-4035-3B02-5774-D63D2E85F074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4FBEF52-75A2-1679-12EC-BC3CF0F64B32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2D9E7DC2-97AA-3CCF-5E6D-2C240BAF2ACA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E2A5910F-37D8-17CA-1934-DCAC65E0B594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E68BF436-D317-202E-B1D1-C51FCB41181C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34F11178-288E-BFAF-4784-B79EA3485E65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3EAA0A43-680D-CAB7-A159-A4EACBE69253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20D6624E-C1C7-1B4C-E73B-98FB474A6F2F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28615B5-006A-5736-88A3-BD9A26AB8C94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48" name="图形 214">
                <a:extLst>
                  <a:ext uri="{FF2B5EF4-FFF2-40B4-BE49-F238E27FC236}">
                    <a16:creationId xmlns:a16="http://schemas.microsoft.com/office/drawing/2014/main" id="{EC74911E-B915-466D-9D7C-01D1B5B48E33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3F66B486-5B3C-A21F-8DCF-E213E38C4A2E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CB189938-6CDE-AC44-F76C-E1E624BF30AC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C65A95D6-991F-881B-2F4A-A3F661A6154C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AB41100F-6FC9-F9A3-E37E-2EEBF95EAE92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F19A396A-C55B-7E0A-ED00-16A3ACB33B54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90B4002F-F68E-FF69-1BB1-EF0E15AE5E29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8A4613DC-B884-CDD9-BA8C-35F981EF320B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8929BFDC-089A-1561-0DEF-205AF48BB14A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D1B6AE5-D5B0-3D84-5999-52428EDC58AE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6" name="图形 214">
              <a:extLst>
                <a:ext uri="{FF2B5EF4-FFF2-40B4-BE49-F238E27FC236}">
                  <a16:creationId xmlns:a16="http://schemas.microsoft.com/office/drawing/2014/main" id="{A6F0226B-D3EB-40EA-2F3C-5C897AF99190}"/>
                </a:ext>
              </a:extLst>
            </p:cNvPr>
            <p:cNvGrpSpPr/>
            <p:nvPr/>
          </p:nvGrpSpPr>
          <p:grpSpPr>
            <a:xfrm>
              <a:off x="3796754" y="1833608"/>
              <a:ext cx="1714118" cy="1600009"/>
              <a:chOff x="520827" y="701992"/>
              <a:chExt cx="1714118" cy="1600009"/>
            </a:xfrm>
            <a:solidFill>
              <a:srgbClr val="E6AF33"/>
            </a:solidFill>
          </p:grpSpPr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F58B1A0E-6907-EDC6-BEDD-650927FFFB6D}"/>
                  </a:ext>
                </a:extLst>
              </p:cNvPr>
              <p:cNvSpPr/>
              <p:nvPr/>
            </p:nvSpPr>
            <p:spPr>
              <a:xfrm>
                <a:off x="520827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289B3970-F5A8-C0BC-EA8E-3AA63B793C1F}"/>
                  </a:ext>
                </a:extLst>
              </p:cNvPr>
              <p:cNvSpPr/>
              <p:nvPr/>
            </p:nvSpPr>
            <p:spPr>
              <a:xfrm>
                <a:off x="2145506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972A9C0-D5E2-9F9C-F504-4844CD4AE123}"/>
                </a:ext>
              </a:extLst>
            </p:cNvPr>
            <p:cNvSpPr/>
            <p:nvPr/>
          </p:nvSpPr>
          <p:spPr>
            <a:xfrm>
              <a:off x="5453342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1 w 15430"/>
                <a:gd name="connsiteY1" fmla="*/ 0 h 1588008"/>
                <a:gd name="connsiteX2" fmla="*/ 15431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1" y="0"/>
                  </a:lnTo>
                  <a:lnTo>
                    <a:pt x="15431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C108E9C-80A6-F908-14B6-B10E4F16BF77}"/>
                </a:ext>
              </a:extLst>
            </p:cNvPr>
            <p:cNvSpPr/>
            <p:nvPr/>
          </p:nvSpPr>
          <p:spPr>
            <a:xfrm>
              <a:off x="3836187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0 w 15430"/>
                <a:gd name="connsiteY1" fmla="*/ 0 h 1588008"/>
                <a:gd name="connsiteX2" fmla="*/ 15430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0" y="0"/>
                  </a:lnTo>
                  <a:lnTo>
                    <a:pt x="15430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01EA1A6-9E99-CE2A-E648-2673F70B69D3}"/>
                </a:ext>
              </a:extLst>
            </p:cNvPr>
            <p:cNvSpPr/>
            <p:nvPr/>
          </p:nvSpPr>
          <p:spPr>
            <a:xfrm>
              <a:off x="3884765" y="1855134"/>
              <a:ext cx="1538192" cy="1561338"/>
            </a:xfrm>
            <a:custGeom>
              <a:avLst/>
              <a:gdLst>
                <a:gd name="connsiteX0" fmla="*/ 0 w 1538192"/>
                <a:gd name="connsiteY0" fmla="*/ 0 h 1561338"/>
                <a:gd name="connsiteX1" fmla="*/ 1538192 w 1538192"/>
                <a:gd name="connsiteY1" fmla="*/ 0 h 1561338"/>
                <a:gd name="connsiteX2" fmla="*/ 1538192 w 1538192"/>
                <a:gd name="connsiteY2" fmla="*/ 1561338 h 1561338"/>
                <a:gd name="connsiteX3" fmla="*/ 0 w 1538192"/>
                <a:gd name="connsiteY3" fmla="*/ 1561338 h 15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92" h="1561338">
                  <a:moveTo>
                    <a:pt x="0" y="0"/>
                  </a:moveTo>
                  <a:lnTo>
                    <a:pt x="1538192" y="0"/>
                  </a:lnTo>
                  <a:lnTo>
                    <a:pt x="1538192" y="1561338"/>
                  </a:lnTo>
                  <a:lnTo>
                    <a:pt x="0" y="1561338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50" name="图形 214">
              <a:extLst>
                <a:ext uri="{FF2B5EF4-FFF2-40B4-BE49-F238E27FC236}">
                  <a16:creationId xmlns:a16="http://schemas.microsoft.com/office/drawing/2014/main" id="{AEEB5588-6B48-FE7B-B7A9-B976FC41D2D7}"/>
                </a:ext>
              </a:extLst>
            </p:cNvPr>
            <p:cNvGrpSpPr/>
            <p:nvPr/>
          </p:nvGrpSpPr>
          <p:grpSpPr>
            <a:xfrm>
              <a:off x="3945473" y="1863516"/>
              <a:ext cx="1427416" cy="1570101"/>
              <a:chOff x="664178" y="717899"/>
              <a:chExt cx="1427416" cy="1570101"/>
            </a:xfrm>
            <a:solidFill>
              <a:srgbClr val="731602"/>
            </a:solidFill>
          </p:grpSpPr>
          <p:grpSp>
            <p:nvGrpSpPr>
              <p:cNvPr id="580" name="图形 214">
                <a:extLst>
                  <a:ext uri="{FF2B5EF4-FFF2-40B4-BE49-F238E27FC236}">
                    <a16:creationId xmlns:a16="http://schemas.microsoft.com/office/drawing/2014/main" id="{6E47A3E6-9EC3-4A5F-DA83-37AD6296A2E9}"/>
                  </a:ext>
                </a:extLst>
              </p:cNvPr>
              <p:cNvGrpSpPr/>
              <p:nvPr/>
            </p:nvGrpSpPr>
            <p:grpSpPr>
              <a:xfrm>
                <a:off x="664178" y="770572"/>
                <a:ext cx="1427416" cy="1467231"/>
                <a:chOff x="664178" y="770572"/>
                <a:chExt cx="1427416" cy="1467231"/>
              </a:xfrm>
              <a:solidFill>
                <a:srgbClr val="731602"/>
              </a:solidFill>
            </p:grpSpPr>
            <p:grpSp>
              <p:nvGrpSpPr>
                <p:cNvPr id="582" name="图形 214">
                  <a:extLst>
                    <a:ext uri="{FF2B5EF4-FFF2-40B4-BE49-F238E27FC236}">
                      <a16:creationId xmlns:a16="http://schemas.microsoft.com/office/drawing/2014/main" id="{777C6A27-45DF-56EA-D1BC-F4666B5DE0A7}"/>
                    </a:ext>
                  </a:extLst>
                </p:cNvPr>
                <p:cNvGrpSpPr/>
                <p:nvPr/>
              </p:nvGrpSpPr>
              <p:grpSpPr>
                <a:xfrm>
                  <a:off x="664178" y="770572"/>
                  <a:ext cx="668178" cy="1467231"/>
                  <a:chOff x="664178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613" name="任意多边形: 形状 612">
                    <a:extLst>
                      <a:ext uri="{FF2B5EF4-FFF2-40B4-BE49-F238E27FC236}">
                        <a16:creationId xmlns:a16="http://schemas.microsoft.com/office/drawing/2014/main" id="{0E458B31-3804-01A8-E166-EF2A4FECFB0C}"/>
                      </a:ext>
                    </a:extLst>
                  </p:cNvPr>
                  <p:cNvSpPr/>
                  <p:nvPr/>
                </p:nvSpPr>
                <p:spPr>
                  <a:xfrm>
                    <a:off x="664178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4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4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4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4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614" name="图形 214">
                    <a:extLst>
                      <a:ext uri="{FF2B5EF4-FFF2-40B4-BE49-F238E27FC236}">
                        <a16:creationId xmlns:a16="http://schemas.microsoft.com/office/drawing/2014/main" id="{AAF5CF5E-FAFA-9DB2-6C6B-4B86BE0564B2}"/>
                      </a:ext>
                    </a:extLst>
                  </p:cNvPr>
                  <p:cNvGrpSpPr/>
                  <p:nvPr/>
                </p:nvGrpSpPr>
                <p:grpSpPr>
                  <a:xfrm>
                    <a:off x="698944" y="1991105"/>
                    <a:ext cx="203644" cy="213074"/>
                    <a:chOff x="698944" y="1991105"/>
                    <a:chExt cx="203644" cy="213074"/>
                  </a:xfrm>
                  <a:solidFill>
                    <a:srgbClr val="731602"/>
                  </a:solidFill>
                </p:grpSpPr>
                <p:sp>
                  <p:nvSpPr>
                    <p:cNvPr id="636" name="任意多边形: 形状 635">
                      <a:extLst>
                        <a:ext uri="{FF2B5EF4-FFF2-40B4-BE49-F238E27FC236}">
                          <a16:creationId xmlns:a16="http://schemas.microsoft.com/office/drawing/2014/main" id="{164621C0-5CE7-F811-E1C7-BBDCE84D58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944" y="1991105"/>
                      <a:ext cx="203644" cy="213074"/>
                    </a:xfrm>
                    <a:custGeom>
                      <a:avLst/>
                      <a:gdLst>
                        <a:gd name="connsiteX0" fmla="*/ 198501 w 203644"/>
                        <a:gd name="connsiteY0" fmla="*/ 202406 h 213074"/>
                        <a:gd name="connsiteX1" fmla="*/ 203645 w 203644"/>
                        <a:gd name="connsiteY1" fmla="*/ 207740 h 213074"/>
                        <a:gd name="connsiteX2" fmla="*/ 198501 w 203644"/>
                        <a:gd name="connsiteY2" fmla="*/ 213074 h 213074"/>
                        <a:gd name="connsiteX3" fmla="*/ 95631 w 203644"/>
                        <a:gd name="connsiteY3" fmla="*/ 213074 h 213074"/>
                        <a:gd name="connsiteX4" fmla="*/ 90488 w 203644"/>
                        <a:gd name="connsiteY4" fmla="*/ 207740 h 213074"/>
                        <a:gd name="connsiteX5" fmla="*/ 90488 w 203644"/>
                        <a:gd name="connsiteY5" fmla="*/ 207264 h 213074"/>
                        <a:gd name="connsiteX6" fmla="*/ 90678 w 203644"/>
                        <a:gd name="connsiteY6" fmla="*/ 156210 h 213074"/>
                        <a:gd name="connsiteX7" fmla="*/ 60484 w 203644"/>
                        <a:gd name="connsiteY7" fmla="*/ 156210 h 213074"/>
                        <a:gd name="connsiteX8" fmla="*/ 55340 w 203644"/>
                        <a:gd name="connsiteY8" fmla="*/ 150876 h 213074"/>
                        <a:gd name="connsiteX9" fmla="*/ 55340 w 203644"/>
                        <a:gd name="connsiteY9" fmla="*/ 150400 h 213074"/>
                        <a:gd name="connsiteX10" fmla="*/ 55435 w 203644"/>
                        <a:gd name="connsiteY10" fmla="*/ 120015 h 213074"/>
                        <a:gd name="connsiteX11" fmla="*/ 5144 w 203644"/>
                        <a:gd name="connsiteY11" fmla="*/ 120015 h 213074"/>
                        <a:gd name="connsiteX12" fmla="*/ 0 w 203644"/>
                        <a:gd name="connsiteY12" fmla="*/ 114776 h 213074"/>
                        <a:gd name="connsiteX13" fmla="*/ 0 w 203644"/>
                        <a:gd name="connsiteY13" fmla="*/ 5239 h 213074"/>
                        <a:gd name="connsiteX14" fmla="*/ 5144 w 203644"/>
                        <a:gd name="connsiteY14" fmla="*/ 0 h 213074"/>
                        <a:gd name="connsiteX15" fmla="*/ 10287 w 203644"/>
                        <a:gd name="connsiteY15" fmla="*/ 5239 h 213074"/>
                        <a:gd name="connsiteX16" fmla="*/ 10287 w 203644"/>
                        <a:gd name="connsiteY16" fmla="*/ 109538 h 213074"/>
                        <a:gd name="connsiteX17" fmla="*/ 60674 w 203644"/>
                        <a:gd name="connsiteY17" fmla="*/ 109538 h 213074"/>
                        <a:gd name="connsiteX18" fmla="*/ 65818 w 203644"/>
                        <a:gd name="connsiteY18" fmla="*/ 114872 h 213074"/>
                        <a:gd name="connsiteX19" fmla="*/ 65723 w 203644"/>
                        <a:gd name="connsiteY19" fmla="*/ 145733 h 213074"/>
                        <a:gd name="connsiteX20" fmla="*/ 95917 w 203644"/>
                        <a:gd name="connsiteY20" fmla="*/ 145733 h 213074"/>
                        <a:gd name="connsiteX21" fmla="*/ 95917 w 203644"/>
                        <a:gd name="connsiteY21" fmla="*/ 145733 h 213074"/>
                        <a:gd name="connsiteX22" fmla="*/ 101060 w 203644"/>
                        <a:gd name="connsiteY22" fmla="*/ 150971 h 213074"/>
                        <a:gd name="connsiteX23" fmla="*/ 100870 w 203644"/>
                        <a:gd name="connsiteY23" fmla="*/ 202502 h 213074"/>
                        <a:gd name="connsiteX24" fmla="*/ 198501 w 203644"/>
                        <a:gd name="connsiteY24" fmla="*/ 202502 h 213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644" h="213074">
                          <a:moveTo>
                            <a:pt x="198501" y="202406"/>
                          </a:moveTo>
                          <a:cubicBezTo>
                            <a:pt x="201359" y="202406"/>
                            <a:pt x="203645" y="204788"/>
                            <a:pt x="203645" y="207740"/>
                          </a:cubicBezTo>
                          <a:cubicBezTo>
                            <a:pt x="203645" y="210693"/>
                            <a:pt x="201359" y="213074"/>
                            <a:pt x="198501" y="213074"/>
                          </a:cubicBezTo>
                          <a:lnTo>
                            <a:pt x="95631" y="213074"/>
                          </a:lnTo>
                          <a:cubicBezTo>
                            <a:pt x="92774" y="213074"/>
                            <a:pt x="90488" y="210693"/>
                            <a:pt x="90488" y="207740"/>
                          </a:cubicBezTo>
                          <a:lnTo>
                            <a:pt x="90488" y="207264"/>
                          </a:lnTo>
                          <a:lnTo>
                            <a:pt x="90678" y="156210"/>
                          </a:lnTo>
                          <a:lnTo>
                            <a:pt x="60484" y="156210"/>
                          </a:lnTo>
                          <a:cubicBezTo>
                            <a:pt x="57626" y="156210"/>
                            <a:pt x="55340" y="153829"/>
                            <a:pt x="55340" y="150876"/>
                          </a:cubicBezTo>
                          <a:lnTo>
                            <a:pt x="55340" y="150400"/>
                          </a:lnTo>
                          <a:lnTo>
                            <a:pt x="55435" y="120015"/>
                          </a:lnTo>
                          <a:lnTo>
                            <a:pt x="5144" y="120015"/>
                          </a:lnTo>
                          <a:cubicBezTo>
                            <a:pt x="2286" y="120015"/>
                            <a:pt x="0" y="117634"/>
                            <a:pt x="0" y="114776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cubicBezTo>
                            <a:pt x="8001" y="0"/>
                            <a:pt x="10287" y="2381"/>
                            <a:pt x="10287" y="5239"/>
                          </a:cubicBezTo>
                          <a:lnTo>
                            <a:pt x="10287" y="109538"/>
                          </a:lnTo>
                          <a:lnTo>
                            <a:pt x="60674" y="109538"/>
                          </a:lnTo>
                          <a:cubicBezTo>
                            <a:pt x="63532" y="109538"/>
                            <a:pt x="65818" y="111919"/>
                            <a:pt x="65818" y="114872"/>
                          </a:cubicBezTo>
                          <a:lnTo>
                            <a:pt x="65723" y="145733"/>
                          </a:lnTo>
                          <a:lnTo>
                            <a:pt x="95917" y="145733"/>
                          </a:lnTo>
                          <a:lnTo>
                            <a:pt x="95917" y="145733"/>
                          </a:lnTo>
                          <a:cubicBezTo>
                            <a:pt x="98774" y="145733"/>
                            <a:pt x="101060" y="148114"/>
                            <a:pt x="101060" y="150971"/>
                          </a:cubicBezTo>
                          <a:lnTo>
                            <a:pt x="100870" y="202502"/>
                          </a:lnTo>
                          <a:lnTo>
                            <a:pt x="198501" y="2025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7" name="任意多边形: 形状 636">
                      <a:extLst>
                        <a:ext uri="{FF2B5EF4-FFF2-40B4-BE49-F238E27FC236}">
                          <a16:creationId xmlns:a16="http://schemas.microsoft.com/office/drawing/2014/main" id="{5EBE18F9-842A-670B-B74E-D3668C2EA6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2138267"/>
                      <a:ext cx="46005" cy="47434"/>
                    </a:xfrm>
                    <a:custGeom>
                      <a:avLst/>
                      <a:gdLst>
                        <a:gd name="connsiteX0" fmla="*/ 10287 w 46005"/>
                        <a:gd name="connsiteY0" fmla="*/ 36862 h 47434"/>
                        <a:gd name="connsiteX1" fmla="*/ 35624 w 46005"/>
                        <a:gd name="connsiteY1" fmla="*/ 36767 h 47434"/>
                        <a:gd name="connsiteX2" fmla="*/ 35719 w 46005"/>
                        <a:gd name="connsiteY2" fmla="*/ 10763 h 47434"/>
                        <a:gd name="connsiteX3" fmla="*/ 10287 w 46005"/>
                        <a:gd name="connsiteY3" fmla="*/ 10763 h 47434"/>
                        <a:gd name="connsiteX4" fmla="*/ 10287 w 46005"/>
                        <a:gd name="connsiteY4" fmla="*/ 36862 h 47434"/>
                        <a:gd name="connsiteX5" fmla="*/ 10287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4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4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287" y="36862"/>
                          </a:moveTo>
                          <a:lnTo>
                            <a:pt x="35624" y="36767"/>
                          </a:lnTo>
                          <a:lnTo>
                            <a:pt x="35719" y="10763"/>
                          </a:ln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10287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4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8" name="任意多边形: 形状 637">
                      <a:extLst>
                        <a:ext uri="{FF2B5EF4-FFF2-40B4-BE49-F238E27FC236}">
                          <a16:creationId xmlns:a16="http://schemas.microsoft.com/office/drawing/2014/main" id="{36BE40C7-7962-C32B-5D06-AC9582EE77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528 w 45910"/>
                        <a:gd name="connsiteY1" fmla="*/ 36576 h 47339"/>
                        <a:gd name="connsiteX2" fmla="*/ 35623 w 45910"/>
                        <a:gd name="connsiteY2" fmla="*/ 10573 h 47339"/>
                        <a:gd name="connsiteX3" fmla="*/ 10287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0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528" y="36576"/>
                          </a:lnTo>
                          <a:lnTo>
                            <a:pt x="35623" y="10573"/>
                          </a:lnTo>
                          <a:lnTo>
                            <a:pt x="10287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815" y="41815"/>
                          </a:lnTo>
                          <a:cubicBezTo>
                            <a:pt x="45720" y="44767"/>
                            <a:pt x="43434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9" name="图形 214">
                      <a:extLst>
                        <a:ext uri="{FF2B5EF4-FFF2-40B4-BE49-F238E27FC236}">
                          <a16:creationId xmlns:a16="http://schemas.microsoft.com/office/drawing/2014/main" id="{BADD8022-721F-F997-908B-83833EBB5C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2063591"/>
                      <a:ext cx="81343" cy="83724"/>
                      <a:chOff x="754760" y="2063591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40" name="任意多边形: 形状 639">
                        <a:extLst>
                          <a:ext uri="{FF2B5EF4-FFF2-40B4-BE49-F238E27FC236}">
                            <a16:creationId xmlns:a16="http://schemas.microsoft.com/office/drawing/2014/main" id="{205E955C-C5BD-04C5-4CB1-5E0E59B244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528 w 45910"/>
                          <a:gd name="connsiteY1" fmla="*/ 36481 h 47148"/>
                          <a:gd name="connsiteX2" fmla="*/ 35624 w 45910"/>
                          <a:gd name="connsiteY2" fmla="*/ 10478 h 47148"/>
                          <a:gd name="connsiteX3" fmla="*/ 10287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0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528" y="36481"/>
                            </a:lnTo>
                            <a:lnTo>
                              <a:pt x="35624" y="10478"/>
                            </a:lnTo>
                            <a:lnTo>
                              <a:pt x="10287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41" name="任意多边形: 形状 640">
                        <a:extLst>
                          <a:ext uri="{FF2B5EF4-FFF2-40B4-BE49-F238E27FC236}">
                            <a16:creationId xmlns:a16="http://schemas.microsoft.com/office/drawing/2014/main" id="{0B8A3884-952C-82E6-8482-C00A276955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2100071"/>
                        <a:ext cx="45910" cy="47244"/>
                      </a:xfrm>
                      <a:custGeom>
                        <a:avLst/>
                        <a:gdLst>
                          <a:gd name="connsiteX0" fmla="*/ 0 w 45910"/>
                          <a:gd name="connsiteY0" fmla="*/ 41815 h 47244"/>
                          <a:gd name="connsiteX1" fmla="*/ 95 w 45910"/>
                          <a:gd name="connsiteY1" fmla="*/ 5334 h 47244"/>
                          <a:gd name="connsiteX2" fmla="*/ 5239 w 45910"/>
                          <a:gd name="connsiteY2" fmla="*/ 95 h 47244"/>
                          <a:gd name="connsiteX3" fmla="*/ 40767 w 45910"/>
                          <a:gd name="connsiteY3" fmla="*/ 0 h 47244"/>
                          <a:gd name="connsiteX4" fmla="*/ 45910 w 45910"/>
                          <a:gd name="connsiteY4" fmla="*/ 5239 h 47244"/>
                          <a:gd name="connsiteX5" fmla="*/ 45910 w 45910"/>
                          <a:gd name="connsiteY5" fmla="*/ 41910 h 47244"/>
                          <a:gd name="connsiteX6" fmla="*/ 40767 w 45910"/>
                          <a:gd name="connsiteY6" fmla="*/ 47244 h 47244"/>
                          <a:gd name="connsiteX7" fmla="*/ 5144 w 45910"/>
                          <a:gd name="connsiteY7" fmla="*/ 47244 h 47244"/>
                          <a:gd name="connsiteX8" fmla="*/ 0 w 45910"/>
                          <a:gd name="connsiteY8" fmla="*/ 41815 h 47244"/>
                          <a:gd name="connsiteX9" fmla="*/ 0 w 45910"/>
                          <a:gd name="connsiteY9" fmla="*/ 41815 h 47244"/>
                          <a:gd name="connsiteX10" fmla="*/ 0 w 45910"/>
                          <a:gd name="connsiteY10" fmla="*/ 41815 h 47244"/>
                          <a:gd name="connsiteX11" fmla="*/ 10382 w 45910"/>
                          <a:gd name="connsiteY11" fmla="*/ 10573 h 47244"/>
                          <a:gd name="connsiteX12" fmla="*/ 10287 w 45910"/>
                          <a:gd name="connsiteY12" fmla="*/ 36576 h 47244"/>
                          <a:gd name="connsiteX13" fmla="*/ 35623 w 45910"/>
                          <a:gd name="connsiteY13" fmla="*/ 36576 h 47244"/>
                          <a:gd name="connsiteX14" fmla="*/ 35623 w 45910"/>
                          <a:gd name="connsiteY14" fmla="*/ 10478 h 47244"/>
                          <a:gd name="connsiteX15" fmla="*/ 10382 w 45910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0" y="41815"/>
                            </a:moveTo>
                            <a:lnTo>
                              <a:pt x="95" y="5334"/>
                            </a:lnTo>
                            <a:cubicBezTo>
                              <a:pt x="95" y="2381"/>
                              <a:pt x="2381" y="95"/>
                              <a:pt x="5239" y="95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3" y="36576"/>
                            </a:lnTo>
                            <a:lnTo>
                              <a:pt x="35623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5" name="图形 214">
                    <a:extLst>
                      <a:ext uri="{FF2B5EF4-FFF2-40B4-BE49-F238E27FC236}">
                        <a16:creationId xmlns:a16="http://schemas.microsoft.com/office/drawing/2014/main" id="{39F62AB9-AAD0-7C2B-FCF1-359BD6311234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1990915"/>
                    <a:ext cx="203644" cy="213264"/>
                    <a:chOff x="1092993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30" name="任意多边形: 形状 629">
                      <a:extLst>
                        <a:ext uri="{FF2B5EF4-FFF2-40B4-BE49-F238E27FC236}">
                          <a16:creationId xmlns:a16="http://schemas.microsoft.com/office/drawing/2014/main" id="{06043DC5-B32C-52A1-24A8-BA253E6657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1990915"/>
                      <a:ext cx="203644" cy="213264"/>
                    </a:xfrm>
                    <a:custGeom>
                      <a:avLst/>
                      <a:gdLst>
                        <a:gd name="connsiteX0" fmla="*/ 5144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4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8 w 203644"/>
                        <a:gd name="connsiteY10" fmla="*/ 109633 h 213264"/>
                        <a:gd name="connsiteX11" fmla="*/ 193358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5 w 203644"/>
                        <a:gd name="connsiteY13" fmla="*/ 5334 h 213264"/>
                        <a:gd name="connsiteX14" fmla="*/ 203645 w 203644"/>
                        <a:gd name="connsiteY14" fmla="*/ 114871 h 213264"/>
                        <a:gd name="connsiteX15" fmla="*/ 203645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4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4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4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8" y="109633"/>
                          </a:lnTo>
                          <a:lnTo>
                            <a:pt x="193358" y="5334"/>
                          </a:lnTo>
                          <a:cubicBezTo>
                            <a:pt x="193358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5" y="2381"/>
                            <a:pt x="203645" y="5334"/>
                          </a:cubicBezTo>
                          <a:lnTo>
                            <a:pt x="203645" y="114871"/>
                          </a:lnTo>
                          <a:lnTo>
                            <a:pt x="203645" y="114871"/>
                          </a:lnTo>
                          <a:cubicBezTo>
                            <a:pt x="203645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4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1" name="任意多边形: 形状 630">
                      <a:extLst>
                        <a:ext uri="{FF2B5EF4-FFF2-40B4-BE49-F238E27FC236}">
                          <a16:creationId xmlns:a16="http://schemas.microsoft.com/office/drawing/2014/main" id="{9B50207D-BE0A-04B9-D74A-3A0B81956F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4 w 46005"/>
                        <a:gd name="connsiteY4" fmla="*/ 0 h 47434"/>
                        <a:gd name="connsiteX5" fmla="*/ 5144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287 w 46005"/>
                        <a:gd name="connsiteY12" fmla="*/ 36481 h 47434"/>
                        <a:gd name="connsiteX13" fmla="*/ 35624 w 46005"/>
                        <a:gd name="connsiteY13" fmla="*/ 36576 h 47434"/>
                        <a:gd name="connsiteX14" fmla="*/ 35624 w 46005"/>
                        <a:gd name="connsiteY14" fmla="*/ 10477 h 47434"/>
                        <a:gd name="connsiteX15" fmla="*/ 10192 w 46005"/>
                        <a:gd name="connsiteY15" fmla="*/ 10477 h 47434"/>
                        <a:gd name="connsiteX16" fmla="*/ 10287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287" y="36481"/>
                          </a:moveTo>
                          <a:lnTo>
                            <a:pt x="35624" y="36576"/>
                          </a:lnTo>
                          <a:lnTo>
                            <a:pt x="35624" y="10477"/>
                          </a:lnTo>
                          <a:lnTo>
                            <a:pt x="10192" y="10477"/>
                          </a:lnTo>
                          <a:lnTo>
                            <a:pt x="10287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2" name="任意多边形: 形状 631">
                      <a:extLst>
                        <a:ext uri="{FF2B5EF4-FFF2-40B4-BE49-F238E27FC236}">
                          <a16:creationId xmlns:a16="http://schemas.microsoft.com/office/drawing/2014/main" id="{EE621C64-8D3F-7446-B3EC-F848B76D6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2100357"/>
                      <a:ext cx="45910" cy="47148"/>
                    </a:xfrm>
                    <a:custGeom>
                      <a:avLst/>
                      <a:gdLst>
                        <a:gd name="connsiteX0" fmla="*/ 40767 w 45910"/>
                        <a:gd name="connsiteY0" fmla="*/ 47149 h 47148"/>
                        <a:gd name="connsiteX1" fmla="*/ 5239 w 45910"/>
                        <a:gd name="connsiteY1" fmla="*/ 46958 h 47148"/>
                        <a:gd name="connsiteX2" fmla="*/ 95 w 45910"/>
                        <a:gd name="connsiteY2" fmla="*/ 41720 h 47148"/>
                        <a:gd name="connsiteX3" fmla="*/ 0 w 45910"/>
                        <a:gd name="connsiteY3" fmla="*/ 5239 h 47148"/>
                        <a:gd name="connsiteX4" fmla="*/ 5144 w 45910"/>
                        <a:gd name="connsiteY4" fmla="*/ 0 h 47148"/>
                        <a:gd name="connsiteX5" fmla="*/ 40767 w 45910"/>
                        <a:gd name="connsiteY5" fmla="*/ 0 h 47148"/>
                        <a:gd name="connsiteX6" fmla="*/ 45910 w 45910"/>
                        <a:gd name="connsiteY6" fmla="*/ 5334 h 47148"/>
                        <a:gd name="connsiteX7" fmla="*/ 45910 w 45910"/>
                        <a:gd name="connsiteY7" fmla="*/ 42005 h 47148"/>
                        <a:gd name="connsiteX8" fmla="*/ 40767 w 45910"/>
                        <a:gd name="connsiteY8" fmla="*/ 47149 h 47148"/>
                        <a:gd name="connsiteX9" fmla="*/ 40767 w 45910"/>
                        <a:gd name="connsiteY9" fmla="*/ 47149 h 47148"/>
                        <a:gd name="connsiteX10" fmla="*/ 10382 w 45910"/>
                        <a:gd name="connsiteY10" fmla="*/ 36481 h 47148"/>
                        <a:gd name="connsiteX11" fmla="*/ 35624 w 45910"/>
                        <a:gd name="connsiteY11" fmla="*/ 36576 h 47148"/>
                        <a:gd name="connsiteX12" fmla="*/ 35624 w 45910"/>
                        <a:gd name="connsiteY12" fmla="*/ 10478 h 47148"/>
                        <a:gd name="connsiteX13" fmla="*/ 10287 w 45910"/>
                        <a:gd name="connsiteY13" fmla="*/ 10478 h 47148"/>
                        <a:gd name="connsiteX14" fmla="*/ 10382 w 45910"/>
                        <a:gd name="connsiteY14" fmla="*/ 36481 h 47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148">
                          <a:moveTo>
                            <a:pt x="40767" y="47149"/>
                          </a:moveTo>
                          <a:lnTo>
                            <a:pt x="5239" y="46958"/>
                          </a:lnTo>
                          <a:cubicBezTo>
                            <a:pt x="2381" y="46958"/>
                            <a:pt x="95" y="44577"/>
                            <a:pt x="95" y="41720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768"/>
                            <a:pt x="43625" y="47149"/>
                            <a:pt x="40767" y="47149"/>
                          </a:cubicBezTo>
                          <a:lnTo>
                            <a:pt x="40767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624" y="36576"/>
                          </a:lnTo>
                          <a:lnTo>
                            <a:pt x="35624" y="10478"/>
                          </a:lnTo>
                          <a:lnTo>
                            <a:pt x="10287" y="10478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3" name="图形 214">
                      <a:extLst>
                        <a:ext uri="{FF2B5EF4-FFF2-40B4-BE49-F238E27FC236}">
                          <a16:creationId xmlns:a16="http://schemas.microsoft.com/office/drawing/2014/main" id="{B4CE3EC9-80BF-2F00-CFE2-B688A9FF03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2063591"/>
                      <a:ext cx="81343" cy="83534"/>
                      <a:chOff x="1159478" y="2063591"/>
                      <a:chExt cx="81343" cy="83534"/>
                    </a:xfrm>
                    <a:solidFill>
                      <a:srgbClr val="731602"/>
                    </a:solidFill>
                  </p:grpSpPr>
                  <p:sp>
                    <p:nvSpPr>
                      <p:cNvPr id="634" name="任意多边形: 形状 633">
                        <a:extLst>
                          <a:ext uri="{FF2B5EF4-FFF2-40B4-BE49-F238E27FC236}">
                            <a16:creationId xmlns:a16="http://schemas.microsoft.com/office/drawing/2014/main" id="{D2FE33C3-E8F3-6CAD-0D01-ABF6EB7FEB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2063591"/>
                        <a:ext cx="45910" cy="47244"/>
                      </a:xfrm>
                      <a:custGeom>
                        <a:avLst/>
                        <a:gdLst>
                          <a:gd name="connsiteX0" fmla="*/ 40767 w 45910"/>
                          <a:gd name="connsiteY0" fmla="*/ 47244 h 47244"/>
                          <a:gd name="connsiteX1" fmla="*/ 5239 w 45910"/>
                          <a:gd name="connsiteY1" fmla="*/ 47149 h 47244"/>
                          <a:gd name="connsiteX2" fmla="*/ 95 w 45910"/>
                          <a:gd name="connsiteY2" fmla="*/ 41910 h 47244"/>
                          <a:gd name="connsiteX3" fmla="*/ 0 w 45910"/>
                          <a:gd name="connsiteY3" fmla="*/ 5334 h 47244"/>
                          <a:gd name="connsiteX4" fmla="*/ 5144 w 45910"/>
                          <a:gd name="connsiteY4" fmla="*/ 0 h 47244"/>
                          <a:gd name="connsiteX5" fmla="*/ 40767 w 45910"/>
                          <a:gd name="connsiteY5" fmla="*/ 0 h 47244"/>
                          <a:gd name="connsiteX6" fmla="*/ 45911 w 45910"/>
                          <a:gd name="connsiteY6" fmla="*/ 5239 h 47244"/>
                          <a:gd name="connsiteX7" fmla="*/ 45911 w 45910"/>
                          <a:gd name="connsiteY7" fmla="*/ 41910 h 47244"/>
                          <a:gd name="connsiteX8" fmla="*/ 40767 w 45910"/>
                          <a:gd name="connsiteY8" fmla="*/ 47244 h 47244"/>
                          <a:gd name="connsiteX9" fmla="*/ 40767 w 45910"/>
                          <a:gd name="connsiteY9" fmla="*/ 47244 h 47244"/>
                          <a:gd name="connsiteX10" fmla="*/ 10382 w 45910"/>
                          <a:gd name="connsiteY10" fmla="*/ 36481 h 47244"/>
                          <a:gd name="connsiteX11" fmla="*/ 35624 w 45910"/>
                          <a:gd name="connsiteY11" fmla="*/ 36576 h 47244"/>
                          <a:gd name="connsiteX12" fmla="*/ 35624 w 45910"/>
                          <a:gd name="connsiteY12" fmla="*/ 10573 h 47244"/>
                          <a:gd name="connsiteX13" fmla="*/ 10287 w 45910"/>
                          <a:gd name="connsiteY13" fmla="*/ 10573 h 47244"/>
                          <a:gd name="connsiteX14" fmla="*/ 10382 w 45910"/>
                          <a:gd name="connsiteY14" fmla="*/ 36481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40767" y="47244"/>
                            </a:move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40767" y="47244"/>
                            </a:lnTo>
                            <a:close/>
                            <a:moveTo>
                              <a:pt x="10382" y="36481"/>
                            </a:moveTo>
                            <a:lnTo>
                              <a:pt x="35624" y="36576"/>
                            </a:lnTo>
                            <a:lnTo>
                              <a:pt x="35624" y="10573"/>
                            </a:lnTo>
                            <a:lnTo>
                              <a:pt x="10287" y="10573"/>
                            </a:lnTo>
                            <a:lnTo>
                              <a:pt x="10382" y="3648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35" name="任意多边形: 形状 634">
                        <a:extLst>
                          <a:ext uri="{FF2B5EF4-FFF2-40B4-BE49-F238E27FC236}">
                            <a16:creationId xmlns:a16="http://schemas.microsoft.com/office/drawing/2014/main" id="{98558DD9-723F-920A-5DA6-6B2395CE4D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2099881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36767 h 47243"/>
                          <a:gd name="connsiteX1" fmla="*/ 35528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623 w 45910"/>
                          <a:gd name="connsiteY4" fmla="*/ 36767 h 47243"/>
                          <a:gd name="connsiteX5" fmla="*/ 35623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36767"/>
                            </a:moveTo>
                            <a:lnTo>
                              <a:pt x="35528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623" y="36767"/>
                            </a:lnTo>
                            <a:lnTo>
                              <a:pt x="35623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4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6" name="图形 214">
                    <a:extLst>
                      <a:ext uri="{FF2B5EF4-FFF2-40B4-BE49-F238E27FC236}">
                        <a16:creationId xmlns:a16="http://schemas.microsoft.com/office/drawing/2014/main" id="{7AE962F6-913E-A27D-2B51-4B93DA184A03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9" y="805529"/>
                    <a:ext cx="203739" cy="213360"/>
                    <a:chOff x="698849" y="805529"/>
                    <a:chExt cx="203739" cy="213360"/>
                  </a:xfrm>
                  <a:solidFill>
                    <a:srgbClr val="731602"/>
                  </a:solidFill>
                </p:grpSpPr>
                <p:sp>
                  <p:nvSpPr>
                    <p:cNvPr id="624" name="任意多边形: 形状 623">
                      <a:extLst>
                        <a:ext uri="{FF2B5EF4-FFF2-40B4-BE49-F238E27FC236}">
                          <a16:creationId xmlns:a16="http://schemas.microsoft.com/office/drawing/2014/main" id="{DC7B1E37-A9B3-8FED-FAE1-884E364362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849" y="805529"/>
                      <a:ext cx="203739" cy="213360"/>
                    </a:xfrm>
                    <a:custGeom>
                      <a:avLst/>
                      <a:gdLst>
                        <a:gd name="connsiteX0" fmla="*/ 198596 w 203739"/>
                        <a:gd name="connsiteY0" fmla="*/ 95 h 213360"/>
                        <a:gd name="connsiteX1" fmla="*/ 203740 w 203739"/>
                        <a:gd name="connsiteY1" fmla="*/ 5429 h 213360"/>
                        <a:gd name="connsiteX2" fmla="*/ 198596 w 203739"/>
                        <a:gd name="connsiteY2" fmla="*/ 10763 h 213360"/>
                        <a:gd name="connsiteX3" fmla="*/ 100870 w 203739"/>
                        <a:gd name="connsiteY3" fmla="*/ 10763 h 213360"/>
                        <a:gd name="connsiteX4" fmla="*/ 101060 w 203739"/>
                        <a:gd name="connsiteY4" fmla="*/ 62294 h 213360"/>
                        <a:gd name="connsiteX5" fmla="*/ 95917 w 203739"/>
                        <a:gd name="connsiteY5" fmla="*/ 67532 h 213360"/>
                        <a:gd name="connsiteX6" fmla="*/ 95917 w 203739"/>
                        <a:gd name="connsiteY6" fmla="*/ 67532 h 213360"/>
                        <a:gd name="connsiteX7" fmla="*/ 65722 w 203739"/>
                        <a:gd name="connsiteY7" fmla="*/ 67532 h 213360"/>
                        <a:gd name="connsiteX8" fmla="*/ 65818 w 203739"/>
                        <a:gd name="connsiteY8" fmla="*/ 98393 h 213360"/>
                        <a:gd name="connsiteX9" fmla="*/ 60674 w 203739"/>
                        <a:gd name="connsiteY9" fmla="*/ 103727 h 213360"/>
                        <a:gd name="connsiteX10" fmla="*/ 10287 w 203739"/>
                        <a:gd name="connsiteY10" fmla="*/ 103727 h 213360"/>
                        <a:gd name="connsiteX11" fmla="*/ 10287 w 203739"/>
                        <a:gd name="connsiteY11" fmla="*/ 208026 h 213360"/>
                        <a:gd name="connsiteX12" fmla="*/ 5144 w 203739"/>
                        <a:gd name="connsiteY12" fmla="*/ 213360 h 213360"/>
                        <a:gd name="connsiteX13" fmla="*/ 0 w 203739"/>
                        <a:gd name="connsiteY13" fmla="*/ 208026 h 213360"/>
                        <a:gd name="connsiteX14" fmla="*/ 0 w 203739"/>
                        <a:gd name="connsiteY14" fmla="*/ 98393 h 213360"/>
                        <a:gd name="connsiteX15" fmla="*/ 5144 w 203739"/>
                        <a:gd name="connsiteY15" fmla="*/ 93059 h 213360"/>
                        <a:gd name="connsiteX16" fmla="*/ 55435 w 203739"/>
                        <a:gd name="connsiteY16" fmla="*/ 93059 h 213360"/>
                        <a:gd name="connsiteX17" fmla="*/ 55340 w 203739"/>
                        <a:gd name="connsiteY17" fmla="*/ 62675 h 213360"/>
                        <a:gd name="connsiteX18" fmla="*/ 55340 w 203739"/>
                        <a:gd name="connsiteY18" fmla="*/ 62198 h 213360"/>
                        <a:gd name="connsiteX19" fmla="*/ 60484 w 203739"/>
                        <a:gd name="connsiteY19" fmla="*/ 56864 h 213360"/>
                        <a:gd name="connsiteX20" fmla="*/ 90678 w 203739"/>
                        <a:gd name="connsiteY20" fmla="*/ 56864 h 213360"/>
                        <a:gd name="connsiteX21" fmla="*/ 90488 w 203739"/>
                        <a:gd name="connsiteY21" fmla="*/ 5810 h 213360"/>
                        <a:gd name="connsiteX22" fmla="*/ 90488 w 203739"/>
                        <a:gd name="connsiteY22" fmla="*/ 5334 h 213360"/>
                        <a:gd name="connsiteX23" fmla="*/ 95631 w 203739"/>
                        <a:gd name="connsiteY23" fmla="*/ 0 h 213360"/>
                        <a:gd name="connsiteX24" fmla="*/ 198596 w 203739"/>
                        <a:gd name="connsiteY24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739" h="213360">
                          <a:moveTo>
                            <a:pt x="198596" y="95"/>
                          </a:moveTo>
                          <a:cubicBezTo>
                            <a:pt x="201454" y="95"/>
                            <a:pt x="203740" y="2477"/>
                            <a:pt x="203740" y="5429"/>
                          </a:cubicBezTo>
                          <a:cubicBezTo>
                            <a:pt x="203740" y="8382"/>
                            <a:pt x="201454" y="10763"/>
                            <a:pt x="198596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2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5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3" y="0"/>
                            <a:pt x="95631" y="0"/>
                          </a:cubicBezTo>
                          <a:lnTo>
                            <a:pt x="198596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5" name="任意多边形: 形状 624">
                      <a:extLst>
                        <a:ext uri="{FF2B5EF4-FFF2-40B4-BE49-F238E27FC236}">
                          <a16:creationId xmlns:a16="http://schemas.microsoft.com/office/drawing/2014/main" id="{3355C0EC-6C82-41CB-155C-F193CBB5E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0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719 w 46005"/>
                        <a:gd name="connsiteY12" fmla="*/ 10858 h 47434"/>
                        <a:gd name="connsiteX13" fmla="*/ 10382 w 46005"/>
                        <a:gd name="connsiteY13" fmla="*/ 10763 h 47434"/>
                        <a:gd name="connsiteX14" fmla="*/ 10382 w 46005"/>
                        <a:gd name="connsiteY14" fmla="*/ 36862 h 47434"/>
                        <a:gd name="connsiteX15" fmla="*/ 35814 w 46005"/>
                        <a:gd name="connsiteY15" fmla="*/ 36862 h 47434"/>
                        <a:gd name="connsiteX16" fmla="*/ 35719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0" y="2667"/>
                            <a:pt x="45910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719" y="10858"/>
                          </a:move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35814" y="36862"/>
                          </a:lnTo>
                          <a:lnTo>
                            <a:pt x="35719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6" name="任意多边形: 形状 625">
                      <a:extLst>
                        <a:ext uri="{FF2B5EF4-FFF2-40B4-BE49-F238E27FC236}">
                          <a16:creationId xmlns:a16="http://schemas.microsoft.com/office/drawing/2014/main" id="{9B58CB4F-4C81-8458-DA8D-E761F43B54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0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287 w 45910"/>
                        <a:gd name="connsiteY12" fmla="*/ 10573 h 47243"/>
                        <a:gd name="connsiteX13" fmla="*/ 10287 w 45910"/>
                        <a:gd name="connsiteY13" fmla="*/ 36576 h 47243"/>
                        <a:gd name="connsiteX14" fmla="*/ 35623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0" y="41910"/>
                          </a:lnTo>
                          <a:cubicBezTo>
                            <a:pt x="45910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287" y="10573"/>
                          </a:lnTo>
                          <a:lnTo>
                            <a:pt x="10287" y="36576"/>
                          </a:lnTo>
                          <a:lnTo>
                            <a:pt x="35623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7" name="图形 214">
                      <a:extLst>
                        <a:ext uri="{FF2B5EF4-FFF2-40B4-BE49-F238E27FC236}">
                          <a16:creationId xmlns:a16="http://schemas.microsoft.com/office/drawing/2014/main" id="{8E16095A-F8F4-5A53-BAE7-484785826E3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862583"/>
                      <a:ext cx="81343" cy="83724"/>
                      <a:chOff x="754760" y="862583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8" name="任意多边形: 形状 627">
                        <a:extLst>
                          <a:ext uri="{FF2B5EF4-FFF2-40B4-BE49-F238E27FC236}">
                            <a16:creationId xmlns:a16="http://schemas.microsoft.com/office/drawing/2014/main" id="{CDE1EE8E-7643-BDDA-B3FF-8D5260C625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0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528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528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528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528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9" name="任意多边形: 形状 628">
                        <a:extLst>
                          <a:ext uri="{FF2B5EF4-FFF2-40B4-BE49-F238E27FC236}">
                            <a16:creationId xmlns:a16="http://schemas.microsoft.com/office/drawing/2014/main" id="{ECADE299-55EE-7266-786A-5E9981E37B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862583"/>
                        <a:ext cx="45910" cy="47243"/>
                      </a:xfrm>
                      <a:custGeom>
                        <a:avLst/>
                        <a:gdLst>
                          <a:gd name="connsiteX0" fmla="*/ 10287 w 45910"/>
                          <a:gd name="connsiteY0" fmla="*/ 10668 h 47243"/>
                          <a:gd name="connsiteX1" fmla="*/ 10382 w 45910"/>
                          <a:gd name="connsiteY1" fmla="*/ 36671 h 47243"/>
                          <a:gd name="connsiteX2" fmla="*/ 35623 w 45910"/>
                          <a:gd name="connsiteY2" fmla="*/ 36767 h 47243"/>
                          <a:gd name="connsiteX3" fmla="*/ 35623 w 45910"/>
                          <a:gd name="connsiteY3" fmla="*/ 10668 h 47243"/>
                          <a:gd name="connsiteX4" fmla="*/ 10287 w 45910"/>
                          <a:gd name="connsiteY4" fmla="*/ 10668 h 47243"/>
                          <a:gd name="connsiteX5" fmla="*/ 10287 w 45910"/>
                          <a:gd name="connsiteY5" fmla="*/ 10668 h 47243"/>
                          <a:gd name="connsiteX6" fmla="*/ 95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4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95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287" y="10668"/>
                            </a:moveTo>
                            <a:lnTo>
                              <a:pt x="10382" y="36671"/>
                            </a:lnTo>
                            <a:lnTo>
                              <a:pt x="35623" y="36767"/>
                            </a:ln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10668"/>
                            </a:lnTo>
                            <a:close/>
                            <a:moveTo>
                              <a:pt x="95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7" name="图形 214">
                    <a:extLst>
                      <a:ext uri="{FF2B5EF4-FFF2-40B4-BE49-F238E27FC236}">
                        <a16:creationId xmlns:a16="http://schemas.microsoft.com/office/drawing/2014/main" id="{ADB2D9B0-B35F-AC47-58F5-122EFCD958F2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805624"/>
                    <a:ext cx="203549" cy="213264"/>
                    <a:chOff x="1092993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618" name="任意多边形: 形状 617">
                      <a:extLst>
                        <a:ext uri="{FF2B5EF4-FFF2-40B4-BE49-F238E27FC236}">
                          <a16:creationId xmlns:a16="http://schemas.microsoft.com/office/drawing/2014/main" id="{2D2150BE-A2F4-AED2-476B-ABFE42FADB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805624"/>
                      <a:ext cx="203549" cy="213264"/>
                    </a:xfrm>
                    <a:custGeom>
                      <a:avLst/>
                      <a:gdLst>
                        <a:gd name="connsiteX0" fmla="*/ 5144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4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6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2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3 w 203549"/>
                        <a:gd name="connsiteY21" fmla="*/ 67437 h 213264"/>
                        <a:gd name="connsiteX22" fmla="*/ 107633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4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4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6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2" y="101251"/>
                            <a:pt x="137732" y="98298"/>
                          </a:cubicBezTo>
                          <a:lnTo>
                            <a:pt x="137827" y="67437"/>
                          </a:lnTo>
                          <a:lnTo>
                            <a:pt x="107633" y="67437"/>
                          </a:lnTo>
                          <a:lnTo>
                            <a:pt x="107633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4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9" name="任意多边形: 形状 618">
                      <a:extLst>
                        <a:ext uri="{FF2B5EF4-FFF2-40B4-BE49-F238E27FC236}">
                          <a16:creationId xmlns:a16="http://schemas.microsoft.com/office/drawing/2014/main" id="{0E084F90-8DE4-6740-5186-A62BA6651D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4 w 46005"/>
                        <a:gd name="connsiteY12" fmla="*/ 47435 h 47434"/>
                        <a:gd name="connsiteX13" fmla="*/ 5144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4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0" name="任意多边形: 形状 619">
                      <a:extLst>
                        <a:ext uri="{FF2B5EF4-FFF2-40B4-BE49-F238E27FC236}">
                          <a16:creationId xmlns:a16="http://schemas.microsoft.com/office/drawing/2014/main" id="{201DD076-D65B-DD24-C212-9A4798224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862298"/>
                      <a:ext cx="45910" cy="47339"/>
                    </a:xfrm>
                    <a:custGeom>
                      <a:avLst/>
                      <a:gdLst>
                        <a:gd name="connsiteX0" fmla="*/ 35624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624 w 45910"/>
                        <a:gd name="connsiteY4" fmla="*/ 10573 h 47339"/>
                        <a:gd name="connsiteX5" fmla="*/ 35624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0 w 45910"/>
                        <a:gd name="connsiteY8" fmla="*/ 5334 h 47339"/>
                        <a:gd name="connsiteX9" fmla="*/ 45910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100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624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624" y="10573"/>
                          </a:lnTo>
                          <a:lnTo>
                            <a:pt x="35624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100"/>
                          </a:cubicBezTo>
                          <a:lnTo>
                            <a:pt x="95" y="5525"/>
                          </a:lnTo>
                          <a:cubicBezTo>
                            <a:pt x="95" y="2572"/>
                            <a:pt x="2381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1" name="图形 214">
                      <a:extLst>
                        <a:ext uri="{FF2B5EF4-FFF2-40B4-BE49-F238E27FC236}">
                          <a16:creationId xmlns:a16="http://schemas.microsoft.com/office/drawing/2014/main" id="{AC24BF22-9F45-1F66-B74B-CA9EC6B267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862488"/>
                      <a:ext cx="81343" cy="83724"/>
                      <a:chOff x="1159478" y="862488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2" name="任意多边形: 形状 621">
                        <a:extLst>
                          <a:ext uri="{FF2B5EF4-FFF2-40B4-BE49-F238E27FC236}">
                            <a16:creationId xmlns:a16="http://schemas.microsoft.com/office/drawing/2014/main" id="{DF1EA5D5-9F6D-C7F0-562A-9793AE1ECA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898969"/>
                        <a:ext cx="45910" cy="47243"/>
                      </a:xfrm>
                      <a:custGeom>
                        <a:avLst/>
                        <a:gdLst>
                          <a:gd name="connsiteX0" fmla="*/ 35624 w 45910"/>
                          <a:gd name="connsiteY0" fmla="*/ 10668 h 47243"/>
                          <a:gd name="connsiteX1" fmla="*/ 10382 w 45910"/>
                          <a:gd name="connsiteY1" fmla="*/ 10763 h 47243"/>
                          <a:gd name="connsiteX2" fmla="*/ 10287 w 45910"/>
                          <a:gd name="connsiteY2" fmla="*/ 36767 h 47243"/>
                          <a:gd name="connsiteX3" fmla="*/ 35624 w 45910"/>
                          <a:gd name="connsiteY3" fmla="*/ 36767 h 47243"/>
                          <a:gd name="connsiteX4" fmla="*/ 35624 w 45910"/>
                          <a:gd name="connsiteY4" fmla="*/ 10668 h 47243"/>
                          <a:gd name="connsiteX5" fmla="*/ 35624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239 h 47243"/>
                          <a:gd name="connsiteX9" fmla="*/ 45911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4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4" y="10668"/>
                            </a:moveTo>
                            <a:lnTo>
                              <a:pt x="10382" y="10763"/>
                            </a:lnTo>
                            <a:lnTo>
                              <a:pt x="10287" y="36767"/>
                            </a:lnTo>
                            <a:lnTo>
                              <a:pt x="35624" y="36767"/>
                            </a:lnTo>
                            <a:lnTo>
                              <a:pt x="35624" y="10668"/>
                            </a:lnTo>
                            <a:lnTo>
                              <a:pt x="35624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95" y="2572"/>
                              <a:pt x="2381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3" name="任意多边形: 形状 622">
                        <a:extLst>
                          <a:ext uri="{FF2B5EF4-FFF2-40B4-BE49-F238E27FC236}">
                            <a16:creationId xmlns:a16="http://schemas.microsoft.com/office/drawing/2014/main" id="{4354B895-D30E-3ED1-0CF2-51D0D48F9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862488"/>
                        <a:ext cx="45910" cy="47243"/>
                      </a:xfrm>
                      <a:custGeom>
                        <a:avLst/>
                        <a:gdLst>
                          <a:gd name="connsiteX0" fmla="*/ 45910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3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3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429 h 47243"/>
                          <a:gd name="connsiteX9" fmla="*/ 45910 w 45910"/>
                          <a:gd name="connsiteY9" fmla="*/ 5429 h 47243"/>
                          <a:gd name="connsiteX10" fmla="*/ 45910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3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0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4" y="190"/>
                              <a:pt x="45910" y="2572"/>
                              <a:pt x="45910" y="5429"/>
                            </a:cubicBezTo>
                            <a:lnTo>
                              <a:pt x="45910" y="5429"/>
                            </a:lnTo>
                            <a:lnTo>
                              <a:pt x="45910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83" name="图形 214">
                  <a:extLst>
                    <a:ext uri="{FF2B5EF4-FFF2-40B4-BE49-F238E27FC236}">
                      <a16:creationId xmlns:a16="http://schemas.microsoft.com/office/drawing/2014/main" id="{AE8448E9-0992-09E4-1456-1CAAA8E8534F}"/>
                    </a:ext>
                  </a:extLst>
                </p:cNvPr>
                <p:cNvGrpSpPr/>
                <p:nvPr/>
              </p:nvGrpSpPr>
              <p:grpSpPr>
                <a:xfrm>
                  <a:off x="1423416" y="770572"/>
                  <a:ext cx="668178" cy="1467231"/>
                  <a:chOff x="1423416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6995935C-7210-BC03-3DBC-D784F6C415C7}"/>
                      </a:ext>
                    </a:extLst>
                  </p:cNvPr>
                  <p:cNvSpPr/>
                  <p:nvPr/>
                </p:nvSpPr>
                <p:spPr>
                  <a:xfrm>
                    <a:off x="1423416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3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3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3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3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585" name="图形 214">
                    <a:extLst>
                      <a:ext uri="{FF2B5EF4-FFF2-40B4-BE49-F238E27FC236}">
                        <a16:creationId xmlns:a16="http://schemas.microsoft.com/office/drawing/2014/main" id="{CA6F2FB7-9989-F252-20C6-BC030D39FEF3}"/>
                      </a:ext>
                    </a:extLst>
                  </p:cNvPr>
                  <p:cNvGrpSpPr/>
                  <p:nvPr/>
                </p:nvGrpSpPr>
                <p:grpSpPr>
                  <a:xfrm>
                    <a:off x="1458277" y="1991010"/>
                    <a:ext cx="203549" cy="213169"/>
                    <a:chOff x="1458277" y="1991010"/>
                    <a:chExt cx="203549" cy="213169"/>
                  </a:xfrm>
                  <a:solidFill>
                    <a:srgbClr val="731602"/>
                  </a:solidFill>
                </p:grpSpPr>
                <p:sp>
                  <p:nvSpPr>
                    <p:cNvPr id="607" name="任意多边形: 形状 606">
                      <a:extLst>
                        <a:ext uri="{FF2B5EF4-FFF2-40B4-BE49-F238E27FC236}">
                          <a16:creationId xmlns:a16="http://schemas.microsoft.com/office/drawing/2014/main" id="{1379D65D-C904-80C1-D60A-5C88AB22EA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277" y="1991010"/>
                      <a:ext cx="203549" cy="213169"/>
                    </a:xfrm>
                    <a:custGeom>
                      <a:avLst/>
                      <a:gdLst>
                        <a:gd name="connsiteX0" fmla="*/ 198406 w 203549"/>
                        <a:gd name="connsiteY0" fmla="*/ 202501 h 213169"/>
                        <a:gd name="connsiteX1" fmla="*/ 203549 w 203549"/>
                        <a:gd name="connsiteY1" fmla="*/ 207836 h 213169"/>
                        <a:gd name="connsiteX2" fmla="*/ 198406 w 203549"/>
                        <a:gd name="connsiteY2" fmla="*/ 213170 h 213169"/>
                        <a:gd name="connsiteX3" fmla="*/ 95631 w 203549"/>
                        <a:gd name="connsiteY3" fmla="*/ 213170 h 213169"/>
                        <a:gd name="connsiteX4" fmla="*/ 90488 w 203549"/>
                        <a:gd name="connsiteY4" fmla="*/ 207836 h 213169"/>
                        <a:gd name="connsiteX5" fmla="*/ 90488 w 203549"/>
                        <a:gd name="connsiteY5" fmla="*/ 207359 h 213169"/>
                        <a:gd name="connsiteX6" fmla="*/ 90678 w 203549"/>
                        <a:gd name="connsiteY6" fmla="*/ 156305 h 213169"/>
                        <a:gd name="connsiteX7" fmla="*/ 60484 w 203549"/>
                        <a:gd name="connsiteY7" fmla="*/ 156305 h 213169"/>
                        <a:gd name="connsiteX8" fmla="*/ 55340 w 203549"/>
                        <a:gd name="connsiteY8" fmla="*/ 150971 h 213169"/>
                        <a:gd name="connsiteX9" fmla="*/ 55340 w 203549"/>
                        <a:gd name="connsiteY9" fmla="*/ 150495 h 213169"/>
                        <a:gd name="connsiteX10" fmla="*/ 55435 w 203549"/>
                        <a:gd name="connsiteY10" fmla="*/ 120110 h 213169"/>
                        <a:gd name="connsiteX11" fmla="*/ 5143 w 203549"/>
                        <a:gd name="connsiteY11" fmla="*/ 120110 h 213169"/>
                        <a:gd name="connsiteX12" fmla="*/ 0 w 203549"/>
                        <a:gd name="connsiteY12" fmla="*/ 114871 h 213169"/>
                        <a:gd name="connsiteX13" fmla="*/ 0 w 203549"/>
                        <a:gd name="connsiteY13" fmla="*/ 114871 h 213169"/>
                        <a:gd name="connsiteX14" fmla="*/ 0 w 203549"/>
                        <a:gd name="connsiteY14" fmla="*/ 5334 h 213169"/>
                        <a:gd name="connsiteX15" fmla="*/ 5143 w 203549"/>
                        <a:gd name="connsiteY15" fmla="*/ 0 h 213169"/>
                        <a:gd name="connsiteX16" fmla="*/ 10287 w 203549"/>
                        <a:gd name="connsiteY16" fmla="*/ 5334 h 213169"/>
                        <a:gd name="connsiteX17" fmla="*/ 10287 w 203549"/>
                        <a:gd name="connsiteY17" fmla="*/ 109633 h 213169"/>
                        <a:gd name="connsiteX18" fmla="*/ 60674 w 203549"/>
                        <a:gd name="connsiteY18" fmla="*/ 109633 h 213169"/>
                        <a:gd name="connsiteX19" fmla="*/ 65818 w 203549"/>
                        <a:gd name="connsiteY19" fmla="*/ 114967 h 213169"/>
                        <a:gd name="connsiteX20" fmla="*/ 65722 w 203549"/>
                        <a:gd name="connsiteY20" fmla="*/ 145828 h 213169"/>
                        <a:gd name="connsiteX21" fmla="*/ 95917 w 203549"/>
                        <a:gd name="connsiteY21" fmla="*/ 145828 h 213169"/>
                        <a:gd name="connsiteX22" fmla="*/ 95917 w 203549"/>
                        <a:gd name="connsiteY22" fmla="*/ 145828 h 213169"/>
                        <a:gd name="connsiteX23" fmla="*/ 101060 w 203549"/>
                        <a:gd name="connsiteY23" fmla="*/ 151067 h 213169"/>
                        <a:gd name="connsiteX24" fmla="*/ 100870 w 203549"/>
                        <a:gd name="connsiteY24" fmla="*/ 202597 h 213169"/>
                        <a:gd name="connsiteX25" fmla="*/ 198406 w 203549"/>
                        <a:gd name="connsiteY25" fmla="*/ 202597 h 213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169">
                          <a:moveTo>
                            <a:pt x="198406" y="202501"/>
                          </a:moveTo>
                          <a:cubicBezTo>
                            <a:pt x="201263" y="202501"/>
                            <a:pt x="203549" y="204883"/>
                            <a:pt x="203549" y="207836"/>
                          </a:cubicBezTo>
                          <a:cubicBezTo>
                            <a:pt x="203549" y="210788"/>
                            <a:pt x="201263" y="213170"/>
                            <a:pt x="198406" y="213170"/>
                          </a:cubicBezTo>
                          <a:lnTo>
                            <a:pt x="95631" y="213170"/>
                          </a:lnTo>
                          <a:cubicBezTo>
                            <a:pt x="92773" y="213170"/>
                            <a:pt x="90488" y="210788"/>
                            <a:pt x="90488" y="207836"/>
                          </a:cubicBezTo>
                          <a:lnTo>
                            <a:pt x="90488" y="207359"/>
                          </a:lnTo>
                          <a:lnTo>
                            <a:pt x="90678" y="156305"/>
                          </a:lnTo>
                          <a:lnTo>
                            <a:pt x="60484" y="156305"/>
                          </a:lnTo>
                          <a:cubicBezTo>
                            <a:pt x="57626" y="156305"/>
                            <a:pt x="55340" y="153924"/>
                            <a:pt x="55340" y="150971"/>
                          </a:cubicBezTo>
                          <a:lnTo>
                            <a:pt x="55340" y="150495"/>
                          </a:lnTo>
                          <a:lnTo>
                            <a:pt x="55435" y="120110"/>
                          </a:lnTo>
                          <a:lnTo>
                            <a:pt x="5143" y="120110"/>
                          </a:lnTo>
                          <a:cubicBezTo>
                            <a:pt x="2286" y="120110"/>
                            <a:pt x="0" y="117729"/>
                            <a:pt x="0" y="114871"/>
                          </a:cubicBezTo>
                          <a:lnTo>
                            <a:pt x="0" y="114871"/>
                          </a:ln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cubicBezTo>
                            <a:pt x="8001" y="0"/>
                            <a:pt x="10287" y="2381"/>
                            <a:pt x="10287" y="5334"/>
                          </a:cubicBezTo>
                          <a:lnTo>
                            <a:pt x="10287" y="109633"/>
                          </a:lnTo>
                          <a:lnTo>
                            <a:pt x="60674" y="109633"/>
                          </a:lnTo>
                          <a:cubicBezTo>
                            <a:pt x="63532" y="109633"/>
                            <a:pt x="65818" y="112014"/>
                            <a:pt x="65818" y="114967"/>
                          </a:cubicBezTo>
                          <a:lnTo>
                            <a:pt x="65722" y="145828"/>
                          </a:lnTo>
                          <a:lnTo>
                            <a:pt x="95917" y="145828"/>
                          </a:lnTo>
                          <a:lnTo>
                            <a:pt x="95917" y="145828"/>
                          </a:lnTo>
                          <a:cubicBezTo>
                            <a:pt x="98774" y="145828"/>
                            <a:pt x="101060" y="148209"/>
                            <a:pt x="101060" y="151067"/>
                          </a:cubicBezTo>
                          <a:lnTo>
                            <a:pt x="100870" y="202597"/>
                          </a:lnTo>
                          <a:lnTo>
                            <a:pt x="198406" y="20259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8" name="任意多边形: 形状 607">
                      <a:extLst>
                        <a:ext uri="{FF2B5EF4-FFF2-40B4-BE49-F238E27FC236}">
                          <a16:creationId xmlns:a16="http://schemas.microsoft.com/office/drawing/2014/main" id="{8BF5F8C0-B8A7-CB28-58CC-D18417D07C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565" y="2138267"/>
                      <a:ext cx="46005" cy="47434"/>
                    </a:xfrm>
                    <a:custGeom>
                      <a:avLst/>
                      <a:gdLst>
                        <a:gd name="connsiteX0" fmla="*/ 10382 w 46005"/>
                        <a:gd name="connsiteY0" fmla="*/ 36862 h 47434"/>
                        <a:gd name="connsiteX1" fmla="*/ 35719 w 46005"/>
                        <a:gd name="connsiteY1" fmla="*/ 36767 h 47434"/>
                        <a:gd name="connsiteX2" fmla="*/ 35814 w 46005"/>
                        <a:gd name="connsiteY2" fmla="*/ 10763 h 47434"/>
                        <a:gd name="connsiteX3" fmla="*/ 10382 w 46005"/>
                        <a:gd name="connsiteY3" fmla="*/ 10763 h 47434"/>
                        <a:gd name="connsiteX4" fmla="*/ 10382 w 46005"/>
                        <a:gd name="connsiteY4" fmla="*/ 36862 h 47434"/>
                        <a:gd name="connsiteX5" fmla="*/ 10382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3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3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382" y="36862"/>
                          </a:moveTo>
                          <a:lnTo>
                            <a:pt x="35719" y="36767"/>
                          </a:lnTo>
                          <a:lnTo>
                            <a:pt x="35814" y="10763"/>
                          </a:ln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10382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3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9" name="任意多边形: 形状 608">
                      <a:extLst>
                        <a:ext uri="{FF2B5EF4-FFF2-40B4-BE49-F238E27FC236}">
                          <a16:creationId xmlns:a16="http://schemas.microsoft.com/office/drawing/2014/main" id="{4FBAAC55-6C39-E838-6333-F4E6E7261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624 w 45910"/>
                        <a:gd name="connsiteY1" fmla="*/ 36576 h 47339"/>
                        <a:gd name="connsiteX2" fmla="*/ 35719 w 45910"/>
                        <a:gd name="connsiteY2" fmla="*/ 10573 h 47339"/>
                        <a:gd name="connsiteX3" fmla="*/ 10382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1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624" y="36576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815" y="41815"/>
                          </a:lnTo>
                          <a:cubicBezTo>
                            <a:pt x="45815" y="44767"/>
                            <a:pt x="43529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10" name="图形 214">
                      <a:extLst>
                        <a:ext uri="{FF2B5EF4-FFF2-40B4-BE49-F238E27FC236}">
                          <a16:creationId xmlns:a16="http://schemas.microsoft.com/office/drawing/2014/main" id="{1E76B7F4-680F-B213-C12E-A0D6BBEF81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2063591"/>
                      <a:ext cx="81438" cy="83724"/>
                      <a:chOff x="1513998" y="2063591"/>
                      <a:chExt cx="8143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11" name="任意多边形: 形状 610">
                        <a:extLst>
                          <a:ext uri="{FF2B5EF4-FFF2-40B4-BE49-F238E27FC236}">
                            <a16:creationId xmlns:a16="http://schemas.microsoft.com/office/drawing/2014/main" id="{2451E4CA-79E5-1C4E-708D-E110D5A363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624 w 45910"/>
                          <a:gd name="connsiteY1" fmla="*/ 36481 h 47148"/>
                          <a:gd name="connsiteX2" fmla="*/ 35719 w 45910"/>
                          <a:gd name="connsiteY2" fmla="*/ 10478 h 47148"/>
                          <a:gd name="connsiteX3" fmla="*/ 10382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1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624" y="36481"/>
                            </a:lnTo>
                            <a:lnTo>
                              <a:pt x="35719" y="10478"/>
                            </a:lnTo>
                            <a:lnTo>
                              <a:pt x="10382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12" name="任意多边形: 形状 611">
                        <a:extLst>
                          <a:ext uri="{FF2B5EF4-FFF2-40B4-BE49-F238E27FC236}">
                            <a16:creationId xmlns:a16="http://schemas.microsoft.com/office/drawing/2014/main" id="{F49F8AE3-2796-F05A-EDBB-CAEEE27F5E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431" y="2100071"/>
                        <a:ext cx="46005" cy="47244"/>
                      </a:xfrm>
                      <a:custGeom>
                        <a:avLst/>
                        <a:gdLst>
                          <a:gd name="connsiteX0" fmla="*/ 0 w 46005"/>
                          <a:gd name="connsiteY0" fmla="*/ 41815 h 47244"/>
                          <a:gd name="connsiteX1" fmla="*/ 191 w 46005"/>
                          <a:gd name="connsiteY1" fmla="*/ 5334 h 47244"/>
                          <a:gd name="connsiteX2" fmla="*/ 5334 w 46005"/>
                          <a:gd name="connsiteY2" fmla="*/ 95 h 47244"/>
                          <a:gd name="connsiteX3" fmla="*/ 40862 w 46005"/>
                          <a:gd name="connsiteY3" fmla="*/ 0 h 47244"/>
                          <a:gd name="connsiteX4" fmla="*/ 46006 w 46005"/>
                          <a:gd name="connsiteY4" fmla="*/ 5239 h 47244"/>
                          <a:gd name="connsiteX5" fmla="*/ 46006 w 46005"/>
                          <a:gd name="connsiteY5" fmla="*/ 41910 h 47244"/>
                          <a:gd name="connsiteX6" fmla="*/ 40862 w 46005"/>
                          <a:gd name="connsiteY6" fmla="*/ 47244 h 47244"/>
                          <a:gd name="connsiteX7" fmla="*/ 5239 w 46005"/>
                          <a:gd name="connsiteY7" fmla="*/ 47244 h 47244"/>
                          <a:gd name="connsiteX8" fmla="*/ 0 w 46005"/>
                          <a:gd name="connsiteY8" fmla="*/ 41815 h 47244"/>
                          <a:gd name="connsiteX9" fmla="*/ 0 w 46005"/>
                          <a:gd name="connsiteY9" fmla="*/ 41815 h 47244"/>
                          <a:gd name="connsiteX10" fmla="*/ 0 w 46005"/>
                          <a:gd name="connsiteY10" fmla="*/ 41815 h 47244"/>
                          <a:gd name="connsiteX11" fmla="*/ 10382 w 46005"/>
                          <a:gd name="connsiteY11" fmla="*/ 10573 h 47244"/>
                          <a:gd name="connsiteX12" fmla="*/ 10287 w 46005"/>
                          <a:gd name="connsiteY12" fmla="*/ 36576 h 47244"/>
                          <a:gd name="connsiteX13" fmla="*/ 35624 w 46005"/>
                          <a:gd name="connsiteY13" fmla="*/ 36576 h 47244"/>
                          <a:gd name="connsiteX14" fmla="*/ 35624 w 46005"/>
                          <a:gd name="connsiteY14" fmla="*/ 10478 h 47244"/>
                          <a:gd name="connsiteX15" fmla="*/ 10382 w 46005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6005" h="47244">
                            <a:moveTo>
                              <a:pt x="0" y="41815"/>
                            </a:moveTo>
                            <a:lnTo>
                              <a:pt x="191" y="5334"/>
                            </a:lnTo>
                            <a:cubicBezTo>
                              <a:pt x="191" y="2381"/>
                              <a:pt x="2476" y="95"/>
                              <a:pt x="5334" y="95"/>
                            </a:cubicBezTo>
                            <a:lnTo>
                              <a:pt x="40862" y="0"/>
                            </a:lnTo>
                            <a:cubicBezTo>
                              <a:pt x="43720" y="0"/>
                              <a:pt x="46006" y="2381"/>
                              <a:pt x="46006" y="5239"/>
                            </a:cubicBezTo>
                            <a:lnTo>
                              <a:pt x="46006" y="41910"/>
                            </a:lnTo>
                            <a:cubicBezTo>
                              <a:pt x="46006" y="44863"/>
                              <a:pt x="43720" y="47244"/>
                              <a:pt x="40862" y="47244"/>
                            </a:cubicBezTo>
                            <a:lnTo>
                              <a:pt x="5239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4" y="36576"/>
                            </a:lnTo>
                            <a:lnTo>
                              <a:pt x="35624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6" name="图形 214">
                    <a:extLst>
                      <a:ext uri="{FF2B5EF4-FFF2-40B4-BE49-F238E27FC236}">
                        <a16:creationId xmlns:a16="http://schemas.microsoft.com/office/drawing/2014/main" id="{DFC97F88-8150-F868-FE0D-4F1D3B592B3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1990915"/>
                    <a:ext cx="203644" cy="213264"/>
                    <a:chOff x="1852231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01" name="任意多边形: 形状 600">
                      <a:extLst>
                        <a:ext uri="{FF2B5EF4-FFF2-40B4-BE49-F238E27FC236}">
                          <a16:creationId xmlns:a16="http://schemas.microsoft.com/office/drawing/2014/main" id="{05F93504-20E4-9A42-07CE-31CD8E74E1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1990915"/>
                      <a:ext cx="203644" cy="213264"/>
                    </a:xfrm>
                    <a:custGeom>
                      <a:avLst/>
                      <a:gdLst>
                        <a:gd name="connsiteX0" fmla="*/ 5143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3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7 w 203644"/>
                        <a:gd name="connsiteY10" fmla="*/ 109633 h 213264"/>
                        <a:gd name="connsiteX11" fmla="*/ 193357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4 w 203644"/>
                        <a:gd name="connsiteY13" fmla="*/ 5334 h 213264"/>
                        <a:gd name="connsiteX14" fmla="*/ 203644 w 203644"/>
                        <a:gd name="connsiteY14" fmla="*/ 114871 h 213264"/>
                        <a:gd name="connsiteX15" fmla="*/ 203644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3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3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3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7" y="109633"/>
                          </a:lnTo>
                          <a:lnTo>
                            <a:pt x="193357" y="5334"/>
                          </a:lnTo>
                          <a:cubicBezTo>
                            <a:pt x="193357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4" y="2381"/>
                            <a:pt x="203644" y="5334"/>
                          </a:cubicBezTo>
                          <a:lnTo>
                            <a:pt x="203644" y="114871"/>
                          </a:lnTo>
                          <a:lnTo>
                            <a:pt x="203644" y="114871"/>
                          </a:lnTo>
                          <a:cubicBezTo>
                            <a:pt x="203644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3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2" name="任意多边形: 形状 601">
                      <a:extLst>
                        <a:ext uri="{FF2B5EF4-FFF2-40B4-BE49-F238E27FC236}">
                          <a16:creationId xmlns:a16="http://schemas.microsoft.com/office/drawing/2014/main" id="{87F3ABDF-48D1-77BB-C59B-CD8E8C192B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3 w 46005"/>
                        <a:gd name="connsiteY4" fmla="*/ 0 h 47434"/>
                        <a:gd name="connsiteX5" fmla="*/ 5143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382 w 46005"/>
                        <a:gd name="connsiteY12" fmla="*/ 36481 h 47434"/>
                        <a:gd name="connsiteX13" fmla="*/ 35719 w 46005"/>
                        <a:gd name="connsiteY13" fmla="*/ 36576 h 47434"/>
                        <a:gd name="connsiteX14" fmla="*/ 35719 w 46005"/>
                        <a:gd name="connsiteY14" fmla="*/ 10477 h 47434"/>
                        <a:gd name="connsiteX15" fmla="*/ 10287 w 46005"/>
                        <a:gd name="connsiteY15" fmla="*/ 10477 h 47434"/>
                        <a:gd name="connsiteX16" fmla="*/ 10382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3" y="0"/>
                          </a:cubicBezTo>
                          <a:lnTo>
                            <a:pt x="5143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719" y="36576"/>
                          </a:lnTo>
                          <a:lnTo>
                            <a:pt x="35719" y="10477"/>
                          </a:lnTo>
                          <a:lnTo>
                            <a:pt x="10287" y="10477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3" name="任意多边形: 形状 602">
                      <a:extLst>
                        <a:ext uri="{FF2B5EF4-FFF2-40B4-BE49-F238E27FC236}">
                          <a16:creationId xmlns:a16="http://schemas.microsoft.com/office/drawing/2014/main" id="{3A023D60-9504-0A8D-44B9-62F65DCB3D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2100262"/>
                      <a:ext cx="45910" cy="47244"/>
                    </a:xfrm>
                    <a:custGeom>
                      <a:avLst/>
                      <a:gdLst>
                        <a:gd name="connsiteX0" fmla="*/ 40767 w 45910"/>
                        <a:gd name="connsiteY0" fmla="*/ 47244 h 47244"/>
                        <a:gd name="connsiteX1" fmla="*/ 5239 w 45910"/>
                        <a:gd name="connsiteY1" fmla="*/ 47054 h 47244"/>
                        <a:gd name="connsiteX2" fmla="*/ 95 w 45910"/>
                        <a:gd name="connsiteY2" fmla="*/ 41815 h 47244"/>
                        <a:gd name="connsiteX3" fmla="*/ 0 w 45910"/>
                        <a:gd name="connsiteY3" fmla="*/ 5334 h 47244"/>
                        <a:gd name="connsiteX4" fmla="*/ 5144 w 45910"/>
                        <a:gd name="connsiteY4" fmla="*/ 0 h 47244"/>
                        <a:gd name="connsiteX5" fmla="*/ 40767 w 45910"/>
                        <a:gd name="connsiteY5" fmla="*/ 0 h 47244"/>
                        <a:gd name="connsiteX6" fmla="*/ 45911 w 45910"/>
                        <a:gd name="connsiteY6" fmla="*/ 5334 h 47244"/>
                        <a:gd name="connsiteX7" fmla="*/ 45911 w 45910"/>
                        <a:gd name="connsiteY7" fmla="*/ 42005 h 47244"/>
                        <a:gd name="connsiteX8" fmla="*/ 40767 w 45910"/>
                        <a:gd name="connsiteY8" fmla="*/ 47244 h 47244"/>
                        <a:gd name="connsiteX9" fmla="*/ 40767 w 45910"/>
                        <a:gd name="connsiteY9" fmla="*/ 47244 h 47244"/>
                        <a:gd name="connsiteX10" fmla="*/ 10382 w 45910"/>
                        <a:gd name="connsiteY10" fmla="*/ 36576 h 47244"/>
                        <a:gd name="connsiteX11" fmla="*/ 35719 w 45910"/>
                        <a:gd name="connsiteY11" fmla="*/ 36671 h 47244"/>
                        <a:gd name="connsiteX12" fmla="*/ 35719 w 45910"/>
                        <a:gd name="connsiteY12" fmla="*/ 10573 h 47244"/>
                        <a:gd name="connsiteX13" fmla="*/ 10382 w 45910"/>
                        <a:gd name="connsiteY13" fmla="*/ 10573 h 47244"/>
                        <a:gd name="connsiteX14" fmla="*/ 10382 w 45910"/>
                        <a:gd name="connsiteY14" fmla="*/ 36576 h 47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244">
                          <a:moveTo>
                            <a:pt x="40767" y="47244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40767" y="47244"/>
                          </a:lnTo>
                          <a:close/>
                          <a:moveTo>
                            <a:pt x="10382" y="36576"/>
                          </a:move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382" y="3657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04" name="图形 214">
                      <a:extLst>
                        <a:ext uri="{FF2B5EF4-FFF2-40B4-BE49-F238E27FC236}">
                          <a16:creationId xmlns:a16="http://schemas.microsoft.com/office/drawing/2014/main" id="{2F799BEC-7549-E427-7E00-4D987D2A55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716" y="2063686"/>
                      <a:ext cx="81343" cy="83438"/>
                      <a:chOff x="1918716" y="2063686"/>
                      <a:chExt cx="81343" cy="83438"/>
                    </a:xfrm>
                    <a:solidFill>
                      <a:srgbClr val="731602"/>
                    </a:solidFill>
                  </p:grpSpPr>
                  <p:sp>
                    <p:nvSpPr>
                      <p:cNvPr id="605" name="任意多边形: 形状 604">
                        <a:extLst>
                          <a:ext uri="{FF2B5EF4-FFF2-40B4-BE49-F238E27FC236}">
                            <a16:creationId xmlns:a16="http://schemas.microsoft.com/office/drawing/2014/main" id="{82C97C3D-FE9E-F41F-E352-1721A84735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2063686"/>
                        <a:ext cx="45910" cy="47148"/>
                      </a:xfrm>
                      <a:custGeom>
                        <a:avLst/>
                        <a:gdLst>
                          <a:gd name="connsiteX0" fmla="*/ 40767 w 45910"/>
                          <a:gd name="connsiteY0" fmla="*/ 47149 h 47148"/>
                          <a:gd name="connsiteX1" fmla="*/ 5239 w 45910"/>
                          <a:gd name="connsiteY1" fmla="*/ 47054 h 47148"/>
                          <a:gd name="connsiteX2" fmla="*/ 95 w 45910"/>
                          <a:gd name="connsiteY2" fmla="*/ 41815 h 47148"/>
                          <a:gd name="connsiteX3" fmla="*/ 0 w 45910"/>
                          <a:gd name="connsiteY3" fmla="*/ 5334 h 47148"/>
                          <a:gd name="connsiteX4" fmla="*/ 5143 w 45910"/>
                          <a:gd name="connsiteY4" fmla="*/ 0 h 47148"/>
                          <a:gd name="connsiteX5" fmla="*/ 40767 w 45910"/>
                          <a:gd name="connsiteY5" fmla="*/ 0 h 47148"/>
                          <a:gd name="connsiteX6" fmla="*/ 45910 w 45910"/>
                          <a:gd name="connsiteY6" fmla="*/ 5239 h 47148"/>
                          <a:gd name="connsiteX7" fmla="*/ 45910 w 45910"/>
                          <a:gd name="connsiteY7" fmla="*/ 41910 h 47148"/>
                          <a:gd name="connsiteX8" fmla="*/ 40767 w 45910"/>
                          <a:gd name="connsiteY8" fmla="*/ 47149 h 47148"/>
                          <a:gd name="connsiteX9" fmla="*/ 40767 w 45910"/>
                          <a:gd name="connsiteY9" fmla="*/ 47149 h 47148"/>
                          <a:gd name="connsiteX10" fmla="*/ 10382 w 45910"/>
                          <a:gd name="connsiteY10" fmla="*/ 36385 h 47148"/>
                          <a:gd name="connsiteX11" fmla="*/ 35719 w 45910"/>
                          <a:gd name="connsiteY11" fmla="*/ 36481 h 47148"/>
                          <a:gd name="connsiteX12" fmla="*/ 35719 w 45910"/>
                          <a:gd name="connsiteY12" fmla="*/ 10477 h 47148"/>
                          <a:gd name="connsiteX13" fmla="*/ 10382 w 45910"/>
                          <a:gd name="connsiteY13" fmla="*/ 10477 h 47148"/>
                          <a:gd name="connsiteX14" fmla="*/ 10382 w 45910"/>
                          <a:gd name="connsiteY14" fmla="*/ 36385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40767" y="47149"/>
                            </a:moveTo>
                            <a:lnTo>
                              <a:pt x="5239" y="47054"/>
                            </a:lnTo>
                            <a:cubicBezTo>
                              <a:pt x="2381" y="47054"/>
                              <a:pt x="95" y="44672"/>
                              <a:pt x="95" y="4181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767"/>
                              <a:pt x="43625" y="47149"/>
                              <a:pt x="40767" y="47149"/>
                            </a:cubicBezTo>
                            <a:lnTo>
                              <a:pt x="40767" y="47149"/>
                            </a:lnTo>
                            <a:close/>
                            <a:moveTo>
                              <a:pt x="10382" y="36385"/>
                            </a:moveTo>
                            <a:lnTo>
                              <a:pt x="35719" y="36481"/>
                            </a:lnTo>
                            <a:lnTo>
                              <a:pt x="35719" y="10477"/>
                            </a:lnTo>
                            <a:lnTo>
                              <a:pt x="10382" y="10477"/>
                            </a:lnTo>
                            <a:lnTo>
                              <a:pt x="10382" y="3638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6" name="任意多边形: 形状 605">
                        <a:extLst>
                          <a:ext uri="{FF2B5EF4-FFF2-40B4-BE49-F238E27FC236}">
                            <a16:creationId xmlns:a16="http://schemas.microsoft.com/office/drawing/2014/main" id="{8F36607E-F9C7-EC78-AE39-162C5A528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716" y="2099881"/>
                        <a:ext cx="45910" cy="47243"/>
                      </a:xfrm>
                      <a:custGeom>
                        <a:avLst/>
                        <a:gdLst>
                          <a:gd name="connsiteX0" fmla="*/ 35719 w 45910"/>
                          <a:gd name="connsiteY0" fmla="*/ 36767 h 47243"/>
                          <a:gd name="connsiteX1" fmla="*/ 35623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719 w 45910"/>
                          <a:gd name="connsiteY4" fmla="*/ 36767 h 47243"/>
                          <a:gd name="connsiteX5" fmla="*/ 35719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719" y="36767"/>
                            </a:moveTo>
                            <a:lnTo>
                              <a:pt x="35623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719" y="36767"/>
                            </a:lnTo>
                            <a:lnTo>
                              <a:pt x="35719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7" name="图形 214">
                    <a:extLst>
                      <a:ext uri="{FF2B5EF4-FFF2-40B4-BE49-F238E27FC236}">
                        <a16:creationId xmlns:a16="http://schemas.microsoft.com/office/drawing/2014/main" id="{37A6CDBE-A835-C159-619C-1A55A53AD641}"/>
                      </a:ext>
                    </a:extLst>
                  </p:cNvPr>
                  <p:cNvGrpSpPr/>
                  <p:nvPr/>
                </p:nvGrpSpPr>
                <p:grpSpPr>
                  <a:xfrm>
                    <a:off x="1458182" y="805529"/>
                    <a:ext cx="203644" cy="213360"/>
                    <a:chOff x="1458182" y="805529"/>
                    <a:chExt cx="203644" cy="213360"/>
                  </a:xfrm>
                  <a:solidFill>
                    <a:srgbClr val="731602"/>
                  </a:solidFill>
                </p:grpSpPr>
                <p:sp>
                  <p:nvSpPr>
                    <p:cNvPr id="595" name="任意多边形: 形状 594">
                      <a:extLst>
                        <a:ext uri="{FF2B5EF4-FFF2-40B4-BE49-F238E27FC236}">
                          <a16:creationId xmlns:a16="http://schemas.microsoft.com/office/drawing/2014/main" id="{90F7F367-AD3B-5C30-6646-BFD40AAAF1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182" y="805529"/>
                      <a:ext cx="203644" cy="213360"/>
                    </a:xfrm>
                    <a:custGeom>
                      <a:avLst/>
                      <a:gdLst>
                        <a:gd name="connsiteX0" fmla="*/ 198501 w 203644"/>
                        <a:gd name="connsiteY0" fmla="*/ 95 h 213360"/>
                        <a:gd name="connsiteX1" fmla="*/ 203645 w 203644"/>
                        <a:gd name="connsiteY1" fmla="*/ 5429 h 213360"/>
                        <a:gd name="connsiteX2" fmla="*/ 198501 w 203644"/>
                        <a:gd name="connsiteY2" fmla="*/ 10763 h 213360"/>
                        <a:gd name="connsiteX3" fmla="*/ 100870 w 203644"/>
                        <a:gd name="connsiteY3" fmla="*/ 10763 h 213360"/>
                        <a:gd name="connsiteX4" fmla="*/ 101060 w 203644"/>
                        <a:gd name="connsiteY4" fmla="*/ 62294 h 213360"/>
                        <a:gd name="connsiteX5" fmla="*/ 95917 w 203644"/>
                        <a:gd name="connsiteY5" fmla="*/ 67532 h 213360"/>
                        <a:gd name="connsiteX6" fmla="*/ 95917 w 203644"/>
                        <a:gd name="connsiteY6" fmla="*/ 67532 h 213360"/>
                        <a:gd name="connsiteX7" fmla="*/ 65723 w 203644"/>
                        <a:gd name="connsiteY7" fmla="*/ 67532 h 213360"/>
                        <a:gd name="connsiteX8" fmla="*/ 65818 w 203644"/>
                        <a:gd name="connsiteY8" fmla="*/ 98393 h 213360"/>
                        <a:gd name="connsiteX9" fmla="*/ 60674 w 203644"/>
                        <a:gd name="connsiteY9" fmla="*/ 103727 h 213360"/>
                        <a:gd name="connsiteX10" fmla="*/ 10287 w 203644"/>
                        <a:gd name="connsiteY10" fmla="*/ 103727 h 213360"/>
                        <a:gd name="connsiteX11" fmla="*/ 10287 w 203644"/>
                        <a:gd name="connsiteY11" fmla="*/ 208026 h 213360"/>
                        <a:gd name="connsiteX12" fmla="*/ 5144 w 203644"/>
                        <a:gd name="connsiteY12" fmla="*/ 213360 h 213360"/>
                        <a:gd name="connsiteX13" fmla="*/ 0 w 203644"/>
                        <a:gd name="connsiteY13" fmla="*/ 208026 h 213360"/>
                        <a:gd name="connsiteX14" fmla="*/ 0 w 203644"/>
                        <a:gd name="connsiteY14" fmla="*/ 98393 h 213360"/>
                        <a:gd name="connsiteX15" fmla="*/ 0 w 203644"/>
                        <a:gd name="connsiteY15" fmla="*/ 98393 h 213360"/>
                        <a:gd name="connsiteX16" fmla="*/ 5144 w 203644"/>
                        <a:gd name="connsiteY16" fmla="*/ 93059 h 213360"/>
                        <a:gd name="connsiteX17" fmla="*/ 55436 w 203644"/>
                        <a:gd name="connsiteY17" fmla="*/ 93059 h 213360"/>
                        <a:gd name="connsiteX18" fmla="*/ 55340 w 203644"/>
                        <a:gd name="connsiteY18" fmla="*/ 62675 h 213360"/>
                        <a:gd name="connsiteX19" fmla="*/ 55340 w 203644"/>
                        <a:gd name="connsiteY19" fmla="*/ 62198 h 213360"/>
                        <a:gd name="connsiteX20" fmla="*/ 60484 w 203644"/>
                        <a:gd name="connsiteY20" fmla="*/ 56864 h 213360"/>
                        <a:gd name="connsiteX21" fmla="*/ 90678 w 203644"/>
                        <a:gd name="connsiteY21" fmla="*/ 56864 h 213360"/>
                        <a:gd name="connsiteX22" fmla="*/ 90488 w 203644"/>
                        <a:gd name="connsiteY22" fmla="*/ 5810 h 213360"/>
                        <a:gd name="connsiteX23" fmla="*/ 90488 w 203644"/>
                        <a:gd name="connsiteY23" fmla="*/ 5334 h 213360"/>
                        <a:gd name="connsiteX24" fmla="*/ 95631 w 203644"/>
                        <a:gd name="connsiteY24" fmla="*/ 0 h 213360"/>
                        <a:gd name="connsiteX25" fmla="*/ 198501 w 203644"/>
                        <a:gd name="connsiteY25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360">
                          <a:moveTo>
                            <a:pt x="198501" y="95"/>
                          </a:moveTo>
                          <a:cubicBezTo>
                            <a:pt x="201359" y="95"/>
                            <a:pt x="203645" y="2477"/>
                            <a:pt x="203645" y="5429"/>
                          </a:cubicBezTo>
                          <a:cubicBezTo>
                            <a:pt x="203645" y="8382"/>
                            <a:pt x="201359" y="10763"/>
                            <a:pt x="198501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3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6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4" y="0"/>
                            <a:pt x="95631" y="0"/>
                          </a:cubicBezTo>
                          <a:lnTo>
                            <a:pt x="19850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6" name="任意多边形: 形状 595">
                      <a:extLst>
                        <a:ext uri="{FF2B5EF4-FFF2-40B4-BE49-F238E27FC236}">
                          <a16:creationId xmlns:a16="http://schemas.microsoft.com/office/drawing/2014/main" id="{7230C0F8-9EE0-4584-93C6-05BB36011A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660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1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624 w 46005"/>
                        <a:gd name="connsiteY12" fmla="*/ 10858 h 47434"/>
                        <a:gd name="connsiteX13" fmla="*/ 10287 w 46005"/>
                        <a:gd name="connsiteY13" fmla="*/ 10763 h 47434"/>
                        <a:gd name="connsiteX14" fmla="*/ 10287 w 46005"/>
                        <a:gd name="connsiteY14" fmla="*/ 36862 h 47434"/>
                        <a:gd name="connsiteX15" fmla="*/ 35719 w 46005"/>
                        <a:gd name="connsiteY15" fmla="*/ 36862 h 47434"/>
                        <a:gd name="connsiteX16" fmla="*/ 35624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1" y="2667"/>
                            <a:pt x="45911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624" y="10858"/>
                          </a:move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35719" y="36862"/>
                          </a:lnTo>
                          <a:lnTo>
                            <a:pt x="35624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7" name="任意多边形: 形状 596">
                      <a:extLst>
                        <a:ext uri="{FF2B5EF4-FFF2-40B4-BE49-F238E27FC236}">
                          <a16:creationId xmlns:a16="http://schemas.microsoft.com/office/drawing/2014/main" id="{F1AF9516-354D-E7E6-B940-89EEDED0F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1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192 w 45910"/>
                        <a:gd name="connsiteY12" fmla="*/ 10573 h 47243"/>
                        <a:gd name="connsiteX13" fmla="*/ 10192 w 45910"/>
                        <a:gd name="connsiteY13" fmla="*/ 36576 h 47243"/>
                        <a:gd name="connsiteX14" fmla="*/ 35528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1" y="41910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192" y="10573"/>
                          </a:lnTo>
                          <a:lnTo>
                            <a:pt x="10192" y="36576"/>
                          </a:lnTo>
                          <a:lnTo>
                            <a:pt x="35528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8" name="图形 214">
                      <a:extLst>
                        <a:ext uri="{FF2B5EF4-FFF2-40B4-BE49-F238E27FC236}">
                          <a16:creationId xmlns:a16="http://schemas.microsoft.com/office/drawing/2014/main" id="{CC5DB775-547B-0DD1-434F-622E388B9B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862583"/>
                      <a:ext cx="81248" cy="83724"/>
                      <a:chOff x="1513998" y="862583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9" name="任意多边形: 形状 598">
                        <a:extLst>
                          <a:ext uri="{FF2B5EF4-FFF2-40B4-BE49-F238E27FC236}">
                            <a16:creationId xmlns:a16="http://schemas.microsoft.com/office/drawing/2014/main" id="{2253D2EB-6372-AF84-C893-8ED85CA5ED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1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624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624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624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624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0" name="任意多边形: 形状 599">
                        <a:extLst>
                          <a:ext uri="{FF2B5EF4-FFF2-40B4-BE49-F238E27FC236}">
                            <a16:creationId xmlns:a16="http://schemas.microsoft.com/office/drawing/2014/main" id="{69E63D52-ECAA-54A9-0010-A71F0446F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336" y="862583"/>
                        <a:ext cx="45910" cy="47243"/>
                      </a:xfrm>
                      <a:custGeom>
                        <a:avLst/>
                        <a:gdLst>
                          <a:gd name="connsiteX0" fmla="*/ 10382 w 45910"/>
                          <a:gd name="connsiteY0" fmla="*/ 10668 h 47243"/>
                          <a:gd name="connsiteX1" fmla="*/ 10477 w 45910"/>
                          <a:gd name="connsiteY1" fmla="*/ 36671 h 47243"/>
                          <a:gd name="connsiteX2" fmla="*/ 35719 w 45910"/>
                          <a:gd name="connsiteY2" fmla="*/ 36767 h 47243"/>
                          <a:gd name="connsiteX3" fmla="*/ 35719 w 45910"/>
                          <a:gd name="connsiteY3" fmla="*/ 10668 h 47243"/>
                          <a:gd name="connsiteX4" fmla="*/ 10382 w 45910"/>
                          <a:gd name="connsiteY4" fmla="*/ 10668 h 47243"/>
                          <a:gd name="connsiteX5" fmla="*/ 10382 w 45910"/>
                          <a:gd name="connsiteY5" fmla="*/ 10668 h 47243"/>
                          <a:gd name="connsiteX6" fmla="*/ 190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3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190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382" y="10668"/>
                            </a:moveTo>
                            <a:lnTo>
                              <a:pt x="10477" y="36671"/>
                            </a:lnTo>
                            <a:lnTo>
                              <a:pt x="35719" y="36767"/>
                            </a:lnTo>
                            <a:lnTo>
                              <a:pt x="35719" y="10668"/>
                            </a:lnTo>
                            <a:lnTo>
                              <a:pt x="10382" y="10668"/>
                            </a:lnTo>
                            <a:lnTo>
                              <a:pt x="10382" y="10668"/>
                            </a:lnTo>
                            <a:close/>
                            <a:moveTo>
                              <a:pt x="190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476" y="47149"/>
                              <a:pt x="190" y="44768"/>
                              <a:pt x="190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8" name="图形 214">
                    <a:extLst>
                      <a:ext uri="{FF2B5EF4-FFF2-40B4-BE49-F238E27FC236}">
                        <a16:creationId xmlns:a16="http://schemas.microsoft.com/office/drawing/2014/main" id="{4BD81215-3C1B-FDFC-FD73-5251DE628ED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805624"/>
                    <a:ext cx="203549" cy="213264"/>
                    <a:chOff x="1852231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589" name="任意多边形: 形状 588">
                      <a:extLst>
                        <a:ext uri="{FF2B5EF4-FFF2-40B4-BE49-F238E27FC236}">
                          <a16:creationId xmlns:a16="http://schemas.microsoft.com/office/drawing/2014/main" id="{DDDF6ACB-92A1-3F66-19A5-413283CC79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805624"/>
                      <a:ext cx="203549" cy="213264"/>
                    </a:xfrm>
                    <a:custGeom>
                      <a:avLst/>
                      <a:gdLst>
                        <a:gd name="connsiteX0" fmla="*/ 5143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3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5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1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2 w 203549"/>
                        <a:gd name="connsiteY21" fmla="*/ 67437 h 213264"/>
                        <a:gd name="connsiteX22" fmla="*/ 107632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3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3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5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1" y="101251"/>
                            <a:pt x="137731" y="98298"/>
                          </a:cubicBezTo>
                          <a:lnTo>
                            <a:pt x="137827" y="67437"/>
                          </a:lnTo>
                          <a:lnTo>
                            <a:pt x="107632" y="67437"/>
                          </a:lnTo>
                          <a:lnTo>
                            <a:pt x="107632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3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0" name="任意多边形: 形状 589">
                      <a:extLst>
                        <a:ext uri="{FF2B5EF4-FFF2-40B4-BE49-F238E27FC236}">
                          <a16:creationId xmlns:a16="http://schemas.microsoft.com/office/drawing/2014/main" id="{F9A8EA2B-C8DB-52B2-E4E6-2F30126BDB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3 w 46005"/>
                        <a:gd name="connsiteY12" fmla="*/ 47435 h 47434"/>
                        <a:gd name="connsiteX13" fmla="*/ 5143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3" y="47435"/>
                          </a:lnTo>
                          <a:lnTo>
                            <a:pt x="5143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1" name="任意多边形: 形状 590">
                      <a:extLst>
                        <a:ext uri="{FF2B5EF4-FFF2-40B4-BE49-F238E27FC236}">
                          <a16:creationId xmlns:a16="http://schemas.microsoft.com/office/drawing/2014/main" id="{C96CCBE2-0A75-37F7-CA2C-EB62263592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862298"/>
                      <a:ext cx="45910" cy="47339"/>
                    </a:xfrm>
                    <a:custGeom>
                      <a:avLst/>
                      <a:gdLst>
                        <a:gd name="connsiteX0" fmla="*/ 35719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719 w 45910"/>
                        <a:gd name="connsiteY4" fmla="*/ 10573 h 47339"/>
                        <a:gd name="connsiteX5" fmla="*/ 35719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1 w 45910"/>
                        <a:gd name="connsiteY8" fmla="*/ 5334 h 47339"/>
                        <a:gd name="connsiteX9" fmla="*/ 45911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005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95" y="5525"/>
                          </a:lnTo>
                          <a:cubicBezTo>
                            <a:pt x="191" y="2572"/>
                            <a:pt x="2477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2" name="图形 214">
                      <a:extLst>
                        <a:ext uri="{FF2B5EF4-FFF2-40B4-BE49-F238E27FC236}">
                          <a16:creationId xmlns:a16="http://schemas.microsoft.com/office/drawing/2014/main" id="{C2157925-C537-931A-258D-4FA43992B6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811" y="862488"/>
                      <a:ext cx="81248" cy="83724"/>
                      <a:chOff x="1918811" y="862488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3" name="任意多边形: 形状 592">
                        <a:extLst>
                          <a:ext uri="{FF2B5EF4-FFF2-40B4-BE49-F238E27FC236}">
                            <a16:creationId xmlns:a16="http://schemas.microsoft.com/office/drawing/2014/main" id="{53EB6D57-5F6A-3AA0-2DBB-C1706B51A8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898969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10668 h 47243"/>
                          <a:gd name="connsiteX1" fmla="*/ 10287 w 45910"/>
                          <a:gd name="connsiteY1" fmla="*/ 10763 h 47243"/>
                          <a:gd name="connsiteX2" fmla="*/ 10192 w 45910"/>
                          <a:gd name="connsiteY2" fmla="*/ 36767 h 47243"/>
                          <a:gd name="connsiteX3" fmla="*/ 35528 w 45910"/>
                          <a:gd name="connsiteY3" fmla="*/ 36767 h 47243"/>
                          <a:gd name="connsiteX4" fmla="*/ 35623 w 45910"/>
                          <a:gd name="connsiteY4" fmla="*/ 10668 h 47243"/>
                          <a:gd name="connsiteX5" fmla="*/ 35623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239 h 47243"/>
                          <a:gd name="connsiteX9" fmla="*/ 45910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3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10668"/>
                            </a:moveTo>
                            <a:lnTo>
                              <a:pt x="10287" y="10763"/>
                            </a:lnTo>
                            <a:lnTo>
                              <a:pt x="10192" y="36767"/>
                            </a:lnTo>
                            <a:lnTo>
                              <a:pt x="35528" y="36767"/>
                            </a:lnTo>
                            <a:lnTo>
                              <a:pt x="35623" y="10668"/>
                            </a:lnTo>
                            <a:lnTo>
                              <a:pt x="35623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190" y="2572"/>
                              <a:pt x="2476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594" name="任意多边形: 形状 593">
                        <a:extLst>
                          <a:ext uri="{FF2B5EF4-FFF2-40B4-BE49-F238E27FC236}">
                            <a16:creationId xmlns:a16="http://schemas.microsoft.com/office/drawing/2014/main" id="{5B307086-6CB3-4491-E676-2FBFB45D4B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811" y="862488"/>
                        <a:ext cx="45910" cy="47243"/>
                      </a:xfrm>
                      <a:custGeom>
                        <a:avLst/>
                        <a:gdLst>
                          <a:gd name="connsiteX0" fmla="*/ 45911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4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4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429 h 47243"/>
                          <a:gd name="connsiteX9" fmla="*/ 45911 w 45910"/>
                          <a:gd name="connsiteY9" fmla="*/ 5429 h 47243"/>
                          <a:gd name="connsiteX10" fmla="*/ 45911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4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1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529" y="190"/>
                              <a:pt x="45911" y="2572"/>
                              <a:pt x="45911" y="5429"/>
                            </a:cubicBezTo>
                            <a:lnTo>
                              <a:pt x="45911" y="5429"/>
                            </a:lnTo>
                            <a:lnTo>
                              <a:pt x="45911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4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7FF18ECA-58B5-81E7-BE65-2046A7DFA54C}"/>
                  </a:ext>
                </a:extLst>
              </p:cNvPr>
              <p:cNvSpPr/>
              <p:nvPr/>
            </p:nvSpPr>
            <p:spPr>
              <a:xfrm>
                <a:off x="1370171" y="717899"/>
                <a:ext cx="15430" cy="1570101"/>
              </a:xfrm>
              <a:custGeom>
                <a:avLst/>
                <a:gdLst>
                  <a:gd name="connsiteX0" fmla="*/ 0 w 15430"/>
                  <a:gd name="connsiteY0" fmla="*/ 7715 h 1570101"/>
                  <a:gd name="connsiteX1" fmla="*/ 7715 w 15430"/>
                  <a:gd name="connsiteY1" fmla="*/ 0 h 1570101"/>
                  <a:gd name="connsiteX2" fmla="*/ 15430 w 15430"/>
                  <a:gd name="connsiteY2" fmla="*/ 7715 h 1570101"/>
                  <a:gd name="connsiteX3" fmla="*/ 15430 w 15430"/>
                  <a:gd name="connsiteY3" fmla="*/ 1562386 h 1570101"/>
                  <a:gd name="connsiteX4" fmla="*/ 7715 w 15430"/>
                  <a:gd name="connsiteY4" fmla="*/ 1570101 h 1570101"/>
                  <a:gd name="connsiteX5" fmla="*/ 0 w 15430"/>
                  <a:gd name="connsiteY5" fmla="*/ 1562386 h 1570101"/>
                  <a:gd name="connsiteX6" fmla="*/ 0 w 15430"/>
                  <a:gd name="connsiteY6" fmla="*/ 7715 h 157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30" h="1570101">
                    <a:moveTo>
                      <a:pt x="0" y="7715"/>
                    </a:moveTo>
                    <a:cubicBezTo>
                      <a:pt x="0" y="3429"/>
                      <a:pt x="3429" y="0"/>
                      <a:pt x="7715" y="0"/>
                    </a:cubicBezTo>
                    <a:cubicBezTo>
                      <a:pt x="12001" y="0"/>
                      <a:pt x="15430" y="3429"/>
                      <a:pt x="15430" y="7715"/>
                    </a:cubicBezTo>
                    <a:lnTo>
                      <a:pt x="15430" y="1562386"/>
                    </a:lnTo>
                    <a:cubicBezTo>
                      <a:pt x="15430" y="1566672"/>
                      <a:pt x="12001" y="1570101"/>
                      <a:pt x="7715" y="1570101"/>
                    </a:cubicBezTo>
                    <a:cubicBezTo>
                      <a:pt x="3429" y="1570101"/>
                      <a:pt x="0" y="1566672"/>
                      <a:pt x="0" y="1562386"/>
                    </a:cubicBezTo>
                    <a:lnTo>
                      <a:pt x="0" y="7715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79A7B30-3D0F-7937-C2ED-62E665E85161}"/>
                </a:ext>
              </a:extLst>
            </p:cNvPr>
            <p:cNvSpPr/>
            <p:nvPr/>
          </p:nvSpPr>
          <p:spPr>
            <a:xfrm>
              <a:off x="3760844" y="1784364"/>
              <a:ext cx="1785937" cy="77152"/>
            </a:xfrm>
            <a:custGeom>
              <a:avLst/>
              <a:gdLst>
                <a:gd name="connsiteX0" fmla="*/ 0 w 1785937"/>
                <a:gd name="connsiteY0" fmla="*/ 0 h 77152"/>
                <a:gd name="connsiteX1" fmla="*/ 1785938 w 1785937"/>
                <a:gd name="connsiteY1" fmla="*/ 0 h 77152"/>
                <a:gd name="connsiteX2" fmla="*/ 1785938 w 1785937"/>
                <a:gd name="connsiteY2" fmla="*/ 38576 h 77152"/>
                <a:gd name="connsiteX3" fmla="*/ 1747361 w 1785937"/>
                <a:gd name="connsiteY3" fmla="*/ 77152 h 77152"/>
                <a:gd name="connsiteX4" fmla="*/ 38576 w 1785937"/>
                <a:gd name="connsiteY4" fmla="*/ 77152 h 77152"/>
                <a:gd name="connsiteX5" fmla="*/ 0 w 1785937"/>
                <a:gd name="connsiteY5" fmla="*/ 38576 h 77152"/>
                <a:gd name="connsiteX6" fmla="*/ 0 w 1785937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937" h="77152">
                  <a:moveTo>
                    <a:pt x="0" y="0"/>
                  </a:moveTo>
                  <a:lnTo>
                    <a:pt x="1785938" y="0"/>
                  </a:lnTo>
                  <a:lnTo>
                    <a:pt x="1785938" y="38576"/>
                  </a:lnTo>
                  <a:cubicBezTo>
                    <a:pt x="1785938" y="59817"/>
                    <a:pt x="1768602" y="77152"/>
                    <a:pt x="1747361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C2CE7151-4AD8-1839-DC29-E88ED84B0344}"/>
                </a:ext>
              </a:extLst>
            </p:cNvPr>
            <p:cNvSpPr/>
            <p:nvPr/>
          </p:nvSpPr>
          <p:spPr>
            <a:xfrm>
              <a:off x="3718744" y="1733786"/>
              <a:ext cx="1870233" cy="77152"/>
            </a:xfrm>
            <a:custGeom>
              <a:avLst/>
              <a:gdLst>
                <a:gd name="connsiteX0" fmla="*/ 0 w 1870233"/>
                <a:gd name="connsiteY0" fmla="*/ 0 h 77152"/>
                <a:gd name="connsiteX1" fmla="*/ 1870234 w 1870233"/>
                <a:gd name="connsiteY1" fmla="*/ 0 h 77152"/>
                <a:gd name="connsiteX2" fmla="*/ 1870234 w 1870233"/>
                <a:gd name="connsiteY2" fmla="*/ 38576 h 77152"/>
                <a:gd name="connsiteX3" fmla="*/ 1831657 w 1870233"/>
                <a:gd name="connsiteY3" fmla="*/ 77152 h 77152"/>
                <a:gd name="connsiteX4" fmla="*/ 38576 w 1870233"/>
                <a:gd name="connsiteY4" fmla="*/ 77152 h 77152"/>
                <a:gd name="connsiteX5" fmla="*/ 0 w 1870233"/>
                <a:gd name="connsiteY5" fmla="*/ 38576 h 77152"/>
                <a:gd name="connsiteX6" fmla="*/ 0 w 1870233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0233" h="77152">
                  <a:moveTo>
                    <a:pt x="0" y="0"/>
                  </a:moveTo>
                  <a:lnTo>
                    <a:pt x="1870234" y="0"/>
                  </a:lnTo>
                  <a:lnTo>
                    <a:pt x="1870234" y="38576"/>
                  </a:lnTo>
                  <a:cubicBezTo>
                    <a:pt x="1870234" y="59817"/>
                    <a:pt x="1852898" y="77152"/>
                    <a:pt x="1831657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2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3" name="图形 214">
              <a:extLst>
                <a:ext uri="{FF2B5EF4-FFF2-40B4-BE49-F238E27FC236}">
                  <a16:creationId xmlns:a16="http://schemas.microsoft.com/office/drawing/2014/main" id="{A913AD9B-2D47-0160-728D-6FD90F7B7360}"/>
                </a:ext>
              </a:extLst>
            </p:cNvPr>
            <p:cNvGrpSpPr/>
            <p:nvPr/>
          </p:nvGrpSpPr>
          <p:grpSpPr>
            <a:xfrm>
              <a:off x="3275856" y="1131590"/>
              <a:ext cx="2755780" cy="646869"/>
              <a:chOff x="-71" y="-26"/>
              <a:chExt cx="2755780" cy="646869"/>
            </a:xfrm>
          </p:grpSpPr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79599532-D306-BCA3-4148-87CBE0D486F5}"/>
                  </a:ext>
                </a:extLst>
              </p:cNvPr>
              <p:cNvSpPr/>
              <p:nvPr/>
            </p:nvSpPr>
            <p:spPr>
              <a:xfrm>
                <a:off x="1559242" y="-26"/>
                <a:ext cx="445480" cy="167569"/>
              </a:xfrm>
              <a:custGeom>
                <a:avLst/>
                <a:gdLst>
                  <a:gd name="connsiteX0" fmla="*/ 15431 w 445480"/>
                  <a:gd name="connsiteY0" fmla="*/ 165762 h 167569"/>
                  <a:gd name="connsiteX1" fmla="*/ 0 w 445480"/>
                  <a:gd name="connsiteY1" fmla="*/ 150331 h 167569"/>
                  <a:gd name="connsiteX2" fmla="*/ 15431 w 445480"/>
                  <a:gd name="connsiteY2" fmla="*/ 134901 h 167569"/>
                  <a:gd name="connsiteX3" fmla="*/ 125063 w 445480"/>
                  <a:gd name="connsiteY3" fmla="*/ 135853 h 167569"/>
                  <a:gd name="connsiteX4" fmla="*/ 369761 w 445480"/>
                  <a:gd name="connsiteY4" fmla="*/ 118899 h 167569"/>
                  <a:gd name="connsiteX5" fmla="*/ 414528 w 445480"/>
                  <a:gd name="connsiteY5" fmla="*/ 70798 h 167569"/>
                  <a:gd name="connsiteX6" fmla="*/ 409480 w 445480"/>
                  <a:gd name="connsiteY6" fmla="*/ 47747 h 167569"/>
                  <a:gd name="connsiteX7" fmla="*/ 394907 w 445480"/>
                  <a:gd name="connsiteY7" fmla="*/ 33269 h 167569"/>
                  <a:gd name="connsiteX8" fmla="*/ 364808 w 445480"/>
                  <a:gd name="connsiteY8" fmla="*/ 39746 h 167569"/>
                  <a:gd name="connsiteX9" fmla="*/ 361855 w 445480"/>
                  <a:gd name="connsiteY9" fmla="*/ 47366 h 167569"/>
                  <a:gd name="connsiteX10" fmla="*/ 363855 w 445480"/>
                  <a:gd name="connsiteY10" fmla="*/ 50509 h 167569"/>
                  <a:gd name="connsiteX11" fmla="*/ 367094 w 445480"/>
                  <a:gd name="connsiteY11" fmla="*/ 52891 h 167569"/>
                  <a:gd name="connsiteX12" fmla="*/ 372142 w 445480"/>
                  <a:gd name="connsiteY12" fmla="*/ 52414 h 167569"/>
                  <a:gd name="connsiteX13" fmla="*/ 393954 w 445480"/>
                  <a:gd name="connsiteY13" fmla="*/ 52700 h 167569"/>
                  <a:gd name="connsiteX14" fmla="*/ 393668 w 445480"/>
                  <a:gd name="connsiteY14" fmla="*/ 74512 h 167569"/>
                  <a:gd name="connsiteX15" fmla="*/ 353949 w 445480"/>
                  <a:gd name="connsiteY15" fmla="*/ 80799 h 167569"/>
                  <a:gd name="connsiteX16" fmla="*/ 341281 w 445480"/>
                  <a:gd name="connsiteY16" fmla="*/ 71560 h 167569"/>
                  <a:gd name="connsiteX17" fmla="*/ 332899 w 445480"/>
                  <a:gd name="connsiteY17" fmla="*/ 57939 h 167569"/>
                  <a:gd name="connsiteX18" fmla="*/ 344234 w 445480"/>
                  <a:gd name="connsiteY18" fmla="*/ 16886 h 167569"/>
                  <a:gd name="connsiteX19" fmla="*/ 408146 w 445480"/>
                  <a:gd name="connsiteY19" fmla="*/ 5551 h 167569"/>
                  <a:gd name="connsiteX20" fmla="*/ 436436 w 445480"/>
                  <a:gd name="connsiteY20" fmla="*/ 32793 h 167569"/>
                  <a:gd name="connsiteX21" fmla="*/ 445294 w 445480"/>
                  <a:gd name="connsiteY21" fmla="*/ 72988 h 167569"/>
                  <a:gd name="connsiteX22" fmla="*/ 380905 w 445480"/>
                  <a:gd name="connsiteY22" fmla="*/ 147664 h 167569"/>
                  <a:gd name="connsiteX23" fmla="*/ 124587 w 445480"/>
                  <a:gd name="connsiteY23" fmla="*/ 166714 h 167569"/>
                  <a:gd name="connsiteX24" fmla="*/ 15431 w 445480"/>
                  <a:gd name="connsiteY24" fmla="*/ 165762 h 16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480" h="167569">
                    <a:moveTo>
                      <a:pt x="15431" y="165762"/>
                    </a:moveTo>
                    <a:cubicBezTo>
                      <a:pt x="6953" y="165762"/>
                      <a:pt x="0" y="158904"/>
                      <a:pt x="0" y="150331"/>
                    </a:cubicBezTo>
                    <a:cubicBezTo>
                      <a:pt x="0" y="141854"/>
                      <a:pt x="6858" y="134901"/>
                      <a:pt x="15431" y="134901"/>
                    </a:cubicBezTo>
                    <a:cubicBezTo>
                      <a:pt x="53626" y="134806"/>
                      <a:pt x="90297" y="135377"/>
                      <a:pt x="125063" y="135853"/>
                    </a:cubicBezTo>
                    <a:cubicBezTo>
                      <a:pt x="231458" y="137473"/>
                      <a:pt x="319088" y="138901"/>
                      <a:pt x="369761" y="118899"/>
                    </a:cubicBezTo>
                    <a:cubicBezTo>
                      <a:pt x="400717" y="106707"/>
                      <a:pt x="413290" y="87943"/>
                      <a:pt x="414528" y="70798"/>
                    </a:cubicBezTo>
                    <a:cubicBezTo>
                      <a:pt x="415100" y="62416"/>
                      <a:pt x="413195" y="54415"/>
                      <a:pt x="409480" y="47747"/>
                    </a:cubicBezTo>
                    <a:cubicBezTo>
                      <a:pt x="405860" y="41270"/>
                      <a:pt x="400717" y="36127"/>
                      <a:pt x="394907" y="33269"/>
                    </a:cubicBezTo>
                    <a:cubicBezTo>
                      <a:pt x="386334" y="29173"/>
                      <a:pt x="375475" y="30221"/>
                      <a:pt x="364808" y="39746"/>
                    </a:cubicBezTo>
                    <a:cubicBezTo>
                      <a:pt x="361759" y="42508"/>
                      <a:pt x="361093" y="45271"/>
                      <a:pt x="361855" y="47366"/>
                    </a:cubicBezTo>
                    <a:cubicBezTo>
                      <a:pt x="362236" y="48509"/>
                      <a:pt x="362998" y="49557"/>
                      <a:pt x="363855" y="50509"/>
                    </a:cubicBezTo>
                    <a:cubicBezTo>
                      <a:pt x="364808" y="51557"/>
                      <a:pt x="365855" y="52319"/>
                      <a:pt x="367094" y="52891"/>
                    </a:cubicBezTo>
                    <a:cubicBezTo>
                      <a:pt x="368808" y="53653"/>
                      <a:pt x="370713" y="53748"/>
                      <a:pt x="372142" y="52414"/>
                    </a:cubicBezTo>
                    <a:cubicBezTo>
                      <a:pt x="378238" y="46509"/>
                      <a:pt x="388049" y="46604"/>
                      <a:pt x="393954" y="52700"/>
                    </a:cubicBezTo>
                    <a:cubicBezTo>
                      <a:pt x="399859" y="58796"/>
                      <a:pt x="399764" y="68607"/>
                      <a:pt x="393668" y="74512"/>
                    </a:cubicBezTo>
                    <a:cubicBezTo>
                      <a:pt x="381571" y="86228"/>
                      <a:pt x="366522" y="86704"/>
                      <a:pt x="353949" y="80799"/>
                    </a:cubicBezTo>
                    <a:cubicBezTo>
                      <a:pt x="349187" y="78608"/>
                      <a:pt x="344900" y="75370"/>
                      <a:pt x="341281" y="71560"/>
                    </a:cubicBezTo>
                    <a:cubicBezTo>
                      <a:pt x="337661" y="67654"/>
                      <a:pt x="334709" y="62987"/>
                      <a:pt x="332899" y="57939"/>
                    </a:cubicBezTo>
                    <a:cubicBezTo>
                      <a:pt x="328136" y="44890"/>
                      <a:pt x="330137" y="29554"/>
                      <a:pt x="344234" y="16886"/>
                    </a:cubicBezTo>
                    <a:cubicBezTo>
                      <a:pt x="365665" y="-2354"/>
                      <a:pt x="389001" y="-3688"/>
                      <a:pt x="408146" y="5551"/>
                    </a:cubicBezTo>
                    <a:cubicBezTo>
                      <a:pt x="419862" y="11171"/>
                      <a:pt x="429768" y="20887"/>
                      <a:pt x="436436" y="32793"/>
                    </a:cubicBezTo>
                    <a:cubicBezTo>
                      <a:pt x="442913" y="44509"/>
                      <a:pt x="446342" y="58510"/>
                      <a:pt x="445294" y="72988"/>
                    </a:cubicBezTo>
                    <a:cubicBezTo>
                      <a:pt x="443294" y="100801"/>
                      <a:pt x="425101" y="130234"/>
                      <a:pt x="380905" y="147664"/>
                    </a:cubicBezTo>
                    <a:cubicBezTo>
                      <a:pt x="324803" y="169762"/>
                      <a:pt x="234315" y="168429"/>
                      <a:pt x="124587" y="166714"/>
                    </a:cubicBezTo>
                    <a:cubicBezTo>
                      <a:pt x="90011" y="166238"/>
                      <a:pt x="53340" y="165667"/>
                      <a:pt x="15431" y="1657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542797B9-7261-4A3D-9E04-F71505432ED1}"/>
                  </a:ext>
                </a:extLst>
              </p:cNvPr>
              <p:cNvSpPr/>
              <p:nvPr/>
            </p:nvSpPr>
            <p:spPr>
              <a:xfrm>
                <a:off x="748859" y="-26"/>
                <a:ext cx="445575" cy="167583"/>
              </a:xfrm>
              <a:custGeom>
                <a:avLst/>
                <a:gdLst>
                  <a:gd name="connsiteX0" fmla="*/ 430145 w 445575"/>
                  <a:gd name="connsiteY0" fmla="*/ 134901 h 167583"/>
                  <a:gd name="connsiteX1" fmla="*/ 445575 w 445575"/>
                  <a:gd name="connsiteY1" fmla="*/ 150331 h 167583"/>
                  <a:gd name="connsiteX2" fmla="*/ 430145 w 445575"/>
                  <a:gd name="connsiteY2" fmla="*/ 165762 h 167583"/>
                  <a:gd name="connsiteX3" fmla="*/ 320893 w 445575"/>
                  <a:gd name="connsiteY3" fmla="*/ 166714 h 167583"/>
                  <a:gd name="connsiteX4" fmla="*/ 64575 w 445575"/>
                  <a:gd name="connsiteY4" fmla="*/ 147664 h 167583"/>
                  <a:gd name="connsiteX5" fmla="*/ 186 w 445575"/>
                  <a:gd name="connsiteY5" fmla="*/ 72988 h 167583"/>
                  <a:gd name="connsiteX6" fmla="*/ 9045 w 445575"/>
                  <a:gd name="connsiteY6" fmla="*/ 32793 h 167583"/>
                  <a:gd name="connsiteX7" fmla="*/ 37334 w 445575"/>
                  <a:gd name="connsiteY7" fmla="*/ 5551 h 167583"/>
                  <a:gd name="connsiteX8" fmla="*/ 101247 w 445575"/>
                  <a:gd name="connsiteY8" fmla="*/ 16886 h 167583"/>
                  <a:gd name="connsiteX9" fmla="*/ 112581 w 445575"/>
                  <a:gd name="connsiteY9" fmla="*/ 57939 h 167583"/>
                  <a:gd name="connsiteX10" fmla="*/ 104199 w 445575"/>
                  <a:gd name="connsiteY10" fmla="*/ 71560 h 167583"/>
                  <a:gd name="connsiteX11" fmla="*/ 91531 w 445575"/>
                  <a:gd name="connsiteY11" fmla="*/ 80799 h 167583"/>
                  <a:gd name="connsiteX12" fmla="*/ 51812 w 445575"/>
                  <a:gd name="connsiteY12" fmla="*/ 74512 h 167583"/>
                  <a:gd name="connsiteX13" fmla="*/ 51526 w 445575"/>
                  <a:gd name="connsiteY13" fmla="*/ 52700 h 167583"/>
                  <a:gd name="connsiteX14" fmla="*/ 73338 w 445575"/>
                  <a:gd name="connsiteY14" fmla="*/ 52414 h 167583"/>
                  <a:gd name="connsiteX15" fmla="*/ 78387 w 445575"/>
                  <a:gd name="connsiteY15" fmla="*/ 52891 h 167583"/>
                  <a:gd name="connsiteX16" fmla="*/ 81625 w 445575"/>
                  <a:gd name="connsiteY16" fmla="*/ 50509 h 167583"/>
                  <a:gd name="connsiteX17" fmla="*/ 83625 w 445575"/>
                  <a:gd name="connsiteY17" fmla="*/ 47366 h 167583"/>
                  <a:gd name="connsiteX18" fmla="*/ 80672 w 445575"/>
                  <a:gd name="connsiteY18" fmla="*/ 39746 h 167583"/>
                  <a:gd name="connsiteX19" fmla="*/ 50574 w 445575"/>
                  <a:gd name="connsiteY19" fmla="*/ 33269 h 167583"/>
                  <a:gd name="connsiteX20" fmla="*/ 36000 w 445575"/>
                  <a:gd name="connsiteY20" fmla="*/ 47747 h 167583"/>
                  <a:gd name="connsiteX21" fmla="*/ 30952 w 445575"/>
                  <a:gd name="connsiteY21" fmla="*/ 70798 h 167583"/>
                  <a:gd name="connsiteX22" fmla="*/ 75720 w 445575"/>
                  <a:gd name="connsiteY22" fmla="*/ 118899 h 167583"/>
                  <a:gd name="connsiteX23" fmla="*/ 320417 w 445575"/>
                  <a:gd name="connsiteY23" fmla="*/ 135853 h 167583"/>
                  <a:gd name="connsiteX24" fmla="*/ 430145 w 445575"/>
                  <a:gd name="connsiteY24" fmla="*/ 134901 h 1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575" h="167583">
                    <a:moveTo>
                      <a:pt x="430145" y="134901"/>
                    </a:moveTo>
                    <a:cubicBezTo>
                      <a:pt x="438622" y="134901"/>
                      <a:pt x="445575" y="141759"/>
                      <a:pt x="445575" y="150331"/>
                    </a:cubicBezTo>
                    <a:cubicBezTo>
                      <a:pt x="445575" y="158809"/>
                      <a:pt x="438717" y="165762"/>
                      <a:pt x="430145" y="165762"/>
                    </a:cubicBezTo>
                    <a:cubicBezTo>
                      <a:pt x="392235" y="165667"/>
                      <a:pt x="355564" y="166238"/>
                      <a:pt x="320893" y="166714"/>
                    </a:cubicBezTo>
                    <a:cubicBezTo>
                      <a:pt x="211165" y="168429"/>
                      <a:pt x="120678" y="169858"/>
                      <a:pt x="64575" y="147664"/>
                    </a:cubicBezTo>
                    <a:cubicBezTo>
                      <a:pt x="20379" y="130234"/>
                      <a:pt x="2187" y="100801"/>
                      <a:pt x="186" y="72988"/>
                    </a:cubicBezTo>
                    <a:cubicBezTo>
                      <a:pt x="-861" y="58510"/>
                      <a:pt x="2568" y="44604"/>
                      <a:pt x="9045" y="32793"/>
                    </a:cubicBezTo>
                    <a:cubicBezTo>
                      <a:pt x="15617" y="20887"/>
                      <a:pt x="25523" y="11171"/>
                      <a:pt x="37334" y="5551"/>
                    </a:cubicBezTo>
                    <a:cubicBezTo>
                      <a:pt x="56479" y="-3688"/>
                      <a:pt x="79815" y="-2354"/>
                      <a:pt x="101247" y="16886"/>
                    </a:cubicBezTo>
                    <a:cubicBezTo>
                      <a:pt x="115439" y="29554"/>
                      <a:pt x="117344" y="44890"/>
                      <a:pt x="112581" y="57939"/>
                    </a:cubicBezTo>
                    <a:cubicBezTo>
                      <a:pt x="110772" y="63082"/>
                      <a:pt x="107819" y="67654"/>
                      <a:pt x="104199" y="71560"/>
                    </a:cubicBezTo>
                    <a:cubicBezTo>
                      <a:pt x="100580" y="75370"/>
                      <a:pt x="96294" y="78608"/>
                      <a:pt x="91531" y="80799"/>
                    </a:cubicBezTo>
                    <a:cubicBezTo>
                      <a:pt x="78958" y="86704"/>
                      <a:pt x="63909" y="86228"/>
                      <a:pt x="51812" y="74512"/>
                    </a:cubicBezTo>
                    <a:cubicBezTo>
                      <a:pt x="45716" y="68607"/>
                      <a:pt x="45525" y="58796"/>
                      <a:pt x="51526" y="52700"/>
                    </a:cubicBezTo>
                    <a:cubicBezTo>
                      <a:pt x="57432" y="46604"/>
                      <a:pt x="67242" y="46509"/>
                      <a:pt x="73338" y="52414"/>
                    </a:cubicBezTo>
                    <a:cubicBezTo>
                      <a:pt x="74672" y="53748"/>
                      <a:pt x="76672" y="53748"/>
                      <a:pt x="78387" y="52891"/>
                    </a:cubicBezTo>
                    <a:cubicBezTo>
                      <a:pt x="79530" y="52319"/>
                      <a:pt x="80672" y="51557"/>
                      <a:pt x="81625" y="50509"/>
                    </a:cubicBezTo>
                    <a:cubicBezTo>
                      <a:pt x="82482" y="49557"/>
                      <a:pt x="83244" y="48509"/>
                      <a:pt x="83625" y="47366"/>
                    </a:cubicBezTo>
                    <a:cubicBezTo>
                      <a:pt x="84387" y="45271"/>
                      <a:pt x="83721" y="42508"/>
                      <a:pt x="80672" y="39746"/>
                    </a:cubicBezTo>
                    <a:cubicBezTo>
                      <a:pt x="70005" y="30221"/>
                      <a:pt x="59146" y="29173"/>
                      <a:pt x="50574" y="33269"/>
                    </a:cubicBezTo>
                    <a:cubicBezTo>
                      <a:pt x="44668" y="36127"/>
                      <a:pt x="39524" y="41270"/>
                      <a:pt x="36000" y="47747"/>
                    </a:cubicBezTo>
                    <a:cubicBezTo>
                      <a:pt x="32286" y="54415"/>
                      <a:pt x="30381" y="62416"/>
                      <a:pt x="30952" y="70798"/>
                    </a:cubicBezTo>
                    <a:cubicBezTo>
                      <a:pt x="32190" y="88038"/>
                      <a:pt x="44763" y="106707"/>
                      <a:pt x="75720" y="118899"/>
                    </a:cubicBezTo>
                    <a:cubicBezTo>
                      <a:pt x="126393" y="138901"/>
                      <a:pt x="214023" y="137473"/>
                      <a:pt x="320417" y="135853"/>
                    </a:cubicBezTo>
                    <a:cubicBezTo>
                      <a:pt x="355278" y="135377"/>
                      <a:pt x="391950" y="134806"/>
                      <a:pt x="430145" y="1349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569" name="图形 214">
                <a:extLst>
                  <a:ext uri="{FF2B5EF4-FFF2-40B4-BE49-F238E27FC236}">
                    <a16:creationId xmlns:a16="http://schemas.microsoft.com/office/drawing/2014/main" id="{C417A4BF-7993-5D1D-C521-691707FCBA1B}"/>
                  </a:ext>
                </a:extLst>
              </p:cNvPr>
              <p:cNvGrpSpPr/>
              <p:nvPr/>
            </p:nvGrpSpPr>
            <p:grpSpPr>
              <a:xfrm>
                <a:off x="178879" y="148769"/>
                <a:ext cx="2431923" cy="498073"/>
                <a:chOff x="178879" y="148769"/>
                <a:chExt cx="2431923" cy="498073"/>
              </a:xfrm>
            </p:grpSpPr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96BB6308-6314-2F89-E55D-62DB3FB7662F}"/>
                    </a:ext>
                  </a:extLst>
                </p:cNvPr>
                <p:cNvSpPr/>
                <p:nvPr/>
              </p:nvSpPr>
              <p:spPr>
                <a:xfrm>
                  <a:off x="178879" y="148769"/>
                  <a:ext cx="2431923" cy="498073"/>
                </a:xfrm>
                <a:custGeom>
                  <a:avLst/>
                  <a:gdLst>
                    <a:gd name="connsiteX0" fmla="*/ 0 w 2431923"/>
                    <a:gd name="connsiteY0" fmla="*/ 456068 h 498073"/>
                    <a:gd name="connsiteX1" fmla="*/ 100965 w 2431923"/>
                    <a:gd name="connsiteY1" fmla="*/ 456068 h 498073"/>
                    <a:gd name="connsiteX2" fmla="*/ 274987 w 2431923"/>
                    <a:gd name="connsiteY2" fmla="*/ 498073 h 498073"/>
                    <a:gd name="connsiteX3" fmla="*/ 448723 w 2431923"/>
                    <a:gd name="connsiteY3" fmla="*/ 456354 h 498073"/>
                    <a:gd name="connsiteX4" fmla="*/ 622459 w 2431923"/>
                    <a:gd name="connsiteY4" fmla="*/ 498073 h 498073"/>
                    <a:gd name="connsiteX5" fmla="*/ 795052 w 2431923"/>
                    <a:gd name="connsiteY5" fmla="*/ 457402 h 498073"/>
                    <a:gd name="connsiteX6" fmla="*/ 938975 w 2431923"/>
                    <a:gd name="connsiteY6" fmla="*/ 498073 h 498073"/>
                    <a:gd name="connsiteX7" fmla="*/ 1080516 w 2431923"/>
                    <a:gd name="connsiteY7" fmla="*/ 459688 h 498073"/>
                    <a:gd name="connsiteX8" fmla="*/ 1215962 w 2431923"/>
                    <a:gd name="connsiteY8" fmla="*/ 498073 h 498073"/>
                    <a:gd name="connsiteX9" fmla="*/ 1354741 w 2431923"/>
                    <a:gd name="connsiteY9" fmla="*/ 456259 h 498073"/>
                    <a:gd name="connsiteX10" fmla="*/ 1493520 w 2431923"/>
                    <a:gd name="connsiteY10" fmla="*/ 498073 h 498073"/>
                    <a:gd name="connsiteX11" fmla="*/ 1630775 w 2431923"/>
                    <a:gd name="connsiteY11" fmla="*/ 457878 h 498073"/>
                    <a:gd name="connsiteX12" fmla="*/ 1795844 w 2431923"/>
                    <a:gd name="connsiteY12" fmla="*/ 498073 h 498073"/>
                    <a:gd name="connsiteX13" fmla="*/ 1962912 w 2431923"/>
                    <a:gd name="connsiteY13" fmla="*/ 456068 h 498073"/>
                    <a:gd name="connsiteX14" fmla="*/ 1974533 w 2431923"/>
                    <a:gd name="connsiteY14" fmla="*/ 456068 h 498073"/>
                    <a:gd name="connsiteX15" fmla="*/ 2141601 w 2431923"/>
                    <a:gd name="connsiteY15" fmla="*/ 498073 h 498073"/>
                    <a:gd name="connsiteX16" fmla="*/ 2308670 w 2431923"/>
                    <a:gd name="connsiteY16" fmla="*/ 456068 h 498073"/>
                    <a:gd name="connsiteX17" fmla="*/ 2431923 w 2431923"/>
                    <a:gd name="connsiteY17" fmla="*/ 456068 h 498073"/>
                    <a:gd name="connsiteX18" fmla="*/ 1763840 w 2431923"/>
                    <a:gd name="connsiteY18" fmla="*/ 1154 h 498073"/>
                    <a:gd name="connsiteX19" fmla="*/ 639890 w 2431923"/>
                    <a:gd name="connsiteY19" fmla="*/ 7441 h 498073"/>
                    <a:gd name="connsiteX20" fmla="*/ 0 w 2431923"/>
                    <a:gd name="connsiteY20" fmla="*/ 456068 h 49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31923" h="498073">
                      <a:moveTo>
                        <a:pt x="0" y="456068"/>
                      </a:moveTo>
                      <a:lnTo>
                        <a:pt x="100965" y="456068"/>
                      </a:lnTo>
                      <a:cubicBezTo>
                        <a:pt x="127635" y="480643"/>
                        <a:pt x="195548" y="498073"/>
                        <a:pt x="274987" y="498073"/>
                      </a:cubicBezTo>
                      <a:cubicBezTo>
                        <a:pt x="354140" y="498073"/>
                        <a:pt x="421672" y="480738"/>
                        <a:pt x="448723" y="456354"/>
                      </a:cubicBezTo>
                      <a:cubicBezTo>
                        <a:pt x="475679" y="480738"/>
                        <a:pt x="543306" y="498073"/>
                        <a:pt x="622459" y="498073"/>
                      </a:cubicBezTo>
                      <a:cubicBezTo>
                        <a:pt x="700469" y="498073"/>
                        <a:pt x="767334" y="481214"/>
                        <a:pt x="795052" y="457402"/>
                      </a:cubicBezTo>
                      <a:cubicBezTo>
                        <a:pt x="818102" y="481309"/>
                        <a:pt x="873919" y="498073"/>
                        <a:pt x="938975" y="498073"/>
                      </a:cubicBezTo>
                      <a:cubicBezTo>
                        <a:pt x="1001935" y="498073"/>
                        <a:pt x="1056037" y="482357"/>
                        <a:pt x="1080516" y="459688"/>
                      </a:cubicBezTo>
                      <a:cubicBezTo>
                        <a:pt x="1103852" y="482262"/>
                        <a:pt x="1155764" y="498073"/>
                        <a:pt x="1215962" y="498073"/>
                      </a:cubicBezTo>
                      <a:cubicBezTo>
                        <a:pt x="1279208" y="498073"/>
                        <a:pt x="1333310" y="480738"/>
                        <a:pt x="1354741" y="456259"/>
                      </a:cubicBezTo>
                      <a:cubicBezTo>
                        <a:pt x="1376172" y="480738"/>
                        <a:pt x="1430179" y="498073"/>
                        <a:pt x="1493520" y="498073"/>
                      </a:cubicBezTo>
                      <a:cubicBezTo>
                        <a:pt x="1555337" y="498073"/>
                        <a:pt x="1608392" y="481500"/>
                        <a:pt x="1630775" y="457878"/>
                      </a:cubicBezTo>
                      <a:cubicBezTo>
                        <a:pt x="1657731" y="481500"/>
                        <a:pt x="1721453" y="498073"/>
                        <a:pt x="1795844" y="498073"/>
                      </a:cubicBezTo>
                      <a:cubicBezTo>
                        <a:pt x="1872139" y="498073"/>
                        <a:pt x="1937195" y="480643"/>
                        <a:pt x="1962912" y="456068"/>
                      </a:cubicBezTo>
                      <a:lnTo>
                        <a:pt x="1974533" y="456068"/>
                      </a:lnTo>
                      <a:cubicBezTo>
                        <a:pt x="2000155" y="480643"/>
                        <a:pt x="2065306" y="498073"/>
                        <a:pt x="2141601" y="498073"/>
                      </a:cubicBezTo>
                      <a:cubicBezTo>
                        <a:pt x="2217896" y="498073"/>
                        <a:pt x="2282952" y="480643"/>
                        <a:pt x="2308670" y="456068"/>
                      </a:cubicBezTo>
                      <a:lnTo>
                        <a:pt x="2431923" y="456068"/>
                      </a:lnTo>
                      <a:cubicBezTo>
                        <a:pt x="2201228" y="415682"/>
                        <a:pt x="1850612" y="172985"/>
                        <a:pt x="1763840" y="1154"/>
                      </a:cubicBezTo>
                      <a:cubicBezTo>
                        <a:pt x="1669066" y="1154"/>
                        <a:pt x="646462" y="-3989"/>
                        <a:pt x="639890" y="7441"/>
                      </a:cubicBezTo>
                      <a:cubicBezTo>
                        <a:pt x="586073" y="99928"/>
                        <a:pt x="239458" y="430636"/>
                        <a:pt x="0" y="456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573" name="图形 214">
                  <a:extLst>
                    <a:ext uri="{FF2B5EF4-FFF2-40B4-BE49-F238E27FC236}">
                      <a16:creationId xmlns:a16="http://schemas.microsoft.com/office/drawing/2014/main" id="{1175EE88-4754-1F43-02CA-DD8546122630}"/>
                    </a:ext>
                  </a:extLst>
                </p:cNvPr>
                <p:cNvGrpSpPr/>
                <p:nvPr/>
              </p:nvGrpSpPr>
              <p:grpSpPr>
                <a:xfrm>
                  <a:off x="575405" y="149828"/>
                  <a:ext cx="1624012" cy="482060"/>
                  <a:chOff x="575405" y="149828"/>
                  <a:chExt cx="1624012" cy="482060"/>
                </a:xfrm>
                <a:solidFill>
                  <a:srgbClr val="A52414"/>
                </a:solidFill>
              </p:grpSpPr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05344E61-6CD5-07F3-C496-8BABF431F155}"/>
                      </a:ext>
                    </a:extLst>
                  </p:cNvPr>
                  <p:cNvSpPr/>
                  <p:nvPr/>
                </p:nvSpPr>
                <p:spPr>
                  <a:xfrm>
                    <a:off x="575405" y="149923"/>
                    <a:ext cx="409955" cy="481107"/>
                  </a:xfrm>
                  <a:custGeom>
                    <a:avLst/>
                    <a:gdLst>
                      <a:gd name="connsiteX0" fmla="*/ 0 w 409955"/>
                      <a:gd name="connsiteY0" fmla="*/ 481108 h 481107"/>
                      <a:gd name="connsiteX1" fmla="*/ 52102 w 409955"/>
                      <a:gd name="connsiteY1" fmla="*/ 455200 h 481107"/>
                      <a:gd name="connsiteX2" fmla="*/ 73247 w 409955"/>
                      <a:gd name="connsiteY2" fmla="*/ 469106 h 481107"/>
                      <a:gd name="connsiteX3" fmla="*/ 409956 w 409955"/>
                      <a:gd name="connsiteY3" fmla="*/ 0 h 481107"/>
                      <a:gd name="connsiteX4" fmla="*/ 367284 w 409955"/>
                      <a:gd name="connsiteY4" fmla="*/ 0 h 481107"/>
                      <a:gd name="connsiteX5" fmla="*/ 0 w 409955"/>
                      <a:gd name="connsiteY5" fmla="*/ 481108 h 48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955" h="481107">
                        <a:moveTo>
                          <a:pt x="0" y="481108"/>
                        </a:moveTo>
                        <a:cubicBezTo>
                          <a:pt x="22955" y="474154"/>
                          <a:pt x="40957" y="465296"/>
                          <a:pt x="52102" y="455200"/>
                        </a:cubicBezTo>
                        <a:cubicBezTo>
                          <a:pt x="57531" y="460153"/>
                          <a:pt x="64675" y="464820"/>
                          <a:pt x="73247" y="469106"/>
                        </a:cubicBezTo>
                        <a:cubicBezTo>
                          <a:pt x="265081" y="302990"/>
                          <a:pt x="364903" y="109633"/>
                          <a:pt x="409956" y="0"/>
                        </a:cubicBezTo>
                        <a:lnTo>
                          <a:pt x="367284" y="0"/>
                        </a:lnTo>
                        <a:cubicBezTo>
                          <a:pt x="318040" y="116586"/>
                          <a:pt x="209360" y="317754"/>
                          <a:pt x="0" y="4811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F7220F54-0F4E-B3EE-2014-36AAC4123CA3}"/>
                      </a:ext>
                    </a:extLst>
                  </p:cNvPr>
                  <p:cNvSpPr/>
                  <p:nvPr/>
                </p:nvSpPr>
                <p:spPr>
                  <a:xfrm>
                    <a:off x="919829" y="149828"/>
                    <a:ext cx="229933" cy="482060"/>
                  </a:xfrm>
                  <a:custGeom>
                    <a:avLst/>
                    <a:gdLst>
                      <a:gd name="connsiteX0" fmla="*/ 0 w 229933"/>
                      <a:gd name="connsiteY0" fmla="*/ 482060 h 482060"/>
                      <a:gd name="connsiteX1" fmla="*/ 54007 w 229933"/>
                      <a:gd name="connsiteY1" fmla="*/ 456248 h 482060"/>
                      <a:gd name="connsiteX2" fmla="*/ 58388 w 229933"/>
                      <a:gd name="connsiteY2" fmla="*/ 460343 h 482060"/>
                      <a:gd name="connsiteX3" fmla="*/ 229934 w 229933"/>
                      <a:gd name="connsiteY3" fmla="*/ 0 h 482060"/>
                      <a:gd name="connsiteX4" fmla="*/ 188786 w 229933"/>
                      <a:gd name="connsiteY4" fmla="*/ 0 h 482060"/>
                      <a:gd name="connsiteX5" fmla="*/ 0 w 229933"/>
                      <a:gd name="connsiteY5" fmla="*/ 482060 h 482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933" h="482060">
                        <a:moveTo>
                          <a:pt x="0" y="482060"/>
                        </a:moveTo>
                        <a:cubicBezTo>
                          <a:pt x="23622" y="475202"/>
                          <a:pt x="42291" y="466344"/>
                          <a:pt x="54007" y="456248"/>
                        </a:cubicBezTo>
                        <a:cubicBezTo>
                          <a:pt x="55340" y="457676"/>
                          <a:pt x="56864" y="459010"/>
                          <a:pt x="58388" y="460343"/>
                        </a:cubicBezTo>
                        <a:cubicBezTo>
                          <a:pt x="145923" y="307181"/>
                          <a:pt x="202311" y="111728"/>
                          <a:pt x="229934" y="0"/>
                        </a:cubicBezTo>
                        <a:lnTo>
                          <a:pt x="188786" y="0"/>
                        </a:lnTo>
                        <a:cubicBezTo>
                          <a:pt x="158591" y="121063"/>
                          <a:pt x="96298" y="332327"/>
                          <a:pt x="0" y="48206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6" name="任意多边形: 形状 575">
                    <a:extLst>
                      <a:ext uri="{FF2B5EF4-FFF2-40B4-BE49-F238E27FC236}">
                        <a16:creationId xmlns:a16="http://schemas.microsoft.com/office/drawing/2014/main" id="{68B9D881-118B-B2E4-54F1-274BB2FC517C}"/>
                      </a:ext>
                    </a:extLst>
                  </p:cNvPr>
                  <p:cNvSpPr/>
                  <p:nvPr/>
                </p:nvSpPr>
                <p:spPr>
                  <a:xfrm>
                    <a:off x="1228915" y="149828"/>
                    <a:ext cx="107918" cy="477297"/>
                  </a:xfrm>
                  <a:custGeom>
                    <a:avLst/>
                    <a:gdLst>
                      <a:gd name="connsiteX0" fmla="*/ 0 w 107918"/>
                      <a:gd name="connsiteY0" fmla="*/ 477298 h 477297"/>
                      <a:gd name="connsiteX1" fmla="*/ 30385 w 107918"/>
                      <a:gd name="connsiteY1" fmla="*/ 458629 h 477297"/>
                      <a:gd name="connsiteX2" fmla="*/ 43625 w 107918"/>
                      <a:gd name="connsiteY2" fmla="*/ 468820 h 477297"/>
                      <a:gd name="connsiteX3" fmla="*/ 107918 w 107918"/>
                      <a:gd name="connsiteY3" fmla="*/ 0 h 477297"/>
                      <a:gd name="connsiteX4" fmla="*/ 67723 w 107918"/>
                      <a:gd name="connsiteY4" fmla="*/ 0 h 477297"/>
                      <a:gd name="connsiteX5" fmla="*/ 0 w 107918"/>
                      <a:gd name="connsiteY5" fmla="*/ 477298 h 477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918" h="477297">
                        <a:moveTo>
                          <a:pt x="0" y="477298"/>
                        </a:moveTo>
                        <a:cubicBezTo>
                          <a:pt x="12478" y="471868"/>
                          <a:pt x="22860" y="465582"/>
                          <a:pt x="30385" y="458629"/>
                        </a:cubicBezTo>
                        <a:cubicBezTo>
                          <a:pt x="34100" y="462248"/>
                          <a:pt x="38481" y="465677"/>
                          <a:pt x="43625" y="468820"/>
                        </a:cubicBezTo>
                        <a:cubicBezTo>
                          <a:pt x="84677" y="327279"/>
                          <a:pt x="101346" y="120777"/>
                          <a:pt x="107918" y="0"/>
                        </a:cubicBezTo>
                        <a:lnTo>
                          <a:pt x="67723" y="0"/>
                        </a:lnTo>
                        <a:cubicBezTo>
                          <a:pt x="60960" y="125444"/>
                          <a:pt x="43434" y="341852"/>
                          <a:pt x="0" y="477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7" name="任意多边形: 形状 576">
                    <a:extLst>
                      <a:ext uri="{FF2B5EF4-FFF2-40B4-BE49-F238E27FC236}">
                        <a16:creationId xmlns:a16="http://schemas.microsoft.com/office/drawing/2014/main" id="{3F23AD4C-20FA-3E12-3CB0-79A721906482}"/>
                      </a:ext>
                    </a:extLst>
                  </p:cNvPr>
                  <p:cNvSpPr/>
                  <p:nvPr/>
                </p:nvSpPr>
                <p:spPr>
                  <a:xfrm>
                    <a:off x="1791080" y="149828"/>
                    <a:ext cx="408336" cy="479774"/>
                  </a:xfrm>
                  <a:custGeom>
                    <a:avLst/>
                    <a:gdLst>
                      <a:gd name="connsiteX0" fmla="*/ 334042 w 408336"/>
                      <a:gd name="connsiteY0" fmla="*/ 466820 h 479774"/>
                      <a:gd name="connsiteX1" fmla="*/ 350425 w 408336"/>
                      <a:gd name="connsiteY1" fmla="*/ 454914 h 479774"/>
                      <a:gd name="connsiteX2" fmla="*/ 362045 w 408336"/>
                      <a:gd name="connsiteY2" fmla="*/ 454914 h 479774"/>
                      <a:gd name="connsiteX3" fmla="*/ 408337 w 408336"/>
                      <a:gd name="connsiteY3" fmla="*/ 479774 h 479774"/>
                      <a:gd name="connsiteX4" fmla="*/ 42672 w 408336"/>
                      <a:gd name="connsiteY4" fmla="*/ 0 h 479774"/>
                      <a:gd name="connsiteX5" fmla="*/ 0 w 408336"/>
                      <a:gd name="connsiteY5" fmla="*/ 0 h 479774"/>
                      <a:gd name="connsiteX6" fmla="*/ 334042 w 408336"/>
                      <a:gd name="connsiteY6" fmla="*/ 466820 h 479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336" h="479774">
                        <a:moveTo>
                          <a:pt x="334042" y="466820"/>
                        </a:moveTo>
                        <a:cubicBezTo>
                          <a:pt x="340519" y="463106"/>
                          <a:pt x="346043" y="459105"/>
                          <a:pt x="350425" y="454914"/>
                        </a:cubicBezTo>
                        <a:lnTo>
                          <a:pt x="362045" y="454914"/>
                        </a:lnTo>
                        <a:cubicBezTo>
                          <a:pt x="372047" y="464534"/>
                          <a:pt x="388049" y="473012"/>
                          <a:pt x="408337" y="479774"/>
                        </a:cubicBezTo>
                        <a:cubicBezTo>
                          <a:pt x="200120" y="316706"/>
                          <a:pt x="91916" y="116300"/>
                          <a:pt x="42672" y="0"/>
                        </a:cubicBezTo>
                        <a:lnTo>
                          <a:pt x="0" y="0"/>
                        </a:lnTo>
                        <a:cubicBezTo>
                          <a:pt x="44863" y="109252"/>
                          <a:pt x="144018" y="301181"/>
                          <a:pt x="334042" y="46682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8" name="任意多边形: 形状 577">
                    <a:extLst>
                      <a:ext uri="{FF2B5EF4-FFF2-40B4-BE49-F238E27FC236}">
                        <a16:creationId xmlns:a16="http://schemas.microsoft.com/office/drawing/2014/main" id="{382D06AA-8694-955E-B4F7-E94E0653CD3D}"/>
                      </a:ext>
                    </a:extLst>
                  </p:cNvPr>
                  <p:cNvSpPr/>
                  <p:nvPr/>
                </p:nvSpPr>
                <p:spPr>
                  <a:xfrm>
                    <a:off x="1626774" y="149923"/>
                    <a:ext cx="228981" cy="480441"/>
                  </a:xfrm>
                  <a:custGeom>
                    <a:avLst/>
                    <a:gdLst>
                      <a:gd name="connsiteX0" fmla="*/ 173927 w 228981"/>
                      <a:gd name="connsiteY0" fmla="*/ 464439 h 480441"/>
                      <a:gd name="connsiteX1" fmla="*/ 182690 w 228981"/>
                      <a:gd name="connsiteY1" fmla="*/ 456724 h 480441"/>
                      <a:gd name="connsiteX2" fmla="*/ 228981 w 228981"/>
                      <a:gd name="connsiteY2" fmla="*/ 480441 h 480441"/>
                      <a:gd name="connsiteX3" fmla="*/ 41148 w 228981"/>
                      <a:gd name="connsiteY3" fmla="*/ 0 h 480441"/>
                      <a:gd name="connsiteX4" fmla="*/ 0 w 228981"/>
                      <a:gd name="connsiteY4" fmla="*/ 0 h 480441"/>
                      <a:gd name="connsiteX5" fmla="*/ 173927 w 228981"/>
                      <a:gd name="connsiteY5" fmla="*/ 464439 h 480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981" h="480441">
                        <a:moveTo>
                          <a:pt x="173927" y="464439"/>
                        </a:moveTo>
                        <a:cubicBezTo>
                          <a:pt x="177260" y="461962"/>
                          <a:pt x="180118" y="459391"/>
                          <a:pt x="182690" y="456724"/>
                        </a:cubicBezTo>
                        <a:cubicBezTo>
                          <a:pt x="193072" y="465868"/>
                          <a:pt x="209074" y="473964"/>
                          <a:pt x="228981" y="480441"/>
                        </a:cubicBezTo>
                        <a:cubicBezTo>
                          <a:pt x="133160" y="330708"/>
                          <a:pt x="71247" y="120587"/>
                          <a:pt x="41148" y="0"/>
                        </a:cubicBezTo>
                        <a:lnTo>
                          <a:pt x="0" y="0"/>
                        </a:lnTo>
                        <a:cubicBezTo>
                          <a:pt x="27908" y="112681"/>
                          <a:pt x="85058" y="310610"/>
                          <a:pt x="173927" y="46443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9" name="任意多边形: 形状 578">
                    <a:extLst>
                      <a:ext uri="{FF2B5EF4-FFF2-40B4-BE49-F238E27FC236}">
                        <a16:creationId xmlns:a16="http://schemas.microsoft.com/office/drawing/2014/main" id="{1B7DDB22-C582-32AB-32CE-847B2580AC85}"/>
                      </a:ext>
                    </a:extLst>
                  </p:cNvPr>
                  <p:cNvSpPr/>
                  <p:nvPr/>
                </p:nvSpPr>
                <p:spPr>
                  <a:xfrm>
                    <a:off x="1439703" y="149923"/>
                    <a:ext cx="104013" cy="474916"/>
                  </a:xfrm>
                  <a:custGeom>
                    <a:avLst/>
                    <a:gdLst>
                      <a:gd name="connsiteX0" fmla="*/ 66199 w 104013"/>
                      <a:gd name="connsiteY0" fmla="*/ 474917 h 474916"/>
                      <a:gd name="connsiteX1" fmla="*/ 93726 w 104013"/>
                      <a:gd name="connsiteY1" fmla="*/ 455105 h 474916"/>
                      <a:gd name="connsiteX2" fmla="*/ 104013 w 104013"/>
                      <a:gd name="connsiteY2" fmla="*/ 464534 h 474916"/>
                      <a:gd name="connsiteX3" fmla="*/ 40196 w 104013"/>
                      <a:gd name="connsiteY3" fmla="*/ 0 h 474916"/>
                      <a:gd name="connsiteX4" fmla="*/ 0 w 104013"/>
                      <a:gd name="connsiteY4" fmla="*/ 0 h 474916"/>
                      <a:gd name="connsiteX5" fmla="*/ 66199 w 104013"/>
                      <a:gd name="connsiteY5" fmla="*/ 474917 h 47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013" h="474916">
                        <a:moveTo>
                          <a:pt x="66199" y="474917"/>
                        </a:moveTo>
                        <a:cubicBezTo>
                          <a:pt x="77915" y="469106"/>
                          <a:pt x="87249" y="462439"/>
                          <a:pt x="93726" y="455105"/>
                        </a:cubicBezTo>
                        <a:cubicBezTo>
                          <a:pt x="96583" y="458343"/>
                          <a:pt x="100013" y="461486"/>
                          <a:pt x="104013" y="464534"/>
                        </a:cubicBezTo>
                        <a:cubicBezTo>
                          <a:pt x="63437" y="328517"/>
                          <a:pt x="46768" y="121539"/>
                          <a:pt x="40196" y="0"/>
                        </a:cubicBezTo>
                        <a:lnTo>
                          <a:pt x="0" y="0"/>
                        </a:lnTo>
                        <a:cubicBezTo>
                          <a:pt x="6763" y="122492"/>
                          <a:pt x="23908" y="333280"/>
                          <a:pt x="66199" y="47491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0438C1CF-A070-3CB3-A1EC-3FD34F61ABDF}"/>
                  </a:ext>
                </a:extLst>
              </p:cNvPr>
              <p:cNvSpPr/>
              <p:nvPr/>
            </p:nvSpPr>
            <p:spPr>
              <a:xfrm>
                <a:off x="-71" y="128968"/>
                <a:ext cx="1948886" cy="506051"/>
              </a:xfrm>
              <a:custGeom>
                <a:avLst/>
                <a:gdLst>
                  <a:gd name="connsiteX0" fmla="*/ 821984 w 1948886"/>
                  <a:gd name="connsiteY0" fmla="*/ 41529 h 506051"/>
                  <a:gd name="connsiteX1" fmla="*/ 734354 w 1948886"/>
                  <a:gd name="connsiteY1" fmla="*/ 151162 h 506051"/>
                  <a:gd name="connsiteX2" fmla="*/ 389644 w 1948886"/>
                  <a:gd name="connsiteY2" fmla="*/ 416719 h 506051"/>
                  <a:gd name="connsiteX3" fmla="*/ 53792 w 1948886"/>
                  <a:gd name="connsiteY3" fmla="*/ 490157 h 506051"/>
                  <a:gd name="connsiteX4" fmla="*/ 25217 w 1948886"/>
                  <a:gd name="connsiteY4" fmla="*/ 469773 h 506051"/>
                  <a:gd name="connsiteX5" fmla="*/ 1024 w 1948886"/>
                  <a:gd name="connsiteY5" fmla="*/ 426339 h 506051"/>
                  <a:gd name="connsiteX6" fmla="*/ 8358 w 1948886"/>
                  <a:gd name="connsiteY6" fmla="*/ 381762 h 506051"/>
                  <a:gd name="connsiteX7" fmla="*/ 38838 w 1948886"/>
                  <a:gd name="connsiteY7" fmla="*/ 349472 h 506051"/>
                  <a:gd name="connsiteX8" fmla="*/ 96464 w 1948886"/>
                  <a:gd name="connsiteY8" fmla="*/ 336233 h 506051"/>
                  <a:gd name="connsiteX9" fmla="*/ 155424 w 1948886"/>
                  <a:gd name="connsiteY9" fmla="*/ 376523 h 506051"/>
                  <a:gd name="connsiteX10" fmla="*/ 159234 w 1948886"/>
                  <a:gd name="connsiteY10" fmla="*/ 399574 h 506051"/>
                  <a:gd name="connsiteX11" fmla="*/ 152376 w 1948886"/>
                  <a:gd name="connsiteY11" fmla="*/ 422148 h 506051"/>
                  <a:gd name="connsiteX12" fmla="*/ 102846 w 1948886"/>
                  <a:gd name="connsiteY12" fmla="*/ 443865 h 506051"/>
                  <a:gd name="connsiteX13" fmla="*/ 84844 w 1948886"/>
                  <a:gd name="connsiteY13" fmla="*/ 420910 h 506051"/>
                  <a:gd name="connsiteX14" fmla="*/ 107799 w 1948886"/>
                  <a:gd name="connsiteY14" fmla="*/ 402908 h 506051"/>
                  <a:gd name="connsiteX15" fmla="*/ 117229 w 1948886"/>
                  <a:gd name="connsiteY15" fmla="*/ 400907 h 506051"/>
                  <a:gd name="connsiteX16" fmla="*/ 118086 w 1948886"/>
                  <a:gd name="connsiteY16" fmla="*/ 397478 h 506051"/>
                  <a:gd name="connsiteX17" fmla="*/ 117038 w 1948886"/>
                  <a:gd name="connsiteY17" fmla="*/ 391668 h 506051"/>
                  <a:gd name="connsiteX18" fmla="*/ 92750 w 1948886"/>
                  <a:gd name="connsiteY18" fmla="*/ 377095 h 506051"/>
                  <a:gd name="connsiteX19" fmla="*/ 60365 w 1948886"/>
                  <a:gd name="connsiteY19" fmla="*/ 384524 h 506051"/>
                  <a:gd name="connsiteX20" fmla="*/ 44648 w 1948886"/>
                  <a:gd name="connsiteY20" fmla="*/ 400717 h 506051"/>
                  <a:gd name="connsiteX21" fmla="*/ 41505 w 1948886"/>
                  <a:gd name="connsiteY21" fmla="*/ 419291 h 506051"/>
                  <a:gd name="connsiteX22" fmla="*/ 53602 w 1948886"/>
                  <a:gd name="connsiteY22" fmla="*/ 439960 h 506051"/>
                  <a:gd name="connsiteX23" fmla="*/ 72461 w 1948886"/>
                  <a:gd name="connsiteY23" fmla="*/ 453390 h 506051"/>
                  <a:gd name="connsiteX24" fmla="*/ 369356 w 1948886"/>
                  <a:gd name="connsiteY24" fmla="*/ 380714 h 506051"/>
                  <a:gd name="connsiteX25" fmla="*/ 704540 w 1948886"/>
                  <a:gd name="connsiteY25" fmla="*/ 122396 h 506051"/>
                  <a:gd name="connsiteX26" fmla="*/ 790742 w 1948886"/>
                  <a:gd name="connsiteY26" fmla="*/ 12478 h 506051"/>
                  <a:gd name="connsiteX27" fmla="*/ 809696 w 1948886"/>
                  <a:gd name="connsiteY27" fmla="*/ 0 h 506051"/>
                  <a:gd name="connsiteX28" fmla="*/ 1928313 w 1948886"/>
                  <a:gd name="connsiteY28" fmla="*/ 0 h 506051"/>
                  <a:gd name="connsiteX29" fmla="*/ 1948887 w 1948886"/>
                  <a:gd name="connsiteY29" fmla="*/ 20574 h 506051"/>
                  <a:gd name="connsiteX30" fmla="*/ 1928313 w 1948886"/>
                  <a:gd name="connsiteY30" fmla="*/ 41148 h 506051"/>
                  <a:gd name="connsiteX31" fmla="*/ 821984 w 1948886"/>
                  <a:gd name="connsiteY31" fmla="*/ 41148 h 5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48886" h="506051">
                    <a:moveTo>
                      <a:pt x="821984" y="41529"/>
                    </a:moveTo>
                    <a:cubicBezTo>
                      <a:pt x="803315" y="73533"/>
                      <a:pt x="772835" y="111252"/>
                      <a:pt x="734354" y="151162"/>
                    </a:cubicBezTo>
                    <a:cubicBezTo>
                      <a:pt x="646819" y="241840"/>
                      <a:pt x="516326" y="345186"/>
                      <a:pt x="389644" y="416719"/>
                    </a:cubicBezTo>
                    <a:cubicBezTo>
                      <a:pt x="259342" y="490347"/>
                      <a:pt x="131612" y="530257"/>
                      <a:pt x="53792" y="490157"/>
                    </a:cubicBezTo>
                    <a:cubicBezTo>
                      <a:pt x="43315" y="484823"/>
                      <a:pt x="33790" y="477965"/>
                      <a:pt x="25217" y="469773"/>
                    </a:cubicBezTo>
                    <a:cubicBezTo>
                      <a:pt x="11311" y="456343"/>
                      <a:pt x="3596" y="441389"/>
                      <a:pt x="1024" y="426339"/>
                    </a:cubicBezTo>
                    <a:cubicBezTo>
                      <a:pt x="-1738" y="410718"/>
                      <a:pt x="1214" y="395383"/>
                      <a:pt x="8358" y="381762"/>
                    </a:cubicBezTo>
                    <a:cubicBezTo>
                      <a:pt x="15216" y="368713"/>
                      <a:pt x="25789" y="357473"/>
                      <a:pt x="38838" y="349472"/>
                    </a:cubicBezTo>
                    <a:cubicBezTo>
                      <a:pt x="54935" y="339566"/>
                      <a:pt x="75033" y="334232"/>
                      <a:pt x="96464" y="336233"/>
                    </a:cubicBezTo>
                    <a:cubicBezTo>
                      <a:pt x="128087" y="339090"/>
                      <a:pt x="147614" y="356807"/>
                      <a:pt x="155424" y="376523"/>
                    </a:cubicBezTo>
                    <a:cubicBezTo>
                      <a:pt x="158377" y="384048"/>
                      <a:pt x="159615" y="391954"/>
                      <a:pt x="159234" y="399574"/>
                    </a:cubicBezTo>
                    <a:cubicBezTo>
                      <a:pt x="158853" y="407575"/>
                      <a:pt x="156472" y="415385"/>
                      <a:pt x="152376" y="422148"/>
                    </a:cubicBezTo>
                    <a:cubicBezTo>
                      <a:pt x="143327" y="437102"/>
                      <a:pt x="126468" y="446723"/>
                      <a:pt x="102846" y="443865"/>
                    </a:cubicBezTo>
                    <a:cubicBezTo>
                      <a:pt x="91511" y="442436"/>
                      <a:pt x="83510" y="432244"/>
                      <a:pt x="84844" y="420910"/>
                    </a:cubicBezTo>
                    <a:cubicBezTo>
                      <a:pt x="86177" y="409575"/>
                      <a:pt x="96464" y="401574"/>
                      <a:pt x="107799" y="402908"/>
                    </a:cubicBezTo>
                    <a:cubicBezTo>
                      <a:pt x="113133" y="403574"/>
                      <a:pt x="116181" y="402622"/>
                      <a:pt x="117229" y="400907"/>
                    </a:cubicBezTo>
                    <a:cubicBezTo>
                      <a:pt x="117705" y="400050"/>
                      <a:pt x="118086" y="398907"/>
                      <a:pt x="118086" y="397478"/>
                    </a:cubicBezTo>
                    <a:cubicBezTo>
                      <a:pt x="118181" y="395764"/>
                      <a:pt x="117800" y="393764"/>
                      <a:pt x="117038" y="391668"/>
                    </a:cubicBezTo>
                    <a:cubicBezTo>
                      <a:pt x="114276" y="384715"/>
                      <a:pt x="106370" y="378333"/>
                      <a:pt x="92750" y="377095"/>
                    </a:cubicBezTo>
                    <a:cubicBezTo>
                      <a:pt x="80748" y="376047"/>
                      <a:pt x="69413" y="379000"/>
                      <a:pt x="60365" y="384524"/>
                    </a:cubicBezTo>
                    <a:cubicBezTo>
                      <a:pt x="53411" y="388811"/>
                      <a:pt x="47982" y="394430"/>
                      <a:pt x="44648" y="400717"/>
                    </a:cubicBezTo>
                    <a:cubicBezTo>
                      <a:pt x="41696" y="406432"/>
                      <a:pt x="40457" y="412814"/>
                      <a:pt x="41505" y="419291"/>
                    </a:cubicBezTo>
                    <a:cubicBezTo>
                      <a:pt x="42648" y="425958"/>
                      <a:pt x="46458" y="433102"/>
                      <a:pt x="53602" y="439960"/>
                    </a:cubicBezTo>
                    <a:cubicBezTo>
                      <a:pt x="59222" y="445389"/>
                      <a:pt x="65508" y="449866"/>
                      <a:pt x="72461" y="453390"/>
                    </a:cubicBezTo>
                    <a:cubicBezTo>
                      <a:pt x="135993" y="486156"/>
                      <a:pt x="250103" y="448056"/>
                      <a:pt x="369356" y="380714"/>
                    </a:cubicBezTo>
                    <a:cubicBezTo>
                      <a:pt x="492419" y="311277"/>
                      <a:pt x="619292" y="210693"/>
                      <a:pt x="704540" y="122396"/>
                    </a:cubicBezTo>
                    <a:cubicBezTo>
                      <a:pt x="744355" y="81153"/>
                      <a:pt x="774740" y="42958"/>
                      <a:pt x="790742" y="12478"/>
                    </a:cubicBezTo>
                    <a:cubicBezTo>
                      <a:pt x="793885" y="5143"/>
                      <a:pt x="801219" y="0"/>
                      <a:pt x="809696" y="0"/>
                    </a:cubicBezTo>
                    <a:lnTo>
                      <a:pt x="1928313" y="0"/>
                    </a:lnTo>
                    <a:cubicBezTo>
                      <a:pt x="1939742" y="0"/>
                      <a:pt x="1948887" y="9239"/>
                      <a:pt x="1948887" y="20574"/>
                    </a:cubicBezTo>
                    <a:cubicBezTo>
                      <a:pt x="1948887" y="32004"/>
                      <a:pt x="1939647" y="41148"/>
                      <a:pt x="1928313" y="41148"/>
                    </a:cubicBezTo>
                    <a:lnTo>
                      <a:pt x="821984" y="41148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C31A930-2BA4-A856-6BFB-2B428BA0498D}"/>
                  </a:ext>
                </a:extLst>
              </p:cNvPr>
              <p:cNvSpPr/>
              <p:nvPr/>
            </p:nvSpPr>
            <p:spPr>
              <a:xfrm>
                <a:off x="1925459" y="129330"/>
                <a:ext cx="830249" cy="505958"/>
              </a:xfrm>
              <a:custGeom>
                <a:avLst/>
                <a:gdLst>
                  <a:gd name="connsiteX0" fmla="*/ 2305 w 830249"/>
                  <a:gd name="connsiteY0" fmla="*/ 30023 h 505958"/>
                  <a:gd name="connsiteX1" fmla="*/ 11164 w 830249"/>
                  <a:gd name="connsiteY1" fmla="*/ 2305 h 505958"/>
                  <a:gd name="connsiteX2" fmla="*/ 38881 w 830249"/>
                  <a:gd name="connsiteY2" fmla="*/ 11163 h 505958"/>
                  <a:gd name="connsiteX3" fmla="*/ 125654 w 830249"/>
                  <a:gd name="connsiteY3" fmla="*/ 122320 h 505958"/>
                  <a:gd name="connsiteX4" fmla="*/ 460839 w 830249"/>
                  <a:gd name="connsiteY4" fmla="*/ 380638 h 505958"/>
                  <a:gd name="connsiteX5" fmla="*/ 757733 w 830249"/>
                  <a:gd name="connsiteY5" fmla="*/ 453314 h 505958"/>
                  <a:gd name="connsiteX6" fmla="*/ 776592 w 830249"/>
                  <a:gd name="connsiteY6" fmla="*/ 439884 h 505958"/>
                  <a:gd name="connsiteX7" fmla="*/ 788689 w 830249"/>
                  <a:gd name="connsiteY7" fmla="*/ 419214 h 505958"/>
                  <a:gd name="connsiteX8" fmla="*/ 785546 w 830249"/>
                  <a:gd name="connsiteY8" fmla="*/ 400641 h 505958"/>
                  <a:gd name="connsiteX9" fmla="*/ 769830 w 830249"/>
                  <a:gd name="connsiteY9" fmla="*/ 384448 h 505958"/>
                  <a:gd name="connsiteX10" fmla="*/ 737445 w 830249"/>
                  <a:gd name="connsiteY10" fmla="*/ 377019 h 505958"/>
                  <a:gd name="connsiteX11" fmla="*/ 713156 w 830249"/>
                  <a:gd name="connsiteY11" fmla="*/ 391592 h 505958"/>
                  <a:gd name="connsiteX12" fmla="*/ 712108 w 830249"/>
                  <a:gd name="connsiteY12" fmla="*/ 397402 h 505958"/>
                  <a:gd name="connsiteX13" fmla="*/ 712965 w 830249"/>
                  <a:gd name="connsiteY13" fmla="*/ 400831 h 505958"/>
                  <a:gd name="connsiteX14" fmla="*/ 722395 w 830249"/>
                  <a:gd name="connsiteY14" fmla="*/ 402831 h 505958"/>
                  <a:gd name="connsiteX15" fmla="*/ 745350 w 830249"/>
                  <a:gd name="connsiteY15" fmla="*/ 420834 h 505958"/>
                  <a:gd name="connsiteX16" fmla="*/ 727443 w 830249"/>
                  <a:gd name="connsiteY16" fmla="*/ 443789 h 505958"/>
                  <a:gd name="connsiteX17" fmla="*/ 677914 w 830249"/>
                  <a:gd name="connsiteY17" fmla="*/ 422072 h 505958"/>
                  <a:gd name="connsiteX18" fmla="*/ 671056 w 830249"/>
                  <a:gd name="connsiteY18" fmla="*/ 399498 h 505958"/>
                  <a:gd name="connsiteX19" fmla="*/ 674865 w 830249"/>
                  <a:gd name="connsiteY19" fmla="*/ 376447 h 505958"/>
                  <a:gd name="connsiteX20" fmla="*/ 733825 w 830249"/>
                  <a:gd name="connsiteY20" fmla="*/ 336156 h 505958"/>
                  <a:gd name="connsiteX21" fmla="*/ 791451 w 830249"/>
                  <a:gd name="connsiteY21" fmla="*/ 349396 h 505958"/>
                  <a:gd name="connsiteX22" fmla="*/ 821932 w 830249"/>
                  <a:gd name="connsiteY22" fmla="*/ 381686 h 505958"/>
                  <a:gd name="connsiteX23" fmla="*/ 829266 w 830249"/>
                  <a:gd name="connsiteY23" fmla="*/ 426263 h 505958"/>
                  <a:gd name="connsiteX24" fmla="*/ 805072 w 830249"/>
                  <a:gd name="connsiteY24" fmla="*/ 469697 h 505958"/>
                  <a:gd name="connsiteX25" fmla="*/ 776497 w 830249"/>
                  <a:gd name="connsiteY25" fmla="*/ 490080 h 505958"/>
                  <a:gd name="connsiteX26" fmla="*/ 440646 w 830249"/>
                  <a:gd name="connsiteY26" fmla="*/ 416547 h 505958"/>
                  <a:gd name="connsiteX27" fmla="*/ 95936 w 830249"/>
                  <a:gd name="connsiteY27" fmla="*/ 150990 h 505958"/>
                  <a:gd name="connsiteX28" fmla="*/ 2305 w 830249"/>
                  <a:gd name="connsiteY28" fmla="*/ 30023 h 50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0249" h="505958">
                    <a:moveTo>
                      <a:pt x="2305" y="30023"/>
                    </a:moveTo>
                    <a:cubicBezTo>
                      <a:pt x="-2934" y="19926"/>
                      <a:pt x="1067" y="7544"/>
                      <a:pt x="11164" y="2305"/>
                    </a:cubicBezTo>
                    <a:cubicBezTo>
                      <a:pt x="21260" y="-2934"/>
                      <a:pt x="33642" y="1067"/>
                      <a:pt x="38881" y="11163"/>
                    </a:cubicBezTo>
                    <a:cubicBezTo>
                      <a:pt x="54693" y="41834"/>
                      <a:pt x="85268" y="80410"/>
                      <a:pt x="125654" y="122320"/>
                    </a:cubicBezTo>
                    <a:cubicBezTo>
                      <a:pt x="210807" y="210617"/>
                      <a:pt x="337776" y="311106"/>
                      <a:pt x="460839" y="380638"/>
                    </a:cubicBezTo>
                    <a:cubicBezTo>
                      <a:pt x="580092" y="447980"/>
                      <a:pt x="694201" y="486080"/>
                      <a:pt x="757733" y="453314"/>
                    </a:cubicBezTo>
                    <a:cubicBezTo>
                      <a:pt x="764686" y="449694"/>
                      <a:pt x="770973" y="445313"/>
                      <a:pt x="776592" y="439884"/>
                    </a:cubicBezTo>
                    <a:cubicBezTo>
                      <a:pt x="783736" y="433026"/>
                      <a:pt x="787546" y="425882"/>
                      <a:pt x="788689" y="419214"/>
                    </a:cubicBezTo>
                    <a:cubicBezTo>
                      <a:pt x="789832" y="412737"/>
                      <a:pt x="788594" y="406356"/>
                      <a:pt x="785546" y="400641"/>
                    </a:cubicBezTo>
                    <a:cubicBezTo>
                      <a:pt x="782212" y="394354"/>
                      <a:pt x="776783" y="388734"/>
                      <a:pt x="769830" y="384448"/>
                    </a:cubicBezTo>
                    <a:cubicBezTo>
                      <a:pt x="760781" y="378924"/>
                      <a:pt x="749541" y="375876"/>
                      <a:pt x="737445" y="377019"/>
                    </a:cubicBezTo>
                    <a:cubicBezTo>
                      <a:pt x="723824" y="378257"/>
                      <a:pt x="715918" y="384639"/>
                      <a:pt x="713156" y="391592"/>
                    </a:cubicBezTo>
                    <a:cubicBezTo>
                      <a:pt x="712299" y="393687"/>
                      <a:pt x="712013" y="395688"/>
                      <a:pt x="712108" y="397402"/>
                    </a:cubicBezTo>
                    <a:cubicBezTo>
                      <a:pt x="712204" y="398736"/>
                      <a:pt x="712489" y="399974"/>
                      <a:pt x="712965" y="400831"/>
                    </a:cubicBezTo>
                    <a:cubicBezTo>
                      <a:pt x="714013" y="402546"/>
                      <a:pt x="717061" y="403498"/>
                      <a:pt x="722395" y="402831"/>
                    </a:cubicBezTo>
                    <a:cubicBezTo>
                      <a:pt x="733730" y="401498"/>
                      <a:pt x="743922" y="409499"/>
                      <a:pt x="745350" y="420834"/>
                    </a:cubicBezTo>
                    <a:cubicBezTo>
                      <a:pt x="746684" y="432168"/>
                      <a:pt x="738683" y="442455"/>
                      <a:pt x="727443" y="443789"/>
                    </a:cubicBezTo>
                    <a:cubicBezTo>
                      <a:pt x="703726" y="446742"/>
                      <a:pt x="686962" y="437026"/>
                      <a:pt x="677914" y="422072"/>
                    </a:cubicBezTo>
                    <a:cubicBezTo>
                      <a:pt x="673818" y="415309"/>
                      <a:pt x="671437" y="407499"/>
                      <a:pt x="671056" y="399498"/>
                    </a:cubicBezTo>
                    <a:cubicBezTo>
                      <a:pt x="670674" y="391878"/>
                      <a:pt x="671913" y="383972"/>
                      <a:pt x="674865" y="376447"/>
                    </a:cubicBezTo>
                    <a:cubicBezTo>
                      <a:pt x="682676" y="356730"/>
                      <a:pt x="702202" y="339014"/>
                      <a:pt x="733825" y="336156"/>
                    </a:cubicBezTo>
                    <a:cubicBezTo>
                      <a:pt x="755257" y="334251"/>
                      <a:pt x="775354" y="339490"/>
                      <a:pt x="791451" y="349396"/>
                    </a:cubicBezTo>
                    <a:cubicBezTo>
                      <a:pt x="804501" y="357397"/>
                      <a:pt x="815169" y="368637"/>
                      <a:pt x="821932" y="381686"/>
                    </a:cubicBezTo>
                    <a:cubicBezTo>
                      <a:pt x="829075" y="395307"/>
                      <a:pt x="831933" y="410642"/>
                      <a:pt x="829266" y="426263"/>
                    </a:cubicBezTo>
                    <a:cubicBezTo>
                      <a:pt x="826694" y="441217"/>
                      <a:pt x="818979" y="456171"/>
                      <a:pt x="805072" y="469697"/>
                    </a:cubicBezTo>
                    <a:cubicBezTo>
                      <a:pt x="796500" y="477984"/>
                      <a:pt x="786975" y="484746"/>
                      <a:pt x="776497" y="490080"/>
                    </a:cubicBezTo>
                    <a:cubicBezTo>
                      <a:pt x="698678" y="530181"/>
                      <a:pt x="570948" y="490176"/>
                      <a:pt x="440646" y="416547"/>
                    </a:cubicBezTo>
                    <a:cubicBezTo>
                      <a:pt x="314058" y="345015"/>
                      <a:pt x="183471" y="241668"/>
                      <a:pt x="95936" y="150990"/>
                    </a:cubicBezTo>
                    <a:cubicBezTo>
                      <a:pt x="52978" y="106223"/>
                      <a:pt x="19927" y="64218"/>
                      <a:pt x="2305" y="30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54" name="图形 214">
              <a:extLst>
                <a:ext uri="{FF2B5EF4-FFF2-40B4-BE49-F238E27FC236}">
                  <a16:creationId xmlns:a16="http://schemas.microsoft.com/office/drawing/2014/main" id="{A11FC4DA-C78B-24C1-94FA-24EA59AB7602}"/>
                </a:ext>
              </a:extLst>
            </p:cNvPr>
            <p:cNvGrpSpPr/>
            <p:nvPr/>
          </p:nvGrpSpPr>
          <p:grpSpPr>
            <a:xfrm>
              <a:off x="4440643" y="2580940"/>
              <a:ext cx="120205" cy="187356"/>
              <a:chOff x="1164716" y="1449324"/>
              <a:chExt cx="120205" cy="187356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8A86F30-8115-771D-A2C3-A747942E58BF}"/>
                  </a:ext>
                </a:extLst>
              </p:cNvPr>
              <p:cNvSpPr/>
              <p:nvPr/>
            </p:nvSpPr>
            <p:spPr>
              <a:xfrm>
                <a:off x="1165764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575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28A26BE-9663-633E-FC78-7A52FEA3836F}"/>
                  </a:ext>
                </a:extLst>
              </p:cNvPr>
              <p:cNvSpPr/>
              <p:nvPr/>
            </p:nvSpPr>
            <p:spPr>
              <a:xfrm>
                <a:off x="1164716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244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1057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632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30953322-703C-F56D-5D4C-E552E056C0B8}"/>
                  </a:ext>
                </a:extLst>
              </p:cNvPr>
              <p:cNvSpPr/>
              <p:nvPr/>
            </p:nvSpPr>
            <p:spPr>
              <a:xfrm rot="-555871">
                <a:off x="1199601" y="1499149"/>
                <a:ext cx="50484" cy="50484"/>
              </a:xfrm>
              <a:custGeom>
                <a:avLst/>
                <a:gdLst>
                  <a:gd name="connsiteX0" fmla="*/ 50485 w 50484"/>
                  <a:gd name="connsiteY0" fmla="*/ 25242 h 50484"/>
                  <a:gd name="connsiteX1" fmla="*/ 25242 w 50484"/>
                  <a:gd name="connsiteY1" fmla="*/ 50485 h 50484"/>
                  <a:gd name="connsiteX2" fmla="*/ 0 w 50484"/>
                  <a:gd name="connsiteY2" fmla="*/ 25242 h 50484"/>
                  <a:gd name="connsiteX3" fmla="*/ 25242 w 50484"/>
                  <a:gd name="connsiteY3" fmla="*/ 0 h 50484"/>
                  <a:gd name="connsiteX4" fmla="*/ 50485 w 50484"/>
                  <a:gd name="connsiteY4" fmla="*/ 25242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4" h="50484">
                    <a:moveTo>
                      <a:pt x="50485" y="25242"/>
                    </a:moveTo>
                    <a:cubicBezTo>
                      <a:pt x="50485" y="39183"/>
                      <a:pt x="39183" y="50485"/>
                      <a:pt x="25242" y="50485"/>
                    </a:cubicBezTo>
                    <a:cubicBezTo>
                      <a:pt x="11302" y="50485"/>
                      <a:pt x="0" y="39183"/>
                      <a:pt x="0" y="25242"/>
                    </a:cubicBezTo>
                    <a:cubicBezTo>
                      <a:pt x="0" y="11301"/>
                      <a:pt x="11302" y="0"/>
                      <a:pt x="25242" y="0"/>
                    </a:cubicBezTo>
                    <a:cubicBezTo>
                      <a:pt x="39184" y="0"/>
                      <a:pt x="50485" y="11301"/>
                      <a:pt x="50485" y="2524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14">
              <a:extLst>
                <a:ext uri="{FF2B5EF4-FFF2-40B4-BE49-F238E27FC236}">
                  <a16:creationId xmlns:a16="http://schemas.microsoft.com/office/drawing/2014/main" id="{3376B86B-23F1-7CC6-EBE1-60F0029CA58F}"/>
                </a:ext>
              </a:extLst>
            </p:cNvPr>
            <p:cNvGrpSpPr/>
            <p:nvPr/>
          </p:nvGrpSpPr>
          <p:grpSpPr>
            <a:xfrm>
              <a:off x="4746777" y="2580940"/>
              <a:ext cx="120205" cy="187356"/>
              <a:chOff x="1470850" y="1449324"/>
              <a:chExt cx="120205" cy="187356"/>
            </a:xfrm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CC5F9485-FC18-CA84-C72F-B343BF83C23F}"/>
                  </a:ext>
                </a:extLst>
              </p:cNvPr>
              <p:cNvSpPr/>
              <p:nvPr/>
            </p:nvSpPr>
            <p:spPr>
              <a:xfrm>
                <a:off x="1471898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479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B8D5C9B-67FF-953A-F92D-A9ED05341EA9}"/>
                  </a:ext>
                </a:extLst>
              </p:cNvPr>
              <p:cNvSpPr/>
              <p:nvPr/>
            </p:nvSpPr>
            <p:spPr>
              <a:xfrm>
                <a:off x="1470850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149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0961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536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51E97844-4734-11D2-E740-61FA26EFB405}"/>
                  </a:ext>
                </a:extLst>
              </p:cNvPr>
              <p:cNvSpPr/>
              <p:nvPr/>
            </p:nvSpPr>
            <p:spPr>
              <a:xfrm>
                <a:off x="1505711" y="1499044"/>
                <a:ext cx="50482" cy="50482"/>
              </a:xfrm>
              <a:custGeom>
                <a:avLst/>
                <a:gdLst>
                  <a:gd name="connsiteX0" fmla="*/ 50483 w 50482"/>
                  <a:gd name="connsiteY0" fmla="*/ 25241 h 50482"/>
                  <a:gd name="connsiteX1" fmla="*/ 25241 w 50482"/>
                  <a:gd name="connsiteY1" fmla="*/ 50482 h 50482"/>
                  <a:gd name="connsiteX2" fmla="*/ 0 w 50482"/>
                  <a:gd name="connsiteY2" fmla="*/ 25241 h 50482"/>
                  <a:gd name="connsiteX3" fmla="*/ 25241 w 50482"/>
                  <a:gd name="connsiteY3" fmla="*/ 0 h 50482"/>
                  <a:gd name="connsiteX4" fmla="*/ 50483 w 50482"/>
                  <a:gd name="connsiteY4" fmla="*/ 25241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" h="50482">
                    <a:moveTo>
                      <a:pt x="50483" y="25241"/>
                    </a:moveTo>
                    <a:cubicBezTo>
                      <a:pt x="50483" y="39182"/>
                      <a:pt x="39182" y="50482"/>
                      <a:pt x="25241" y="50482"/>
                    </a:cubicBezTo>
                    <a:cubicBezTo>
                      <a:pt x="11301" y="50482"/>
                      <a:pt x="0" y="39182"/>
                      <a:pt x="0" y="25241"/>
                    </a:cubicBezTo>
                    <a:cubicBezTo>
                      <a:pt x="0" y="11301"/>
                      <a:pt x="11301" y="0"/>
                      <a:pt x="25241" y="0"/>
                    </a:cubicBezTo>
                    <a:cubicBezTo>
                      <a:pt x="39182" y="0"/>
                      <a:pt x="50483" y="11301"/>
                      <a:pt x="50483" y="25241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14">
              <a:extLst>
                <a:ext uri="{FF2B5EF4-FFF2-40B4-BE49-F238E27FC236}">
                  <a16:creationId xmlns:a16="http://schemas.microsoft.com/office/drawing/2014/main" id="{97EBE1CF-97E1-5609-8623-30D207DAA45A}"/>
                </a:ext>
              </a:extLst>
            </p:cNvPr>
            <p:cNvGrpSpPr/>
            <p:nvPr/>
          </p:nvGrpSpPr>
          <p:grpSpPr>
            <a:xfrm>
              <a:off x="3613016" y="3406948"/>
              <a:ext cx="2081593" cy="246316"/>
              <a:chOff x="337089" y="2275332"/>
              <a:chExt cx="2081593" cy="246316"/>
            </a:xfrm>
          </p:grpSpPr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3209707-D3DA-800B-8261-54BF2C70AECC}"/>
                  </a:ext>
                </a:extLst>
              </p:cNvPr>
              <p:cNvSpPr/>
              <p:nvPr/>
            </p:nvSpPr>
            <p:spPr>
              <a:xfrm>
                <a:off x="484917" y="2275332"/>
                <a:ext cx="1785937" cy="77152"/>
              </a:xfrm>
              <a:custGeom>
                <a:avLst/>
                <a:gdLst>
                  <a:gd name="connsiteX0" fmla="*/ 0 w 1785937"/>
                  <a:gd name="connsiteY0" fmla="*/ 77152 h 77152"/>
                  <a:gd name="connsiteX1" fmla="*/ 1785938 w 1785937"/>
                  <a:gd name="connsiteY1" fmla="*/ 77152 h 77152"/>
                  <a:gd name="connsiteX2" fmla="*/ 1785938 w 1785937"/>
                  <a:gd name="connsiteY2" fmla="*/ 38576 h 77152"/>
                  <a:gd name="connsiteX3" fmla="*/ 1747361 w 1785937"/>
                  <a:gd name="connsiteY3" fmla="*/ 0 h 77152"/>
                  <a:gd name="connsiteX4" fmla="*/ 38576 w 1785937"/>
                  <a:gd name="connsiteY4" fmla="*/ 0 h 77152"/>
                  <a:gd name="connsiteX5" fmla="*/ 0 w 1785937"/>
                  <a:gd name="connsiteY5" fmla="*/ 38576 h 77152"/>
                  <a:gd name="connsiteX6" fmla="*/ 0 w 1785937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5937" h="77152">
                    <a:moveTo>
                      <a:pt x="0" y="77152"/>
                    </a:moveTo>
                    <a:lnTo>
                      <a:pt x="1785938" y="77152"/>
                    </a:lnTo>
                    <a:lnTo>
                      <a:pt x="1785938" y="38576"/>
                    </a:lnTo>
                    <a:cubicBezTo>
                      <a:pt x="1785938" y="17335"/>
                      <a:pt x="1768602" y="0"/>
                      <a:pt x="1747361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ED3817C-63E4-8342-9CC4-26388DA2EAE6}"/>
                  </a:ext>
                </a:extLst>
              </p:cNvPr>
              <p:cNvSpPr/>
              <p:nvPr/>
            </p:nvSpPr>
            <p:spPr>
              <a:xfrm>
                <a:off x="442817" y="2325909"/>
                <a:ext cx="1870233" cy="77152"/>
              </a:xfrm>
              <a:custGeom>
                <a:avLst/>
                <a:gdLst>
                  <a:gd name="connsiteX0" fmla="*/ 0 w 1870233"/>
                  <a:gd name="connsiteY0" fmla="*/ 77152 h 77152"/>
                  <a:gd name="connsiteX1" fmla="*/ 1870234 w 1870233"/>
                  <a:gd name="connsiteY1" fmla="*/ 77152 h 77152"/>
                  <a:gd name="connsiteX2" fmla="*/ 1870234 w 1870233"/>
                  <a:gd name="connsiteY2" fmla="*/ 38576 h 77152"/>
                  <a:gd name="connsiteX3" fmla="*/ 1831657 w 1870233"/>
                  <a:gd name="connsiteY3" fmla="*/ 0 h 77152"/>
                  <a:gd name="connsiteX4" fmla="*/ 38576 w 1870233"/>
                  <a:gd name="connsiteY4" fmla="*/ 0 h 77152"/>
                  <a:gd name="connsiteX5" fmla="*/ 0 w 1870233"/>
                  <a:gd name="connsiteY5" fmla="*/ 38576 h 77152"/>
                  <a:gd name="connsiteX6" fmla="*/ 0 w 1870233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0233" h="77152">
                    <a:moveTo>
                      <a:pt x="0" y="77152"/>
                    </a:moveTo>
                    <a:lnTo>
                      <a:pt x="1870234" y="77152"/>
                    </a:lnTo>
                    <a:lnTo>
                      <a:pt x="1870234" y="38576"/>
                    </a:lnTo>
                    <a:cubicBezTo>
                      <a:pt x="1870234" y="17335"/>
                      <a:pt x="1852898" y="0"/>
                      <a:pt x="1831657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0BE19DC8-A56C-4337-F3BF-B491AA31AD31}"/>
                  </a:ext>
                </a:extLst>
              </p:cNvPr>
              <p:cNvSpPr/>
              <p:nvPr/>
            </p:nvSpPr>
            <p:spPr>
              <a:xfrm>
                <a:off x="337089" y="2402966"/>
                <a:ext cx="2081593" cy="118681"/>
              </a:xfrm>
              <a:custGeom>
                <a:avLst/>
                <a:gdLst>
                  <a:gd name="connsiteX0" fmla="*/ 95 w 2081593"/>
                  <a:gd name="connsiteY0" fmla="*/ 118681 h 118681"/>
                  <a:gd name="connsiteX1" fmla="*/ 2081593 w 2081593"/>
                  <a:gd name="connsiteY1" fmla="*/ 118681 h 118681"/>
                  <a:gd name="connsiteX2" fmla="*/ 2081593 w 2081593"/>
                  <a:gd name="connsiteY2" fmla="*/ 59341 h 118681"/>
                  <a:gd name="connsiteX3" fmla="*/ 2022253 w 2081593"/>
                  <a:gd name="connsiteY3" fmla="*/ 0 h 118681"/>
                  <a:gd name="connsiteX4" fmla="*/ 59341 w 2081593"/>
                  <a:gd name="connsiteY4" fmla="*/ 0 h 118681"/>
                  <a:gd name="connsiteX5" fmla="*/ 0 w 2081593"/>
                  <a:gd name="connsiteY5" fmla="*/ 59341 h 118681"/>
                  <a:gd name="connsiteX6" fmla="*/ 0 w 2081593"/>
                  <a:gd name="connsiteY6" fmla="*/ 1186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1593" h="118681">
                    <a:moveTo>
                      <a:pt x="95" y="118681"/>
                    </a:moveTo>
                    <a:lnTo>
                      <a:pt x="2081593" y="118681"/>
                    </a:lnTo>
                    <a:lnTo>
                      <a:pt x="2081593" y="59341"/>
                    </a:lnTo>
                    <a:cubicBezTo>
                      <a:pt x="2081593" y="26765"/>
                      <a:pt x="2054924" y="0"/>
                      <a:pt x="2022253" y="0"/>
                    </a:cubicBezTo>
                    <a:lnTo>
                      <a:pt x="59341" y="0"/>
                    </a:lnTo>
                    <a:cubicBezTo>
                      <a:pt x="26765" y="0"/>
                      <a:pt x="0" y="26670"/>
                      <a:pt x="0" y="59341"/>
                    </a:cubicBezTo>
                    <a:lnTo>
                      <a:pt x="0" y="118681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76BD49F-1E00-BED6-D8E8-EB21951C7E8B}"/>
                  </a:ext>
                </a:extLst>
              </p:cNvPr>
              <p:cNvSpPr/>
              <p:nvPr/>
            </p:nvSpPr>
            <p:spPr>
              <a:xfrm>
                <a:off x="440150" y="2395537"/>
                <a:ext cx="1875567" cy="15430"/>
              </a:xfrm>
              <a:custGeom>
                <a:avLst/>
                <a:gdLst>
                  <a:gd name="connsiteX0" fmla="*/ 0 w 1875567"/>
                  <a:gd name="connsiteY0" fmla="*/ 0 h 15430"/>
                  <a:gd name="connsiteX1" fmla="*/ 1875568 w 1875567"/>
                  <a:gd name="connsiteY1" fmla="*/ 0 h 15430"/>
                  <a:gd name="connsiteX2" fmla="*/ 1875568 w 1875567"/>
                  <a:gd name="connsiteY2" fmla="*/ 15430 h 15430"/>
                  <a:gd name="connsiteX3" fmla="*/ 0 w 1875567"/>
                  <a:gd name="connsiteY3" fmla="*/ 15430 h 1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567" h="15430">
                    <a:moveTo>
                      <a:pt x="0" y="0"/>
                    </a:moveTo>
                    <a:lnTo>
                      <a:pt x="1875568" y="0"/>
                    </a:lnTo>
                    <a:lnTo>
                      <a:pt x="1875568" y="15430"/>
                    </a:lnTo>
                    <a:lnTo>
                      <a:pt x="0" y="15430"/>
                    </a:lnTo>
                    <a:close/>
                  </a:path>
                </a:pathLst>
              </a:custGeom>
              <a:solidFill>
                <a:srgbClr val="7316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14" name="图形 130">
            <a:extLst>
              <a:ext uri="{FF2B5EF4-FFF2-40B4-BE49-F238E27FC236}">
                <a16:creationId xmlns:a16="http://schemas.microsoft.com/office/drawing/2014/main" id="{BF6763E6-A327-C089-0FD5-EE27C4554996}"/>
              </a:ext>
            </a:extLst>
          </p:cNvPr>
          <p:cNvGrpSpPr/>
          <p:nvPr/>
        </p:nvGrpSpPr>
        <p:grpSpPr>
          <a:xfrm>
            <a:off x="853553" y="4016312"/>
            <a:ext cx="3708032" cy="1721561"/>
            <a:chOff x="9741431" y="3031756"/>
            <a:chExt cx="495351" cy="229981"/>
          </a:xfrm>
        </p:grpSpPr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BC1796-E148-9384-255B-7CCA46B781D1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6" name="图形 130">
              <a:extLst>
                <a:ext uri="{FF2B5EF4-FFF2-40B4-BE49-F238E27FC236}">
                  <a16:creationId xmlns:a16="http://schemas.microsoft.com/office/drawing/2014/main" id="{F3E120F4-F7A0-48DB-052D-53C672DECEB6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06E69BC2-533C-4D41-1338-699A6AD9E02C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A457AF57-346F-DFC3-8A6C-B6A2056D284F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1" name="图形 130">
            <a:extLst>
              <a:ext uri="{FF2B5EF4-FFF2-40B4-BE49-F238E27FC236}">
                <a16:creationId xmlns:a16="http://schemas.microsoft.com/office/drawing/2014/main" id="{EAE768AE-DDF1-E99B-0A6A-B42008AFE77B}"/>
              </a:ext>
            </a:extLst>
          </p:cNvPr>
          <p:cNvGrpSpPr/>
          <p:nvPr/>
        </p:nvGrpSpPr>
        <p:grpSpPr>
          <a:xfrm flipH="1">
            <a:off x="4595290" y="3998966"/>
            <a:ext cx="3798266" cy="1721561"/>
            <a:chOff x="9741431" y="3031756"/>
            <a:chExt cx="495351" cy="229981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869C0FA-4EF8-1E3D-C802-E52ACEF161E6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33" name="图形 130">
              <a:extLst>
                <a:ext uri="{FF2B5EF4-FFF2-40B4-BE49-F238E27FC236}">
                  <a16:creationId xmlns:a16="http://schemas.microsoft.com/office/drawing/2014/main" id="{6B69A1B7-3B1B-8AE6-12AB-CDBD4B3CA5DB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7BE7CD4-6754-0F98-6601-030AC166F1B0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8EF484D-B7BA-162B-19AB-77CF460D0189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20" name="图形 130">
            <a:extLst>
              <a:ext uri="{FF2B5EF4-FFF2-40B4-BE49-F238E27FC236}">
                <a16:creationId xmlns:a16="http://schemas.microsoft.com/office/drawing/2014/main" id="{C32101CB-1DD1-557F-01E7-D6B3CC02E8EB}"/>
              </a:ext>
            </a:extLst>
          </p:cNvPr>
          <p:cNvGrpSpPr/>
          <p:nvPr/>
        </p:nvGrpSpPr>
        <p:grpSpPr>
          <a:xfrm>
            <a:off x="-1394565" y="4500890"/>
            <a:ext cx="3707965" cy="1721561"/>
            <a:chOff x="9583437" y="2919908"/>
            <a:chExt cx="495342" cy="229981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273652A-E834-EAD4-B64D-9CF84DF4D036}"/>
                </a:ext>
              </a:extLst>
            </p:cNvPr>
            <p:cNvSpPr/>
            <p:nvPr/>
          </p:nvSpPr>
          <p:spPr>
            <a:xfrm>
              <a:off x="9586565" y="2923034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3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3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31"/>
                    <a:pt x="46505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2" name="图形 130">
              <a:extLst>
                <a:ext uri="{FF2B5EF4-FFF2-40B4-BE49-F238E27FC236}">
                  <a16:creationId xmlns:a16="http://schemas.microsoft.com/office/drawing/2014/main" id="{6CBF5A19-ED99-6890-865B-BB4D445E5D0B}"/>
                </a:ext>
              </a:extLst>
            </p:cNvPr>
            <p:cNvGrpSpPr/>
            <p:nvPr/>
          </p:nvGrpSpPr>
          <p:grpSpPr>
            <a:xfrm>
              <a:off x="9583437" y="2919908"/>
              <a:ext cx="495342" cy="229981"/>
              <a:chOff x="9583437" y="2919908"/>
              <a:chExt cx="495342" cy="229981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2C1C381-E343-C607-16B9-CAB5CFFFAE69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D88A555-1F8B-8CBE-C038-6748C7AC7CD6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02" name="图形 130">
            <a:extLst>
              <a:ext uri="{FF2B5EF4-FFF2-40B4-BE49-F238E27FC236}">
                <a16:creationId xmlns:a16="http://schemas.microsoft.com/office/drawing/2014/main" id="{912DF3EF-E254-F22A-ECA1-45A8C3502E67}"/>
              </a:ext>
            </a:extLst>
          </p:cNvPr>
          <p:cNvGrpSpPr/>
          <p:nvPr/>
        </p:nvGrpSpPr>
        <p:grpSpPr>
          <a:xfrm>
            <a:off x="7277388" y="4532356"/>
            <a:ext cx="3002485" cy="1394228"/>
            <a:chOff x="10884381" y="3096952"/>
            <a:chExt cx="401098" cy="186253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50B56F8-B38C-3ED1-715A-C9527021A502}"/>
                </a:ext>
              </a:extLst>
            </p:cNvPr>
            <p:cNvSpPr/>
            <p:nvPr/>
          </p:nvSpPr>
          <p:spPr>
            <a:xfrm>
              <a:off x="10886881" y="3099505"/>
              <a:ext cx="396085" cy="181184"/>
            </a:xfrm>
            <a:custGeom>
              <a:avLst/>
              <a:gdLst>
                <a:gd name="connsiteX0" fmla="*/ 343567 w 396085"/>
                <a:gd name="connsiteY0" fmla="*/ 84536 h 181184"/>
                <a:gd name="connsiteX1" fmla="*/ 326672 w 396085"/>
                <a:gd name="connsiteY1" fmla="*/ 95606 h 181184"/>
                <a:gd name="connsiteX2" fmla="*/ 300569 w 396085"/>
                <a:gd name="connsiteY2" fmla="*/ 87714 h 181184"/>
                <a:gd name="connsiteX3" fmla="*/ 281842 w 396085"/>
                <a:gd name="connsiteY3" fmla="*/ 66278 h 181184"/>
                <a:gd name="connsiteX4" fmla="*/ 199588 w 396085"/>
                <a:gd name="connsiteY4" fmla="*/ 42963 h 181184"/>
                <a:gd name="connsiteX5" fmla="*/ 199259 w 396085"/>
                <a:gd name="connsiteY5" fmla="*/ 42978 h 181184"/>
                <a:gd name="connsiteX6" fmla="*/ 172718 w 396085"/>
                <a:gd name="connsiteY6" fmla="*/ 6400 h 181184"/>
                <a:gd name="connsiteX7" fmla="*/ 124991 w 396085"/>
                <a:gd name="connsiteY7" fmla="*/ 4192 h 181184"/>
                <a:gd name="connsiteX8" fmla="*/ 90856 w 396085"/>
                <a:gd name="connsiteY8" fmla="*/ 38234 h 181184"/>
                <a:gd name="connsiteX9" fmla="*/ 90762 w 396085"/>
                <a:gd name="connsiteY9" fmla="*/ 38296 h 181184"/>
                <a:gd name="connsiteX10" fmla="*/ 68057 w 396085"/>
                <a:gd name="connsiteY10" fmla="*/ 25018 h 181184"/>
                <a:gd name="connsiteX11" fmla="*/ 30634 w 396085"/>
                <a:gd name="connsiteY11" fmla="*/ 45609 h 181184"/>
                <a:gd name="connsiteX12" fmla="*/ 42518 w 396085"/>
                <a:gd name="connsiteY12" fmla="*/ 86258 h 181184"/>
                <a:gd name="connsiteX13" fmla="*/ 1759 w 396085"/>
                <a:gd name="connsiteY13" fmla="*/ 112376 h 181184"/>
                <a:gd name="connsiteX14" fmla="*/ 16431 w 396085"/>
                <a:gd name="connsiteY14" fmla="*/ 159273 h 181184"/>
                <a:gd name="connsiteX15" fmla="*/ 65458 w 396085"/>
                <a:gd name="connsiteY15" fmla="*/ 170156 h 181184"/>
                <a:gd name="connsiteX16" fmla="*/ 90183 w 396085"/>
                <a:gd name="connsiteY16" fmla="*/ 157003 h 181184"/>
                <a:gd name="connsiteX17" fmla="*/ 98137 w 396085"/>
                <a:gd name="connsiteY17" fmla="*/ 144711 h 181184"/>
                <a:gd name="connsiteX18" fmla="*/ 98153 w 396085"/>
                <a:gd name="connsiteY18" fmla="*/ 144711 h 181184"/>
                <a:gd name="connsiteX19" fmla="*/ 98168 w 396085"/>
                <a:gd name="connsiteY19" fmla="*/ 144711 h 181184"/>
                <a:gd name="connsiteX20" fmla="*/ 132679 w 396085"/>
                <a:gd name="connsiteY20" fmla="*/ 179645 h 181184"/>
                <a:gd name="connsiteX21" fmla="*/ 181142 w 396085"/>
                <a:gd name="connsiteY21" fmla="*/ 165255 h 181184"/>
                <a:gd name="connsiteX22" fmla="*/ 230670 w 396085"/>
                <a:gd name="connsiteY22" fmla="*/ 171174 h 181184"/>
                <a:gd name="connsiteX23" fmla="*/ 264257 w 396085"/>
                <a:gd name="connsiteY23" fmla="*/ 134533 h 181184"/>
                <a:gd name="connsiteX24" fmla="*/ 265729 w 396085"/>
                <a:gd name="connsiteY24" fmla="*/ 124543 h 181184"/>
                <a:gd name="connsiteX25" fmla="*/ 266559 w 396085"/>
                <a:gd name="connsiteY25" fmla="*/ 125561 h 181184"/>
                <a:gd name="connsiteX26" fmla="*/ 296310 w 396085"/>
                <a:gd name="connsiteY26" fmla="*/ 138369 h 181184"/>
                <a:gd name="connsiteX27" fmla="*/ 327799 w 396085"/>
                <a:gd name="connsiteY27" fmla="*/ 131840 h 181184"/>
                <a:gd name="connsiteX28" fmla="*/ 348828 w 396085"/>
                <a:gd name="connsiteY28" fmla="*/ 110356 h 181184"/>
                <a:gd name="connsiteX29" fmla="*/ 368307 w 396085"/>
                <a:gd name="connsiteY29" fmla="*/ 87307 h 181184"/>
                <a:gd name="connsiteX30" fmla="*/ 396085 w 396085"/>
                <a:gd name="connsiteY30" fmla="*/ 77818 h 181184"/>
                <a:gd name="connsiteX31" fmla="*/ 343567 w 396085"/>
                <a:gd name="connsiteY31" fmla="*/ 84536 h 18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085" h="181184">
                  <a:moveTo>
                    <a:pt x="343567" y="84536"/>
                  </a:moveTo>
                  <a:cubicBezTo>
                    <a:pt x="338102" y="88529"/>
                    <a:pt x="333154" y="93649"/>
                    <a:pt x="326672" y="95606"/>
                  </a:cubicBezTo>
                  <a:cubicBezTo>
                    <a:pt x="317574" y="98331"/>
                    <a:pt x="307678" y="94009"/>
                    <a:pt x="300569" y="87714"/>
                  </a:cubicBezTo>
                  <a:cubicBezTo>
                    <a:pt x="293460" y="81420"/>
                    <a:pt x="288261" y="73277"/>
                    <a:pt x="281842" y="66278"/>
                  </a:cubicBezTo>
                  <a:cubicBezTo>
                    <a:pt x="261580" y="44137"/>
                    <a:pt x="228446" y="34758"/>
                    <a:pt x="199588" y="42963"/>
                  </a:cubicBezTo>
                  <a:lnTo>
                    <a:pt x="199259" y="42978"/>
                  </a:lnTo>
                  <a:cubicBezTo>
                    <a:pt x="196644" y="27602"/>
                    <a:pt x="186435" y="13775"/>
                    <a:pt x="172718" y="6400"/>
                  </a:cubicBezTo>
                  <a:cubicBezTo>
                    <a:pt x="158218" y="-1398"/>
                    <a:pt x="140242" y="-1993"/>
                    <a:pt x="124991" y="4192"/>
                  </a:cubicBezTo>
                  <a:cubicBezTo>
                    <a:pt x="109740" y="10377"/>
                    <a:pt x="97354" y="23061"/>
                    <a:pt x="90856" y="38234"/>
                  </a:cubicBezTo>
                  <a:lnTo>
                    <a:pt x="90762" y="38296"/>
                  </a:lnTo>
                  <a:cubicBezTo>
                    <a:pt x="85047" y="31360"/>
                    <a:pt x="76951" y="26349"/>
                    <a:pt x="68057" y="25018"/>
                  </a:cubicBezTo>
                  <a:cubicBezTo>
                    <a:pt x="52900" y="22748"/>
                    <a:pt x="36646" y="31516"/>
                    <a:pt x="30634" y="45609"/>
                  </a:cubicBezTo>
                  <a:cubicBezTo>
                    <a:pt x="24621" y="59702"/>
                    <a:pt x="29757" y="77787"/>
                    <a:pt x="42518" y="86258"/>
                  </a:cubicBezTo>
                  <a:cubicBezTo>
                    <a:pt x="25341" y="83784"/>
                    <a:pt x="6927" y="95810"/>
                    <a:pt x="1759" y="112376"/>
                  </a:cubicBezTo>
                  <a:cubicBezTo>
                    <a:pt x="-3408" y="128943"/>
                    <a:pt x="3200" y="148062"/>
                    <a:pt x="16431" y="159273"/>
                  </a:cubicBezTo>
                  <a:cubicBezTo>
                    <a:pt x="29663" y="170500"/>
                    <a:pt x="48531" y="174039"/>
                    <a:pt x="65458" y="170156"/>
                  </a:cubicBezTo>
                  <a:cubicBezTo>
                    <a:pt x="74681" y="168042"/>
                    <a:pt x="83559" y="163767"/>
                    <a:pt x="90183" y="157003"/>
                  </a:cubicBezTo>
                  <a:cubicBezTo>
                    <a:pt x="93612" y="153495"/>
                    <a:pt x="96352" y="149268"/>
                    <a:pt x="98137" y="144711"/>
                  </a:cubicBezTo>
                  <a:lnTo>
                    <a:pt x="98153" y="144711"/>
                  </a:lnTo>
                  <a:lnTo>
                    <a:pt x="98168" y="144711"/>
                  </a:lnTo>
                  <a:cubicBezTo>
                    <a:pt x="102443" y="161325"/>
                    <a:pt x="116081" y="175245"/>
                    <a:pt x="132679" y="179645"/>
                  </a:cubicBezTo>
                  <a:cubicBezTo>
                    <a:pt x="149810" y="184202"/>
                    <a:pt x="169273" y="178424"/>
                    <a:pt x="181142" y="165255"/>
                  </a:cubicBezTo>
                  <a:cubicBezTo>
                    <a:pt x="195313" y="175026"/>
                    <a:pt x="214510" y="177108"/>
                    <a:pt x="230670" y="171174"/>
                  </a:cubicBezTo>
                  <a:cubicBezTo>
                    <a:pt x="246829" y="165239"/>
                    <a:pt x="259747" y="151147"/>
                    <a:pt x="264257" y="134533"/>
                  </a:cubicBezTo>
                  <a:cubicBezTo>
                    <a:pt x="265134" y="131292"/>
                    <a:pt x="265666" y="127910"/>
                    <a:pt x="265729" y="124543"/>
                  </a:cubicBezTo>
                  <a:lnTo>
                    <a:pt x="266559" y="125561"/>
                  </a:lnTo>
                  <a:cubicBezTo>
                    <a:pt x="275140" y="132325"/>
                    <a:pt x="285459" y="137023"/>
                    <a:pt x="296310" y="138369"/>
                  </a:cubicBezTo>
                  <a:cubicBezTo>
                    <a:pt x="307161" y="139716"/>
                    <a:pt x="318513" y="137586"/>
                    <a:pt x="327799" y="131840"/>
                  </a:cubicBezTo>
                  <a:cubicBezTo>
                    <a:pt x="336380" y="126532"/>
                    <a:pt x="342847" y="118468"/>
                    <a:pt x="348828" y="110356"/>
                  </a:cubicBezTo>
                  <a:cubicBezTo>
                    <a:pt x="354825" y="102245"/>
                    <a:pt x="360603" y="93806"/>
                    <a:pt x="368307" y="87307"/>
                  </a:cubicBezTo>
                  <a:cubicBezTo>
                    <a:pt x="376011" y="80793"/>
                    <a:pt x="386111" y="76346"/>
                    <a:pt x="396085" y="77818"/>
                  </a:cubicBezTo>
                  <a:cubicBezTo>
                    <a:pt x="378939" y="71038"/>
                    <a:pt x="358427" y="73669"/>
                    <a:pt x="343567" y="84536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04" name="图形 130">
              <a:extLst>
                <a:ext uri="{FF2B5EF4-FFF2-40B4-BE49-F238E27FC236}">
                  <a16:creationId xmlns:a16="http://schemas.microsoft.com/office/drawing/2014/main" id="{83597C4B-062E-7EA6-BE9D-FF5099544048}"/>
                </a:ext>
              </a:extLst>
            </p:cNvPr>
            <p:cNvGrpSpPr/>
            <p:nvPr/>
          </p:nvGrpSpPr>
          <p:grpSpPr>
            <a:xfrm>
              <a:off x="10884381" y="3096952"/>
              <a:ext cx="401098" cy="186253"/>
              <a:chOff x="10884381" y="3096952"/>
              <a:chExt cx="401098" cy="186253"/>
            </a:xfrm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756E305C-1D70-8CAA-DDE2-57EC3367A45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533636B5-20E7-9533-456C-DC0D4C4DBB4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067DD167-366B-622A-8F52-1EAF3E53EAD8}"/>
              </a:ext>
            </a:extLst>
          </p:cNvPr>
          <p:cNvGrpSpPr/>
          <p:nvPr/>
        </p:nvGrpSpPr>
        <p:grpSpPr>
          <a:xfrm>
            <a:off x="604526" y="2189289"/>
            <a:ext cx="2173844" cy="2413484"/>
            <a:chOff x="223792" y="2327644"/>
            <a:chExt cx="2173844" cy="2413484"/>
          </a:xfrm>
        </p:grpSpPr>
        <p:grpSp>
          <p:nvGrpSpPr>
            <p:cNvPr id="106" name="图形 6">
              <a:extLst>
                <a:ext uri="{FF2B5EF4-FFF2-40B4-BE49-F238E27FC236}">
                  <a16:creationId xmlns:a16="http://schemas.microsoft.com/office/drawing/2014/main" id="{222A055C-BEB4-6871-490C-7933667A36B0}"/>
                </a:ext>
              </a:extLst>
            </p:cNvPr>
            <p:cNvGrpSpPr/>
            <p:nvPr/>
          </p:nvGrpSpPr>
          <p:grpSpPr>
            <a:xfrm>
              <a:off x="309394" y="3613221"/>
              <a:ext cx="1574544" cy="1127907"/>
              <a:chOff x="69068" y="1037462"/>
              <a:chExt cx="1270676" cy="910234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DC014E8-06F6-FC48-1E89-DA6FAE4ACB93}"/>
                  </a:ext>
                </a:extLst>
              </p:cNvPr>
              <p:cNvSpPr/>
              <p:nvPr/>
            </p:nvSpPr>
            <p:spPr>
              <a:xfrm>
                <a:off x="574929" y="1072419"/>
                <a:ext cx="469402" cy="634936"/>
              </a:xfrm>
              <a:custGeom>
                <a:avLst/>
                <a:gdLst>
                  <a:gd name="connsiteX0" fmla="*/ 468154 w 469402"/>
                  <a:gd name="connsiteY0" fmla="*/ 436626 h 634936"/>
                  <a:gd name="connsiteX1" fmla="*/ 0 w 469402"/>
                  <a:gd name="connsiteY1" fmla="*/ 449485 h 634936"/>
                  <a:gd name="connsiteX2" fmla="*/ 54197 w 469402"/>
                  <a:gd name="connsiteY2" fmla="*/ 16478 h 634936"/>
                  <a:gd name="connsiteX3" fmla="*/ 412337 w 469402"/>
                  <a:gd name="connsiteY3" fmla="*/ 0 h 634936"/>
                  <a:gd name="connsiteX4" fmla="*/ 468154 w 469402"/>
                  <a:gd name="connsiteY4" fmla="*/ 436626 h 634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402" h="634936">
                    <a:moveTo>
                      <a:pt x="468154" y="436626"/>
                    </a:moveTo>
                    <a:cubicBezTo>
                      <a:pt x="496538" y="662273"/>
                      <a:pt x="32099" y="732187"/>
                      <a:pt x="0" y="449485"/>
                    </a:cubicBezTo>
                    <a:lnTo>
                      <a:pt x="54197" y="16478"/>
                    </a:lnTo>
                    <a:lnTo>
                      <a:pt x="412337" y="0"/>
                    </a:lnTo>
                    <a:lnTo>
                      <a:pt x="468154" y="436626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52" name="图形 6">
                <a:extLst>
                  <a:ext uri="{FF2B5EF4-FFF2-40B4-BE49-F238E27FC236}">
                    <a16:creationId xmlns:a16="http://schemas.microsoft.com/office/drawing/2014/main" id="{81478209-0DCB-B6CE-6B6B-E816D55F2CC1}"/>
                  </a:ext>
                </a:extLst>
              </p:cNvPr>
              <p:cNvGrpSpPr/>
              <p:nvPr/>
            </p:nvGrpSpPr>
            <p:grpSpPr>
              <a:xfrm>
                <a:off x="498132" y="1487614"/>
                <a:ext cx="374026" cy="460082"/>
                <a:chOff x="498132" y="1487614"/>
                <a:chExt cx="374026" cy="460082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A907977-729E-D58D-6E49-16B278B1D44D}"/>
                    </a:ext>
                  </a:extLst>
                </p:cNvPr>
                <p:cNvSpPr/>
                <p:nvPr/>
              </p:nvSpPr>
              <p:spPr>
                <a:xfrm>
                  <a:off x="502403" y="1487614"/>
                  <a:ext cx="369755" cy="460082"/>
                </a:xfrm>
                <a:custGeom>
                  <a:avLst/>
                  <a:gdLst>
                    <a:gd name="connsiteX0" fmla="*/ 61191 w 369755"/>
                    <a:gd name="connsiteY0" fmla="*/ 0 h 460082"/>
                    <a:gd name="connsiteX1" fmla="*/ 180920 w 369755"/>
                    <a:gd name="connsiteY1" fmla="*/ 327946 h 460082"/>
                    <a:gd name="connsiteX2" fmla="*/ 10518 w 369755"/>
                    <a:gd name="connsiteY2" fmla="*/ 444532 h 460082"/>
                    <a:gd name="connsiteX3" fmla="*/ 307222 w 369755"/>
                    <a:gd name="connsiteY3" fmla="*/ 381095 h 460082"/>
                    <a:gd name="connsiteX4" fmla="*/ 319223 w 369755"/>
                    <a:gd name="connsiteY4" fmla="*/ 311753 h 460082"/>
                    <a:gd name="connsiteX5" fmla="*/ 344560 w 369755"/>
                    <a:gd name="connsiteY5" fmla="*/ 26480 h 460082"/>
                    <a:gd name="connsiteX6" fmla="*/ 61191 w 369755"/>
                    <a:gd name="connsiteY6" fmla="*/ 0 h 46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755" h="460082">
                      <a:moveTo>
                        <a:pt x="61191" y="0"/>
                      </a:moveTo>
                      <a:cubicBezTo>
                        <a:pt x="61191" y="0"/>
                        <a:pt x="-46727" y="229553"/>
                        <a:pt x="180920" y="327946"/>
                      </a:cubicBezTo>
                      <a:cubicBezTo>
                        <a:pt x="180920" y="327946"/>
                        <a:pt x="-51490" y="357283"/>
                        <a:pt x="10518" y="444532"/>
                      </a:cubicBezTo>
                      <a:cubicBezTo>
                        <a:pt x="41474" y="488156"/>
                        <a:pt x="210067" y="431292"/>
                        <a:pt x="307222" y="381095"/>
                      </a:cubicBezTo>
                      <a:cubicBezTo>
                        <a:pt x="352180" y="357854"/>
                        <a:pt x="332082" y="328898"/>
                        <a:pt x="319223" y="311753"/>
                      </a:cubicBezTo>
                      <a:cubicBezTo>
                        <a:pt x="291696" y="275273"/>
                        <a:pt x="422665" y="135922"/>
                        <a:pt x="344560" y="26480"/>
                      </a:cubicBezTo>
                      <a:lnTo>
                        <a:pt x="6119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9560518-CD1B-5C71-F47A-536414278451}"/>
                    </a:ext>
                  </a:extLst>
                </p:cNvPr>
                <p:cNvSpPr/>
                <p:nvPr/>
              </p:nvSpPr>
              <p:spPr>
                <a:xfrm>
                  <a:off x="498132" y="1874700"/>
                  <a:ext cx="62804" cy="42230"/>
                </a:xfrm>
                <a:custGeom>
                  <a:avLst/>
                  <a:gdLst>
                    <a:gd name="connsiteX0" fmla="*/ 9645 w 62804"/>
                    <a:gd name="connsiteY0" fmla="*/ 39634 h 42230"/>
                    <a:gd name="connsiteX1" fmla="*/ 2597 w 62804"/>
                    <a:gd name="connsiteY1" fmla="*/ 41539 h 42230"/>
                    <a:gd name="connsiteX2" fmla="*/ 692 w 62804"/>
                    <a:gd name="connsiteY2" fmla="*/ 34490 h 42230"/>
                    <a:gd name="connsiteX3" fmla="*/ 16122 w 62804"/>
                    <a:gd name="connsiteY3" fmla="*/ 19155 h 42230"/>
                    <a:gd name="connsiteX4" fmla="*/ 56032 w 62804"/>
                    <a:gd name="connsiteY4" fmla="*/ 296 h 42230"/>
                    <a:gd name="connsiteX5" fmla="*/ 62509 w 62804"/>
                    <a:gd name="connsiteY5" fmla="*/ 3439 h 42230"/>
                    <a:gd name="connsiteX6" fmla="*/ 59366 w 62804"/>
                    <a:gd name="connsiteY6" fmla="*/ 10011 h 42230"/>
                    <a:gd name="connsiteX7" fmla="*/ 21932 w 62804"/>
                    <a:gd name="connsiteY7" fmla="*/ 27632 h 42230"/>
                    <a:gd name="connsiteX8" fmla="*/ 9645 w 62804"/>
                    <a:gd name="connsiteY8" fmla="*/ 39634 h 4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04" h="42230">
                      <a:moveTo>
                        <a:pt x="9645" y="39634"/>
                      </a:moveTo>
                      <a:cubicBezTo>
                        <a:pt x="8216" y="42110"/>
                        <a:pt x="5073" y="42968"/>
                        <a:pt x="2597" y="41539"/>
                      </a:cubicBezTo>
                      <a:cubicBezTo>
                        <a:pt x="120" y="40110"/>
                        <a:pt x="-737" y="36967"/>
                        <a:pt x="692" y="34490"/>
                      </a:cubicBezTo>
                      <a:cubicBezTo>
                        <a:pt x="2882" y="30680"/>
                        <a:pt x="7264" y="25251"/>
                        <a:pt x="16122" y="19155"/>
                      </a:cubicBezTo>
                      <a:cubicBezTo>
                        <a:pt x="24504" y="13345"/>
                        <a:pt x="37077" y="6868"/>
                        <a:pt x="56032" y="296"/>
                      </a:cubicBezTo>
                      <a:cubicBezTo>
                        <a:pt x="58699" y="-657"/>
                        <a:pt x="61652" y="772"/>
                        <a:pt x="62509" y="3439"/>
                      </a:cubicBezTo>
                      <a:cubicBezTo>
                        <a:pt x="63461" y="6106"/>
                        <a:pt x="62033" y="9059"/>
                        <a:pt x="59366" y="10011"/>
                      </a:cubicBezTo>
                      <a:cubicBezTo>
                        <a:pt x="41459" y="16202"/>
                        <a:pt x="29648" y="22298"/>
                        <a:pt x="21932" y="27632"/>
                      </a:cubicBezTo>
                      <a:cubicBezTo>
                        <a:pt x="14693" y="32681"/>
                        <a:pt x="11264" y="36776"/>
                        <a:pt x="9645" y="39634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EFFC917-9766-1719-D883-9DE5C7ABCBE9}"/>
                    </a:ext>
                  </a:extLst>
                </p:cNvPr>
                <p:cNvSpPr/>
                <p:nvPr/>
              </p:nvSpPr>
              <p:spPr>
                <a:xfrm>
                  <a:off x="517087" y="1901069"/>
                  <a:ext cx="59485" cy="44245"/>
                </a:xfrm>
                <a:custGeom>
                  <a:avLst/>
                  <a:gdLst>
                    <a:gd name="connsiteX0" fmla="*/ 9645 w 59485"/>
                    <a:gd name="connsiteY0" fmla="*/ 41649 h 44245"/>
                    <a:gd name="connsiteX1" fmla="*/ 2597 w 59485"/>
                    <a:gd name="connsiteY1" fmla="*/ 43554 h 44245"/>
                    <a:gd name="connsiteX2" fmla="*/ 692 w 59485"/>
                    <a:gd name="connsiteY2" fmla="*/ 36506 h 44245"/>
                    <a:gd name="connsiteX3" fmla="*/ 14217 w 59485"/>
                    <a:gd name="connsiteY3" fmla="*/ 22504 h 44245"/>
                    <a:gd name="connsiteX4" fmla="*/ 52127 w 59485"/>
                    <a:gd name="connsiteY4" fmla="*/ 501 h 44245"/>
                    <a:gd name="connsiteX5" fmla="*/ 58985 w 59485"/>
                    <a:gd name="connsiteY5" fmla="*/ 2978 h 44245"/>
                    <a:gd name="connsiteX6" fmla="*/ 56508 w 59485"/>
                    <a:gd name="connsiteY6" fmla="*/ 9836 h 44245"/>
                    <a:gd name="connsiteX7" fmla="*/ 20504 w 59485"/>
                    <a:gd name="connsiteY7" fmla="*/ 30695 h 44245"/>
                    <a:gd name="connsiteX8" fmla="*/ 9645 w 59485"/>
                    <a:gd name="connsiteY8" fmla="*/ 41649 h 44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485" h="44245">
                      <a:moveTo>
                        <a:pt x="9645" y="41649"/>
                      </a:moveTo>
                      <a:cubicBezTo>
                        <a:pt x="8216" y="44126"/>
                        <a:pt x="5073" y="44983"/>
                        <a:pt x="2597" y="43554"/>
                      </a:cubicBezTo>
                      <a:cubicBezTo>
                        <a:pt x="120" y="42125"/>
                        <a:pt x="-737" y="38982"/>
                        <a:pt x="692" y="36506"/>
                      </a:cubicBezTo>
                      <a:cubicBezTo>
                        <a:pt x="2406" y="33553"/>
                        <a:pt x="6121" y="28695"/>
                        <a:pt x="14217" y="22504"/>
                      </a:cubicBezTo>
                      <a:cubicBezTo>
                        <a:pt x="21837" y="16598"/>
                        <a:pt x="33743" y="9264"/>
                        <a:pt x="52127" y="501"/>
                      </a:cubicBezTo>
                      <a:cubicBezTo>
                        <a:pt x="54698" y="-737"/>
                        <a:pt x="57746" y="406"/>
                        <a:pt x="58985" y="2978"/>
                      </a:cubicBezTo>
                      <a:cubicBezTo>
                        <a:pt x="60223" y="5549"/>
                        <a:pt x="59080" y="8597"/>
                        <a:pt x="56508" y="9836"/>
                      </a:cubicBezTo>
                      <a:cubicBezTo>
                        <a:pt x="38887" y="18218"/>
                        <a:pt x="27647" y="25171"/>
                        <a:pt x="20504" y="30695"/>
                      </a:cubicBezTo>
                      <a:cubicBezTo>
                        <a:pt x="13741" y="35934"/>
                        <a:pt x="10883" y="39554"/>
                        <a:pt x="9645" y="41649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3" name="图形 6">
                <a:extLst>
                  <a:ext uri="{FF2B5EF4-FFF2-40B4-BE49-F238E27FC236}">
                    <a16:creationId xmlns:a16="http://schemas.microsoft.com/office/drawing/2014/main" id="{E1400FF1-1637-3791-B1E3-4B11DAA9F70F}"/>
                  </a:ext>
                </a:extLst>
              </p:cNvPr>
              <p:cNvGrpSpPr/>
              <p:nvPr/>
            </p:nvGrpSpPr>
            <p:grpSpPr>
              <a:xfrm>
                <a:off x="824259" y="1446847"/>
                <a:ext cx="411115" cy="457342"/>
                <a:chOff x="824259" y="1446847"/>
                <a:chExt cx="411115" cy="457342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372518B-D748-999C-0026-2658C06D6B07}"/>
                    </a:ext>
                  </a:extLst>
                </p:cNvPr>
                <p:cNvSpPr/>
                <p:nvPr/>
              </p:nvSpPr>
              <p:spPr>
                <a:xfrm>
                  <a:off x="824259" y="1446847"/>
                  <a:ext cx="406144" cy="457342"/>
                </a:xfrm>
                <a:custGeom>
                  <a:avLst/>
                  <a:gdLst>
                    <a:gd name="connsiteX0" fmla="*/ 294261 w 406144"/>
                    <a:gd name="connsiteY0" fmla="*/ 0 h 457342"/>
                    <a:gd name="connsiteX1" fmla="*/ 215490 w 406144"/>
                    <a:gd name="connsiteY1" fmla="*/ 340043 h 457342"/>
                    <a:gd name="connsiteX2" fmla="*/ 398941 w 406144"/>
                    <a:gd name="connsiteY2" fmla="*/ 434912 h 457342"/>
                    <a:gd name="connsiteX3" fmla="*/ 96713 w 406144"/>
                    <a:gd name="connsiteY3" fmla="*/ 408242 h 457342"/>
                    <a:gd name="connsiteX4" fmla="*/ 76329 w 406144"/>
                    <a:gd name="connsiteY4" fmla="*/ 340900 h 457342"/>
                    <a:gd name="connsiteX5" fmla="*/ 16322 w 406144"/>
                    <a:gd name="connsiteY5" fmla="*/ 60865 h 457342"/>
                    <a:gd name="connsiteX6" fmla="*/ 294261 w 406144"/>
                    <a:gd name="connsiteY6" fmla="*/ 0 h 45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6144" h="457342">
                      <a:moveTo>
                        <a:pt x="294261" y="0"/>
                      </a:moveTo>
                      <a:cubicBezTo>
                        <a:pt x="294261" y="0"/>
                        <a:pt x="429326" y="214598"/>
                        <a:pt x="215490" y="340043"/>
                      </a:cubicBezTo>
                      <a:cubicBezTo>
                        <a:pt x="215490" y="340043"/>
                        <a:pt x="449709" y="340709"/>
                        <a:pt x="398941" y="434912"/>
                      </a:cubicBezTo>
                      <a:cubicBezTo>
                        <a:pt x="373605" y="481965"/>
                        <a:pt x="199297" y="446151"/>
                        <a:pt x="96713" y="408242"/>
                      </a:cubicBezTo>
                      <a:cubicBezTo>
                        <a:pt x="49183" y="390716"/>
                        <a:pt x="65661" y="359474"/>
                        <a:pt x="76329" y="340900"/>
                      </a:cubicBezTo>
                      <a:cubicBezTo>
                        <a:pt x="99189" y="301276"/>
                        <a:pt x="-47781" y="179070"/>
                        <a:pt x="16322" y="60865"/>
                      </a:cubicBezTo>
                      <a:lnTo>
                        <a:pt x="29426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9DAFD0-83DC-3E4D-B27B-B5EC2BE231B1}"/>
                    </a:ext>
                  </a:extLst>
                </p:cNvPr>
                <p:cNvSpPr/>
                <p:nvPr/>
              </p:nvSpPr>
              <p:spPr>
                <a:xfrm>
                  <a:off x="1168993" y="1830123"/>
                  <a:ext cx="66382" cy="35521"/>
                </a:xfrm>
                <a:custGeom>
                  <a:avLst/>
                  <a:gdLst>
                    <a:gd name="connsiteX0" fmla="*/ 65352 w 66382"/>
                    <a:gd name="connsiteY0" fmla="*/ 27252 h 35521"/>
                    <a:gd name="connsiteX1" fmla="*/ 64304 w 66382"/>
                    <a:gd name="connsiteY1" fmla="*/ 34491 h 35521"/>
                    <a:gd name="connsiteX2" fmla="*/ 57065 w 66382"/>
                    <a:gd name="connsiteY2" fmla="*/ 33443 h 35521"/>
                    <a:gd name="connsiteX3" fmla="*/ 38777 w 66382"/>
                    <a:gd name="connsiteY3" fmla="*/ 20870 h 35521"/>
                    <a:gd name="connsiteX4" fmla="*/ 4106 w 66382"/>
                    <a:gd name="connsiteY4" fmla="*/ 10202 h 35521"/>
                    <a:gd name="connsiteX5" fmla="*/ 105 w 66382"/>
                    <a:gd name="connsiteY5" fmla="*/ 4106 h 35521"/>
                    <a:gd name="connsiteX6" fmla="*/ 6201 w 66382"/>
                    <a:gd name="connsiteY6" fmla="*/ 105 h 35521"/>
                    <a:gd name="connsiteX7" fmla="*/ 42968 w 66382"/>
                    <a:gd name="connsiteY7" fmla="*/ 11440 h 35521"/>
                    <a:gd name="connsiteX8" fmla="*/ 65352 w 66382"/>
                    <a:gd name="connsiteY8" fmla="*/ 27252 h 3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382" h="35521">
                      <a:moveTo>
                        <a:pt x="65352" y="27252"/>
                      </a:moveTo>
                      <a:cubicBezTo>
                        <a:pt x="67066" y="29538"/>
                        <a:pt x="66590" y="32776"/>
                        <a:pt x="64304" y="34491"/>
                      </a:cubicBezTo>
                      <a:cubicBezTo>
                        <a:pt x="62018" y="36205"/>
                        <a:pt x="58779" y="35729"/>
                        <a:pt x="57065" y="33443"/>
                      </a:cubicBezTo>
                      <a:cubicBezTo>
                        <a:pt x="54779" y="30395"/>
                        <a:pt x="49731" y="25728"/>
                        <a:pt x="38777" y="20870"/>
                      </a:cubicBezTo>
                      <a:cubicBezTo>
                        <a:pt x="30681" y="17251"/>
                        <a:pt x="19441" y="13536"/>
                        <a:pt x="4106" y="10202"/>
                      </a:cubicBezTo>
                      <a:cubicBezTo>
                        <a:pt x="1344" y="9630"/>
                        <a:pt x="-466" y="6868"/>
                        <a:pt x="105" y="4106"/>
                      </a:cubicBezTo>
                      <a:cubicBezTo>
                        <a:pt x="677" y="1344"/>
                        <a:pt x="3439" y="-466"/>
                        <a:pt x="6201" y="105"/>
                      </a:cubicBezTo>
                      <a:cubicBezTo>
                        <a:pt x="22394" y="3534"/>
                        <a:pt x="34300" y="7535"/>
                        <a:pt x="42968" y="11440"/>
                      </a:cubicBezTo>
                      <a:cubicBezTo>
                        <a:pt x="56017" y="17251"/>
                        <a:pt x="62304" y="23156"/>
                        <a:pt x="65352" y="27252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12F1974-AD14-06D6-15B6-FB4A98427E58}"/>
                    </a:ext>
                  </a:extLst>
                </p:cNvPr>
                <p:cNvSpPr/>
                <p:nvPr/>
              </p:nvSpPr>
              <p:spPr>
                <a:xfrm>
                  <a:off x="1156907" y="1858232"/>
                  <a:ext cx="63132" cy="37891"/>
                </a:xfrm>
                <a:custGeom>
                  <a:avLst/>
                  <a:gdLst>
                    <a:gd name="connsiteX0" fmla="*/ 62102 w 63132"/>
                    <a:gd name="connsiteY0" fmla="*/ 29717 h 37891"/>
                    <a:gd name="connsiteX1" fmla="*/ 61055 w 63132"/>
                    <a:gd name="connsiteY1" fmla="*/ 36861 h 37891"/>
                    <a:gd name="connsiteX2" fmla="*/ 53911 w 63132"/>
                    <a:gd name="connsiteY2" fmla="*/ 35813 h 37891"/>
                    <a:gd name="connsiteX3" fmla="*/ 41814 w 63132"/>
                    <a:gd name="connsiteY3" fmla="*/ 26288 h 37891"/>
                    <a:gd name="connsiteX4" fmla="*/ 3524 w 63132"/>
                    <a:gd name="connsiteY4" fmla="*/ 10001 h 37891"/>
                    <a:gd name="connsiteX5" fmla="*/ 285 w 63132"/>
                    <a:gd name="connsiteY5" fmla="*/ 3524 h 37891"/>
                    <a:gd name="connsiteX6" fmla="*/ 6762 w 63132"/>
                    <a:gd name="connsiteY6" fmla="*/ 285 h 37891"/>
                    <a:gd name="connsiteX7" fmla="*/ 47053 w 63132"/>
                    <a:gd name="connsiteY7" fmla="*/ 17525 h 37891"/>
                    <a:gd name="connsiteX8" fmla="*/ 62102 w 63132"/>
                    <a:gd name="connsiteY8" fmla="*/ 29717 h 3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132" h="37891">
                      <a:moveTo>
                        <a:pt x="62102" y="29717"/>
                      </a:moveTo>
                      <a:cubicBezTo>
                        <a:pt x="63817" y="32003"/>
                        <a:pt x="63341" y="35242"/>
                        <a:pt x="61055" y="36861"/>
                      </a:cubicBezTo>
                      <a:cubicBezTo>
                        <a:pt x="58769" y="38576"/>
                        <a:pt x="55530" y="38099"/>
                        <a:pt x="53911" y="35813"/>
                      </a:cubicBezTo>
                      <a:cubicBezTo>
                        <a:pt x="52482" y="33813"/>
                        <a:pt x="49148" y="30575"/>
                        <a:pt x="41814" y="26288"/>
                      </a:cubicBezTo>
                      <a:cubicBezTo>
                        <a:pt x="34004" y="21716"/>
                        <a:pt x="22002" y="16097"/>
                        <a:pt x="3524" y="10001"/>
                      </a:cubicBezTo>
                      <a:cubicBezTo>
                        <a:pt x="857" y="9143"/>
                        <a:pt x="-667" y="6191"/>
                        <a:pt x="285" y="3524"/>
                      </a:cubicBezTo>
                      <a:cubicBezTo>
                        <a:pt x="1142" y="857"/>
                        <a:pt x="4095" y="-667"/>
                        <a:pt x="6762" y="285"/>
                      </a:cubicBezTo>
                      <a:cubicBezTo>
                        <a:pt x="26098" y="6667"/>
                        <a:pt x="38766" y="12572"/>
                        <a:pt x="47053" y="17525"/>
                      </a:cubicBezTo>
                      <a:cubicBezTo>
                        <a:pt x="55721" y="22669"/>
                        <a:pt x="60007" y="26955"/>
                        <a:pt x="62102" y="2971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79658F8-1626-B4C9-5CC3-C5BBE9F32ABB}"/>
                  </a:ext>
                </a:extLst>
              </p:cNvPr>
              <p:cNvSpPr/>
              <p:nvPr/>
            </p:nvSpPr>
            <p:spPr>
              <a:xfrm>
                <a:off x="494245" y="1092898"/>
                <a:ext cx="694699" cy="645302"/>
              </a:xfrm>
              <a:custGeom>
                <a:avLst/>
                <a:gdLst>
                  <a:gd name="connsiteX0" fmla="*/ 413678 w 694699"/>
                  <a:gd name="connsiteY0" fmla="*/ 0 h 645302"/>
                  <a:gd name="connsiteX1" fmla="*/ 627419 w 694699"/>
                  <a:gd name="connsiteY1" fmla="*/ 344043 h 645302"/>
                  <a:gd name="connsiteX2" fmla="*/ 694094 w 694699"/>
                  <a:gd name="connsiteY2" fmla="*/ 500825 h 645302"/>
                  <a:gd name="connsiteX3" fmla="*/ 65063 w 694699"/>
                  <a:gd name="connsiteY3" fmla="*/ 633984 h 645302"/>
                  <a:gd name="connsiteX4" fmla="*/ 7 w 694699"/>
                  <a:gd name="connsiteY4" fmla="*/ 573691 h 645302"/>
                  <a:gd name="connsiteX5" fmla="*/ 38583 w 694699"/>
                  <a:gd name="connsiteY5" fmla="*/ 461867 h 645302"/>
                  <a:gd name="connsiteX6" fmla="*/ 126594 w 694699"/>
                  <a:gd name="connsiteY6" fmla="*/ 15621 h 645302"/>
                  <a:gd name="connsiteX7" fmla="*/ 413678 w 694699"/>
                  <a:gd name="connsiteY7" fmla="*/ 0 h 64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699" h="645302">
                    <a:moveTo>
                      <a:pt x="413678" y="0"/>
                    </a:moveTo>
                    <a:cubicBezTo>
                      <a:pt x="429775" y="7525"/>
                      <a:pt x="545790" y="195834"/>
                      <a:pt x="627419" y="344043"/>
                    </a:cubicBezTo>
                    <a:cubicBezTo>
                      <a:pt x="653232" y="390906"/>
                      <a:pt x="685998" y="463772"/>
                      <a:pt x="694094" y="500825"/>
                    </a:cubicBezTo>
                    <a:cubicBezTo>
                      <a:pt x="715335" y="599218"/>
                      <a:pt x="171171" y="674846"/>
                      <a:pt x="65063" y="633984"/>
                    </a:cubicBezTo>
                    <a:cubicBezTo>
                      <a:pt x="24010" y="618173"/>
                      <a:pt x="674" y="600647"/>
                      <a:pt x="7" y="573691"/>
                    </a:cubicBezTo>
                    <a:cubicBezTo>
                      <a:pt x="-564" y="546545"/>
                      <a:pt x="33154" y="513493"/>
                      <a:pt x="38583" y="461867"/>
                    </a:cubicBezTo>
                    <a:cubicBezTo>
                      <a:pt x="56014" y="295465"/>
                      <a:pt x="77922" y="83249"/>
                      <a:pt x="126594" y="15621"/>
                    </a:cubicBezTo>
                    <a:lnTo>
                      <a:pt x="41367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A31305F-351A-D450-CEFC-B38B3B54F8DD}"/>
                  </a:ext>
                </a:extLst>
              </p:cNvPr>
              <p:cNvSpPr/>
              <p:nvPr/>
            </p:nvSpPr>
            <p:spPr>
              <a:xfrm>
                <a:off x="891444" y="1059369"/>
                <a:ext cx="443103" cy="381191"/>
              </a:xfrm>
              <a:custGeom>
                <a:avLst/>
                <a:gdLst>
                  <a:gd name="connsiteX0" fmla="*/ 0 w 443103"/>
                  <a:gd name="connsiteY0" fmla="*/ 5239 h 381191"/>
                  <a:gd name="connsiteX1" fmla="*/ 443103 w 443103"/>
                  <a:gd name="connsiteY1" fmla="*/ 54769 h 381191"/>
                  <a:gd name="connsiteX2" fmla="*/ 387477 w 443103"/>
                  <a:gd name="connsiteY2" fmla="*/ 381191 h 381191"/>
                  <a:gd name="connsiteX3" fmla="*/ 10668 w 443103"/>
                  <a:gd name="connsiteY3" fmla="*/ 133255 h 381191"/>
                  <a:gd name="connsiteX4" fmla="*/ 0 w 443103"/>
                  <a:gd name="connsiteY4" fmla="*/ 5239 h 38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103" h="381191">
                    <a:moveTo>
                      <a:pt x="0" y="5239"/>
                    </a:moveTo>
                    <a:cubicBezTo>
                      <a:pt x="97441" y="-18764"/>
                      <a:pt x="227838" y="47054"/>
                      <a:pt x="443103" y="54769"/>
                    </a:cubicBezTo>
                    <a:cubicBezTo>
                      <a:pt x="443103" y="54769"/>
                      <a:pt x="438817" y="286322"/>
                      <a:pt x="387477" y="381191"/>
                    </a:cubicBezTo>
                    <a:cubicBezTo>
                      <a:pt x="206978" y="360617"/>
                      <a:pt x="65723" y="228315"/>
                      <a:pt x="10668" y="133255"/>
                    </a:cubicBezTo>
                    <a:lnTo>
                      <a:pt x="0" y="5239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BBFEBBA4-D5D4-2223-9297-E614B0EEB517}"/>
                  </a:ext>
                </a:extLst>
              </p:cNvPr>
              <p:cNvSpPr/>
              <p:nvPr/>
            </p:nvSpPr>
            <p:spPr>
              <a:xfrm>
                <a:off x="1164519" y="1102233"/>
                <a:ext cx="170028" cy="338423"/>
              </a:xfrm>
              <a:custGeom>
                <a:avLst/>
                <a:gdLst>
                  <a:gd name="connsiteX0" fmla="*/ 39822 w 170028"/>
                  <a:gd name="connsiteY0" fmla="*/ 0 h 338423"/>
                  <a:gd name="connsiteX1" fmla="*/ 170028 w 170028"/>
                  <a:gd name="connsiteY1" fmla="*/ 12002 h 338423"/>
                  <a:gd name="connsiteX2" fmla="*/ 114402 w 170028"/>
                  <a:gd name="connsiteY2" fmla="*/ 338423 h 338423"/>
                  <a:gd name="connsiteX3" fmla="*/ 21057 w 170028"/>
                  <a:gd name="connsiteY3" fmla="*/ 317373 h 338423"/>
                  <a:gd name="connsiteX4" fmla="*/ 39822 w 170028"/>
                  <a:gd name="connsiteY4" fmla="*/ 0 h 33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28" h="338423">
                    <a:moveTo>
                      <a:pt x="39822" y="0"/>
                    </a:moveTo>
                    <a:cubicBezTo>
                      <a:pt x="79541" y="5715"/>
                      <a:pt x="122689" y="10287"/>
                      <a:pt x="170028" y="12002"/>
                    </a:cubicBezTo>
                    <a:cubicBezTo>
                      <a:pt x="170028" y="12002"/>
                      <a:pt x="165742" y="243554"/>
                      <a:pt x="114402" y="338423"/>
                    </a:cubicBezTo>
                    <a:cubicBezTo>
                      <a:pt x="81922" y="334709"/>
                      <a:pt x="50680" y="327374"/>
                      <a:pt x="21057" y="317373"/>
                    </a:cubicBezTo>
                    <a:cubicBezTo>
                      <a:pt x="-4755" y="234220"/>
                      <a:pt x="-15328" y="125921"/>
                      <a:pt x="398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56CAF2A-222E-8117-1AEB-2DF1AFDA60CE}"/>
                  </a:ext>
                </a:extLst>
              </p:cNvPr>
              <p:cNvSpPr/>
              <p:nvPr/>
            </p:nvSpPr>
            <p:spPr>
              <a:xfrm>
                <a:off x="69068" y="1072398"/>
                <a:ext cx="475736" cy="217123"/>
              </a:xfrm>
              <a:custGeom>
                <a:avLst/>
                <a:gdLst>
                  <a:gd name="connsiteX0" fmla="*/ 5512 w 475736"/>
                  <a:gd name="connsiteY0" fmla="*/ 110607 h 217123"/>
                  <a:gd name="connsiteX1" fmla="*/ 96857 w 475736"/>
                  <a:gd name="connsiteY1" fmla="*/ 35931 h 217123"/>
                  <a:gd name="connsiteX2" fmla="*/ 96476 w 475736"/>
                  <a:gd name="connsiteY2" fmla="*/ 32787 h 217123"/>
                  <a:gd name="connsiteX3" fmla="*/ 148006 w 475736"/>
                  <a:gd name="connsiteY3" fmla="*/ 52218 h 217123"/>
                  <a:gd name="connsiteX4" fmla="*/ 149244 w 475736"/>
                  <a:gd name="connsiteY4" fmla="*/ 52790 h 217123"/>
                  <a:gd name="connsiteX5" fmla="*/ 468617 w 475736"/>
                  <a:gd name="connsiteY5" fmla="*/ 110321 h 217123"/>
                  <a:gd name="connsiteX6" fmla="*/ 5512 w 475736"/>
                  <a:gd name="connsiteY6" fmla="*/ 110607 h 21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36" h="217123">
                    <a:moveTo>
                      <a:pt x="5512" y="110607"/>
                    </a:moveTo>
                    <a:cubicBezTo>
                      <a:pt x="-11443" y="66982"/>
                      <a:pt x="8465" y="11928"/>
                      <a:pt x="96857" y="35931"/>
                    </a:cubicBezTo>
                    <a:lnTo>
                      <a:pt x="96476" y="32787"/>
                    </a:lnTo>
                    <a:cubicBezTo>
                      <a:pt x="89713" y="-24458"/>
                      <a:pt x="120860" y="498"/>
                      <a:pt x="148006" y="52218"/>
                    </a:cubicBezTo>
                    <a:cubicBezTo>
                      <a:pt x="148387" y="52409"/>
                      <a:pt x="148863" y="52599"/>
                      <a:pt x="149244" y="52790"/>
                    </a:cubicBezTo>
                    <a:cubicBezTo>
                      <a:pt x="179153" y="66506"/>
                      <a:pt x="446519" y="54790"/>
                      <a:pt x="468617" y="110321"/>
                    </a:cubicBezTo>
                    <a:cubicBezTo>
                      <a:pt x="540626" y="291296"/>
                      <a:pt x="43517" y="208143"/>
                      <a:pt x="5512" y="110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B8DF41C-7031-A4F3-DFD2-AD829B703F63}"/>
                  </a:ext>
                </a:extLst>
              </p:cNvPr>
              <p:cNvSpPr/>
              <p:nvPr/>
            </p:nvSpPr>
            <p:spPr>
              <a:xfrm>
                <a:off x="219494" y="1110519"/>
                <a:ext cx="394105" cy="336137"/>
              </a:xfrm>
              <a:custGeom>
                <a:avLst/>
                <a:gdLst>
                  <a:gd name="connsiteX0" fmla="*/ 394106 w 394105"/>
                  <a:gd name="connsiteY0" fmla="*/ 0 h 336137"/>
                  <a:gd name="connsiteX1" fmla="*/ 3390 w 394105"/>
                  <a:gd name="connsiteY1" fmla="*/ 11335 h 336137"/>
                  <a:gd name="connsiteX2" fmla="*/ 59588 w 394105"/>
                  <a:gd name="connsiteY2" fmla="*/ 336137 h 336137"/>
                  <a:gd name="connsiteX3" fmla="*/ 386295 w 394105"/>
                  <a:gd name="connsiteY3" fmla="*/ 228219 h 336137"/>
                  <a:gd name="connsiteX4" fmla="*/ 394106 w 394105"/>
                  <a:gd name="connsiteY4" fmla="*/ 0 h 3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105" h="336137">
                    <a:moveTo>
                      <a:pt x="394106" y="0"/>
                    </a:moveTo>
                    <a:cubicBezTo>
                      <a:pt x="394106" y="0"/>
                      <a:pt x="225514" y="27432"/>
                      <a:pt x="3390" y="11335"/>
                    </a:cubicBezTo>
                    <a:cubicBezTo>
                      <a:pt x="3390" y="11335"/>
                      <a:pt x="-20708" y="199739"/>
                      <a:pt x="59588" y="336137"/>
                    </a:cubicBezTo>
                    <a:cubicBezTo>
                      <a:pt x="173983" y="325660"/>
                      <a:pt x="312763" y="265081"/>
                      <a:pt x="386295" y="228219"/>
                    </a:cubicBezTo>
                    <a:lnTo>
                      <a:pt x="394106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698AE76-A1E9-11F8-6BC6-AE42FAE42D2C}"/>
                  </a:ext>
                </a:extLst>
              </p:cNvPr>
              <p:cNvSpPr/>
              <p:nvPr/>
            </p:nvSpPr>
            <p:spPr>
              <a:xfrm>
                <a:off x="505956" y="1062704"/>
                <a:ext cx="671656" cy="572052"/>
              </a:xfrm>
              <a:custGeom>
                <a:avLst/>
                <a:gdLst>
                  <a:gd name="connsiteX0" fmla="*/ 62876 w 671656"/>
                  <a:gd name="connsiteY0" fmla="*/ 56293 h 572052"/>
                  <a:gd name="connsiteX1" fmla="*/ 19728 w 671656"/>
                  <a:gd name="connsiteY1" fmla="*/ 344329 h 572052"/>
                  <a:gd name="connsiteX2" fmla="*/ 107 w 671656"/>
                  <a:gd name="connsiteY2" fmla="*/ 555307 h 572052"/>
                  <a:gd name="connsiteX3" fmla="*/ 669714 w 671656"/>
                  <a:gd name="connsiteY3" fmla="*/ 463677 h 572052"/>
                  <a:gd name="connsiteX4" fmla="*/ 586370 w 671656"/>
                  <a:gd name="connsiteY4" fmla="*/ 259270 h 572052"/>
                  <a:gd name="connsiteX5" fmla="*/ 416063 w 671656"/>
                  <a:gd name="connsiteY5" fmla="*/ 0 h 572052"/>
                  <a:gd name="connsiteX6" fmla="*/ 62876 w 671656"/>
                  <a:gd name="connsiteY6" fmla="*/ 56293 h 57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656" h="572052">
                    <a:moveTo>
                      <a:pt x="62876" y="56293"/>
                    </a:moveTo>
                    <a:cubicBezTo>
                      <a:pt x="50398" y="64770"/>
                      <a:pt x="29920" y="214313"/>
                      <a:pt x="19728" y="344329"/>
                    </a:cubicBezTo>
                    <a:cubicBezTo>
                      <a:pt x="17918" y="367665"/>
                      <a:pt x="-1608" y="555022"/>
                      <a:pt x="107" y="555307"/>
                    </a:cubicBezTo>
                    <a:cubicBezTo>
                      <a:pt x="132218" y="584073"/>
                      <a:pt x="471689" y="588359"/>
                      <a:pt x="669714" y="463677"/>
                    </a:cubicBezTo>
                    <a:cubicBezTo>
                      <a:pt x="685335" y="453866"/>
                      <a:pt x="602087" y="291941"/>
                      <a:pt x="586370" y="259270"/>
                    </a:cubicBezTo>
                    <a:cubicBezTo>
                      <a:pt x="535126" y="152781"/>
                      <a:pt x="464927" y="30766"/>
                      <a:pt x="416063" y="0"/>
                    </a:cubicBezTo>
                    <a:lnTo>
                      <a:pt x="62876" y="56293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9EF1641-8E93-829E-8150-4BC45BED2B39}"/>
                  </a:ext>
                </a:extLst>
              </p:cNvPr>
              <p:cNvSpPr/>
              <p:nvPr/>
            </p:nvSpPr>
            <p:spPr>
              <a:xfrm>
                <a:off x="525970" y="1273111"/>
                <a:ext cx="558450" cy="132525"/>
              </a:xfrm>
              <a:custGeom>
                <a:avLst/>
                <a:gdLst>
                  <a:gd name="connsiteX0" fmla="*/ 541973 w 558450"/>
                  <a:gd name="connsiteY0" fmla="*/ 0 h 132525"/>
                  <a:gd name="connsiteX1" fmla="*/ 3239 w 558450"/>
                  <a:gd name="connsiteY1" fmla="*/ 92869 h 132525"/>
                  <a:gd name="connsiteX2" fmla="*/ 0 w 558450"/>
                  <a:gd name="connsiteY2" fmla="*/ 130969 h 132525"/>
                  <a:gd name="connsiteX3" fmla="*/ 558451 w 558450"/>
                  <a:gd name="connsiteY3" fmla="*/ 32671 h 132525"/>
                  <a:gd name="connsiteX4" fmla="*/ 541973 w 558450"/>
                  <a:gd name="connsiteY4" fmla="*/ 0 h 13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450" h="132525">
                    <a:moveTo>
                      <a:pt x="541973" y="0"/>
                    </a:moveTo>
                    <a:cubicBezTo>
                      <a:pt x="404050" y="58483"/>
                      <a:pt x="237268" y="100870"/>
                      <a:pt x="3239" y="92869"/>
                    </a:cubicBezTo>
                    <a:cubicBezTo>
                      <a:pt x="2095" y="105632"/>
                      <a:pt x="952" y="118396"/>
                      <a:pt x="0" y="130969"/>
                    </a:cubicBezTo>
                    <a:cubicBezTo>
                      <a:pt x="255461" y="140589"/>
                      <a:pt x="392430" y="105346"/>
                      <a:pt x="558451" y="32671"/>
                    </a:cubicBezTo>
                    <a:cubicBezTo>
                      <a:pt x="553117" y="21812"/>
                      <a:pt x="547592" y="10858"/>
                      <a:pt x="541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35E6A423-6010-93B6-FA30-FD53678446B4}"/>
                  </a:ext>
                </a:extLst>
              </p:cNvPr>
              <p:cNvSpPr/>
              <p:nvPr/>
            </p:nvSpPr>
            <p:spPr>
              <a:xfrm>
                <a:off x="588740" y="1037462"/>
                <a:ext cx="334588" cy="232314"/>
              </a:xfrm>
              <a:custGeom>
                <a:avLst/>
                <a:gdLst>
                  <a:gd name="connsiteX0" fmla="*/ 0 w 334588"/>
                  <a:gd name="connsiteY0" fmla="*/ 67247 h 232314"/>
                  <a:gd name="connsiteX1" fmla="*/ 94202 w 334588"/>
                  <a:gd name="connsiteY1" fmla="*/ 125730 h 232314"/>
                  <a:gd name="connsiteX2" fmla="*/ 167926 w 334588"/>
                  <a:gd name="connsiteY2" fmla="*/ 128873 h 232314"/>
                  <a:gd name="connsiteX3" fmla="*/ 200311 w 334588"/>
                  <a:gd name="connsiteY3" fmla="*/ 200406 h 232314"/>
                  <a:gd name="connsiteX4" fmla="*/ 251936 w 334588"/>
                  <a:gd name="connsiteY4" fmla="*/ 232315 h 232314"/>
                  <a:gd name="connsiteX5" fmla="*/ 268224 w 334588"/>
                  <a:gd name="connsiteY5" fmla="*/ 186690 h 232314"/>
                  <a:gd name="connsiteX6" fmla="*/ 238601 w 334588"/>
                  <a:gd name="connsiteY6" fmla="*/ 115157 h 232314"/>
                  <a:gd name="connsiteX7" fmla="*/ 298228 w 334588"/>
                  <a:gd name="connsiteY7" fmla="*/ 84487 h 232314"/>
                  <a:gd name="connsiteX8" fmla="*/ 332422 w 334588"/>
                  <a:gd name="connsiteY8" fmla="*/ 0 h 232314"/>
                  <a:gd name="connsiteX9" fmla="*/ 172593 w 334588"/>
                  <a:gd name="connsiteY9" fmla="*/ 48863 h 232314"/>
                  <a:gd name="connsiteX10" fmla="*/ 0 w 334588"/>
                  <a:gd name="connsiteY10" fmla="*/ 67247 h 2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588" h="232314">
                    <a:moveTo>
                      <a:pt x="0" y="67247"/>
                    </a:moveTo>
                    <a:cubicBezTo>
                      <a:pt x="0" y="67247"/>
                      <a:pt x="7429" y="123920"/>
                      <a:pt x="94202" y="125730"/>
                    </a:cubicBezTo>
                    <a:cubicBezTo>
                      <a:pt x="126492" y="126397"/>
                      <a:pt x="150495" y="127635"/>
                      <a:pt x="167926" y="128873"/>
                    </a:cubicBezTo>
                    <a:lnTo>
                      <a:pt x="200311" y="200406"/>
                    </a:lnTo>
                    <a:lnTo>
                      <a:pt x="251936" y="232315"/>
                    </a:lnTo>
                    <a:lnTo>
                      <a:pt x="268224" y="186690"/>
                    </a:lnTo>
                    <a:lnTo>
                      <a:pt x="238601" y="115157"/>
                    </a:lnTo>
                    <a:cubicBezTo>
                      <a:pt x="252317" y="107633"/>
                      <a:pt x="248888" y="107728"/>
                      <a:pt x="298228" y="84487"/>
                    </a:cubicBezTo>
                    <a:cubicBezTo>
                      <a:pt x="347472" y="61246"/>
                      <a:pt x="332422" y="0"/>
                      <a:pt x="332422" y="0"/>
                    </a:cubicBezTo>
                    <a:lnTo>
                      <a:pt x="172593" y="48863"/>
                    </a:lnTo>
                    <a:lnTo>
                      <a:pt x="0" y="672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A38A307-06C6-F1FE-27B3-123BE4C863B3}"/>
                  </a:ext>
                </a:extLst>
              </p:cNvPr>
              <p:cNvSpPr/>
              <p:nvPr/>
            </p:nvSpPr>
            <p:spPr>
              <a:xfrm>
                <a:off x="1233655" y="1108309"/>
                <a:ext cx="106090" cy="333604"/>
              </a:xfrm>
              <a:custGeom>
                <a:avLst/>
                <a:gdLst>
                  <a:gd name="connsiteX0" fmla="*/ 60602 w 106090"/>
                  <a:gd name="connsiteY0" fmla="*/ 1448 h 333604"/>
                  <a:gd name="connsiteX1" fmla="*/ 8500 w 106090"/>
                  <a:gd name="connsiteY1" fmla="*/ 279197 h 333604"/>
                  <a:gd name="connsiteX2" fmla="*/ 104893 w 106090"/>
                  <a:gd name="connsiteY2" fmla="*/ 166421 h 333604"/>
                  <a:gd name="connsiteX3" fmla="*/ 60602 w 106090"/>
                  <a:gd name="connsiteY3" fmla="*/ 1448 h 3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90" h="333604">
                    <a:moveTo>
                      <a:pt x="60602" y="1448"/>
                    </a:moveTo>
                    <a:cubicBezTo>
                      <a:pt x="24121" y="23165"/>
                      <a:pt x="-18456" y="160230"/>
                      <a:pt x="8500" y="279197"/>
                    </a:cubicBezTo>
                    <a:cubicBezTo>
                      <a:pt x="35456" y="398164"/>
                      <a:pt x="97273" y="304533"/>
                      <a:pt x="104893" y="166421"/>
                    </a:cubicBezTo>
                    <a:cubicBezTo>
                      <a:pt x="112418" y="28308"/>
                      <a:pt x="82890" y="-8172"/>
                      <a:pt x="60602" y="1448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24EF8F8-ABAC-912F-B8C8-C6C2BADC43CC}"/>
                  </a:ext>
                </a:extLst>
              </p:cNvPr>
              <p:cNvSpPr/>
              <p:nvPr/>
            </p:nvSpPr>
            <p:spPr>
              <a:xfrm>
                <a:off x="219291" y="1121854"/>
                <a:ext cx="136086" cy="324897"/>
              </a:xfrm>
              <a:custGeom>
                <a:avLst/>
                <a:gdLst>
                  <a:gd name="connsiteX0" fmla="*/ 136087 w 136086"/>
                  <a:gd name="connsiteY0" fmla="*/ 311849 h 324897"/>
                  <a:gd name="connsiteX1" fmla="*/ 98653 w 136086"/>
                  <a:gd name="connsiteY1" fmla="*/ 160020 h 324897"/>
                  <a:gd name="connsiteX2" fmla="*/ 87700 w 136086"/>
                  <a:gd name="connsiteY2" fmla="*/ 13525 h 324897"/>
                  <a:gd name="connsiteX3" fmla="*/ 87890 w 136086"/>
                  <a:gd name="connsiteY3" fmla="*/ 4191 h 324897"/>
                  <a:gd name="connsiteX4" fmla="*/ 3403 w 136086"/>
                  <a:gd name="connsiteY4" fmla="*/ 0 h 324897"/>
                  <a:gd name="connsiteX5" fmla="*/ 2641 w 136086"/>
                  <a:gd name="connsiteY5" fmla="*/ 7144 h 324897"/>
                  <a:gd name="connsiteX6" fmla="*/ 3975 w 136086"/>
                  <a:gd name="connsiteY6" fmla="*/ 142018 h 324897"/>
                  <a:gd name="connsiteX7" fmla="*/ 59506 w 136086"/>
                  <a:gd name="connsiteY7" fmla="*/ 324898 h 324897"/>
                  <a:gd name="connsiteX8" fmla="*/ 136087 w 136086"/>
                  <a:gd name="connsiteY8" fmla="*/ 311849 h 32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86" h="324897">
                    <a:moveTo>
                      <a:pt x="136087" y="311849"/>
                    </a:moveTo>
                    <a:cubicBezTo>
                      <a:pt x="121704" y="269748"/>
                      <a:pt x="107893" y="217456"/>
                      <a:pt x="98653" y="160020"/>
                    </a:cubicBezTo>
                    <a:cubicBezTo>
                      <a:pt x="91224" y="113538"/>
                      <a:pt x="86842" y="63818"/>
                      <a:pt x="87700" y="13525"/>
                    </a:cubicBezTo>
                    <a:cubicBezTo>
                      <a:pt x="87795" y="10382"/>
                      <a:pt x="87795" y="7334"/>
                      <a:pt x="87890" y="4191"/>
                    </a:cubicBezTo>
                    <a:cubicBezTo>
                      <a:pt x="60839" y="3429"/>
                      <a:pt x="32550" y="2096"/>
                      <a:pt x="3403" y="0"/>
                    </a:cubicBezTo>
                    <a:cubicBezTo>
                      <a:pt x="3403" y="0"/>
                      <a:pt x="3118" y="2477"/>
                      <a:pt x="2641" y="7144"/>
                    </a:cubicBezTo>
                    <a:cubicBezTo>
                      <a:pt x="832" y="25718"/>
                      <a:pt x="-2883" y="78486"/>
                      <a:pt x="3975" y="142018"/>
                    </a:cubicBezTo>
                    <a:cubicBezTo>
                      <a:pt x="10261" y="200120"/>
                      <a:pt x="25597" y="267176"/>
                      <a:pt x="59506" y="324898"/>
                    </a:cubicBezTo>
                    <a:cubicBezTo>
                      <a:pt x="84366" y="322612"/>
                      <a:pt x="110179" y="318040"/>
                      <a:pt x="136087" y="31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B4A3342-EFC6-C9F7-3288-EA35247E954F}"/>
                  </a:ext>
                </a:extLst>
              </p:cNvPr>
              <p:cNvSpPr/>
              <p:nvPr/>
            </p:nvSpPr>
            <p:spPr>
              <a:xfrm>
                <a:off x="132738" y="1114683"/>
                <a:ext cx="35500" cy="95857"/>
              </a:xfrm>
              <a:custGeom>
                <a:avLst/>
                <a:gdLst>
                  <a:gd name="connsiteX0" fmla="*/ 26901 w 35500"/>
                  <a:gd name="connsiteY0" fmla="*/ 1361 h 95857"/>
                  <a:gd name="connsiteX1" fmla="*/ 34140 w 35500"/>
                  <a:gd name="connsiteY1" fmla="*/ 1646 h 95857"/>
                  <a:gd name="connsiteX2" fmla="*/ 33854 w 35500"/>
                  <a:gd name="connsiteY2" fmla="*/ 8885 h 95857"/>
                  <a:gd name="connsiteX3" fmla="*/ 12994 w 35500"/>
                  <a:gd name="connsiteY3" fmla="*/ 46604 h 95857"/>
                  <a:gd name="connsiteX4" fmla="*/ 13756 w 35500"/>
                  <a:gd name="connsiteY4" fmla="*/ 88991 h 95857"/>
                  <a:gd name="connsiteX5" fmla="*/ 10518 w 35500"/>
                  <a:gd name="connsiteY5" fmla="*/ 95563 h 95857"/>
                  <a:gd name="connsiteX6" fmla="*/ 3945 w 35500"/>
                  <a:gd name="connsiteY6" fmla="*/ 92324 h 95857"/>
                  <a:gd name="connsiteX7" fmla="*/ 2993 w 35500"/>
                  <a:gd name="connsiteY7" fmla="*/ 44128 h 95857"/>
                  <a:gd name="connsiteX8" fmla="*/ 26901 w 35500"/>
                  <a:gd name="connsiteY8" fmla="*/ 1361 h 9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00" h="95857">
                    <a:moveTo>
                      <a:pt x="26901" y="1361"/>
                    </a:moveTo>
                    <a:cubicBezTo>
                      <a:pt x="28996" y="-544"/>
                      <a:pt x="32235" y="-449"/>
                      <a:pt x="34140" y="1646"/>
                    </a:cubicBezTo>
                    <a:cubicBezTo>
                      <a:pt x="36045" y="3742"/>
                      <a:pt x="35949" y="6980"/>
                      <a:pt x="33854" y="8885"/>
                    </a:cubicBezTo>
                    <a:cubicBezTo>
                      <a:pt x="24424" y="17553"/>
                      <a:pt x="16804" y="31364"/>
                      <a:pt x="12994" y="46604"/>
                    </a:cubicBezTo>
                    <a:cubicBezTo>
                      <a:pt x="9470" y="60701"/>
                      <a:pt x="9184" y="75846"/>
                      <a:pt x="13756" y="88991"/>
                    </a:cubicBezTo>
                    <a:cubicBezTo>
                      <a:pt x="14709" y="91658"/>
                      <a:pt x="13280" y="94610"/>
                      <a:pt x="10518" y="95563"/>
                    </a:cubicBezTo>
                    <a:cubicBezTo>
                      <a:pt x="7851" y="96515"/>
                      <a:pt x="4898" y="95087"/>
                      <a:pt x="3945" y="92324"/>
                    </a:cubicBezTo>
                    <a:cubicBezTo>
                      <a:pt x="-1293" y="77180"/>
                      <a:pt x="-1008" y="59939"/>
                      <a:pt x="2993" y="44128"/>
                    </a:cubicBezTo>
                    <a:cubicBezTo>
                      <a:pt x="7279" y="27078"/>
                      <a:pt x="15947" y="11362"/>
                      <a:pt x="26901" y="1361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F55849E-CAD8-5863-86E8-047B69BF6B6A}"/>
                  </a:ext>
                </a:extLst>
              </p:cNvPr>
              <p:cNvSpPr/>
              <p:nvPr/>
            </p:nvSpPr>
            <p:spPr>
              <a:xfrm>
                <a:off x="976190" y="1130971"/>
                <a:ext cx="156616" cy="275297"/>
              </a:xfrm>
              <a:custGeom>
                <a:avLst/>
                <a:gdLst>
                  <a:gd name="connsiteX0" fmla="*/ 1361 w 156616"/>
                  <a:gd name="connsiteY0" fmla="*/ 8600 h 275297"/>
                  <a:gd name="connsiteX1" fmla="*/ 1646 w 156616"/>
                  <a:gd name="connsiteY1" fmla="*/ 1361 h 275297"/>
                  <a:gd name="connsiteX2" fmla="*/ 8885 w 156616"/>
                  <a:gd name="connsiteY2" fmla="*/ 1646 h 275297"/>
                  <a:gd name="connsiteX3" fmla="*/ 90515 w 156616"/>
                  <a:gd name="connsiteY3" fmla="*/ 121852 h 275297"/>
                  <a:gd name="connsiteX4" fmla="*/ 156428 w 156616"/>
                  <a:gd name="connsiteY4" fmla="*/ 268823 h 275297"/>
                  <a:gd name="connsiteX5" fmla="*/ 152808 w 156616"/>
                  <a:gd name="connsiteY5" fmla="*/ 275109 h 275297"/>
                  <a:gd name="connsiteX6" fmla="*/ 146522 w 156616"/>
                  <a:gd name="connsiteY6" fmla="*/ 271490 h 275297"/>
                  <a:gd name="connsiteX7" fmla="*/ 81561 w 156616"/>
                  <a:gd name="connsiteY7" fmla="*/ 126710 h 275297"/>
                  <a:gd name="connsiteX8" fmla="*/ 1361 w 156616"/>
                  <a:gd name="connsiteY8" fmla="*/ 8600 h 27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616" h="275297">
                    <a:moveTo>
                      <a:pt x="1361" y="8600"/>
                    </a:moveTo>
                    <a:cubicBezTo>
                      <a:pt x="-544" y="6504"/>
                      <a:pt x="-449" y="3266"/>
                      <a:pt x="1646" y="1361"/>
                    </a:cubicBezTo>
                    <a:cubicBezTo>
                      <a:pt x="3742" y="-544"/>
                      <a:pt x="6980" y="-449"/>
                      <a:pt x="8885" y="1646"/>
                    </a:cubicBezTo>
                    <a:cubicBezTo>
                      <a:pt x="36508" y="31650"/>
                      <a:pt x="65464" y="76513"/>
                      <a:pt x="90515" y="121852"/>
                    </a:cubicBezTo>
                    <a:cubicBezTo>
                      <a:pt x="122519" y="179859"/>
                      <a:pt x="148236" y="238914"/>
                      <a:pt x="156428" y="268823"/>
                    </a:cubicBezTo>
                    <a:cubicBezTo>
                      <a:pt x="157190" y="271585"/>
                      <a:pt x="155570" y="274347"/>
                      <a:pt x="152808" y="275109"/>
                    </a:cubicBezTo>
                    <a:cubicBezTo>
                      <a:pt x="150046" y="275871"/>
                      <a:pt x="147284" y="274252"/>
                      <a:pt x="146522" y="271490"/>
                    </a:cubicBezTo>
                    <a:cubicBezTo>
                      <a:pt x="138521" y="242248"/>
                      <a:pt x="113184" y="184146"/>
                      <a:pt x="81561" y="126710"/>
                    </a:cubicBezTo>
                    <a:cubicBezTo>
                      <a:pt x="56796" y="82037"/>
                      <a:pt x="28316" y="37937"/>
                      <a:pt x="1361" y="8600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29F223A-C724-BC2B-2428-3A13F13D0B3D}"/>
                  </a:ext>
                </a:extLst>
              </p:cNvPr>
              <p:cNvSpPr/>
              <p:nvPr/>
            </p:nvSpPr>
            <p:spPr>
              <a:xfrm>
                <a:off x="521435" y="1212329"/>
                <a:ext cx="29502" cy="168889"/>
              </a:xfrm>
              <a:custGeom>
                <a:avLst/>
                <a:gdLst>
                  <a:gd name="connsiteX0" fmla="*/ 9964 w 29502"/>
                  <a:gd name="connsiteY0" fmla="*/ 165366 h 168889"/>
                  <a:gd name="connsiteX1" fmla="*/ 3487 w 29502"/>
                  <a:gd name="connsiteY1" fmla="*/ 168604 h 168889"/>
                  <a:gd name="connsiteX2" fmla="*/ 248 w 29502"/>
                  <a:gd name="connsiteY2" fmla="*/ 162128 h 168889"/>
                  <a:gd name="connsiteX3" fmla="*/ 18156 w 29502"/>
                  <a:gd name="connsiteY3" fmla="*/ 23825 h 168889"/>
                  <a:gd name="connsiteX4" fmla="*/ 19298 w 29502"/>
                  <a:gd name="connsiteY4" fmla="*/ 4775 h 168889"/>
                  <a:gd name="connsiteX5" fmla="*/ 24728 w 29502"/>
                  <a:gd name="connsiteY5" fmla="*/ 12 h 168889"/>
                  <a:gd name="connsiteX6" fmla="*/ 29490 w 29502"/>
                  <a:gd name="connsiteY6" fmla="*/ 5441 h 168889"/>
                  <a:gd name="connsiteX7" fmla="*/ 28347 w 29502"/>
                  <a:gd name="connsiteY7" fmla="*/ 24396 h 168889"/>
                  <a:gd name="connsiteX8" fmla="*/ 9964 w 29502"/>
                  <a:gd name="connsiteY8" fmla="*/ 165366 h 16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2" h="168889">
                    <a:moveTo>
                      <a:pt x="9964" y="165366"/>
                    </a:moveTo>
                    <a:cubicBezTo>
                      <a:pt x="9107" y="168033"/>
                      <a:pt x="6154" y="169557"/>
                      <a:pt x="3487" y="168604"/>
                    </a:cubicBezTo>
                    <a:cubicBezTo>
                      <a:pt x="820" y="167747"/>
                      <a:pt x="-609" y="164795"/>
                      <a:pt x="248" y="162128"/>
                    </a:cubicBezTo>
                    <a:cubicBezTo>
                      <a:pt x="12345" y="126123"/>
                      <a:pt x="15679" y="67735"/>
                      <a:pt x="18156" y="23825"/>
                    </a:cubicBezTo>
                    <a:cubicBezTo>
                      <a:pt x="18536" y="16871"/>
                      <a:pt x="18917" y="10299"/>
                      <a:pt x="19298" y="4775"/>
                    </a:cubicBezTo>
                    <a:cubicBezTo>
                      <a:pt x="19489" y="1917"/>
                      <a:pt x="21965" y="-178"/>
                      <a:pt x="24728" y="12"/>
                    </a:cubicBezTo>
                    <a:cubicBezTo>
                      <a:pt x="27585" y="203"/>
                      <a:pt x="29681" y="2679"/>
                      <a:pt x="29490" y="5441"/>
                    </a:cubicBezTo>
                    <a:cubicBezTo>
                      <a:pt x="29109" y="11728"/>
                      <a:pt x="28728" y="17919"/>
                      <a:pt x="28347" y="24396"/>
                    </a:cubicBezTo>
                    <a:cubicBezTo>
                      <a:pt x="25871" y="68973"/>
                      <a:pt x="22537" y="128123"/>
                      <a:pt x="9964" y="165366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07" name="图形 6">
              <a:extLst>
                <a:ext uri="{FF2B5EF4-FFF2-40B4-BE49-F238E27FC236}">
                  <a16:creationId xmlns:a16="http://schemas.microsoft.com/office/drawing/2014/main" id="{9137CB98-52CD-2C9F-3235-8E125EC731C6}"/>
                </a:ext>
              </a:extLst>
            </p:cNvPr>
            <p:cNvGrpSpPr/>
            <p:nvPr/>
          </p:nvGrpSpPr>
          <p:grpSpPr>
            <a:xfrm>
              <a:off x="1706976" y="3389967"/>
              <a:ext cx="690660" cy="1000056"/>
              <a:chOff x="1196934" y="857293"/>
              <a:chExt cx="557371" cy="807057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14B86E7-89CD-376C-306E-6CD0ECBA8D91}"/>
                  </a:ext>
                </a:extLst>
              </p:cNvPr>
              <p:cNvSpPr/>
              <p:nvPr/>
            </p:nvSpPr>
            <p:spPr>
              <a:xfrm>
                <a:off x="1196934" y="879196"/>
                <a:ext cx="215679" cy="442073"/>
              </a:xfrm>
              <a:custGeom>
                <a:avLst/>
                <a:gdLst>
                  <a:gd name="connsiteX0" fmla="*/ 200954 w 215679"/>
                  <a:gd name="connsiteY0" fmla="*/ 4438 h 442073"/>
                  <a:gd name="connsiteX1" fmla="*/ 211241 w 215679"/>
                  <a:gd name="connsiteY1" fmla="*/ 723 h 442073"/>
                  <a:gd name="connsiteX2" fmla="*/ 214956 w 215679"/>
                  <a:gd name="connsiteY2" fmla="*/ 11010 h 442073"/>
                  <a:gd name="connsiteX3" fmla="*/ 14741 w 215679"/>
                  <a:gd name="connsiteY3" fmla="*/ 437635 h 442073"/>
                  <a:gd name="connsiteX4" fmla="*/ 4454 w 215679"/>
                  <a:gd name="connsiteY4" fmla="*/ 441350 h 442073"/>
                  <a:gd name="connsiteX5" fmla="*/ 739 w 215679"/>
                  <a:gd name="connsiteY5" fmla="*/ 431063 h 442073"/>
                  <a:gd name="connsiteX6" fmla="*/ 200954 w 215679"/>
                  <a:gd name="connsiteY6" fmla="*/ 4438 h 44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79" h="442073">
                    <a:moveTo>
                      <a:pt x="200954" y="4438"/>
                    </a:moveTo>
                    <a:cubicBezTo>
                      <a:pt x="202764" y="628"/>
                      <a:pt x="207336" y="-1086"/>
                      <a:pt x="211241" y="723"/>
                    </a:cubicBezTo>
                    <a:cubicBezTo>
                      <a:pt x="215051" y="2533"/>
                      <a:pt x="216766" y="7105"/>
                      <a:pt x="214956" y="11010"/>
                    </a:cubicBezTo>
                    <a:lnTo>
                      <a:pt x="14741" y="437635"/>
                    </a:lnTo>
                    <a:cubicBezTo>
                      <a:pt x="12931" y="441445"/>
                      <a:pt x="8359" y="443160"/>
                      <a:pt x="4454" y="441350"/>
                    </a:cubicBezTo>
                    <a:cubicBezTo>
                      <a:pt x="548" y="439540"/>
                      <a:pt x="-1071" y="434968"/>
                      <a:pt x="739" y="431063"/>
                    </a:cubicBezTo>
                    <a:lnTo>
                      <a:pt x="200954" y="4438"/>
                    </a:ln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3C03140-D238-E1C1-116D-9B36639BD179}"/>
                  </a:ext>
                </a:extLst>
              </p:cNvPr>
              <p:cNvSpPr/>
              <p:nvPr/>
            </p:nvSpPr>
            <p:spPr>
              <a:xfrm>
                <a:off x="1391162" y="906283"/>
                <a:ext cx="156635" cy="291500"/>
              </a:xfrm>
              <a:custGeom>
                <a:avLst/>
                <a:gdLst>
                  <a:gd name="connsiteX0" fmla="*/ 2535 w 156635"/>
                  <a:gd name="connsiteY0" fmla="*/ 7450 h 291500"/>
                  <a:gd name="connsiteX1" fmla="*/ 249 w 156635"/>
                  <a:gd name="connsiteY1" fmla="*/ 2497 h 291500"/>
                  <a:gd name="connsiteX2" fmla="*/ 5202 w 156635"/>
                  <a:gd name="connsiteY2" fmla="*/ 211 h 291500"/>
                  <a:gd name="connsiteX3" fmla="*/ 67591 w 156635"/>
                  <a:gd name="connsiteY3" fmla="*/ 125179 h 291500"/>
                  <a:gd name="connsiteX4" fmla="*/ 70544 w 156635"/>
                  <a:gd name="connsiteY4" fmla="*/ 171185 h 291500"/>
                  <a:gd name="connsiteX5" fmla="*/ 89403 w 156635"/>
                  <a:gd name="connsiteY5" fmla="*/ 181948 h 291500"/>
                  <a:gd name="connsiteX6" fmla="*/ 156174 w 156635"/>
                  <a:gd name="connsiteY6" fmla="*/ 287961 h 291500"/>
                  <a:gd name="connsiteX7" fmla="*/ 152078 w 156635"/>
                  <a:gd name="connsiteY7" fmla="*/ 291486 h 291500"/>
                  <a:gd name="connsiteX8" fmla="*/ 148553 w 156635"/>
                  <a:gd name="connsiteY8" fmla="*/ 287390 h 291500"/>
                  <a:gd name="connsiteX9" fmla="*/ 85879 w 156635"/>
                  <a:gd name="connsiteY9" fmla="*/ 188806 h 291500"/>
                  <a:gd name="connsiteX10" fmla="*/ 66257 w 156635"/>
                  <a:gd name="connsiteY10" fmla="*/ 177567 h 291500"/>
                  <a:gd name="connsiteX11" fmla="*/ 61305 w 156635"/>
                  <a:gd name="connsiteY11" fmla="*/ 120893 h 291500"/>
                  <a:gd name="connsiteX12" fmla="*/ 2535 w 156635"/>
                  <a:gd name="connsiteY12" fmla="*/ 7450 h 29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635" h="291500">
                    <a:moveTo>
                      <a:pt x="2535" y="7450"/>
                    </a:moveTo>
                    <a:cubicBezTo>
                      <a:pt x="535" y="6688"/>
                      <a:pt x="-513" y="4497"/>
                      <a:pt x="249" y="2497"/>
                    </a:cubicBezTo>
                    <a:cubicBezTo>
                      <a:pt x="1011" y="497"/>
                      <a:pt x="3202" y="-456"/>
                      <a:pt x="5202" y="211"/>
                    </a:cubicBezTo>
                    <a:cubicBezTo>
                      <a:pt x="5583" y="306"/>
                      <a:pt x="123407" y="43264"/>
                      <a:pt x="67591" y="125179"/>
                    </a:cubicBezTo>
                    <a:cubicBezTo>
                      <a:pt x="50732" y="149944"/>
                      <a:pt x="56447" y="161565"/>
                      <a:pt x="70544" y="171185"/>
                    </a:cubicBezTo>
                    <a:cubicBezTo>
                      <a:pt x="75878" y="174804"/>
                      <a:pt x="82450" y="178329"/>
                      <a:pt x="89403" y="181948"/>
                    </a:cubicBezTo>
                    <a:cubicBezTo>
                      <a:pt x="121026" y="198617"/>
                      <a:pt x="161412" y="219953"/>
                      <a:pt x="156174" y="287961"/>
                    </a:cubicBezTo>
                    <a:cubicBezTo>
                      <a:pt x="155983" y="290057"/>
                      <a:pt x="154173" y="291676"/>
                      <a:pt x="152078" y="291486"/>
                    </a:cubicBezTo>
                    <a:cubicBezTo>
                      <a:pt x="149982" y="291295"/>
                      <a:pt x="148363" y="289485"/>
                      <a:pt x="148553" y="287390"/>
                    </a:cubicBezTo>
                    <a:cubicBezTo>
                      <a:pt x="153411" y="224430"/>
                      <a:pt x="115502" y="204427"/>
                      <a:pt x="85879" y="188806"/>
                    </a:cubicBezTo>
                    <a:cubicBezTo>
                      <a:pt x="78735" y="184996"/>
                      <a:pt x="71973" y="181472"/>
                      <a:pt x="66257" y="177567"/>
                    </a:cubicBezTo>
                    <a:cubicBezTo>
                      <a:pt x="48351" y="165375"/>
                      <a:pt x="40826" y="150897"/>
                      <a:pt x="61305" y="120893"/>
                    </a:cubicBezTo>
                    <a:cubicBezTo>
                      <a:pt x="111501" y="47169"/>
                      <a:pt x="2821" y="7545"/>
                      <a:pt x="2535" y="7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8E2F384-3FEE-C30B-1EF8-3CCAB48EDFAC}"/>
                  </a:ext>
                </a:extLst>
              </p:cNvPr>
              <p:cNvSpPr/>
              <p:nvPr/>
            </p:nvSpPr>
            <p:spPr>
              <a:xfrm>
                <a:off x="1329442" y="857293"/>
                <a:ext cx="68779" cy="81053"/>
              </a:xfrm>
              <a:custGeom>
                <a:avLst/>
                <a:gdLst>
                  <a:gd name="connsiteX0" fmla="*/ 66065 w 68779"/>
                  <a:gd name="connsiteY0" fmla="*/ 49486 h 81053"/>
                  <a:gd name="connsiteX1" fmla="*/ 66542 w 68779"/>
                  <a:gd name="connsiteY1" fmla="*/ 52248 h 81053"/>
                  <a:gd name="connsiteX2" fmla="*/ 68161 w 68779"/>
                  <a:gd name="connsiteY2" fmla="*/ 53677 h 81053"/>
                  <a:gd name="connsiteX3" fmla="*/ 67018 w 68779"/>
                  <a:gd name="connsiteY3" fmla="*/ 59011 h 81053"/>
                  <a:gd name="connsiteX4" fmla="*/ 152 w 68779"/>
                  <a:gd name="connsiteY4" fmla="*/ 69012 h 81053"/>
                  <a:gd name="connsiteX5" fmla="*/ 35776 w 68779"/>
                  <a:gd name="connsiteY5" fmla="*/ 48057 h 81053"/>
                  <a:gd name="connsiteX6" fmla="*/ 5963 w 68779"/>
                  <a:gd name="connsiteY6" fmla="*/ 6814 h 81053"/>
                  <a:gd name="connsiteX7" fmla="*/ 66065 w 68779"/>
                  <a:gd name="connsiteY7" fmla="*/ 49486 h 81053"/>
                  <a:gd name="connsiteX8" fmla="*/ 66065 w 68779"/>
                  <a:gd name="connsiteY8" fmla="*/ 49486 h 81053"/>
                  <a:gd name="connsiteX9" fmla="*/ 56445 w 68779"/>
                  <a:gd name="connsiteY9" fmla="*/ 48438 h 81053"/>
                  <a:gd name="connsiteX10" fmla="*/ 12344 w 68779"/>
                  <a:gd name="connsiteY10" fmla="*/ 11005 h 81053"/>
                  <a:gd name="connsiteX11" fmla="*/ 56445 w 68779"/>
                  <a:gd name="connsiteY11" fmla="*/ 48438 h 81053"/>
                  <a:gd name="connsiteX12" fmla="*/ 56445 w 68779"/>
                  <a:gd name="connsiteY12" fmla="*/ 48438 h 81053"/>
                  <a:gd name="connsiteX13" fmla="*/ 55397 w 68779"/>
                  <a:gd name="connsiteY13" fmla="*/ 57106 h 81053"/>
                  <a:gd name="connsiteX14" fmla="*/ 7868 w 68779"/>
                  <a:gd name="connsiteY14" fmla="*/ 67965 h 81053"/>
                  <a:gd name="connsiteX15" fmla="*/ 55397 w 68779"/>
                  <a:gd name="connsiteY15" fmla="*/ 57106 h 8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8779" h="81053">
                    <a:moveTo>
                      <a:pt x="66065" y="49486"/>
                    </a:moveTo>
                    <a:cubicBezTo>
                      <a:pt x="66542" y="50343"/>
                      <a:pt x="66732" y="51296"/>
                      <a:pt x="66542" y="52248"/>
                    </a:cubicBezTo>
                    <a:cubicBezTo>
                      <a:pt x="67208" y="52534"/>
                      <a:pt x="67780" y="53010"/>
                      <a:pt x="68161" y="53677"/>
                    </a:cubicBezTo>
                    <a:cubicBezTo>
                      <a:pt x="69304" y="55487"/>
                      <a:pt x="68828" y="57868"/>
                      <a:pt x="67018" y="59011"/>
                    </a:cubicBezTo>
                    <a:cubicBezTo>
                      <a:pt x="66827" y="59106"/>
                      <a:pt x="4058" y="101016"/>
                      <a:pt x="152" y="69012"/>
                    </a:cubicBezTo>
                    <a:cubicBezTo>
                      <a:pt x="-1943" y="51486"/>
                      <a:pt x="17964" y="47867"/>
                      <a:pt x="35776" y="48057"/>
                    </a:cubicBezTo>
                    <a:cubicBezTo>
                      <a:pt x="16631" y="38628"/>
                      <a:pt x="-5277" y="23578"/>
                      <a:pt x="5963" y="6814"/>
                    </a:cubicBezTo>
                    <a:cubicBezTo>
                      <a:pt x="25203" y="-21856"/>
                      <a:pt x="65970" y="49200"/>
                      <a:pt x="66065" y="49486"/>
                    </a:cubicBezTo>
                    <a:lnTo>
                      <a:pt x="66065" y="49486"/>
                    </a:lnTo>
                    <a:close/>
                    <a:moveTo>
                      <a:pt x="56445" y="48438"/>
                    </a:moveTo>
                    <a:cubicBezTo>
                      <a:pt x="47777" y="34437"/>
                      <a:pt x="22441" y="-4044"/>
                      <a:pt x="12344" y="11005"/>
                    </a:cubicBezTo>
                    <a:cubicBezTo>
                      <a:pt x="1962" y="26531"/>
                      <a:pt x="41110" y="42723"/>
                      <a:pt x="56445" y="48438"/>
                    </a:cubicBezTo>
                    <a:lnTo>
                      <a:pt x="56445" y="48438"/>
                    </a:lnTo>
                    <a:close/>
                    <a:moveTo>
                      <a:pt x="55397" y="57106"/>
                    </a:moveTo>
                    <a:cubicBezTo>
                      <a:pt x="41777" y="55106"/>
                      <a:pt x="5867" y="51391"/>
                      <a:pt x="7868" y="67965"/>
                    </a:cubicBezTo>
                    <a:cubicBezTo>
                      <a:pt x="9677" y="82824"/>
                      <a:pt x="40824" y="65964"/>
                      <a:pt x="55397" y="57106"/>
                    </a:cubicBezTo>
                    <a:close/>
                  </a:path>
                </a:pathLst>
              </a:custGeom>
              <a:solidFill>
                <a:srgbClr val="D793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11" name="图形 6">
                <a:extLst>
                  <a:ext uri="{FF2B5EF4-FFF2-40B4-BE49-F238E27FC236}">
                    <a16:creationId xmlns:a16="http://schemas.microsoft.com/office/drawing/2014/main" id="{978DAFC2-EED6-70EC-DD7B-E5C7F9E33D07}"/>
                  </a:ext>
                </a:extLst>
              </p:cNvPr>
              <p:cNvGrpSpPr/>
              <p:nvPr/>
            </p:nvGrpSpPr>
            <p:grpSpPr>
              <a:xfrm>
                <a:off x="1220697" y="1087040"/>
                <a:ext cx="138996" cy="181498"/>
                <a:chOff x="1220697" y="1087040"/>
                <a:chExt cx="138996" cy="181498"/>
              </a:xfrm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D4B672B3-831D-3F28-B840-5BED654D1F58}"/>
                    </a:ext>
                  </a:extLst>
                </p:cNvPr>
                <p:cNvSpPr/>
                <p:nvPr/>
              </p:nvSpPr>
              <p:spPr>
                <a:xfrm>
                  <a:off x="1225920" y="1087040"/>
                  <a:ext cx="133773" cy="181498"/>
                </a:xfrm>
                <a:custGeom>
                  <a:avLst/>
                  <a:gdLst>
                    <a:gd name="connsiteX0" fmla="*/ 2423 w 133773"/>
                    <a:gd name="connsiteY0" fmla="*/ 139494 h 181498"/>
                    <a:gd name="connsiteX1" fmla="*/ 133773 w 133773"/>
                    <a:gd name="connsiteY1" fmla="*/ 61960 h 181498"/>
                    <a:gd name="connsiteX2" fmla="*/ 83195 w 133773"/>
                    <a:gd name="connsiteY2" fmla="*/ 48 h 181498"/>
                    <a:gd name="connsiteX3" fmla="*/ 2423 w 133773"/>
                    <a:gd name="connsiteY3" fmla="*/ 139494 h 1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73" h="181498">
                      <a:moveTo>
                        <a:pt x="2423" y="139494"/>
                      </a:moveTo>
                      <a:cubicBezTo>
                        <a:pt x="19092" y="216170"/>
                        <a:pt x="133963" y="186452"/>
                        <a:pt x="133773" y="61960"/>
                      </a:cubicBezTo>
                      <a:cubicBezTo>
                        <a:pt x="133678" y="22146"/>
                        <a:pt x="108151" y="1096"/>
                        <a:pt x="83195" y="48"/>
                      </a:cubicBezTo>
                      <a:cubicBezTo>
                        <a:pt x="23283" y="-2333"/>
                        <a:pt x="-9483" y="84820"/>
                        <a:pt x="2423" y="1394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47" name="图形 6">
                  <a:extLst>
                    <a:ext uri="{FF2B5EF4-FFF2-40B4-BE49-F238E27FC236}">
                      <a16:creationId xmlns:a16="http://schemas.microsoft.com/office/drawing/2014/main" id="{5DC19441-D890-3CE9-33A6-12F03E7D7496}"/>
                    </a:ext>
                  </a:extLst>
                </p:cNvPr>
                <p:cNvGrpSpPr/>
                <p:nvPr/>
              </p:nvGrpSpPr>
              <p:grpSpPr>
                <a:xfrm>
                  <a:off x="1220697" y="1113603"/>
                  <a:ext cx="92955" cy="98697"/>
                  <a:chOff x="1220697" y="1113603"/>
                  <a:chExt cx="92955" cy="98697"/>
                </a:xfrm>
                <a:solidFill>
                  <a:srgbClr val="DBC2AA"/>
                </a:solidFill>
              </p:grpSpPr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44CF45B5-4606-1DF8-6314-4EEAA1A6D3B4}"/>
                      </a:ext>
                    </a:extLst>
                  </p:cNvPr>
                  <p:cNvSpPr/>
                  <p:nvPr/>
                </p:nvSpPr>
                <p:spPr>
                  <a:xfrm>
                    <a:off x="1228013" y="1150957"/>
                    <a:ext cx="71034" cy="25599"/>
                  </a:xfrm>
                  <a:custGeom>
                    <a:avLst/>
                    <a:gdLst>
                      <a:gd name="connsiteX0" fmla="*/ 69196 w 71034"/>
                      <a:gd name="connsiteY0" fmla="*/ 16522 h 25599"/>
                      <a:gd name="connsiteX1" fmla="*/ 69768 w 71034"/>
                      <a:gd name="connsiteY1" fmla="*/ 23761 h 25599"/>
                      <a:gd name="connsiteX2" fmla="*/ 62529 w 71034"/>
                      <a:gd name="connsiteY2" fmla="*/ 24332 h 25599"/>
                      <a:gd name="connsiteX3" fmla="*/ 37097 w 71034"/>
                      <a:gd name="connsiteY3" fmla="*/ 12617 h 25599"/>
                      <a:gd name="connsiteX4" fmla="*/ 5760 w 71034"/>
                      <a:gd name="connsiteY4" fmla="*/ 10902 h 25599"/>
                      <a:gd name="connsiteX5" fmla="*/ 45 w 71034"/>
                      <a:gd name="connsiteY5" fmla="*/ 6425 h 25599"/>
                      <a:gd name="connsiteX6" fmla="*/ 4522 w 71034"/>
                      <a:gd name="connsiteY6" fmla="*/ 710 h 25599"/>
                      <a:gd name="connsiteX7" fmla="*/ 39574 w 71034"/>
                      <a:gd name="connsiteY7" fmla="*/ 2711 h 25599"/>
                      <a:gd name="connsiteX8" fmla="*/ 69196 w 71034"/>
                      <a:gd name="connsiteY8" fmla="*/ 16522 h 2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034" h="25599">
                        <a:moveTo>
                          <a:pt x="69196" y="16522"/>
                        </a:moveTo>
                        <a:cubicBezTo>
                          <a:pt x="71387" y="18332"/>
                          <a:pt x="71673" y="21570"/>
                          <a:pt x="69768" y="23761"/>
                        </a:cubicBezTo>
                        <a:cubicBezTo>
                          <a:pt x="67958" y="25952"/>
                          <a:pt x="64720" y="26237"/>
                          <a:pt x="62529" y="24332"/>
                        </a:cubicBezTo>
                        <a:cubicBezTo>
                          <a:pt x="57385" y="19951"/>
                          <a:pt x="48432" y="15284"/>
                          <a:pt x="37097" y="12617"/>
                        </a:cubicBezTo>
                        <a:cubicBezTo>
                          <a:pt x="27953" y="10426"/>
                          <a:pt x="17285" y="9473"/>
                          <a:pt x="5760" y="10902"/>
                        </a:cubicBezTo>
                        <a:cubicBezTo>
                          <a:pt x="2902" y="11283"/>
                          <a:pt x="331" y="9188"/>
                          <a:pt x="45" y="6425"/>
                        </a:cubicBezTo>
                        <a:cubicBezTo>
                          <a:pt x="-336" y="3568"/>
                          <a:pt x="1759" y="996"/>
                          <a:pt x="4522" y="710"/>
                        </a:cubicBezTo>
                        <a:cubicBezTo>
                          <a:pt x="17380" y="-814"/>
                          <a:pt x="29287" y="234"/>
                          <a:pt x="39574" y="2711"/>
                        </a:cubicBezTo>
                        <a:cubicBezTo>
                          <a:pt x="52623" y="5759"/>
                          <a:pt x="63005" y="11188"/>
                          <a:pt x="69196" y="16522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E3AA2C64-EBB8-1AF9-C334-9EFDF30DCEE6}"/>
                      </a:ext>
                    </a:extLst>
                  </p:cNvPr>
                  <p:cNvSpPr/>
                  <p:nvPr/>
                </p:nvSpPr>
                <p:spPr>
                  <a:xfrm>
                    <a:off x="1220697" y="1192357"/>
                    <a:ext cx="62469" cy="19944"/>
                  </a:xfrm>
                  <a:custGeom>
                    <a:avLst/>
                    <a:gdLst>
                      <a:gd name="connsiteX0" fmla="*/ 60129 w 62469"/>
                      <a:gd name="connsiteY0" fmla="*/ 10460 h 19944"/>
                      <a:gd name="connsiteX1" fmla="*/ 61653 w 62469"/>
                      <a:gd name="connsiteY1" fmla="*/ 17604 h 19944"/>
                      <a:gd name="connsiteX2" fmla="*/ 54509 w 62469"/>
                      <a:gd name="connsiteY2" fmla="*/ 19128 h 19944"/>
                      <a:gd name="connsiteX3" fmla="*/ 32506 w 62469"/>
                      <a:gd name="connsiteY3" fmla="*/ 11793 h 19944"/>
                      <a:gd name="connsiteX4" fmla="*/ 5646 w 62469"/>
                      <a:gd name="connsiteY4" fmla="*/ 10841 h 19944"/>
                      <a:gd name="connsiteX5" fmla="*/ 26 w 62469"/>
                      <a:gd name="connsiteY5" fmla="*/ 6174 h 19944"/>
                      <a:gd name="connsiteX6" fmla="*/ 4693 w 62469"/>
                      <a:gd name="connsiteY6" fmla="*/ 554 h 19944"/>
                      <a:gd name="connsiteX7" fmla="*/ 34221 w 62469"/>
                      <a:gd name="connsiteY7" fmla="*/ 1602 h 19944"/>
                      <a:gd name="connsiteX8" fmla="*/ 60129 w 62469"/>
                      <a:gd name="connsiteY8" fmla="*/ 10460 h 1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469" h="19944">
                        <a:moveTo>
                          <a:pt x="60129" y="10460"/>
                        </a:moveTo>
                        <a:cubicBezTo>
                          <a:pt x="62510" y="11984"/>
                          <a:pt x="63177" y="15222"/>
                          <a:pt x="61653" y="17604"/>
                        </a:cubicBezTo>
                        <a:cubicBezTo>
                          <a:pt x="60129" y="19985"/>
                          <a:pt x="56890" y="20652"/>
                          <a:pt x="54509" y="19128"/>
                        </a:cubicBezTo>
                        <a:cubicBezTo>
                          <a:pt x="52223" y="17699"/>
                          <a:pt x="44603" y="13889"/>
                          <a:pt x="32506" y="11793"/>
                        </a:cubicBezTo>
                        <a:cubicBezTo>
                          <a:pt x="25077" y="10460"/>
                          <a:pt x="16028" y="9888"/>
                          <a:pt x="5646" y="10841"/>
                        </a:cubicBezTo>
                        <a:cubicBezTo>
                          <a:pt x="2788" y="11127"/>
                          <a:pt x="312" y="9031"/>
                          <a:pt x="26" y="6174"/>
                        </a:cubicBezTo>
                        <a:cubicBezTo>
                          <a:pt x="-260" y="3316"/>
                          <a:pt x="1836" y="840"/>
                          <a:pt x="4693" y="554"/>
                        </a:cubicBezTo>
                        <a:cubicBezTo>
                          <a:pt x="16028" y="-589"/>
                          <a:pt x="26029" y="173"/>
                          <a:pt x="34221" y="1602"/>
                        </a:cubicBezTo>
                        <a:cubicBezTo>
                          <a:pt x="48127" y="4078"/>
                          <a:pt x="57366" y="8650"/>
                          <a:pt x="60129" y="10460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6595D8F2-C171-65EE-9671-1A18085373E8}"/>
                      </a:ext>
                    </a:extLst>
                  </p:cNvPr>
                  <p:cNvSpPr/>
                  <p:nvPr/>
                </p:nvSpPr>
                <p:spPr>
                  <a:xfrm>
                    <a:off x="1246429" y="1113603"/>
                    <a:ext cx="67223" cy="24218"/>
                  </a:xfrm>
                  <a:custGeom>
                    <a:avLst/>
                    <a:gdLst>
                      <a:gd name="connsiteX0" fmla="*/ 64972 w 67223"/>
                      <a:gd name="connsiteY0" fmla="*/ 14823 h 24218"/>
                      <a:gd name="connsiteX1" fmla="*/ 66306 w 67223"/>
                      <a:gd name="connsiteY1" fmla="*/ 21967 h 24218"/>
                      <a:gd name="connsiteX2" fmla="*/ 59162 w 67223"/>
                      <a:gd name="connsiteY2" fmla="*/ 23300 h 24218"/>
                      <a:gd name="connsiteX3" fmla="*/ 41255 w 67223"/>
                      <a:gd name="connsiteY3" fmla="*/ 14632 h 24218"/>
                      <a:gd name="connsiteX4" fmla="*/ 5441 w 67223"/>
                      <a:gd name="connsiteY4" fmla="*/ 10537 h 24218"/>
                      <a:gd name="connsiteX5" fmla="*/ 12 w 67223"/>
                      <a:gd name="connsiteY5" fmla="*/ 5679 h 24218"/>
                      <a:gd name="connsiteX6" fmla="*/ 4869 w 67223"/>
                      <a:gd name="connsiteY6" fmla="*/ 250 h 24218"/>
                      <a:gd name="connsiteX7" fmla="*/ 44493 w 67223"/>
                      <a:gd name="connsiteY7" fmla="*/ 4917 h 24218"/>
                      <a:gd name="connsiteX8" fmla="*/ 64972 w 67223"/>
                      <a:gd name="connsiteY8" fmla="*/ 14823 h 24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223" h="24218">
                        <a:moveTo>
                          <a:pt x="64972" y="14823"/>
                        </a:moveTo>
                        <a:cubicBezTo>
                          <a:pt x="67353" y="16442"/>
                          <a:pt x="67925" y="19586"/>
                          <a:pt x="66306" y="21967"/>
                        </a:cubicBezTo>
                        <a:cubicBezTo>
                          <a:pt x="64686" y="24348"/>
                          <a:pt x="61543" y="24919"/>
                          <a:pt x="59162" y="23300"/>
                        </a:cubicBezTo>
                        <a:cubicBezTo>
                          <a:pt x="56019" y="21109"/>
                          <a:pt x="50113" y="17585"/>
                          <a:pt x="41255" y="14632"/>
                        </a:cubicBezTo>
                        <a:cubicBezTo>
                          <a:pt x="32301" y="11680"/>
                          <a:pt x="20490" y="9584"/>
                          <a:pt x="5441" y="10537"/>
                        </a:cubicBezTo>
                        <a:cubicBezTo>
                          <a:pt x="2583" y="10727"/>
                          <a:pt x="202" y="8536"/>
                          <a:pt x="12" y="5679"/>
                        </a:cubicBezTo>
                        <a:cubicBezTo>
                          <a:pt x="-179" y="2821"/>
                          <a:pt x="2012" y="440"/>
                          <a:pt x="4869" y="250"/>
                        </a:cubicBezTo>
                        <a:cubicBezTo>
                          <a:pt x="21348" y="-798"/>
                          <a:pt x="34492" y="1583"/>
                          <a:pt x="44493" y="4917"/>
                        </a:cubicBezTo>
                        <a:cubicBezTo>
                          <a:pt x="54495" y="8155"/>
                          <a:pt x="61353" y="12251"/>
                          <a:pt x="64972" y="14823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112" name="图形 6">
                <a:extLst>
                  <a:ext uri="{FF2B5EF4-FFF2-40B4-BE49-F238E27FC236}">
                    <a16:creationId xmlns:a16="http://schemas.microsoft.com/office/drawing/2014/main" id="{E6650733-6F2B-B6D3-5F69-EC54F4743129}"/>
                  </a:ext>
                </a:extLst>
              </p:cNvPr>
              <p:cNvGrpSpPr/>
              <p:nvPr/>
            </p:nvGrpSpPr>
            <p:grpSpPr>
              <a:xfrm>
                <a:off x="1360836" y="1170021"/>
                <a:ext cx="393469" cy="494330"/>
                <a:chOff x="1360836" y="1170021"/>
                <a:chExt cx="393469" cy="494330"/>
              </a:xfrm>
            </p:grpSpPr>
            <p:grpSp>
              <p:nvGrpSpPr>
                <p:cNvPr id="113" name="图形 6">
                  <a:extLst>
                    <a:ext uri="{FF2B5EF4-FFF2-40B4-BE49-F238E27FC236}">
                      <a16:creationId xmlns:a16="http://schemas.microsoft.com/office/drawing/2014/main" id="{6114BCAD-454B-FC85-5309-ABE85CE76D6B}"/>
                    </a:ext>
                  </a:extLst>
                </p:cNvPr>
                <p:cNvGrpSpPr/>
                <p:nvPr/>
              </p:nvGrpSpPr>
              <p:grpSpPr>
                <a:xfrm>
                  <a:off x="1504616" y="1548476"/>
                  <a:ext cx="114289" cy="115875"/>
                  <a:chOff x="1504616" y="1548476"/>
                  <a:chExt cx="114289" cy="115875"/>
                </a:xfrm>
                <a:solidFill>
                  <a:srgbClr val="C02817"/>
                </a:solidFill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7F39C64A-C1A0-9048-6AEF-5FE4547FFDEF}"/>
                      </a:ext>
                    </a:extLst>
                  </p:cNvPr>
                  <p:cNvSpPr/>
                  <p:nvPr/>
                </p:nvSpPr>
                <p:spPr>
                  <a:xfrm>
                    <a:off x="1504616" y="1554667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107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C72A62A0-FF3C-28E3-6957-709FFF95EA1E}"/>
                      </a:ext>
                    </a:extLst>
                  </p:cNvPr>
                  <p:cNvSpPr/>
                  <p:nvPr/>
                </p:nvSpPr>
                <p:spPr>
                  <a:xfrm>
                    <a:off x="1520618" y="1553619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EF8DA143-5B70-F653-3F26-C7BCD8D257B9}"/>
                      </a:ext>
                    </a:extLst>
                  </p:cNvPr>
                  <p:cNvSpPr/>
                  <p:nvPr/>
                </p:nvSpPr>
                <p:spPr>
                  <a:xfrm>
                    <a:off x="1536620" y="1552572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AF981CA1-C774-EC76-0BA4-2AC6190F19F2}"/>
                      </a:ext>
                    </a:extLst>
                  </p:cNvPr>
                  <p:cNvSpPr/>
                  <p:nvPr/>
                </p:nvSpPr>
                <p:spPr>
                  <a:xfrm>
                    <a:off x="1552622" y="1551524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D45D5C4D-DB3F-8944-E7F3-D215388CE98B}"/>
                      </a:ext>
                    </a:extLst>
                  </p:cNvPr>
                  <p:cNvSpPr/>
                  <p:nvPr/>
                </p:nvSpPr>
                <p:spPr>
                  <a:xfrm>
                    <a:off x="1568624" y="1550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4085E14A-ABE8-B9B3-EACA-A33B18713E26}"/>
                      </a:ext>
                    </a:extLst>
                  </p:cNvPr>
                  <p:cNvSpPr/>
                  <p:nvPr/>
                </p:nvSpPr>
                <p:spPr>
                  <a:xfrm>
                    <a:off x="1584626" y="1549523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80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192" y="108779"/>
                          <a:pt x="6335" y="110303"/>
                          <a:pt x="3668" y="109445"/>
                        </a:cubicBezTo>
                        <a:cubicBezTo>
                          <a:pt x="905" y="108588"/>
                          <a:pt x="-619" y="105731"/>
                          <a:pt x="239" y="103064"/>
                        </a:cubicBezTo>
                        <a:cubicBezTo>
                          <a:pt x="10621" y="68107"/>
                          <a:pt x="7573" y="5432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7586A998-9243-CC71-E6ED-B9287A695DD2}"/>
                      </a:ext>
                    </a:extLst>
                  </p:cNvPr>
                  <p:cNvSpPr/>
                  <p:nvPr/>
                </p:nvSpPr>
                <p:spPr>
                  <a:xfrm>
                    <a:off x="1600628" y="1548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5"/>
                          <a:pt x="10049" y="106016"/>
                        </a:cubicBezTo>
                        <a:cubicBezTo>
                          <a:pt x="9287" y="108778"/>
                          <a:pt x="6335" y="110302"/>
                          <a:pt x="3668" y="109445"/>
                        </a:cubicBezTo>
                        <a:cubicBezTo>
                          <a:pt x="905" y="108588"/>
                          <a:pt x="-619" y="105730"/>
                          <a:pt x="239" y="103063"/>
                        </a:cubicBezTo>
                        <a:cubicBezTo>
                          <a:pt x="10621" y="68107"/>
                          <a:pt x="7573" y="5527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28B4453-9370-414A-CBCB-8ED2AF6BBA73}"/>
                    </a:ext>
                  </a:extLst>
                </p:cNvPr>
                <p:cNvSpPr/>
                <p:nvPr/>
              </p:nvSpPr>
              <p:spPr>
                <a:xfrm>
                  <a:off x="1360844" y="1195448"/>
                  <a:ext cx="393461" cy="347349"/>
                </a:xfrm>
                <a:custGeom>
                  <a:avLst/>
                  <a:gdLst>
                    <a:gd name="connsiteX0" fmla="*/ 186301 w 393461"/>
                    <a:gd name="connsiteY0" fmla="*/ 415 h 347349"/>
                    <a:gd name="connsiteX1" fmla="*/ 393184 w 393461"/>
                    <a:gd name="connsiteY1" fmla="*/ 161864 h 347349"/>
                    <a:gd name="connsiteX2" fmla="*/ 207161 w 393461"/>
                    <a:gd name="connsiteY2" fmla="*/ 346934 h 347349"/>
                    <a:gd name="connsiteX3" fmla="*/ 277 w 393461"/>
                    <a:gd name="connsiteY3" fmla="*/ 185486 h 347349"/>
                    <a:gd name="connsiteX4" fmla="*/ 186301 w 393461"/>
                    <a:gd name="connsiteY4" fmla="*/ 415 h 34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461" h="347349">
                      <a:moveTo>
                        <a:pt x="186301" y="415"/>
                      </a:moveTo>
                      <a:cubicBezTo>
                        <a:pt x="294791" y="-6157"/>
                        <a:pt x="387373" y="66137"/>
                        <a:pt x="393184" y="161864"/>
                      </a:cubicBezTo>
                      <a:cubicBezTo>
                        <a:pt x="398899" y="257590"/>
                        <a:pt x="315650" y="340457"/>
                        <a:pt x="207161" y="346934"/>
                      </a:cubicBezTo>
                      <a:cubicBezTo>
                        <a:pt x="98671" y="353507"/>
                        <a:pt x="6088" y="281212"/>
                        <a:pt x="277" y="185486"/>
                      </a:cubicBezTo>
                      <a:cubicBezTo>
                        <a:pt x="-5437" y="89855"/>
                        <a:pt x="77811" y="6987"/>
                        <a:pt x="186301" y="41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840BBA9-9258-9D86-4970-89210D694054}"/>
                    </a:ext>
                  </a:extLst>
                </p:cNvPr>
                <p:cNvSpPr/>
                <p:nvPr/>
              </p:nvSpPr>
              <p:spPr>
                <a:xfrm>
                  <a:off x="1441672" y="1195456"/>
                  <a:ext cx="231425" cy="347438"/>
                </a:xfrm>
                <a:custGeom>
                  <a:avLst/>
                  <a:gdLst>
                    <a:gd name="connsiteX0" fmla="*/ 105473 w 231425"/>
                    <a:gd name="connsiteY0" fmla="*/ 408 h 347438"/>
                    <a:gd name="connsiteX1" fmla="*/ 136144 w 231425"/>
                    <a:gd name="connsiteY1" fmla="*/ 693 h 347438"/>
                    <a:gd name="connsiteX2" fmla="*/ 190055 w 231425"/>
                    <a:gd name="connsiteY2" fmla="*/ 44032 h 347438"/>
                    <a:gd name="connsiteX3" fmla="*/ 230918 w 231425"/>
                    <a:gd name="connsiteY3" fmla="*/ 167762 h 347438"/>
                    <a:gd name="connsiteX4" fmla="*/ 205200 w 231425"/>
                    <a:gd name="connsiteY4" fmla="*/ 295492 h 347438"/>
                    <a:gd name="connsiteX5" fmla="*/ 162623 w 231425"/>
                    <a:gd name="connsiteY5" fmla="*/ 341879 h 347438"/>
                    <a:gd name="connsiteX6" fmla="*/ 126333 w 231425"/>
                    <a:gd name="connsiteY6" fmla="*/ 347022 h 347438"/>
                    <a:gd name="connsiteX7" fmla="*/ 88995 w 231425"/>
                    <a:gd name="connsiteY7" fmla="*/ 346165 h 347438"/>
                    <a:gd name="connsiteX8" fmla="*/ 41370 w 231425"/>
                    <a:gd name="connsiteY8" fmla="*/ 305303 h 347438"/>
                    <a:gd name="connsiteX9" fmla="*/ 508 w 231425"/>
                    <a:gd name="connsiteY9" fmla="*/ 181573 h 347438"/>
                    <a:gd name="connsiteX10" fmla="*/ 26225 w 231425"/>
                    <a:gd name="connsiteY10" fmla="*/ 53843 h 347438"/>
                    <a:gd name="connsiteX11" fmla="*/ 74327 w 231425"/>
                    <a:gd name="connsiteY11" fmla="*/ 4408 h 347438"/>
                    <a:gd name="connsiteX12" fmla="*/ 105473 w 231425"/>
                    <a:gd name="connsiteY12" fmla="*/ 408 h 347438"/>
                    <a:gd name="connsiteX13" fmla="*/ 105473 w 231425"/>
                    <a:gd name="connsiteY13" fmla="*/ 408 h 347438"/>
                    <a:gd name="connsiteX14" fmla="*/ 184817 w 231425"/>
                    <a:gd name="connsiteY14" fmla="*/ 47842 h 347438"/>
                    <a:gd name="connsiteX15" fmla="*/ 105378 w 231425"/>
                    <a:gd name="connsiteY15" fmla="*/ 2598 h 347438"/>
                    <a:gd name="connsiteX16" fmla="*/ 31940 w 231425"/>
                    <a:gd name="connsiteY16" fmla="*/ 56986 h 347438"/>
                    <a:gd name="connsiteX17" fmla="*/ 6985 w 231425"/>
                    <a:gd name="connsiteY17" fmla="*/ 181192 h 347438"/>
                    <a:gd name="connsiteX18" fmla="*/ 46609 w 231425"/>
                    <a:gd name="connsiteY18" fmla="*/ 301493 h 347438"/>
                    <a:gd name="connsiteX19" fmla="*/ 126047 w 231425"/>
                    <a:gd name="connsiteY19" fmla="*/ 346737 h 347438"/>
                    <a:gd name="connsiteX20" fmla="*/ 199485 w 231425"/>
                    <a:gd name="connsiteY20" fmla="*/ 292349 h 347438"/>
                    <a:gd name="connsiteX21" fmla="*/ 224441 w 231425"/>
                    <a:gd name="connsiteY21" fmla="*/ 168143 h 347438"/>
                    <a:gd name="connsiteX22" fmla="*/ 184817 w 231425"/>
                    <a:gd name="connsiteY22" fmla="*/ 47842 h 34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425" h="347438">
                      <a:moveTo>
                        <a:pt x="105473" y="408"/>
                      </a:moveTo>
                      <a:cubicBezTo>
                        <a:pt x="115856" y="-259"/>
                        <a:pt x="126143" y="-69"/>
                        <a:pt x="136144" y="693"/>
                      </a:cubicBezTo>
                      <a:cubicBezTo>
                        <a:pt x="156337" y="7932"/>
                        <a:pt x="174815" y="23077"/>
                        <a:pt x="190055" y="44032"/>
                      </a:cubicBezTo>
                      <a:cubicBezTo>
                        <a:pt x="212534" y="74988"/>
                        <a:pt x="227965" y="118708"/>
                        <a:pt x="230918" y="167762"/>
                      </a:cubicBezTo>
                      <a:cubicBezTo>
                        <a:pt x="233870" y="216816"/>
                        <a:pt x="223774" y="261964"/>
                        <a:pt x="205200" y="295492"/>
                      </a:cubicBezTo>
                      <a:cubicBezTo>
                        <a:pt x="193865" y="315780"/>
                        <a:pt x="179387" y="331878"/>
                        <a:pt x="162623" y="341879"/>
                      </a:cubicBezTo>
                      <a:cubicBezTo>
                        <a:pt x="150908" y="344546"/>
                        <a:pt x="138811" y="346356"/>
                        <a:pt x="126333" y="347022"/>
                      </a:cubicBezTo>
                      <a:cubicBezTo>
                        <a:pt x="113665" y="347784"/>
                        <a:pt x="101187" y="347499"/>
                        <a:pt x="88995" y="346165"/>
                      </a:cubicBezTo>
                      <a:cubicBezTo>
                        <a:pt x="71279" y="338259"/>
                        <a:pt x="55086" y="324067"/>
                        <a:pt x="41370" y="305303"/>
                      </a:cubicBezTo>
                      <a:cubicBezTo>
                        <a:pt x="18891" y="274347"/>
                        <a:pt x="3461" y="230627"/>
                        <a:pt x="508" y="181573"/>
                      </a:cubicBezTo>
                      <a:cubicBezTo>
                        <a:pt x="-2445" y="132519"/>
                        <a:pt x="7652" y="87371"/>
                        <a:pt x="26225" y="53843"/>
                      </a:cubicBezTo>
                      <a:cubicBezTo>
                        <a:pt x="38798" y="31269"/>
                        <a:pt x="55277" y="14028"/>
                        <a:pt x="74327" y="4408"/>
                      </a:cubicBezTo>
                      <a:cubicBezTo>
                        <a:pt x="84518" y="2408"/>
                        <a:pt x="94901" y="1074"/>
                        <a:pt x="105473" y="408"/>
                      </a:cubicBezTo>
                      <a:lnTo>
                        <a:pt x="105473" y="408"/>
                      </a:lnTo>
                      <a:close/>
                      <a:moveTo>
                        <a:pt x="184817" y="47842"/>
                      </a:moveTo>
                      <a:cubicBezTo>
                        <a:pt x="163290" y="18219"/>
                        <a:pt x="135096" y="789"/>
                        <a:pt x="105378" y="2598"/>
                      </a:cubicBezTo>
                      <a:cubicBezTo>
                        <a:pt x="75660" y="4408"/>
                        <a:pt x="49752" y="25077"/>
                        <a:pt x="31940" y="56986"/>
                      </a:cubicBezTo>
                      <a:cubicBezTo>
                        <a:pt x="13843" y="89371"/>
                        <a:pt x="4127" y="133377"/>
                        <a:pt x="6985" y="181192"/>
                      </a:cubicBezTo>
                      <a:cubicBezTo>
                        <a:pt x="9842" y="229008"/>
                        <a:pt x="24797" y="271489"/>
                        <a:pt x="46609" y="301493"/>
                      </a:cubicBezTo>
                      <a:cubicBezTo>
                        <a:pt x="68135" y="331116"/>
                        <a:pt x="96329" y="348546"/>
                        <a:pt x="126047" y="346737"/>
                      </a:cubicBezTo>
                      <a:cubicBezTo>
                        <a:pt x="155765" y="344927"/>
                        <a:pt x="181673" y="324258"/>
                        <a:pt x="199485" y="292349"/>
                      </a:cubicBezTo>
                      <a:cubicBezTo>
                        <a:pt x="217583" y="259964"/>
                        <a:pt x="227298" y="215958"/>
                        <a:pt x="224441" y="168143"/>
                      </a:cubicBezTo>
                      <a:cubicBezTo>
                        <a:pt x="221583" y="120327"/>
                        <a:pt x="206724" y="77846"/>
                        <a:pt x="184817" y="47842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E128CF8-3855-84ED-71CA-92E704F5162C}"/>
                    </a:ext>
                  </a:extLst>
                </p:cNvPr>
                <p:cNvSpPr/>
                <p:nvPr/>
              </p:nvSpPr>
              <p:spPr>
                <a:xfrm>
                  <a:off x="1448276" y="1214818"/>
                  <a:ext cx="211550" cy="14705"/>
                </a:xfrm>
                <a:custGeom>
                  <a:avLst/>
                  <a:gdLst>
                    <a:gd name="connsiteX0" fmla="*/ 202216 w 211550"/>
                    <a:gd name="connsiteY0" fmla="*/ 0 h 14705"/>
                    <a:gd name="connsiteX1" fmla="*/ 211550 w 211550"/>
                    <a:gd name="connsiteY1" fmla="*/ 4572 h 14705"/>
                    <a:gd name="connsiteX2" fmla="*/ 209931 w 211550"/>
                    <a:gd name="connsiteY2" fmla="*/ 5334 h 14705"/>
                    <a:gd name="connsiteX3" fmla="*/ 101727 w 211550"/>
                    <a:gd name="connsiteY3" fmla="*/ 14478 h 14705"/>
                    <a:gd name="connsiteX4" fmla="*/ 1619 w 211550"/>
                    <a:gd name="connsiteY4" fmla="*/ 12002 h 14705"/>
                    <a:gd name="connsiteX5" fmla="*/ 0 w 211550"/>
                    <a:gd name="connsiteY5" fmla="*/ 11430 h 14705"/>
                    <a:gd name="connsiteX6" fmla="*/ 9525 w 211550"/>
                    <a:gd name="connsiteY6" fmla="*/ 6001 h 14705"/>
                    <a:gd name="connsiteX7" fmla="*/ 101632 w 211550"/>
                    <a:gd name="connsiteY7" fmla="*/ 8001 h 14705"/>
                    <a:gd name="connsiteX8" fmla="*/ 202216 w 211550"/>
                    <a:gd name="connsiteY8" fmla="*/ 0 h 14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550" h="14705">
                      <a:moveTo>
                        <a:pt x="202216" y="0"/>
                      </a:moveTo>
                      <a:cubicBezTo>
                        <a:pt x="205359" y="1429"/>
                        <a:pt x="208502" y="2953"/>
                        <a:pt x="211550" y="4572"/>
                      </a:cubicBezTo>
                      <a:cubicBezTo>
                        <a:pt x="211074" y="4953"/>
                        <a:pt x="210502" y="5239"/>
                        <a:pt x="209931" y="5334"/>
                      </a:cubicBezTo>
                      <a:cubicBezTo>
                        <a:pt x="174308" y="11049"/>
                        <a:pt x="137350" y="13716"/>
                        <a:pt x="101727" y="14478"/>
                      </a:cubicBezTo>
                      <a:cubicBezTo>
                        <a:pt x="66199" y="15240"/>
                        <a:pt x="31909" y="14002"/>
                        <a:pt x="1619" y="12002"/>
                      </a:cubicBezTo>
                      <a:cubicBezTo>
                        <a:pt x="1048" y="12002"/>
                        <a:pt x="476" y="11716"/>
                        <a:pt x="0" y="11430"/>
                      </a:cubicBezTo>
                      <a:cubicBezTo>
                        <a:pt x="3143" y="9525"/>
                        <a:pt x="6287" y="7715"/>
                        <a:pt x="9525" y="6001"/>
                      </a:cubicBezTo>
                      <a:cubicBezTo>
                        <a:pt x="37719" y="7715"/>
                        <a:pt x="69151" y="8668"/>
                        <a:pt x="101632" y="8001"/>
                      </a:cubicBezTo>
                      <a:cubicBezTo>
                        <a:pt x="134684" y="7334"/>
                        <a:pt x="168973" y="4953"/>
                        <a:pt x="20221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B7C88A4-A669-5FDF-D4BA-5E94EF7940F7}"/>
                    </a:ext>
                  </a:extLst>
                </p:cNvPr>
                <p:cNvSpPr/>
                <p:nvPr/>
              </p:nvSpPr>
              <p:spPr>
                <a:xfrm>
                  <a:off x="1405413" y="1244631"/>
                  <a:ext cx="297179" cy="23134"/>
                </a:xfrm>
                <a:custGeom>
                  <a:avLst/>
                  <a:gdLst>
                    <a:gd name="connsiteX0" fmla="*/ 291370 w 297179"/>
                    <a:gd name="connsiteY0" fmla="*/ 0 h 23134"/>
                    <a:gd name="connsiteX1" fmla="*/ 297180 w 297179"/>
                    <a:gd name="connsiteY1" fmla="*/ 5239 h 23134"/>
                    <a:gd name="connsiteX2" fmla="*/ 296704 w 297179"/>
                    <a:gd name="connsiteY2" fmla="*/ 5429 h 23134"/>
                    <a:gd name="connsiteX3" fmla="*/ 138303 w 297179"/>
                    <a:gd name="connsiteY3" fmla="*/ 23050 h 23134"/>
                    <a:gd name="connsiteX4" fmla="*/ 381 w 297179"/>
                    <a:gd name="connsiteY4" fmla="*/ 16669 h 23134"/>
                    <a:gd name="connsiteX5" fmla="*/ 0 w 297179"/>
                    <a:gd name="connsiteY5" fmla="*/ 16574 h 23134"/>
                    <a:gd name="connsiteX6" fmla="*/ 5715 w 297179"/>
                    <a:gd name="connsiteY6" fmla="*/ 10668 h 23134"/>
                    <a:gd name="connsiteX7" fmla="*/ 138303 w 297179"/>
                    <a:gd name="connsiteY7" fmla="*/ 16574 h 23134"/>
                    <a:gd name="connsiteX8" fmla="*/ 291370 w 297179"/>
                    <a:gd name="connsiteY8" fmla="*/ 0 h 23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7179" h="23134">
                      <a:moveTo>
                        <a:pt x="291370" y="0"/>
                      </a:moveTo>
                      <a:cubicBezTo>
                        <a:pt x="293370" y="1715"/>
                        <a:pt x="295275" y="3429"/>
                        <a:pt x="297180" y="5239"/>
                      </a:cubicBezTo>
                      <a:cubicBezTo>
                        <a:pt x="296989" y="5334"/>
                        <a:pt x="296894" y="5334"/>
                        <a:pt x="296704" y="5429"/>
                      </a:cubicBezTo>
                      <a:cubicBezTo>
                        <a:pt x="246317" y="17717"/>
                        <a:pt x="190595" y="22384"/>
                        <a:pt x="138303" y="23050"/>
                      </a:cubicBezTo>
                      <a:cubicBezTo>
                        <a:pt x="86106" y="23717"/>
                        <a:pt x="37243" y="20288"/>
                        <a:pt x="381" y="16669"/>
                      </a:cubicBezTo>
                      <a:cubicBezTo>
                        <a:pt x="286" y="16669"/>
                        <a:pt x="95" y="16669"/>
                        <a:pt x="0" y="16574"/>
                      </a:cubicBezTo>
                      <a:cubicBezTo>
                        <a:pt x="1810" y="14573"/>
                        <a:pt x="3715" y="12573"/>
                        <a:pt x="5715" y="10668"/>
                      </a:cubicBezTo>
                      <a:cubicBezTo>
                        <a:pt x="41815" y="14192"/>
                        <a:pt x="88487" y="17145"/>
                        <a:pt x="138303" y="16574"/>
                      </a:cubicBezTo>
                      <a:cubicBezTo>
                        <a:pt x="188881" y="15907"/>
                        <a:pt x="242506" y="11525"/>
                        <a:pt x="29137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9B6BA18-97D4-CC6D-0867-8415E1DA2312}"/>
                    </a:ext>
                  </a:extLst>
                </p:cNvPr>
                <p:cNvSpPr/>
                <p:nvPr/>
              </p:nvSpPr>
              <p:spPr>
                <a:xfrm>
                  <a:off x="1380172" y="1275778"/>
                  <a:ext cx="348710" cy="30103"/>
                </a:xfrm>
                <a:custGeom>
                  <a:avLst/>
                  <a:gdLst>
                    <a:gd name="connsiteX0" fmla="*/ 344900 w 348710"/>
                    <a:gd name="connsiteY0" fmla="*/ 0 h 30103"/>
                    <a:gd name="connsiteX1" fmla="*/ 348710 w 348710"/>
                    <a:gd name="connsiteY1" fmla="*/ 5620 h 30103"/>
                    <a:gd name="connsiteX2" fmla="*/ 156591 w 348710"/>
                    <a:gd name="connsiteY2" fmla="*/ 30099 h 30103"/>
                    <a:gd name="connsiteX3" fmla="*/ 0 w 348710"/>
                    <a:gd name="connsiteY3" fmla="*/ 20574 h 30103"/>
                    <a:gd name="connsiteX4" fmla="*/ 3429 w 348710"/>
                    <a:gd name="connsiteY4" fmla="*/ 14478 h 30103"/>
                    <a:gd name="connsiteX5" fmla="*/ 156496 w 348710"/>
                    <a:gd name="connsiteY5" fmla="*/ 23622 h 30103"/>
                    <a:gd name="connsiteX6" fmla="*/ 344900 w 348710"/>
                    <a:gd name="connsiteY6" fmla="*/ 0 h 30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8710" h="30103">
                      <a:moveTo>
                        <a:pt x="344900" y="0"/>
                      </a:moveTo>
                      <a:cubicBezTo>
                        <a:pt x="346234" y="1810"/>
                        <a:pt x="347472" y="3715"/>
                        <a:pt x="348710" y="5620"/>
                      </a:cubicBezTo>
                      <a:cubicBezTo>
                        <a:pt x="289465" y="23908"/>
                        <a:pt x="220123" y="29813"/>
                        <a:pt x="156591" y="30099"/>
                      </a:cubicBezTo>
                      <a:cubicBezTo>
                        <a:pt x="93440" y="30289"/>
                        <a:pt x="36004" y="24955"/>
                        <a:pt x="0" y="20574"/>
                      </a:cubicBezTo>
                      <a:cubicBezTo>
                        <a:pt x="1143" y="18479"/>
                        <a:pt x="2286" y="16478"/>
                        <a:pt x="3429" y="14478"/>
                      </a:cubicBezTo>
                      <a:cubicBezTo>
                        <a:pt x="39338" y="18764"/>
                        <a:pt x="95155" y="23908"/>
                        <a:pt x="156496" y="23622"/>
                      </a:cubicBezTo>
                      <a:cubicBezTo>
                        <a:pt x="218885" y="23431"/>
                        <a:pt x="286798" y="17717"/>
                        <a:pt x="34490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FB59CD1-DC36-020B-E9E3-EE6F1C97707E}"/>
                    </a:ext>
                  </a:extLst>
                </p:cNvPr>
                <p:cNvSpPr/>
                <p:nvPr/>
              </p:nvSpPr>
              <p:spPr>
                <a:xfrm>
                  <a:off x="1365980" y="1308830"/>
                  <a:ext cx="379475" cy="35258"/>
                </a:xfrm>
                <a:custGeom>
                  <a:avLst/>
                  <a:gdLst>
                    <a:gd name="connsiteX0" fmla="*/ 377190 w 379475"/>
                    <a:gd name="connsiteY0" fmla="*/ 0 h 35258"/>
                    <a:gd name="connsiteX1" fmla="*/ 379476 w 379475"/>
                    <a:gd name="connsiteY1" fmla="*/ 6096 h 35258"/>
                    <a:gd name="connsiteX2" fmla="*/ 163735 w 379475"/>
                    <a:gd name="connsiteY2" fmla="*/ 35242 h 35258"/>
                    <a:gd name="connsiteX3" fmla="*/ 0 w 379475"/>
                    <a:gd name="connsiteY3" fmla="*/ 23527 h 35258"/>
                    <a:gd name="connsiteX4" fmla="*/ 1810 w 379475"/>
                    <a:gd name="connsiteY4" fmla="*/ 17240 h 35258"/>
                    <a:gd name="connsiteX5" fmla="*/ 163735 w 379475"/>
                    <a:gd name="connsiteY5" fmla="*/ 28765 h 35258"/>
                    <a:gd name="connsiteX6" fmla="*/ 377190 w 379475"/>
                    <a:gd name="connsiteY6" fmla="*/ 0 h 35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9475" h="35258">
                      <a:moveTo>
                        <a:pt x="377190" y="0"/>
                      </a:moveTo>
                      <a:cubicBezTo>
                        <a:pt x="377952" y="2000"/>
                        <a:pt x="378714" y="4000"/>
                        <a:pt x="379476" y="6096"/>
                      </a:cubicBezTo>
                      <a:cubicBezTo>
                        <a:pt x="314420" y="29146"/>
                        <a:pt x="234887" y="35623"/>
                        <a:pt x="163735" y="35242"/>
                      </a:cubicBezTo>
                      <a:cubicBezTo>
                        <a:pt x="93440" y="34862"/>
                        <a:pt x="31433" y="27813"/>
                        <a:pt x="0" y="23527"/>
                      </a:cubicBezTo>
                      <a:cubicBezTo>
                        <a:pt x="571" y="21431"/>
                        <a:pt x="1143" y="19336"/>
                        <a:pt x="1810" y="17240"/>
                      </a:cubicBezTo>
                      <a:cubicBezTo>
                        <a:pt x="33433" y="21526"/>
                        <a:pt x="94583" y="28384"/>
                        <a:pt x="163735" y="28765"/>
                      </a:cubicBezTo>
                      <a:cubicBezTo>
                        <a:pt x="234220" y="29146"/>
                        <a:pt x="312896" y="22765"/>
                        <a:pt x="37719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4874AF4-D3D5-EFB4-7705-9BA975183864}"/>
                    </a:ext>
                  </a:extLst>
                </p:cNvPr>
                <p:cNvSpPr/>
                <p:nvPr/>
              </p:nvSpPr>
              <p:spPr>
                <a:xfrm>
                  <a:off x="1360836" y="1344358"/>
                  <a:ext cx="392620" cy="37887"/>
                </a:xfrm>
                <a:custGeom>
                  <a:avLst/>
                  <a:gdLst>
                    <a:gd name="connsiteX0" fmla="*/ 391859 w 392620"/>
                    <a:gd name="connsiteY0" fmla="*/ 0 h 37887"/>
                    <a:gd name="connsiteX1" fmla="*/ 392621 w 392620"/>
                    <a:gd name="connsiteY1" fmla="*/ 6667 h 37887"/>
                    <a:gd name="connsiteX2" fmla="*/ 164021 w 392620"/>
                    <a:gd name="connsiteY2" fmla="*/ 37814 h 37887"/>
                    <a:gd name="connsiteX3" fmla="*/ 0 w 392620"/>
                    <a:gd name="connsiteY3" fmla="*/ 25146 h 37887"/>
                    <a:gd name="connsiteX4" fmla="*/ 191 w 392620"/>
                    <a:gd name="connsiteY4" fmla="*/ 18669 h 37887"/>
                    <a:gd name="connsiteX5" fmla="*/ 164116 w 392620"/>
                    <a:gd name="connsiteY5" fmla="*/ 31337 h 37887"/>
                    <a:gd name="connsiteX6" fmla="*/ 391859 w 392620"/>
                    <a:gd name="connsiteY6" fmla="*/ 0 h 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620" h="37887">
                      <a:moveTo>
                        <a:pt x="391859" y="0"/>
                      </a:moveTo>
                      <a:cubicBezTo>
                        <a:pt x="392144" y="2191"/>
                        <a:pt x="392430" y="4382"/>
                        <a:pt x="392621" y="6667"/>
                      </a:cubicBezTo>
                      <a:cubicBezTo>
                        <a:pt x="324421" y="32195"/>
                        <a:pt x="238982" y="38671"/>
                        <a:pt x="164021" y="37814"/>
                      </a:cubicBezTo>
                      <a:cubicBezTo>
                        <a:pt x="90869" y="36957"/>
                        <a:pt x="27527" y="29146"/>
                        <a:pt x="0" y="25146"/>
                      </a:cubicBezTo>
                      <a:cubicBezTo>
                        <a:pt x="0" y="22955"/>
                        <a:pt x="95" y="20765"/>
                        <a:pt x="191" y="18669"/>
                      </a:cubicBezTo>
                      <a:cubicBezTo>
                        <a:pt x="27146" y="22574"/>
                        <a:pt x="90583" y="30480"/>
                        <a:pt x="164116" y="31337"/>
                      </a:cubicBezTo>
                      <a:cubicBezTo>
                        <a:pt x="238982" y="32195"/>
                        <a:pt x="324231" y="25717"/>
                        <a:pt x="39185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628D5989-9F65-B995-62E2-61B52F0E9377}"/>
                    </a:ext>
                  </a:extLst>
                </p:cNvPr>
                <p:cNvSpPr/>
                <p:nvPr/>
              </p:nvSpPr>
              <p:spPr>
                <a:xfrm>
                  <a:off x="1363789" y="1383220"/>
                  <a:ext cx="389667" cy="37223"/>
                </a:xfrm>
                <a:custGeom>
                  <a:avLst/>
                  <a:gdLst>
                    <a:gd name="connsiteX0" fmla="*/ 389668 w 389667"/>
                    <a:gd name="connsiteY0" fmla="*/ 0 h 37223"/>
                    <a:gd name="connsiteX1" fmla="*/ 388715 w 389667"/>
                    <a:gd name="connsiteY1" fmla="*/ 7239 h 37223"/>
                    <a:gd name="connsiteX2" fmla="*/ 163449 w 389667"/>
                    <a:gd name="connsiteY2" fmla="*/ 37147 h 37223"/>
                    <a:gd name="connsiteX3" fmla="*/ 1429 w 389667"/>
                    <a:gd name="connsiteY3" fmla="*/ 24765 h 37223"/>
                    <a:gd name="connsiteX4" fmla="*/ 0 w 389667"/>
                    <a:gd name="connsiteY4" fmla="*/ 18002 h 37223"/>
                    <a:gd name="connsiteX5" fmla="*/ 163544 w 389667"/>
                    <a:gd name="connsiteY5" fmla="*/ 30671 h 37223"/>
                    <a:gd name="connsiteX6" fmla="*/ 389668 w 389667"/>
                    <a:gd name="connsiteY6" fmla="*/ 0 h 3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667" h="37223">
                      <a:moveTo>
                        <a:pt x="389668" y="0"/>
                      </a:moveTo>
                      <a:cubicBezTo>
                        <a:pt x="389382" y="2476"/>
                        <a:pt x="389096" y="4858"/>
                        <a:pt x="388715" y="7239"/>
                      </a:cubicBezTo>
                      <a:cubicBezTo>
                        <a:pt x="320993" y="31813"/>
                        <a:pt x="237173" y="38005"/>
                        <a:pt x="163449" y="37147"/>
                      </a:cubicBezTo>
                      <a:cubicBezTo>
                        <a:pt x="92012" y="36290"/>
                        <a:pt x="29909" y="28766"/>
                        <a:pt x="1429" y="24765"/>
                      </a:cubicBezTo>
                      <a:cubicBezTo>
                        <a:pt x="857" y="22574"/>
                        <a:pt x="381" y="20288"/>
                        <a:pt x="0" y="18002"/>
                      </a:cubicBezTo>
                      <a:cubicBezTo>
                        <a:pt x="27146" y="21908"/>
                        <a:pt x="90297" y="29813"/>
                        <a:pt x="163544" y="30671"/>
                      </a:cubicBezTo>
                      <a:cubicBezTo>
                        <a:pt x="237744" y="31528"/>
                        <a:pt x="322326" y="25146"/>
                        <a:pt x="389668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86F08A3-4DAA-AD4D-8B54-AAAA132C3888}"/>
                    </a:ext>
                  </a:extLst>
                </p:cNvPr>
                <p:cNvSpPr/>
                <p:nvPr/>
              </p:nvSpPr>
              <p:spPr>
                <a:xfrm>
                  <a:off x="1377219" y="1425987"/>
                  <a:ext cx="365379" cy="32681"/>
                </a:xfrm>
                <a:custGeom>
                  <a:avLst/>
                  <a:gdLst>
                    <a:gd name="connsiteX0" fmla="*/ 365379 w 365379"/>
                    <a:gd name="connsiteY0" fmla="*/ 0 h 32681"/>
                    <a:gd name="connsiteX1" fmla="*/ 361855 w 365379"/>
                    <a:gd name="connsiteY1" fmla="*/ 7906 h 32681"/>
                    <a:gd name="connsiteX2" fmla="*/ 159067 w 365379"/>
                    <a:gd name="connsiteY2" fmla="*/ 32671 h 32681"/>
                    <a:gd name="connsiteX3" fmla="*/ 3715 w 365379"/>
                    <a:gd name="connsiteY3" fmla="*/ 22098 h 32681"/>
                    <a:gd name="connsiteX4" fmla="*/ 0 w 365379"/>
                    <a:gd name="connsiteY4" fmla="*/ 15049 h 32681"/>
                    <a:gd name="connsiteX5" fmla="*/ 159067 w 365379"/>
                    <a:gd name="connsiteY5" fmla="*/ 26194 h 32681"/>
                    <a:gd name="connsiteX6" fmla="*/ 365379 w 365379"/>
                    <a:gd name="connsiteY6" fmla="*/ 0 h 3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5379" h="32681">
                      <a:moveTo>
                        <a:pt x="365379" y="0"/>
                      </a:moveTo>
                      <a:cubicBezTo>
                        <a:pt x="364236" y="2667"/>
                        <a:pt x="363093" y="5334"/>
                        <a:pt x="361855" y="7906"/>
                      </a:cubicBezTo>
                      <a:cubicBezTo>
                        <a:pt x="299275" y="27432"/>
                        <a:pt x="225457" y="32956"/>
                        <a:pt x="159067" y="32671"/>
                      </a:cubicBezTo>
                      <a:cubicBezTo>
                        <a:pt x="94488" y="32290"/>
                        <a:pt x="37052" y="26384"/>
                        <a:pt x="3715" y="22098"/>
                      </a:cubicBezTo>
                      <a:cubicBezTo>
                        <a:pt x="2381" y="19812"/>
                        <a:pt x="1143" y="17431"/>
                        <a:pt x="0" y="15049"/>
                      </a:cubicBezTo>
                      <a:cubicBezTo>
                        <a:pt x="32290" y="19336"/>
                        <a:pt x="91821" y="25813"/>
                        <a:pt x="159067" y="26194"/>
                      </a:cubicBezTo>
                      <a:cubicBezTo>
                        <a:pt x="226886" y="26479"/>
                        <a:pt x="302419" y="20669"/>
                        <a:pt x="36537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0FE5B0E-BB04-41F4-2400-2453A0AE0C90}"/>
                    </a:ext>
                  </a:extLst>
                </p:cNvPr>
                <p:cNvSpPr/>
                <p:nvPr/>
              </p:nvSpPr>
              <p:spPr>
                <a:xfrm>
                  <a:off x="1406556" y="1473041"/>
                  <a:ext cx="306895" cy="23808"/>
                </a:xfrm>
                <a:custGeom>
                  <a:avLst/>
                  <a:gdLst>
                    <a:gd name="connsiteX0" fmla="*/ 306896 w 306895"/>
                    <a:gd name="connsiteY0" fmla="*/ 0 h 23808"/>
                    <a:gd name="connsiteX1" fmla="*/ 299085 w 306895"/>
                    <a:gd name="connsiteY1" fmla="*/ 8477 h 23808"/>
                    <a:gd name="connsiteX2" fmla="*/ 169164 w 306895"/>
                    <a:gd name="connsiteY2" fmla="*/ 23336 h 23808"/>
                    <a:gd name="connsiteX3" fmla="*/ 7429 w 306895"/>
                    <a:gd name="connsiteY3" fmla="*/ 16764 h 23808"/>
                    <a:gd name="connsiteX4" fmla="*/ 0 w 306895"/>
                    <a:gd name="connsiteY4" fmla="*/ 9430 h 23808"/>
                    <a:gd name="connsiteX5" fmla="*/ 168974 w 306895"/>
                    <a:gd name="connsiteY5" fmla="*/ 16859 h 23808"/>
                    <a:gd name="connsiteX6" fmla="*/ 306896 w 306895"/>
                    <a:gd name="connsiteY6" fmla="*/ 0 h 2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95" h="23808">
                      <a:moveTo>
                        <a:pt x="306896" y="0"/>
                      </a:moveTo>
                      <a:cubicBezTo>
                        <a:pt x="304419" y="2858"/>
                        <a:pt x="301847" y="5715"/>
                        <a:pt x="299085" y="8477"/>
                      </a:cubicBezTo>
                      <a:cubicBezTo>
                        <a:pt x="257366" y="17717"/>
                        <a:pt x="212408" y="22003"/>
                        <a:pt x="169164" y="23336"/>
                      </a:cubicBezTo>
                      <a:cubicBezTo>
                        <a:pt x="107442" y="25241"/>
                        <a:pt x="48958" y="21050"/>
                        <a:pt x="7429" y="16764"/>
                      </a:cubicBezTo>
                      <a:cubicBezTo>
                        <a:pt x="4858" y="14383"/>
                        <a:pt x="2381" y="11906"/>
                        <a:pt x="0" y="9430"/>
                      </a:cubicBezTo>
                      <a:cubicBezTo>
                        <a:pt x="41624" y="14002"/>
                        <a:pt x="103537" y="18860"/>
                        <a:pt x="168974" y="16859"/>
                      </a:cubicBezTo>
                      <a:cubicBezTo>
                        <a:pt x="215075" y="15431"/>
                        <a:pt x="262985" y="10668"/>
                        <a:pt x="30689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481FE8F-D433-EC32-C0BB-E299DFEF3006}"/>
                    </a:ext>
                  </a:extLst>
                </p:cNvPr>
                <p:cNvSpPr/>
                <p:nvPr/>
              </p:nvSpPr>
              <p:spPr>
                <a:xfrm>
                  <a:off x="1526866" y="1195768"/>
                  <a:ext cx="42757" cy="346900"/>
                </a:xfrm>
                <a:custGeom>
                  <a:avLst/>
                  <a:gdLst>
                    <a:gd name="connsiteX0" fmla="*/ 20279 w 42757"/>
                    <a:gd name="connsiteY0" fmla="*/ 95 h 346900"/>
                    <a:gd name="connsiteX1" fmla="*/ 23041 w 42757"/>
                    <a:gd name="connsiteY1" fmla="*/ 0 h 346900"/>
                    <a:gd name="connsiteX2" fmla="*/ 7706 w 42757"/>
                    <a:gd name="connsiteY2" fmla="*/ 176308 h 346900"/>
                    <a:gd name="connsiteX3" fmla="*/ 42758 w 42757"/>
                    <a:gd name="connsiteY3" fmla="*/ 346519 h 346900"/>
                    <a:gd name="connsiteX4" fmla="*/ 41234 w 42757"/>
                    <a:gd name="connsiteY4" fmla="*/ 346615 h 346900"/>
                    <a:gd name="connsiteX5" fmla="*/ 35900 w 42757"/>
                    <a:gd name="connsiteY5" fmla="*/ 346901 h 346900"/>
                    <a:gd name="connsiteX6" fmla="*/ 1229 w 42757"/>
                    <a:gd name="connsiteY6" fmla="*/ 176689 h 346900"/>
                    <a:gd name="connsiteX7" fmla="*/ 16278 w 42757"/>
                    <a:gd name="connsiteY7" fmla="*/ 381 h 346900"/>
                    <a:gd name="connsiteX8" fmla="*/ 20279 w 42757"/>
                    <a:gd name="connsiteY8" fmla="*/ 95 h 34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757" h="346900">
                      <a:moveTo>
                        <a:pt x="20279" y="95"/>
                      </a:moveTo>
                      <a:cubicBezTo>
                        <a:pt x="21231" y="0"/>
                        <a:pt x="22088" y="0"/>
                        <a:pt x="23041" y="0"/>
                      </a:cubicBezTo>
                      <a:cubicBezTo>
                        <a:pt x="8277" y="52387"/>
                        <a:pt x="3991" y="115348"/>
                        <a:pt x="7706" y="176308"/>
                      </a:cubicBezTo>
                      <a:cubicBezTo>
                        <a:pt x="11516" y="240316"/>
                        <a:pt x="24184" y="301943"/>
                        <a:pt x="42758" y="346519"/>
                      </a:cubicBezTo>
                      <a:cubicBezTo>
                        <a:pt x="42282" y="346519"/>
                        <a:pt x="41710" y="346615"/>
                        <a:pt x="41234" y="346615"/>
                      </a:cubicBezTo>
                      <a:cubicBezTo>
                        <a:pt x="39424" y="346710"/>
                        <a:pt x="37709" y="346805"/>
                        <a:pt x="35900" y="346901"/>
                      </a:cubicBezTo>
                      <a:cubicBezTo>
                        <a:pt x="17517" y="301752"/>
                        <a:pt x="5039" y="240316"/>
                        <a:pt x="1229" y="176689"/>
                      </a:cubicBezTo>
                      <a:cubicBezTo>
                        <a:pt x="-2391" y="115919"/>
                        <a:pt x="1800" y="53054"/>
                        <a:pt x="16278" y="381"/>
                      </a:cubicBezTo>
                      <a:cubicBezTo>
                        <a:pt x="17612" y="286"/>
                        <a:pt x="18945" y="190"/>
                        <a:pt x="20279" y="95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095F123-A4AE-3C72-9655-A7903FE87BE7}"/>
                    </a:ext>
                  </a:extLst>
                </p:cNvPr>
                <p:cNvSpPr/>
                <p:nvPr/>
              </p:nvSpPr>
              <p:spPr>
                <a:xfrm>
                  <a:off x="1428782" y="1199197"/>
                  <a:ext cx="241686" cy="74699"/>
                </a:xfrm>
                <a:custGeom>
                  <a:avLst/>
                  <a:gdLst>
                    <a:gd name="connsiteX0" fmla="*/ 52165 w 241686"/>
                    <a:gd name="connsiteY0" fmla="*/ 8382 h 74699"/>
                    <a:gd name="connsiteX1" fmla="*/ 8731 w 241686"/>
                    <a:gd name="connsiteY1" fmla="*/ 27051 h 74699"/>
                    <a:gd name="connsiteX2" fmla="*/ 68262 w 241686"/>
                    <a:gd name="connsiteY2" fmla="*/ 27908 h 74699"/>
                    <a:gd name="connsiteX3" fmla="*/ 79882 w 241686"/>
                    <a:gd name="connsiteY3" fmla="*/ 73914 h 74699"/>
                    <a:gd name="connsiteX4" fmla="*/ 120554 w 241686"/>
                    <a:gd name="connsiteY4" fmla="*/ 27146 h 74699"/>
                    <a:gd name="connsiteX5" fmla="*/ 173894 w 241686"/>
                    <a:gd name="connsiteY5" fmla="*/ 73628 h 74699"/>
                    <a:gd name="connsiteX6" fmla="*/ 170275 w 241686"/>
                    <a:gd name="connsiteY6" fmla="*/ 18574 h 74699"/>
                    <a:gd name="connsiteX7" fmla="*/ 191992 w 241686"/>
                    <a:gd name="connsiteY7" fmla="*/ 30290 h 74699"/>
                    <a:gd name="connsiteX8" fmla="*/ 222662 w 241686"/>
                    <a:gd name="connsiteY8" fmla="*/ 37814 h 74699"/>
                    <a:gd name="connsiteX9" fmla="*/ 239521 w 241686"/>
                    <a:gd name="connsiteY9" fmla="*/ 22860 h 74699"/>
                    <a:gd name="connsiteX10" fmla="*/ 185991 w 241686"/>
                    <a:gd name="connsiteY10" fmla="*/ 0 h 74699"/>
                    <a:gd name="connsiteX11" fmla="*/ 52165 w 241686"/>
                    <a:gd name="connsiteY11" fmla="*/ 8382 h 74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686" h="74699">
                      <a:moveTo>
                        <a:pt x="52165" y="8382"/>
                      </a:moveTo>
                      <a:cubicBezTo>
                        <a:pt x="52165" y="8382"/>
                        <a:pt x="23304" y="17335"/>
                        <a:pt x="8731" y="27051"/>
                      </a:cubicBezTo>
                      <a:cubicBezTo>
                        <a:pt x="-19654" y="46006"/>
                        <a:pt x="26733" y="51721"/>
                        <a:pt x="68262" y="27908"/>
                      </a:cubicBezTo>
                      <a:cubicBezTo>
                        <a:pt x="68262" y="27908"/>
                        <a:pt x="43116" y="75628"/>
                        <a:pt x="79882" y="73914"/>
                      </a:cubicBezTo>
                      <a:cubicBezTo>
                        <a:pt x="116649" y="72295"/>
                        <a:pt x="120554" y="27146"/>
                        <a:pt x="120554" y="27146"/>
                      </a:cubicBezTo>
                      <a:cubicBezTo>
                        <a:pt x="120554" y="27146"/>
                        <a:pt x="140366" y="83058"/>
                        <a:pt x="173894" y="73628"/>
                      </a:cubicBezTo>
                      <a:cubicBezTo>
                        <a:pt x="207422" y="64198"/>
                        <a:pt x="170275" y="18574"/>
                        <a:pt x="170275" y="18574"/>
                      </a:cubicBezTo>
                      <a:cubicBezTo>
                        <a:pt x="170275" y="18574"/>
                        <a:pt x="177704" y="25622"/>
                        <a:pt x="191992" y="30290"/>
                      </a:cubicBezTo>
                      <a:cubicBezTo>
                        <a:pt x="196087" y="31623"/>
                        <a:pt x="209708" y="37148"/>
                        <a:pt x="222662" y="37814"/>
                      </a:cubicBezTo>
                      <a:cubicBezTo>
                        <a:pt x="234854" y="38386"/>
                        <a:pt x="246665" y="34481"/>
                        <a:pt x="239521" y="22860"/>
                      </a:cubicBezTo>
                      <a:cubicBezTo>
                        <a:pt x="234854" y="15240"/>
                        <a:pt x="220186" y="7239"/>
                        <a:pt x="185991" y="0"/>
                      </a:cubicBezTo>
                      <a:lnTo>
                        <a:pt x="52165" y="838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8920B6B-13DC-BE55-CD41-A7BB327E9241}"/>
                    </a:ext>
                  </a:extLst>
                </p:cNvPr>
                <p:cNvSpPr/>
                <p:nvPr/>
              </p:nvSpPr>
              <p:spPr>
                <a:xfrm>
                  <a:off x="1561147" y="1211484"/>
                  <a:ext cx="44504" cy="50206"/>
                </a:xfrm>
                <a:custGeom>
                  <a:avLst/>
                  <a:gdLst>
                    <a:gd name="connsiteX0" fmla="*/ 40386 w 44504"/>
                    <a:gd name="connsiteY0" fmla="*/ 49339 h 50206"/>
                    <a:gd name="connsiteX1" fmla="*/ 0 w 44504"/>
                    <a:gd name="connsiteY1" fmla="*/ 0 h 50206"/>
                    <a:gd name="connsiteX2" fmla="*/ 40386 w 44504"/>
                    <a:gd name="connsiteY2" fmla="*/ 49339 h 5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504" h="50206">
                      <a:moveTo>
                        <a:pt x="40386" y="49339"/>
                      </a:moveTo>
                      <a:cubicBezTo>
                        <a:pt x="53912" y="43339"/>
                        <a:pt x="32480" y="9334"/>
                        <a:pt x="0" y="0"/>
                      </a:cubicBezTo>
                      <a:cubicBezTo>
                        <a:pt x="3715" y="29242"/>
                        <a:pt x="26861" y="55340"/>
                        <a:pt x="40386" y="4933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9CB6D45-4F72-F563-9BB9-D4BCE1060A2C}"/>
                    </a:ext>
                  </a:extLst>
                </p:cNvPr>
                <p:cNvSpPr/>
                <p:nvPr/>
              </p:nvSpPr>
              <p:spPr>
                <a:xfrm>
                  <a:off x="1601342" y="1207173"/>
                  <a:ext cx="56853" cy="19754"/>
                </a:xfrm>
                <a:custGeom>
                  <a:avLst/>
                  <a:gdLst>
                    <a:gd name="connsiteX0" fmla="*/ 56674 w 56853"/>
                    <a:gd name="connsiteY0" fmla="*/ 18217 h 19754"/>
                    <a:gd name="connsiteX1" fmla="*/ 0 w 56853"/>
                    <a:gd name="connsiteY1" fmla="*/ 787 h 19754"/>
                    <a:gd name="connsiteX2" fmla="*/ 56674 w 56853"/>
                    <a:gd name="connsiteY2" fmla="*/ 18217 h 1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853" h="19754">
                      <a:moveTo>
                        <a:pt x="56674" y="18217"/>
                      </a:moveTo>
                      <a:cubicBezTo>
                        <a:pt x="59722" y="13550"/>
                        <a:pt x="23241" y="-3881"/>
                        <a:pt x="0" y="787"/>
                      </a:cubicBezTo>
                      <a:cubicBezTo>
                        <a:pt x="16193" y="16884"/>
                        <a:pt x="53626" y="22885"/>
                        <a:pt x="56674" y="18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63F834A7-9CAC-97DB-CC80-EEA5C6ED5FE3}"/>
                    </a:ext>
                  </a:extLst>
                </p:cNvPr>
                <p:cNvSpPr/>
                <p:nvPr/>
              </p:nvSpPr>
              <p:spPr>
                <a:xfrm>
                  <a:off x="1502663" y="1210151"/>
                  <a:ext cx="31454" cy="54505"/>
                </a:xfrm>
                <a:custGeom>
                  <a:avLst/>
                  <a:gdLst>
                    <a:gd name="connsiteX0" fmla="*/ 3620 w 31454"/>
                    <a:gd name="connsiteY0" fmla="*/ 53816 h 54505"/>
                    <a:gd name="connsiteX1" fmla="*/ 31147 w 31454"/>
                    <a:gd name="connsiteY1" fmla="*/ 0 h 54505"/>
                    <a:gd name="connsiteX2" fmla="*/ 3620 w 31454"/>
                    <a:gd name="connsiteY2" fmla="*/ 53816 h 5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54" h="54505">
                      <a:moveTo>
                        <a:pt x="3620" y="53816"/>
                      </a:moveTo>
                      <a:cubicBezTo>
                        <a:pt x="-6571" y="48673"/>
                        <a:pt x="5430" y="13621"/>
                        <a:pt x="31147" y="0"/>
                      </a:cubicBezTo>
                      <a:cubicBezTo>
                        <a:pt x="34196" y="34766"/>
                        <a:pt x="13812" y="58960"/>
                        <a:pt x="3620" y="5381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93B8533C-0CE6-CB3E-911E-5281776C049D}"/>
                    </a:ext>
                  </a:extLst>
                </p:cNvPr>
                <p:cNvSpPr/>
                <p:nvPr/>
              </p:nvSpPr>
              <p:spPr>
                <a:xfrm>
                  <a:off x="1442715" y="1213480"/>
                  <a:ext cx="54709" cy="21171"/>
                </a:xfrm>
                <a:custGeom>
                  <a:avLst/>
                  <a:gdLst>
                    <a:gd name="connsiteX0" fmla="*/ 131 w 54709"/>
                    <a:gd name="connsiteY0" fmla="*/ 18769 h 21171"/>
                    <a:gd name="connsiteX1" fmla="*/ 54709 w 54709"/>
                    <a:gd name="connsiteY1" fmla="*/ 195 h 21171"/>
                    <a:gd name="connsiteX2" fmla="*/ 131 w 54709"/>
                    <a:gd name="connsiteY2" fmla="*/ 18769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709" h="21171">
                      <a:moveTo>
                        <a:pt x="131" y="18769"/>
                      </a:moveTo>
                      <a:cubicBezTo>
                        <a:pt x="-2345" y="13435"/>
                        <a:pt x="30802" y="-1900"/>
                        <a:pt x="54709" y="195"/>
                      </a:cubicBezTo>
                      <a:cubicBezTo>
                        <a:pt x="27754" y="19055"/>
                        <a:pt x="2989" y="25056"/>
                        <a:pt x="131" y="1876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F90B30E-025D-F462-CB9E-B11757CC554A}"/>
                    </a:ext>
                  </a:extLst>
                </p:cNvPr>
                <p:cNvSpPr/>
                <p:nvPr/>
              </p:nvSpPr>
              <p:spPr>
                <a:xfrm>
                  <a:off x="1478535" y="1170021"/>
                  <a:ext cx="137299" cy="43658"/>
                </a:xfrm>
                <a:custGeom>
                  <a:avLst/>
                  <a:gdLst>
                    <a:gd name="connsiteX0" fmla="*/ 5269 w 137299"/>
                    <a:gd name="connsiteY0" fmla="*/ 43654 h 43658"/>
                    <a:gd name="connsiteX1" fmla="*/ 133475 w 137299"/>
                    <a:gd name="connsiteY1" fmla="*/ 35653 h 43658"/>
                    <a:gd name="connsiteX2" fmla="*/ 137285 w 137299"/>
                    <a:gd name="connsiteY2" fmla="*/ 31367 h 43658"/>
                    <a:gd name="connsiteX3" fmla="*/ 136428 w 137299"/>
                    <a:gd name="connsiteY3" fmla="*/ 17175 h 43658"/>
                    <a:gd name="connsiteX4" fmla="*/ 117092 w 137299"/>
                    <a:gd name="connsiteY4" fmla="*/ 30 h 43658"/>
                    <a:gd name="connsiteX5" fmla="*/ 17175 w 137299"/>
                    <a:gd name="connsiteY5" fmla="*/ 6221 h 43658"/>
                    <a:gd name="connsiteX6" fmla="*/ 30 w 137299"/>
                    <a:gd name="connsiteY6" fmla="*/ 25557 h 43658"/>
                    <a:gd name="connsiteX7" fmla="*/ 887 w 137299"/>
                    <a:gd name="connsiteY7" fmla="*/ 39749 h 43658"/>
                    <a:gd name="connsiteX8" fmla="*/ 5269 w 137299"/>
                    <a:gd name="connsiteY8" fmla="*/ 43654 h 43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299" h="43658">
                      <a:moveTo>
                        <a:pt x="5269" y="43654"/>
                      </a:moveTo>
                      <a:lnTo>
                        <a:pt x="133475" y="35653"/>
                      </a:lnTo>
                      <a:cubicBezTo>
                        <a:pt x="135761" y="35558"/>
                        <a:pt x="137476" y="33558"/>
                        <a:pt x="137285" y="31367"/>
                      </a:cubicBezTo>
                      <a:lnTo>
                        <a:pt x="136428" y="17175"/>
                      </a:lnTo>
                      <a:cubicBezTo>
                        <a:pt x="135856" y="7174"/>
                        <a:pt x="127189" y="-542"/>
                        <a:pt x="117092" y="30"/>
                      </a:cubicBezTo>
                      <a:lnTo>
                        <a:pt x="17175" y="6221"/>
                      </a:lnTo>
                      <a:cubicBezTo>
                        <a:pt x="7174" y="6888"/>
                        <a:pt x="-542" y="15556"/>
                        <a:pt x="30" y="25557"/>
                      </a:cubicBezTo>
                      <a:lnTo>
                        <a:pt x="887" y="39749"/>
                      </a:lnTo>
                      <a:cubicBezTo>
                        <a:pt x="1078" y="42130"/>
                        <a:pt x="3078" y="43750"/>
                        <a:pt x="5269" y="436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31" name="图形 6">
                  <a:extLst>
                    <a:ext uri="{FF2B5EF4-FFF2-40B4-BE49-F238E27FC236}">
                      <a16:creationId xmlns:a16="http://schemas.microsoft.com/office/drawing/2014/main" id="{E370651A-6AC0-450A-9332-EACBBE9C437B}"/>
                    </a:ext>
                  </a:extLst>
                </p:cNvPr>
                <p:cNvGrpSpPr/>
                <p:nvPr/>
              </p:nvGrpSpPr>
              <p:grpSpPr>
                <a:xfrm>
                  <a:off x="1442099" y="1457812"/>
                  <a:ext cx="241498" cy="106872"/>
                  <a:chOff x="1442099" y="1457812"/>
                  <a:chExt cx="241498" cy="106872"/>
                </a:xfrm>
              </p:grpSpPr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CE424263-107B-6183-6E9C-FAC8579E14B0}"/>
                      </a:ext>
                    </a:extLst>
                  </p:cNvPr>
                  <p:cNvSpPr/>
                  <p:nvPr/>
                </p:nvSpPr>
                <p:spPr>
                  <a:xfrm>
                    <a:off x="1462373" y="1504144"/>
                    <a:ext cx="211359" cy="20046"/>
                  </a:xfrm>
                  <a:custGeom>
                    <a:avLst/>
                    <a:gdLst>
                      <a:gd name="connsiteX0" fmla="*/ 202501 w 211359"/>
                      <a:gd name="connsiteY0" fmla="*/ 7282 h 20046"/>
                      <a:gd name="connsiteX1" fmla="*/ 211360 w 211359"/>
                      <a:gd name="connsiteY1" fmla="*/ 1853 h 20046"/>
                      <a:gd name="connsiteX2" fmla="*/ 209645 w 211359"/>
                      <a:gd name="connsiteY2" fmla="*/ 1282 h 20046"/>
                      <a:gd name="connsiteX3" fmla="*/ 101060 w 211359"/>
                      <a:gd name="connsiteY3" fmla="*/ 2711 h 20046"/>
                      <a:gd name="connsiteX4" fmla="*/ 1619 w 211359"/>
                      <a:gd name="connsiteY4" fmla="*/ 14807 h 20046"/>
                      <a:gd name="connsiteX5" fmla="*/ 0 w 211359"/>
                      <a:gd name="connsiteY5" fmla="*/ 15569 h 20046"/>
                      <a:gd name="connsiteX6" fmla="*/ 10001 w 211359"/>
                      <a:gd name="connsiteY6" fmla="*/ 20046 h 20046"/>
                      <a:gd name="connsiteX7" fmla="*/ 101537 w 211359"/>
                      <a:gd name="connsiteY7" fmla="*/ 9188 h 20046"/>
                      <a:gd name="connsiteX8" fmla="*/ 202501 w 211359"/>
                      <a:gd name="connsiteY8" fmla="*/ 7282 h 20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359" h="20046">
                        <a:moveTo>
                          <a:pt x="202501" y="7282"/>
                        </a:moveTo>
                        <a:cubicBezTo>
                          <a:pt x="205550" y="5568"/>
                          <a:pt x="208407" y="3663"/>
                          <a:pt x="211360" y="1853"/>
                        </a:cubicBezTo>
                        <a:cubicBezTo>
                          <a:pt x="210884" y="1472"/>
                          <a:pt x="210312" y="1282"/>
                          <a:pt x="209645" y="1282"/>
                        </a:cubicBezTo>
                        <a:cubicBezTo>
                          <a:pt x="173641" y="-1004"/>
                          <a:pt x="136588" y="-52"/>
                          <a:pt x="101060" y="2711"/>
                        </a:cubicBezTo>
                        <a:cubicBezTo>
                          <a:pt x="65627" y="5473"/>
                          <a:pt x="31623" y="9950"/>
                          <a:pt x="1619" y="14807"/>
                        </a:cubicBezTo>
                        <a:cubicBezTo>
                          <a:pt x="1048" y="14902"/>
                          <a:pt x="476" y="15188"/>
                          <a:pt x="0" y="15569"/>
                        </a:cubicBezTo>
                        <a:cubicBezTo>
                          <a:pt x="3238" y="17093"/>
                          <a:pt x="6572" y="18617"/>
                          <a:pt x="10001" y="20046"/>
                        </a:cubicBezTo>
                        <a:cubicBezTo>
                          <a:pt x="37909" y="15665"/>
                          <a:pt x="69056" y="11664"/>
                          <a:pt x="101537" y="9188"/>
                        </a:cubicBezTo>
                        <a:cubicBezTo>
                          <a:pt x="134588" y="6521"/>
                          <a:pt x="168974" y="5568"/>
                          <a:pt x="202501" y="7282"/>
                        </a:cubicBezTo>
                        <a:close/>
                      </a:path>
                    </a:pathLst>
                  </a:custGeom>
                  <a:solidFill>
                    <a:srgbClr val="C3211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C0D7D316-C1E9-D02E-D36A-85D0791848A7}"/>
                      </a:ext>
                    </a:extLst>
                  </p:cNvPr>
                  <p:cNvSpPr/>
                  <p:nvPr/>
                </p:nvSpPr>
                <p:spPr>
                  <a:xfrm>
                    <a:off x="1442099" y="1457812"/>
                    <a:ext cx="241498" cy="77236"/>
                  </a:xfrm>
                  <a:custGeom>
                    <a:avLst/>
                    <a:gdLst>
                      <a:gd name="connsiteX0" fmla="*/ 54754 w 241498"/>
                      <a:gd name="connsiteY0" fmla="*/ 77237 h 77236"/>
                      <a:gd name="connsiteX1" fmla="*/ 9701 w 241498"/>
                      <a:gd name="connsiteY1" fmla="*/ 62854 h 77236"/>
                      <a:gd name="connsiteX2" fmla="*/ 68946 w 241498"/>
                      <a:gd name="connsiteY2" fmla="*/ 56282 h 77236"/>
                      <a:gd name="connsiteX3" fmla="*/ 76090 w 241498"/>
                      <a:gd name="connsiteY3" fmla="*/ 9324 h 77236"/>
                      <a:gd name="connsiteX4" fmla="*/ 121048 w 241498"/>
                      <a:gd name="connsiteY4" fmla="*/ 51900 h 77236"/>
                      <a:gd name="connsiteX5" fmla="*/ 169625 w 241498"/>
                      <a:gd name="connsiteY5" fmla="*/ 465 h 77236"/>
                      <a:gd name="connsiteX6" fmla="*/ 171340 w 241498"/>
                      <a:gd name="connsiteY6" fmla="*/ 55615 h 77236"/>
                      <a:gd name="connsiteX7" fmla="*/ 191819 w 241498"/>
                      <a:gd name="connsiteY7" fmla="*/ 41899 h 77236"/>
                      <a:gd name="connsiteX8" fmla="*/ 221632 w 241498"/>
                      <a:gd name="connsiteY8" fmla="*/ 31422 h 77236"/>
                      <a:gd name="connsiteX9" fmla="*/ 239920 w 241498"/>
                      <a:gd name="connsiteY9" fmla="*/ 44661 h 77236"/>
                      <a:gd name="connsiteX10" fmla="*/ 188771 w 241498"/>
                      <a:gd name="connsiteY10" fmla="*/ 72570 h 77236"/>
                      <a:gd name="connsiteX11" fmla="*/ 54754 w 241498"/>
                      <a:gd name="connsiteY11" fmla="*/ 77237 h 77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1498" h="77236">
                        <a:moveTo>
                          <a:pt x="54754" y="77237"/>
                        </a:moveTo>
                        <a:cubicBezTo>
                          <a:pt x="54754" y="77237"/>
                          <a:pt x="25131" y="71141"/>
                          <a:pt x="9701" y="62854"/>
                        </a:cubicBezTo>
                        <a:cubicBezTo>
                          <a:pt x="-20398" y="46757"/>
                          <a:pt x="25226" y="36660"/>
                          <a:pt x="68946" y="56282"/>
                        </a:cubicBezTo>
                        <a:cubicBezTo>
                          <a:pt x="68946" y="56282"/>
                          <a:pt x="39323" y="11229"/>
                          <a:pt x="76090" y="9324"/>
                        </a:cubicBezTo>
                        <a:cubicBezTo>
                          <a:pt x="112856" y="7419"/>
                          <a:pt x="121048" y="51900"/>
                          <a:pt x="121048" y="51900"/>
                        </a:cubicBezTo>
                        <a:cubicBezTo>
                          <a:pt x="121048" y="51900"/>
                          <a:pt x="135335" y="-5726"/>
                          <a:pt x="169625" y="465"/>
                        </a:cubicBezTo>
                        <a:cubicBezTo>
                          <a:pt x="203915" y="6561"/>
                          <a:pt x="171340" y="55615"/>
                          <a:pt x="171340" y="55615"/>
                        </a:cubicBezTo>
                        <a:cubicBezTo>
                          <a:pt x="171340" y="55615"/>
                          <a:pt x="178007" y="47900"/>
                          <a:pt x="191819" y="41899"/>
                        </a:cubicBezTo>
                        <a:cubicBezTo>
                          <a:pt x="195724" y="40185"/>
                          <a:pt x="208773" y="33327"/>
                          <a:pt x="221632" y="31422"/>
                        </a:cubicBezTo>
                        <a:cubicBezTo>
                          <a:pt x="233729" y="29707"/>
                          <a:pt x="245921" y="32469"/>
                          <a:pt x="239920" y="44661"/>
                        </a:cubicBezTo>
                        <a:cubicBezTo>
                          <a:pt x="236015" y="52662"/>
                          <a:pt x="222203" y="62092"/>
                          <a:pt x="188771" y="72570"/>
                        </a:cubicBezTo>
                        <a:lnTo>
                          <a:pt x="54754" y="7723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8B1CAFFE-0051-E93F-3045-7C007FAD5178}"/>
                      </a:ext>
                    </a:extLst>
                  </p:cNvPr>
                  <p:cNvSpPr/>
                  <p:nvPr/>
                </p:nvSpPr>
                <p:spPr>
                  <a:xfrm>
                    <a:off x="1576387" y="1469865"/>
                    <a:ext cx="40188" cy="53563"/>
                  </a:xfrm>
                  <a:custGeom>
                    <a:avLst/>
                    <a:gdLst>
                      <a:gd name="connsiteX0" fmla="*/ 35338 w 40188"/>
                      <a:gd name="connsiteY0" fmla="*/ 509 h 53563"/>
                      <a:gd name="connsiteX1" fmla="*/ 0 w 40188"/>
                      <a:gd name="connsiteY1" fmla="*/ 53563 h 53563"/>
                      <a:gd name="connsiteX2" fmla="*/ 35338 w 40188"/>
                      <a:gd name="connsiteY2" fmla="*/ 509 h 53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188" h="53563">
                        <a:moveTo>
                          <a:pt x="35338" y="509"/>
                        </a:moveTo>
                        <a:cubicBezTo>
                          <a:pt x="49435" y="5176"/>
                          <a:pt x="31337" y="41086"/>
                          <a:pt x="0" y="53563"/>
                        </a:cubicBezTo>
                        <a:cubicBezTo>
                          <a:pt x="762" y="24036"/>
                          <a:pt x="21241" y="-4158"/>
                          <a:pt x="35338" y="5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E7D5EA77-39E8-78DA-307B-E7E0CB88A1F6}"/>
                      </a:ext>
                    </a:extLst>
                  </p:cNvPr>
                  <p:cNvSpPr/>
                  <p:nvPr/>
                </p:nvSpPr>
                <p:spPr>
                  <a:xfrm>
                    <a:off x="1616583" y="1499167"/>
                    <a:ext cx="55017" cy="24068"/>
                  </a:xfrm>
                  <a:custGeom>
                    <a:avLst/>
                    <a:gdLst>
                      <a:gd name="connsiteX0" fmla="*/ 54769 w 55017"/>
                      <a:gd name="connsiteY0" fmla="*/ 1020 h 24068"/>
                      <a:gd name="connsiteX1" fmla="*/ 0 w 55017"/>
                      <a:gd name="connsiteY1" fmla="*/ 23880 h 24068"/>
                      <a:gd name="connsiteX2" fmla="*/ 54769 w 55017"/>
                      <a:gd name="connsiteY2" fmla="*/ 1020 h 2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5017" h="24068">
                        <a:moveTo>
                          <a:pt x="54769" y="1020"/>
                        </a:moveTo>
                        <a:cubicBezTo>
                          <a:pt x="58293" y="5402"/>
                          <a:pt x="23622" y="26261"/>
                          <a:pt x="0" y="23880"/>
                        </a:cubicBezTo>
                        <a:cubicBezTo>
                          <a:pt x="14668" y="6259"/>
                          <a:pt x="51340" y="-3266"/>
                          <a:pt x="54769" y="1020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7DD9F10B-C256-89EE-B720-3D76A1B3DB35}"/>
                      </a:ext>
                    </a:extLst>
                  </p:cNvPr>
                  <p:cNvSpPr/>
                  <p:nvPr/>
                </p:nvSpPr>
                <p:spPr>
                  <a:xfrm>
                    <a:off x="1513684" y="1475461"/>
                    <a:ext cx="35461" cy="51872"/>
                  </a:xfrm>
                  <a:custGeom>
                    <a:avLst/>
                    <a:gdLst>
                      <a:gd name="connsiteX0" fmla="*/ 2886 w 35461"/>
                      <a:gd name="connsiteY0" fmla="*/ 1009 h 51872"/>
                      <a:gd name="connsiteX1" fmla="*/ 35461 w 35461"/>
                      <a:gd name="connsiteY1" fmla="*/ 51873 h 51872"/>
                      <a:gd name="connsiteX2" fmla="*/ 2886 w 35461"/>
                      <a:gd name="connsiteY2" fmla="*/ 1009 h 51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1" h="51872">
                        <a:moveTo>
                          <a:pt x="2886" y="1009"/>
                        </a:moveTo>
                        <a:cubicBezTo>
                          <a:pt x="-6734" y="7010"/>
                          <a:pt x="8601" y="40824"/>
                          <a:pt x="35461" y="51873"/>
                        </a:cubicBezTo>
                        <a:cubicBezTo>
                          <a:pt x="35176" y="17011"/>
                          <a:pt x="12601" y="-5087"/>
                          <a:pt x="2886" y="10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EBFB1FF7-0F0B-317B-0B17-EB8E0EEAC5D9}"/>
                      </a:ext>
                    </a:extLst>
                  </p:cNvPr>
                  <p:cNvSpPr/>
                  <p:nvPr/>
                </p:nvSpPr>
                <p:spPr>
                  <a:xfrm>
                    <a:off x="1456392" y="1511086"/>
                    <a:ext cx="56177" cy="17254"/>
                  </a:xfrm>
                  <a:custGeom>
                    <a:avLst/>
                    <a:gdLst>
                      <a:gd name="connsiteX0" fmla="*/ 76 w 56177"/>
                      <a:gd name="connsiteY0" fmla="*/ 3103 h 17254"/>
                      <a:gd name="connsiteX1" fmla="*/ 56178 w 56177"/>
                      <a:gd name="connsiteY1" fmla="*/ 16343 h 17254"/>
                      <a:gd name="connsiteX2" fmla="*/ 76 w 56177"/>
                      <a:gd name="connsiteY2" fmla="*/ 3103 h 17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177" h="17254">
                        <a:moveTo>
                          <a:pt x="76" y="3103"/>
                        </a:moveTo>
                        <a:cubicBezTo>
                          <a:pt x="-1829" y="8723"/>
                          <a:pt x="32651" y="20629"/>
                          <a:pt x="56178" y="16343"/>
                        </a:cubicBezTo>
                        <a:cubicBezTo>
                          <a:pt x="27603" y="150"/>
                          <a:pt x="2362" y="-3469"/>
                          <a:pt x="76" y="3103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7F3754E2-8970-A320-619D-8F5BE68E19A4}"/>
                      </a:ext>
                    </a:extLst>
                  </p:cNvPr>
                  <p:cNvSpPr/>
                  <p:nvPr/>
                </p:nvSpPr>
                <p:spPr>
                  <a:xfrm>
                    <a:off x="1495230" y="1524186"/>
                    <a:ext cx="137081" cy="40498"/>
                  </a:xfrm>
                  <a:custGeom>
                    <a:avLst/>
                    <a:gdLst>
                      <a:gd name="connsiteX0" fmla="*/ 3909 w 137081"/>
                      <a:gd name="connsiteY0" fmla="*/ 4480 h 40498"/>
                      <a:gd name="connsiteX1" fmla="*/ 132306 w 137081"/>
                      <a:gd name="connsiteY1" fmla="*/ 4 h 40498"/>
                      <a:gd name="connsiteX2" fmla="*/ 136497 w 137081"/>
                      <a:gd name="connsiteY2" fmla="*/ 3909 h 40498"/>
                      <a:gd name="connsiteX3" fmla="*/ 137069 w 137081"/>
                      <a:gd name="connsiteY3" fmla="*/ 18101 h 40498"/>
                      <a:gd name="connsiteX4" fmla="*/ 119543 w 137081"/>
                      <a:gd name="connsiteY4" fmla="*/ 36961 h 40498"/>
                      <a:gd name="connsiteX5" fmla="*/ 19530 w 137081"/>
                      <a:gd name="connsiteY5" fmla="*/ 40485 h 40498"/>
                      <a:gd name="connsiteX6" fmla="*/ 575 w 137081"/>
                      <a:gd name="connsiteY6" fmla="*/ 22864 h 40498"/>
                      <a:gd name="connsiteX7" fmla="*/ 4 w 137081"/>
                      <a:gd name="connsiteY7" fmla="*/ 8671 h 40498"/>
                      <a:gd name="connsiteX8" fmla="*/ 3909 w 137081"/>
                      <a:gd name="connsiteY8" fmla="*/ 4480 h 40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081" h="40498">
                        <a:moveTo>
                          <a:pt x="3909" y="4480"/>
                        </a:moveTo>
                        <a:lnTo>
                          <a:pt x="132306" y="4"/>
                        </a:lnTo>
                        <a:cubicBezTo>
                          <a:pt x="134592" y="-92"/>
                          <a:pt x="136497" y="1718"/>
                          <a:pt x="136497" y="3909"/>
                        </a:cubicBezTo>
                        <a:lnTo>
                          <a:pt x="137069" y="18101"/>
                        </a:lnTo>
                        <a:cubicBezTo>
                          <a:pt x="137450" y="28102"/>
                          <a:pt x="129544" y="36675"/>
                          <a:pt x="119543" y="36961"/>
                        </a:cubicBezTo>
                        <a:lnTo>
                          <a:pt x="19530" y="40485"/>
                        </a:lnTo>
                        <a:cubicBezTo>
                          <a:pt x="9529" y="40866"/>
                          <a:pt x="956" y="32960"/>
                          <a:pt x="575" y="22864"/>
                        </a:cubicBezTo>
                        <a:lnTo>
                          <a:pt x="4" y="8671"/>
                        </a:lnTo>
                        <a:cubicBezTo>
                          <a:pt x="-91" y="6481"/>
                          <a:pt x="1623" y="4576"/>
                          <a:pt x="3909" y="448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86" name="图形 6">
              <a:extLst>
                <a:ext uri="{FF2B5EF4-FFF2-40B4-BE49-F238E27FC236}">
                  <a16:creationId xmlns:a16="http://schemas.microsoft.com/office/drawing/2014/main" id="{52FC77E2-088C-67A3-13D1-186BE341B2B9}"/>
                </a:ext>
              </a:extLst>
            </p:cNvPr>
            <p:cNvGrpSpPr/>
            <p:nvPr/>
          </p:nvGrpSpPr>
          <p:grpSpPr>
            <a:xfrm>
              <a:off x="223792" y="2327644"/>
              <a:ext cx="1315415" cy="1401663"/>
              <a:chOff x="-14" y="-15"/>
              <a:chExt cx="1061556" cy="1131159"/>
            </a:xfrm>
          </p:grpSpPr>
          <p:grpSp>
            <p:nvGrpSpPr>
              <p:cNvPr id="87" name="图形 6">
                <a:extLst>
                  <a:ext uri="{FF2B5EF4-FFF2-40B4-BE49-F238E27FC236}">
                    <a16:creationId xmlns:a16="http://schemas.microsoft.com/office/drawing/2014/main" id="{0904744F-878C-E08C-33C3-4D991307C47F}"/>
                  </a:ext>
                </a:extLst>
              </p:cNvPr>
              <p:cNvGrpSpPr/>
              <p:nvPr/>
            </p:nvGrpSpPr>
            <p:grpSpPr>
              <a:xfrm>
                <a:off x="-14" y="-15"/>
                <a:ext cx="1061556" cy="1131159"/>
                <a:chOff x="-14" y="-15"/>
                <a:chExt cx="1061556" cy="1131159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112E957-5548-955B-4F48-9A28EC40DD87}"/>
                    </a:ext>
                  </a:extLst>
                </p:cNvPr>
                <p:cNvSpPr/>
                <p:nvPr/>
              </p:nvSpPr>
              <p:spPr>
                <a:xfrm>
                  <a:off x="717755" y="-15"/>
                  <a:ext cx="343786" cy="703531"/>
                </a:xfrm>
                <a:custGeom>
                  <a:avLst/>
                  <a:gdLst>
                    <a:gd name="connsiteX0" fmla="*/ 48 w 343786"/>
                    <a:gd name="connsiteY0" fmla="*/ 703532 h 703531"/>
                    <a:gd name="connsiteX1" fmla="*/ 304182 w 343786"/>
                    <a:gd name="connsiteY1" fmla="*/ 3920 h 703531"/>
                    <a:gd name="connsiteX2" fmla="*/ 65866 w 343786"/>
                    <a:gd name="connsiteY2" fmla="*/ 673337 h 703531"/>
                    <a:gd name="connsiteX3" fmla="*/ 48 w 343786"/>
                    <a:gd name="connsiteY3" fmla="*/ 703532 h 70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3786" h="703531">
                      <a:moveTo>
                        <a:pt x="48" y="703532"/>
                      </a:moveTo>
                      <a:cubicBezTo>
                        <a:pt x="-2524" y="491600"/>
                        <a:pt x="97680" y="113172"/>
                        <a:pt x="304182" y="3920"/>
                      </a:cubicBezTo>
                      <a:cubicBezTo>
                        <a:pt x="405623" y="-49705"/>
                        <a:pt x="307230" y="460930"/>
                        <a:pt x="65866" y="673337"/>
                      </a:cubicBezTo>
                      <a:lnTo>
                        <a:pt x="48" y="703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6D9D631-AF65-8C93-BC2F-365A18423F7D}"/>
                    </a:ext>
                  </a:extLst>
                </p:cNvPr>
                <p:cNvSpPr/>
                <p:nvPr/>
              </p:nvSpPr>
              <p:spPr>
                <a:xfrm>
                  <a:off x="768381" y="5619"/>
                  <a:ext cx="293089" cy="627221"/>
                </a:xfrm>
                <a:custGeom>
                  <a:avLst/>
                  <a:gdLst>
                    <a:gd name="connsiteX0" fmla="*/ 28861 w 293089"/>
                    <a:gd name="connsiteY0" fmla="*/ 480822 h 627221"/>
                    <a:gd name="connsiteX1" fmla="*/ 279845 w 293089"/>
                    <a:gd name="connsiteY1" fmla="*/ 0 h 627221"/>
                    <a:gd name="connsiteX2" fmla="*/ 56483 w 293089"/>
                    <a:gd name="connsiteY2" fmla="*/ 627221 h 627221"/>
                    <a:gd name="connsiteX3" fmla="*/ 0 w 293089"/>
                    <a:gd name="connsiteY3" fmla="*/ 607028 h 627221"/>
                    <a:gd name="connsiteX4" fmla="*/ 28861 w 293089"/>
                    <a:gd name="connsiteY4" fmla="*/ 480822 h 627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089" h="627221">
                      <a:moveTo>
                        <a:pt x="28861" y="480822"/>
                      </a:moveTo>
                      <a:cubicBezTo>
                        <a:pt x="66199" y="342995"/>
                        <a:pt x="149066" y="94679"/>
                        <a:pt x="279845" y="0"/>
                      </a:cubicBezTo>
                      <a:cubicBezTo>
                        <a:pt x="328041" y="50197"/>
                        <a:pt x="242697" y="423958"/>
                        <a:pt x="56483" y="627221"/>
                      </a:cubicBezTo>
                      <a:cubicBezTo>
                        <a:pt x="48958" y="592741"/>
                        <a:pt x="17145" y="639889"/>
                        <a:pt x="0" y="607028"/>
                      </a:cubicBezTo>
                      <a:cubicBezTo>
                        <a:pt x="2762" y="593408"/>
                        <a:pt x="25622" y="497015"/>
                        <a:pt x="28861" y="48082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378385-B1A7-2C58-AB4C-5C9A994CEC04}"/>
                    </a:ext>
                  </a:extLst>
                </p:cNvPr>
                <p:cNvSpPr/>
                <p:nvPr/>
              </p:nvSpPr>
              <p:spPr>
                <a:xfrm>
                  <a:off x="-14" y="214701"/>
                  <a:ext cx="623616" cy="510531"/>
                </a:xfrm>
                <a:custGeom>
                  <a:avLst/>
                  <a:gdLst>
                    <a:gd name="connsiteX0" fmla="*/ 623616 w 623616"/>
                    <a:gd name="connsiteY0" fmla="*/ 510532 h 510531"/>
                    <a:gd name="connsiteX1" fmla="*/ 25065 w 623616"/>
                    <a:gd name="connsiteY1" fmla="*/ 87 h 510531"/>
                    <a:gd name="connsiteX2" fmla="*/ 548845 w 623616"/>
                    <a:gd name="connsiteY2" fmla="*/ 510246 h 510531"/>
                    <a:gd name="connsiteX3" fmla="*/ 623616 w 623616"/>
                    <a:gd name="connsiteY3" fmla="*/ 510532 h 510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616" h="510531">
                      <a:moveTo>
                        <a:pt x="623616" y="510532"/>
                      </a:moveTo>
                      <a:cubicBezTo>
                        <a:pt x="530176" y="316889"/>
                        <a:pt x="266143" y="14279"/>
                        <a:pt x="25065" y="87"/>
                      </a:cubicBezTo>
                      <a:cubicBezTo>
                        <a:pt x="-93331" y="-6962"/>
                        <a:pt x="228805" y="416520"/>
                        <a:pt x="548845" y="510246"/>
                      </a:cubicBezTo>
                      <a:lnTo>
                        <a:pt x="623616" y="510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5A0F656-55FD-1D8F-AA49-79DF0E037963}"/>
                    </a:ext>
                  </a:extLst>
                </p:cNvPr>
                <p:cNvSpPr/>
                <p:nvPr/>
              </p:nvSpPr>
              <p:spPr>
                <a:xfrm>
                  <a:off x="-14" y="214608"/>
                  <a:ext cx="564656" cy="510338"/>
                </a:xfrm>
                <a:custGeom>
                  <a:avLst/>
                  <a:gdLst>
                    <a:gd name="connsiteX0" fmla="*/ 36305 w 564656"/>
                    <a:gd name="connsiteY0" fmla="*/ 942 h 510338"/>
                    <a:gd name="connsiteX1" fmla="*/ 564656 w 564656"/>
                    <a:gd name="connsiteY1" fmla="*/ 510339 h 510338"/>
                    <a:gd name="connsiteX2" fmla="*/ 548845 w 564656"/>
                    <a:gd name="connsiteY2" fmla="*/ 510244 h 510338"/>
                    <a:gd name="connsiteX3" fmla="*/ 25065 w 564656"/>
                    <a:gd name="connsiteY3" fmla="*/ 85 h 510338"/>
                    <a:gd name="connsiteX4" fmla="*/ 36305 w 564656"/>
                    <a:gd name="connsiteY4" fmla="*/ 942 h 51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656" h="510338">
                      <a:moveTo>
                        <a:pt x="36305" y="942"/>
                      </a:moveTo>
                      <a:cubicBezTo>
                        <a:pt x="345772" y="158104"/>
                        <a:pt x="518555" y="429853"/>
                        <a:pt x="564656" y="510339"/>
                      </a:cubicBezTo>
                      <a:lnTo>
                        <a:pt x="548845" y="510244"/>
                      </a:lnTo>
                      <a:cubicBezTo>
                        <a:pt x="228805" y="416613"/>
                        <a:pt x="-93331" y="-6869"/>
                        <a:pt x="25065" y="85"/>
                      </a:cubicBezTo>
                      <a:cubicBezTo>
                        <a:pt x="28780" y="275"/>
                        <a:pt x="32590" y="656"/>
                        <a:pt x="36305" y="9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1D21BFC-E887-1781-7AB6-4A3D96FF774F}"/>
                    </a:ext>
                  </a:extLst>
                </p:cNvPr>
                <p:cNvSpPr/>
                <p:nvPr/>
              </p:nvSpPr>
              <p:spPr>
                <a:xfrm>
                  <a:off x="366691" y="579306"/>
                  <a:ext cx="685087" cy="551838"/>
                </a:xfrm>
                <a:custGeom>
                  <a:avLst/>
                  <a:gdLst>
                    <a:gd name="connsiteX0" fmla="*/ 362638 w 685087"/>
                    <a:gd name="connsiteY0" fmla="*/ 544834 h 551838"/>
                    <a:gd name="connsiteX1" fmla="*/ 258339 w 685087"/>
                    <a:gd name="connsiteY1" fmla="*/ 14482 h 551838"/>
                    <a:gd name="connsiteX2" fmla="*/ 362638 w 685087"/>
                    <a:gd name="connsiteY2" fmla="*/ 544834 h 55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5087" h="551838">
                      <a:moveTo>
                        <a:pt x="362638" y="544834"/>
                      </a:moveTo>
                      <a:cubicBezTo>
                        <a:pt x="928518" y="481683"/>
                        <a:pt x="656199" y="-98199"/>
                        <a:pt x="258339" y="14482"/>
                      </a:cubicBezTo>
                      <a:cubicBezTo>
                        <a:pt x="-58176" y="104017"/>
                        <a:pt x="-148759" y="617415"/>
                        <a:pt x="362638" y="5448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29C5159-CD28-EAAD-A06D-E2DF264121D7}"/>
                    </a:ext>
                  </a:extLst>
                </p:cNvPr>
                <p:cNvSpPr/>
                <p:nvPr/>
              </p:nvSpPr>
              <p:spPr>
                <a:xfrm>
                  <a:off x="559429" y="486987"/>
                  <a:ext cx="165578" cy="137852"/>
                </a:xfrm>
                <a:custGeom>
                  <a:avLst/>
                  <a:gdLst>
                    <a:gd name="connsiteX0" fmla="*/ 545 w 165578"/>
                    <a:gd name="connsiteY0" fmla="*/ 137852 h 137852"/>
                    <a:gd name="connsiteX1" fmla="*/ 21691 w 165578"/>
                    <a:gd name="connsiteY1" fmla="*/ 46603 h 137852"/>
                    <a:gd name="connsiteX2" fmla="*/ 42836 w 165578"/>
                    <a:gd name="connsiteY2" fmla="*/ 82607 h 137852"/>
                    <a:gd name="connsiteX3" fmla="*/ 82270 w 165578"/>
                    <a:gd name="connsiteY3" fmla="*/ 407 h 137852"/>
                    <a:gd name="connsiteX4" fmla="*/ 103035 w 165578"/>
                    <a:gd name="connsiteY4" fmla="*/ 61081 h 137852"/>
                    <a:gd name="connsiteX5" fmla="*/ 163233 w 165578"/>
                    <a:gd name="connsiteY5" fmla="*/ 46698 h 137852"/>
                    <a:gd name="connsiteX6" fmla="*/ 114464 w 165578"/>
                    <a:gd name="connsiteY6" fmla="*/ 108611 h 137852"/>
                    <a:gd name="connsiteX7" fmla="*/ 545 w 165578"/>
                    <a:gd name="connsiteY7" fmla="*/ 137852 h 13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578" h="137852">
                      <a:moveTo>
                        <a:pt x="545" y="137852"/>
                      </a:moveTo>
                      <a:cubicBezTo>
                        <a:pt x="545" y="137852"/>
                        <a:pt x="-5360" y="54604"/>
                        <a:pt x="21691" y="46603"/>
                      </a:cubicBezTo>
                      <a:cubicBezTo>
                        <a:pt x="48742" y="38602"/>
                        <a:pt x="42836" y="82607"/>
                        <a:pt x="42836" y="82607"/>
                      </a:cubicBezTo>
                      <a:cubicBezTo>
                        <a:pt x="42836" y="82607"/>
                        <a:pt x="56933" y="-6737"/>
                        <a:pt x="82270" y="407"/>
                      </a:cubicBezTo>
                      <a:cubicBezTo>
                        <a:pt x="107702" y="7550"/>
                        <a:pt x="103035" y="61081"/>
                        <a:pt x="103035" y="61081"/>
                      </a:cubicBezTo>
                      <a:cubicBezTo>
                        <a:pt x="103035" y="61081"/>
                        <a:pt x="147992" y="10408"/>
                        <a:pt x="163233" y="46698"/>
                      </a:cubicBezTo>
                      <a:cubicBezTo>
                        <a:pt x="178472" y="82988"/>
                        <a:pt x="114464" y="108611"/>
                        <a:pt x="114464" y="108611"/>
                      </a:cubicBezTo>
                      <a:lnTo>
                        <a:pt x="545" y="1378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8" name="图形 6">
                <a:extLst>
                  <a:ext uri="{FF2B5EF4-FFF2-40B4-BE49-F238E27FC236}">
                    <a16:creationId xmlns:a16="http://schemas.microsoft.com/office/drawing/2014/main" id="{1E3629AE-7B2A-CAE0-C7F3-5C669009B6D2}"/>
                  </a:ext>
                </a:extLst>
              </p:cNvPr>
              <p:cNvGrpSpPr/>
              <p:nvPr/>
            </p:nvGrpSpPr>
            <p:grpSpPr>
              <a:xfrm>
                <a:off x="498887" y="656626"/>
                <a:ext cx="506604" cy="378056"/>
                <a:chOff x="498887" y="656626"/>
                <a:chExt cx="506604" cy="378056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4BC9224-91C8-AA23-1EB4-BC210D93633A}"/>
                    </a:ext>
                  </a:extLst>
                </p:cNvPr>
                <p:cNvSpPr/>
                <p:nvPr/>
              </p:nvSpPr>
              <p:spPr>
                <a:xfrm>
                  <a:off x="668997" y="884978"/>
                  <a:ext cx="162886" cy="70551"/>
                </a:xfrm>
                <a:custGeom>
                  <a:avLst/>
                  <a:gdLst>
                    <a:gd name="connsiteX0" fmla="*/ 152534 w 162886"/>
                    <a:gd name="connsiteY0" fmla="*/ 6180 h 70551"/>
                    <a:gd name="connsiteX1" fmla="*/ 153772 w 162886"/>
                    <a:gd name="connsiteY1" fmla="*/ 656 h 70551"/>
                    <a:gd name="connsiteX2" fmla="*/ 159297 w 162886"/>
                    <a:gd name="connsiteY2" fmla="*/ 1894 h 70551"/>
                    <a:gd name="connsiteX3" fmla="*/ 162535 w 162886"/>
                    <a:gd name="connsiteY3" fmla="*/ 17801 h 70551"/>
                    <a:gd name="connsiteX4" fmla="*/ 157487 w 162886"/>
                    <a:gd name="connsiteY4" fmla="*/ 28850 h 70551"/>
                    <a:gd name="connsiteX5" fmla="*/ 147867 w 162886"/>
                    <a:gd name="connsiteY5" fmla="*/ 37518 h 70551"/>
                    <a:gd name="connsiteX6" fmla="*/ 114339 w 162886"/>
                    <a:gd name="connsiteY6" fmla="*/ 43709 h 70551"/>
                    <a:gd name="connsiteX7" fmla="*/ 93193 w 162886"/>
                    <a:gd name="connsiteY7" fmla="*/ 32565 h 70551"/>
                    <a:gd name="connsiteX8" fmla="*/ 81668 w 162886"/>
                    <a:gd name="connsiteY8" fmla="*/ 19896 h 70551"/>
                    <a:gd name="connsiteX9" fmla="*/ 80144 w 162886"/>
                    <a:gd name="connsiteY9" fmla="*/ 28278 h 70551"/>
                    <a:gd name="connsiteX10" fmla="*/ 48426 w 162886"/>
                    <a:gd name="connsiteY10" fmla="*/ 68474 h 70551"/>
                    <a:gd name="connsiteX11" fmla="*/ 30804 w 162886"/>
                    <a:gd name="connsiteY11" fmla="*/ 70284 h 70551"/>
                    <a:gd name="connsiteX12" fmla="*/ 14898 w 162886"/>
                    <a:gd name="connsiteY12" fmla="*/ 64759 h 70551"/>
                    <a:gd name="connsiteX13" fmla="*/ 134 w 162886"/>
                    <a:gd name="connsiteY13" fmla="*/ 35613 h 70551"/>
                    <a:gd name="connsiteX14" fmla="*/ 4515 w 162886"/>
                    <a:gd name="connsiteY14" fmla="*/ 31993 h 70551"/>
                    <a:gd name="connsiteX15" fmla="*/ 8135 w 162886"/>
                    <a:gd name="connsiteY15" fmla="*/ 36375 h 70551"/>
                    <a:gd name="connsiteX16" fmla="*/ 19089 w 162886"/>
                    <a:gd name="connsiteY16" fmla="*/ 57996 h 70551"/>
                    <a:gd name="connsiteX17" fmla="*/ 31662 w 162886"/>
                    <a:gd name="connsiteY17" fmla="*/ 62283 h 70551"/>
                    <a:gd name="connsiteX18" fmla="*/ 45759 w 162886"/>
                    <a:gd name="connsiteY18" fmla="*/ 60854 h 70551"/>
                    <a:gd name="connsiteX19" fmla="*/ 72048 w 162886"/>
                    <a:gd name="connsiteY19" fmla="*/ 26659 h 70551"/>
                    <a:gd name="connsiteX20" fmla="*/ 73857 w 162886"/>
                    <a:gd name="connsiteY20" fmla="*/ 15420 h 70551"/>
                    <a:gd name="connsiteX21" fmla="*/ 73191 w 162886"/>
                    <a:gd name="connsiteY21" fmla="*/ 7609 h 70551"/>
                    <a:gd name="connsiteX22" fmla="*/ 74810 w 162886"/>
                    <a:gd name="connsiteY22" fmla="*/ 2751 h 70551"/>
                    <a:gd name="connsiteX23" fmla="*/ 80334 w 162886"/>
                    <a:gd name="connsiteY23" fmla="*/ 4085 h 70551"/>
                    <a:gd name="connsiteX24" fmla="*/ 98337 w 162886"/>
                    <a:gd name="connsiteY24" fmla="*/ 26659 h 70551"/>
                    <a:gd name="connsiteX25" fmla="*/ 115482 w 162886"/>
                    <a:gd name="connsiteY25" fmla="*/ 35898 h 70551"/>
                    <a:gd name="connsiteX26" fmla="*/ 143295 w 162886"/>
                    <a:gd name="connsiteY26" fmla="*/ 30850 h 70551"/>
                    <a:gd name="connsiteX27" fmla="*/ 150819 w 162886"/>
                    <a:gd name="connsiteY27" fmla="*/ 24183 h 70551"/>
                    <a:gd name="connsiteX28" fmla="*/ 154344 w 162886"/>
                    <a:gd name="connsiteY28" fmla="*/ 16563 h 70551"/>
                    <a:gd name="connsiteX29" fmla="*/ 152534 w 162886"/>
                    <a:gd name="connsiteY29" fmla="*/ 6180 h 70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2886" h="70551">
                      <a:moveTo>
                        <a:pt x="152534" y="6180"/>
                      </a:moveTo>
                      <a:cubicBezTo>
                        <a:pt x="151296" y="4275"/>
                        <a:pt x="151867" y="1799"/>
                        <a:pt x="153772" y="656"/>
                      </a:cubicBezTo>
                      <a:cubicBezTo>
                        <a:pt x="155677" y="-582"/>
                        <a:pt x="158154" y="-11"/>
                        <a:pt x="159297" y="1894"/>
                      </a:cubicBezTo>
                      <a:cubicBezTo>
                        <a:pt x="162535" y="7133"/>
                        <a:pt x="163488" y="12562"/>
                        <a:pt x="162535" y="17801"/>
                      </a:cubicBezTo>
                      <a:cubicBezTo>
                        <a:pt x="161773" y="21706"/>
                        <a:pt x="160059" y="25516"/>
                        <a:pt x="157487" y="28850"/>
                      </a:cubicBezTo>
                      <a:cubicBezTo>
                        <a:pt x="155010" y="32088"/>
                        <a:pt x="151677" y="35041"/>
                        <a:pt x="147867" y="37518"/>
                      </a:cubicBezTo>
                      <a:cubicBezTo>
                        <a:pt x="139008" y="43137"/>
                        <a:pt x="126912" y="45995"/>
                        <a:pt x="114339" y="43709"/>
                      </a:cubicBezTo>
                      <a:cubicBezTo>
                        <a:pt x="107671" y="42471"/>
                        <a:pt x="100527" y="39042"/>
                        <a:pt x="93193" y="32565"/>
                      </a:cubicBezTo>
                      <a:cubicBezTo>
                        <a:pt x="89383" y="29231"/>
                        <a:pt x="85573" y="25040"/>
                        <a:pt x="81668" y="19896"/>
                      </a:cubicBezTo>
                      <a:cubicBezTo>
                        <a:pt x="81287" y="22563"/>
                        <a:pt x="80715" y="25326"/>
                        <a:pt x="80144" y="28278"/>
                      </a:cubicBezTo>
                      <a:cubicBezTo>
                        <a:pt x="75191" y="51329"/>
                        <a:pt x="62427" y="63807"/>
                        <a:pt x="48426" y="68474"/>
                      </a:cubicBezTo>
                      <a:cubicBezTo>
                        <a:pt x="42520" y="70379"/>
                        <a:pt x="36519" y="70950"/>
                        <a:pt x="30804" y="70284"/>
                      </a:cubicBezTo>
                      <a:cubicBezTo>
                        <a:pt x="25089" y="69617"/>
                        <a:pt x="19565" y="67712"/>
                        <a:pt x="14898" y="64759"/>
                      </a:cubicBezTo>
                      <a:cubicBezTo>
                        <a:pt x="5277" y="58758"/>
                        <a:pt x="-1009" y="48471"/>
                        <a:pt x="134" y="35613"/>
                      </a:cubicBezTo>
                      <a:cubicBezTo>
                        <a:pt x="324" y="33422"/>
                        <a:pt x="2325" y="31803"/>
                        <a:pt x="4515" y="31993"/>
                      </a:cubicBezTo>
                      <a:cubicBezTo>
                        <a:pt x="6706" y="32184"/>
                        <a:pt x="8325" y="34184"/>
                        <a:pt x="8135" y="36375"/>
                      </a:cubicBezTo>
                      <a:cubicBezTo>
                        <a:pt x="7278" y="45900"/>
                        <a:pt x="11945" y="53520"/>
                        <a:pt x="19089" y="57996"/>
                      </a:cubicBezTo>
                      <a:cubicBezTo>
                        <a:pt x="22708" y="60282"/>
                        <a:pt x="27090" y="61806"/>
                        <a:pt x="31662" y="62283"/>
                      </a:cubicBezTo>
                      <a:cubicBezTo>
                        <a:pt x="36234" y="62854"/>
                        <a:pt x="41091" y="62378"/>
                        <a:pt x="45759" y="60854"/>
                      </a:cubicBezTo>
                      <a:cubicBezTo>
                        <a:pt x="57189" y="57044"/>
                        <a:pt x="67857" y="46376"/>
                        <a:pt x="72048" y="26659"/>
                      </a:cubicBezTo>
                      <a:cubicBezTo>
                        <a:pt x="72905" y="22659"/>
                        <a:pt x="73667" y="18849"/>
                        <a:pt x="73857" y="15420"/>
                      </a:cubicBezTo>
                      <a:cubicBezTo>
                        <a:pt x="74048" y="12372"/>
                        <a:pt x="73953" y="9705"/>
                        <a:pt x="73191" y="7609"/>
                      </a:cubicBezTo>
                      <a:cubicBezTo>
                        <a:pt x="72524" y="5799"/>
                        <a:pt x="73191" y="3799"/>
                        <a:pt x="74810" y="2751"/>
                      </a:cubicBezTo>
                      <a:cubicBezTo>
                        <a:pt x="76715" y="1608"/>
                        <a:pt x="79191" y="2180"/>
                        <a:pt x="80334" y="4085"/>
                      </a:cubicBezTo>
                      <a:cubicBezTo>
                        <a:pt x="86621" y="14181"/>
                        <a:pt x="92622" y="21516"/>
                        <a:pt x="98337" y="26659"/>
                      </a:cubicBezTo>
                      <a:cubicBezTo>
                        <a:pt x="104528" y="32088"/>
                        <a:pt x="110243" y="34946"/>
                        <a:pt x="115482" y="35898"/>
                      </a:cubicBezTo>
                      <a:cubicBezTo>
                        <a:pt x="125864" y="37803"/>
                        <a:pt x="135865" y="35422"/>
                        <a:pt x="143295" y="30850"/>
                      </a:cubicBezTo>
                      <a:cubicBezTo>
                        <a:pt x="146343" y="28945"/>
                        <a:pt x="148914" y="26659"/>
                        <a:pt x="150819" y="24183"/>
                      </a:cubicBezTo>
                      <a:cubicBezTo>
                        <a:pt x="152629" y="21801"/>
                        <a:pt x="153867" y="19230"/>
                        <a:pt x="154344" y="16563"/>
                      </a:cubicBezTo>
                      <a:cubicBezTo>
                        <a:pt x="155201" y="13038"/>
                        <a:pt x="154629" y="9609"/>
                        <a:pt x="152534" y="618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BB2F3B01-F35C-127E-6D2E-095E07C407DC}"/>
                    </a:ext>
                  </a:extLst>
                </p:cNvPr>
                <p:cNvSpPr/>
                <p:nvPr/>
              </p:nvSpPr>
              <p:spPr>
                <a:xfrm>
                  <a:off x="913415" y="801115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370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6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370"/>
                      </a:cubicBezTo>
                      <a:cubicBezTo>
                        <a:pt x="84995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BEF0126A-927F-8060-63BE-95A80FC6665F}"/>
                    </a:ext>
                  </a:extLst>
                </p:cNvPr>
                <p:cNvSpPr/>
                <p:nvPr/>
              </p:nvSpPr>
              <p:spPr>
                <a:xfrm>
                  <a:off x="498887" y="900079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275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7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275"/>
                      </a:cubicBezTo>
                      <a:cubicBezTo>
                        <a:pt x="84900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217EC5C6-DD5D-3ECF-EBA5-C7E940AF5E31}"/>
                    </a:ext>
                  </a:extLst>
                </p:cNvPr>
                <p:cNvSpPr/>
                <p:nvPr/>
              </p:nvSpPr>
              <p:spPr>
                <a:xfrm>
                  <a:off x="525232" y="712954"/>
                  <a:ext cx="75647" cy="51476"/>
                </a:xfrm>
                <a:custGeom>
                  <a:avLst/>
                  <a:gdLst>
                    <a:gd name="connsiteX0" fmla="*/ 19978 w 75647"/>
                    <a:gd name="connsiteY0" fmla="*/ 26281 h 51476"/>
                    <a:gd name="connsiteX1" fmla="*/ 67127 w 75647"/>
                    <a:gd name="connsiteY1" fmla="*/ 563 h 51476"/>
                    <a:gd name="connsiteX2" fmla="*/ 64079 w 75647"/>
                    <a:gd name="connsiteY2" fmla="*/ 31519 h 51476"/>
                    <a:gd name="connsiteX3" fmla="*/ 19978 w 75647"/>
                    <a:gd name="connsiteY3" fmla="*/ 26281 h 5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647" h="51476">
                      <a:moveTo>
                        <a:pt x="19978" y="26281"/>
                      </a:moveTo>
                      <a:cubicBezTo>
                        <a:pt x="36456" y="13041"/>
                        <a:pt x="59126" y="-3247"/>
                        <a:pt x="67127" y="563"/>
                      </a:cubicBezTo>
                      <a:cubicBezTo>
                        <a:pt x="80176" y="6850"/>
                        <a:pt x="77509" y="24185"/>
                        <a:pt x="64079" y="31519"/>
                      </a:cubicBezTo>
                      <a:cubicBezTo>
                        <a:pt x="35980" y="46950"/>
                        <a:pt x="-34219" y="69810"/>
                        <a:pt x="19978" y="2628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8B942F0-4F39-9CFF-FAC0-1EE98222E19F}"/>
                    </a:ext>
                  </a:extLst>
                </p:cNvPr>
                <p:cNvSpPr/>
                <p:nvPr/>
              </p:nvSpPr>
              <p:spPr>
                <a:xfrm>
                  <a:off x="786712" y="656626"/>
                  <a:ext cx="85067" cy="30098"/>
                </a:xfrm>
                <a:custGeom>
                  <a:avLst/>
                  <a:gdLst>
                    <a:gd name="connsiteX0" fmla="*/ 57012 w 85067"/>
                    <a:gd name="connsiteY0" fmla="*/ 5361 h 30098"/>
                    <a:gd name="connsiteX1" fmla="*/ 3291 w 85067"/>
                    <a:gd name="connsiteY1" fmla="*/ 3742 h 30098"/>
                    <a:gd name="connsiteX2" fmla="*/ 19960 w 85067"/>
                    <a:gd name="connsiteY2" fmla="*/ 30031 h 30098"/>
                    <a:gd name="connsiteX3" fmla="*/ 57012 w 85067"/>
                    <a:gd name="connsiteY3" fmla="*/ 5361 h 3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067" h="30098">
                      <a:moveTo>
                        <a:pt x="57012" y="5361"/>
                      </a:moveTo>
                      <a:cubicBezTo>
                        <a:pt x="36343" y="980"/>
                        <a:pt x="8720" y="-3306"/>
                        <a:pt x="3291" y="3742"/>
                      </a:cubicBezTo>
                      <a:cubicBezTo>
                        <a:pt x="-5567" y="15267"/>
                        <a:pt x="4625" y="29460"/>
                        <a:pt x="19960" y="30031"/>
                      </a:cubicBezTo>
                      <a:cubicBezTo>
                        <a:pt x="52059" y="31079"/>
                        <a:pt x="125021" y="19744"/>
                        <a:pt x="57012" y="536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CEE42705-070C-D669-3DBF-B76BAE478CD1}"/>
                    </a:ext>
                  </a:extLst>
                </p:cNvPr>
                <p:cNvSpPr/>
                <p:nvPr/>
              </p:nvSpPr>
              <p:spPr>
                <a:xfrm>
                  <a:off x="570376" y="822396"/>
                  <a:ext cx="82848" cy="43425"/>
                </a:xfrm>
                <a:custGeom>
                  <a:avLst/>
                  <a:gdLst>
                    <a:gd name="connsiteX0" fmla="*/ 1219 w 82848"/>
                    <a:gd name="connsiteY0" fmla="*/ 43426 h 43425"/>
                    <a:gd name="connsiteX1" fmla="*/ 82848 w 82848"/>
                    <a:gd name="connsiteY1" fmla="*/ 11993 h 43425"/>
                    <a:gd name="connsiteX2" fmla="*/ 76 w 82848"/>
                    <a:gd name="connsiteY2" fmla="*/ 41140 h 43425"/>
                    <a:gd name="connsiteX3" fmla="*/ 1219 w 82848"/>
                    <a:gd name="connsiteY3" fmla="*/ 43426 h 43425"/>
                    <a:gd name="connsiteX4" fmla="*/ 1219 w 82848"/>
                    <a:gd name="connsiteY4" fmla="*/ 43426 h 43425"/>
                    <a:gd name="connsiteX5" fmla="*/ 3886 w 82848"/>
                    <a:gd name="connsiteY5" fmla="*/ 39521 h 43425"/>
                    <a:gd name="connsiteX6" fmla="*/ 3886 w 82848"/>
                    <a:gd name="connsiteY6" fmla="*/ 39521 h 43425"/>
                    <a:gd name="connsiteX7" fmla="*/ 3886 w 82848"/>
                    <a:gd name="connsiteY7" fmla="*/ 39521 h 4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48" h="43425">
                      <a:moveTo>
                        <a:pt x="1219" y="43426"/>
                      </a:moveTo>
                      <a:cubicBezTo>
                        <a:pt x="9887" y="34282"/>
                        <a:pt x="82467" y="16184"/>
                        <a:pt x="82848" y="11993"/>
                      </a:cubicBezTo>
                      <a:cubicBezTo>
                        <a:pt x="82943" y="-6676"/>
                        <a:pt x="17221" y="-8104"/>
                        <a:pt x="76" y="41140"/>
                      </a:cubicBezTo>
                      <a:cubicBezTo>
                        <a:pt x="-115" y="42187"/>
                        <a:pt x="-19" y="43235"/>
                        <a:pt x="1219" y="43426"/>
                      </a:cubicBezTo>
                      <a:lnTo>
                        <a:pt x="1219" y="43426"/>
                      </a:lnTo>
                      <a:close/>
                      <a:moveTo>
                        <a:pt x="3886" y="39521"/>
                      </a:moveTo>
                      <a:cubicBezTo>
                        <a:pt x="3886" y="39521"/>
                        <a:pt x="3886" y="39521"/>
                        <a:pt x="3886" y="39521"/>
                      </a:cubicBezTo>
                      <a:lnTo>
                        <a:pt x="3886" y="39521"/>
                      </a:ln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A2050F6-27A9-C461-5B3E-FC74915B55D9}"/>
                    </a:ext>
                  </a:extLst>
                </p:cNvPr>
                <p:cNvSpPr/>
                <p:nvPr/>
              </p:nvSpPr>
              <p:spPr>
                <a:xfrm>
                  <a:off x="789917" y="774915"/>
                  <a:ext cx="93469" cy="30297"/>
                </a:xfrm>
                <a:custGeom>
                  <a:avLst/>
                  <a:gdLst>
                    <a:gd name="connsiteX0" fmla="*/ 1325 w 93469"/>
                    <a:gd name="connsiteY0" fmla="*/ 30233 h 30297"/>
                    <a:gd name="connsiteX1" fmla="*/ 93431 w 93469"/>
                    <a:gd name="connsiteY1" fmla="*/ 12136 h 30297"/>
                    <a:gd name="connsiteX2" fmla="*/ 1325 w 93469"/>
                    <a:gd name="connsiteY2" fmla="*/ 30233 h 3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469" h="30297">
                      <a:moveTo>
                        <a:pt x="1325" y="30233"/>
                      </a:moveTo>
                      <a:cubicBezTo>
                        <a:pt x="-11058" y="6135"/>
                        <a:pt x="66761" y="-13677"/>
                        <a:pt x="93431" y="12136"/>
                      </a:cubicBezTo>
                      <a:cubicBezTo>
                        <a:pt x="95622" y="14517"/>
                        <a:pt x="2087" y="31471"/>
                        <a:pt x="1325" y="30233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0563B51F-DBD7-AE5B-56F2-1E02F23B8822}"/>
                    </a:ext>
                  </a:extLst>
                </p:cNvPr>
                <p:cNvSpPr/>
                <p:nvPr/>
              </p:nvSpPr>
              <p:spPr>
                <a:xfrm>
                  <a:off x="721328" y="896969"/>
                  <a:ext cx="75384" cy="137709"/>
                </a:xfrm>
                <a:custGeom>
                  <a:avLst/>
                  <a:gdLst>
                    <a:gd name="connsiteX0" fmla="*/ 58769 w 75384"/>
                    <a:gd name="connsiteY0" fmla="*/ 137350 h 137709"/>
                    <a:gd name="connsiteX1" fmla="*/ 0 w 75384"/>
                    <a:gd name="connsiteY1" fmla="*/ 51054 h 137709"/>
                    <a:gd name="connsiteX2" fmla="*/ 25432 w 75384"/>
                    <a:gd name="connsiteY2" fmla="*/ 0 h 137709"/>
                    <a:gd name="connsiteX3" fmla="*/ 69913 w 75384"/>
                    <a:gd name="connsiteY3" fmla="*/ 32004 h 137709"/>
                    <a:gd name="connsiteX4" fmla="*/ 58769 w 75384"/>
                    <a:gd name="connsiteY4" fmla="*/ 137350 h 13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84" h="137709">
                      <a:moveTo>
                        <a:pt x="58769" y="137350"/>
                      </a:moveTo>
                      <a:cubicBezTo>
                        <a:pt x="33623" y="143351"/>
                        <a:pt x="8668" y="72485"/>
                        <a:pt x="0" y="51054"/>
                      </a:cubicBezTo>
                      <a:cubicBezTo>
                        <a:pt x="22479" y="41529"/>
                        <a:pt x="28003" y="7906"/>
                        <a:pt x="25432" y="0"/>
                      </a:cubicBezTo>
                      <a:cubicBezTo>
                        <a:pt x="42100" y="24670"/>
                        <a:pt x="57245" y="32385"/>
                        <a:pt x="69913" y="32004"/>
                      </a:cubicBezTo>
                      <a:cubicBezTo>
                        <a:pt x="70866" y="37433"/>
                        <a:pt x="87058" y="130588"/>
                        <a:pt x="58769" y="13735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D2E287FB-19C2-CB5F-7F9C-CAF5862FD3FD}"/>
                    </a:ext>
                  </a:extLst>
                </p:cNvPr>
                <p:cNvSpPr/>
                <p:nvPr/>
              </p:nvSpPr>
              <p:spPr>
                <a:xfrm>
                  <a:off x="746251" y="969111"/>
                  <a:ext cx="50324" cy="65571"/>
                </a:xfrm>
                <a:custGeom>
                  <a:avLst/>
                  <a:gdLst>
                    <a:gd name="connsiteX0" fmla="*/ 33942 w 50324"/>
                    <a:gd name="connsiteY0" fmla="*/ 65209 h 65571"/>
                    <a:gd name="connsiteX1" fmla="*/ 32 w 50324"/>
                    <a:gd name="connsiteY1" fmla="*/ 35395 h 65571"/>
                    <a:gd name="connsiteX2" fmla="*/ 50324 w 50324"/>
                    <a:gd name="connsiteY2" fmla="*/ 26823 h 65571"/>
                    <a:gd name="connsiteX3" fmla="*/ 33942 w 50324"/>
                    <a:gd name="connsiteY3" fmla="*/ 65209 h 6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324" h="65571">
                      <a:moveTo>
                        <a:pt x="33942" y="65209"/>
                      </a:moveTo>
                      <a:cubicBezTo>
                        <a:pt x="22035" y="68066"/>
                        <a:pt x="10224" y="53683"/>
                        <a:pt x="32" y="35395"/>
                      </a:cubicBezTo>
                      <a:cubicBezTo>
                        <a:pt x="-1206" y="-8896"/>
                        <a:pt x="33275" y="-11468"/>
                        <a:pt x="50324" y="26823"/>
                      </a:cubicBezTo>
                      <a:cubicBezTo>
                        <a:pt x="49467" y="45968"/>
                        <a:pt x="45181" y="62446"/>
                        <a:pt x="33942" y="65209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20FB7D8-9CA4-3140-8071-ED03E2DA3D6D}"/>
                    </a:ext>
                  </a:extLst>
                </p:cNvPr>
                <p:cNvSpPr/>
                <p:nvPr/>
              </p:nvSpPr>
              <p:spPr>
                <a:xfrm>
                  <a:off x="704602" y="852141"/>
                  <a:ext cx="79743" cy="52222"/>
                </a:xfrm>
                <a:custGeom>
                  <a:avLst/>
                  <a:gdLst>
                    <a:gd name="connsiteX0" fmla="*/ 34062 w 79743"/>
                    <a:gd name="connsiteY0" fmla="*/ 1775 h 52222"/>
                    <a:gd name="connsiteX1" fmla="*/ 79306 w 79743"/>
                    <a:gd name="connsiteY1" fmla="*/ 16729 h 52222"/>
                    <a:gd name="connsiteX2" fmla="*/ 45682 w 79743"/>
                    <a:gd name="connsiteY2" fmla="*/ 50448 h 52222"/>
                    <a:gd name="connsiteX3" fmla="*/ 438 w 79743"/>
                    <a:gd name="connsiteY3" fmla="*/ 35494 h 52222"/>
                    <a:gd name="connsiteX4" fmla="*/ 34062 w 79743"/>
                    <a:gd name="connsiteY4" fmla="*/ 1775 h 52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43" h="52222">
                      <a:moveTo>
                        <a:pt x="34062" y="1775"/>
                      </a:moveTo>
                      <a:cubicBezTo>
                        <a:pt x="55874" y="-3464"/>
                        <a:pt x="76067" y="3299"/>
                        <a:pt x="79306" y="16729"/>
                      </a:cubicBezTo>
                      <a:cubicBezTo>
                        <a:pt x="82544" y="30159"/>
                        <a:pt x="67494" y="45304"/>
                        <a:pt x="45682" y="50448"/>
                      </a:cubicBezTo>
                      <a:cubicBezTo>
                        <a:pt x="23870" y="55686"/>
                        <a:pt x="3677" y="48924"/>
                        <a:pt x="438" y="35494"/>
                      </a:cubicBezTo>
                      <a:cubicBezTo>
                        <a:pt x="-2800" y="22063"/>
                        <a:pt x="12250" y="7014"/>
                        <a:pt x="34062" y="1775"/>
                      </a:cubicBezTo>
                      <a:close/>
                    </a:path>
                  </a:pathLst>
                </a:custGeom>
                <a:solidFill>
                  <a:srgbClr val="C0281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5797400D-BB21-28FC-E6D9-75FAF52584F9}"/>
                    </a:ext>
                  </a:extLst>
                </p:cNvPr>
                <p:cNvSpPr/>
                <p:nvPr/>
              </p:nvSpPr>
              <p:spPr>
                <a:xfrm>
                  <a:off x="731322" y="856810"/>
                  <a:ext cx="38399" cy="12880"/>
                </a:xfrm>
                <a:custGeom>
                  <a:avLst/>
                  <a:gdLst>
                    <a:gd name="connsiteX0" fmla="*/ 19724 w 38399"/>
                    <a:gd name="connsiteY0" fmla="*/ 59 h 12880"/>
                    <a:gd name="connsiteX1" fmla="*/ 38393 w 38399"/>
                    <a:gd name="connsiteY1" fmla="*/ 5583 h 12880"/>
                    <a:gd name="connsiteX2" fmla="*/ 18676 w 38399"/>
                    <a:gd name="connsiteY2" fmla="*/ 12822 h 12880"/>
                    <a:gd name="connsiteX3" fmla="*/ 7 w 38399"/>
                    <a:gd name="connsiteY3" fmla="*/ 7298 h 12880"/>
                    <a:gd name="connsiteX4" fmla="*/ 19724 w 38399"/>
                    <a:gd name="connsiteY4" fmla="*/ 59 h 1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99" h="12880">
                      <a:moveTo>
                        <a:pt x="19724" y="59"/>
                      </a:moveTo>
                      <a:cubicBezTo>
                        <a:pt x="30297" y="-418"/>
                        <a:pt x="38679" y="2059"/>
                        <a:pt x="38393" y="5583"/>
                      </a:cubicBezTo>
                      <a:cubicBezTo>
                        <a:pt x="38107" y="9107"/>
                        <a:pt x="29249" y="12346"/>
                        <a:pt x="18676" y="12822"/>
                      </a:cubicBezTo>
                      <a:cubicBezTo>
                        <a:pt x="8103" y="13298"/>
                        <a:pt x="-279" y="10822"/>
                        <a:pt x="7" y="7298"/>
                      </a:cubicBezTo>
                      <a:cubicBezTo>
                        <a:pt x="293" y="3773"/>
                        <a:pt x="9151" y="535"/>
                        <a:pt x="19724" y="59"/>
                      </a:cubicBezTo>
                      <a:close/>
                    </a:path>
                  </a:pathLst>
                </a:custGeom>
                <a:solidFill>
                  <a:srgbClr val="CA5A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AB651D5C-20D7-F99A-B167-DB69BA358231}"/>
              </a:ext>
            </a:extLst>
          </p:cNvPr>
          <p:cNvGrpSpPr/>
          <p:nvPr/>
        </p:nvGrpSpPr>
        <p:grpSpPr>
          <a:xfrm>
            <a:off x="6587273" y="2161730"/>
            <a:ext cx="2246408" cy="2448732"/>
            <a:chOff x="6591264" y="2283718"/>
            <a:chExt cx="2246408" cy="2448732"/>
          </a:xfrm>
        </p:grpSpPr>
        <p:grpSp>
          <p:nvGrpSpPr>
            <p:cNvPr id="174" name="图形 98">
              <a:extLst>
                <a:ext uri="{FF2B5EF4-FFF2-40B4-BE49-F238E27FC236}">
                  <a16:creationId xmlns:a16="http://schemas.microsoft.com/office/drawing/2014/main" id="{7B064678-E247-86B4-E5A9-A2F7CA99C74D}"/>
                </a:ext>
              </a:extLst>
            </p:cNvPr>
            <p:cNvGrpSpPr/>
            <p:nvPr/>
          </p:nvGrpSpPr>
          <p:grpSpPr>
            <a:xfrm>
              <a:off x="7057848" y="3233821"/>
              <a:ext cx="1663147" cy="1498629"/>
              <a:chOff x="376509" y="766745"/>
              <a:chExt cx="1342180" cy="120941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11EF2A7-61BA-4066-84B7-F726A5FA5FEE}"/>
                  </a:ext>
                </a:extLst>
              </p:cNvPr>
              <p:cNvSpPr/>
              <p:nvPr/>
            </p:nvSpPr>
            <p:spPr>
              <a:xfrm>
                <a:off x="1085245" y="1485804"/>
                <a:ext cx="347443" cy="487454"/>
              </a:xfrm>
              <a:custGeom>
                <a:avLst/>
                <a:gdLst>
                  <a:gd name="connsiteX0" fmla="*/ 5748 w 347443"/>
                  <a:gd name="connsiteY0" fmla="*/ 34100 h 487454"/>
                  <a:gd name="connsiteX1" fmla="*/ 192248 w 347443"/>
                  <a:gd name="connsiteY1" fmla="*/ 329184 h 487454"/>
                  <a:gd name="connsiteX2" fmla="*/ 50420 w 347443"/>
                  <a:gd name="connsiteY2" fmla="*/ 479298 h 487454"/>
                  <a:gd name="connsiteX3" fmla="*/ 326931 w 347443"/>
                  <a:gd name="connsiteY3" fmla="*/ 354425 h 487454"/>
                  <a:gd name="connsiteX4" fmla="*/ 323978 w 347443"/>
                  <a:gd name="connsiteY4" fmla="*/ 284131 h 487454"/>
                  <a:gd name="connsiteX5" fmla="*/ 288260 w 347443"/>
                  <a:gd name="connsiteY5" fmla="*/ 0 h 487454"/>
                  <a:gd name="connsiteX6" fmla="*/ 5748 w 347443"/>
                  <a:gd name="connsiteY6" fmla="*/ 34100 h 48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443" h="487454">
                    <a:moveTo>
                      <a:pt x="5748" y="34100"/>
                    </a:moveTo>
                    <a:cubicBezTo>
                      <a:pt x="5748" y="34100"/>
                      <a:pt x="-51021" y="281273"/>
                      <a:pt x="192248" y="329184"/>
                    </a:cubicBezTo>
                    <a:cubicBezTo>
                      <a:pt x="192248" y="329184"/>
                      <a:pt x="-28637" y="407098"/>
                      <a:pt x="50420" y="479298"/>
                    </a:cubicBezTo>
                    <a:cubicBezTo>
                      <a:pt x="89854" y="515398"/>
                      <a:pt x="242635" y="424053"/>
                      <a:pt x="326931" y="354425"/>
                    </a:cubicBezTo>
                    <a:cubicBezTo>
                      <a:pt x="365984" y="322231"/>
                      <a:pt x="340171" y="298132"/>
                      <a:pt x="323978" y="284131"/>
                    </a:cubicBezTo>
                    <a:cubicBezTo>
                      <a:pt x="289403" y="254222"/>
                      <a:pt x="387796" y="90392"/>
                      <a:pt x="288260" y="0"/>
                    </a:cubicBezTo>
                    <a:lnTo>
                      <a:pt x="5748" y="34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28D9B59-6E15-CD3F-BB75-87439429B0F7}"/>
                  </a:ext>
                </a:extLst>
              </p:cNvPr>
              <p:cNvSpPr/>
              <p:nvPr/>
            </p:nvSpPr>
            <p:spPr>
              <a:xfrm>
                <a:off x="1116748" y="1899707"/>
                <a:ext cx="54879" cy="52584"/>
              </a:xfrm>
              <a:custGeom>
                <a:avLst/>
                <a:gdLst>
                  <a:gd name="connsiteX0" fmla="*/ 10059 w 54879"/>
                  <a:gd name="connsiteY0" fmla="*/ 49012 h 52584"/>
                  <a:gd name="connsiteX1" fmla="*/ 3582 w 54879"/>
                  <a:gd name="connsiteY1" fmla="*/ 52346 h 52584"/>
                  <a:gd name="connsiteX2" fmla="*/ 248 w 54879"/>
                  <a:gd name="connsiteY2" fmla="*/ 45869 h 52584"/>
                  <a:gd name="connsiteX3" fmla="*/ 12059 w 54879"/>
                  <a:gd name="connsiteY3" fmla="*/ 27581 h 52584"/>
                  <a:gd name="connsiteX4" fmla="*/ 47111 w 54879"/>
                  <a:gd name="connsiteY4" fmla="*/ 720 h 52584"/>
                  <a:gd name="connsiteX5" fmla="*/ 54159 w 54879"/>
                  <a:gd name="connsiteY5" fmla="*/ 2435 h 52584"/>
                  <a:gd name="connsiteX6" fmla="*/ 52445 w 54879"/>
                  <a:gd name="connsiteY6" fmla="*/ 9483 h 52584"/>
                  <a:gd name="connsiteX7" fmla="*/ 19584 w 54879"/>
                  <a:gd name="connsiteY7" fmla="*/ 34629 h 52584"/>
                  <a:gd name="connsiteX8" fmla="*/ 10059 w 54879"/>
                  <a:gd name="connsiteY8" fmla="*/ 49012 h 5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79" h="52584">
                    <a:moveTo>
                      <a:pt x="10059" y="49012"/>
                    </a:moveTo>
                    <a:cubicBezTo>
                      <a:pt x="9201" y="51679"/>
                      <a:pt x="6344" y="53203"/>
                      <a:pt x="3582" y="52346"/>
                    </a:cubicBezTo>
                    <a:cubicBezTo>
                      <a:pt x="819" y="51488"/>
                      <a:pt x="-609" y="48631"/>
                      <a:pt x="248" y="45869"/>
                    </a:cubicBezTo>
                    <a:cubicBezTo>
                      <a:pt x="1581" y="41678"/>
                      <a:pt x="4725" y="35486"/>
                      <a:pt x="12059" y="27581"/>
                    </a:cubicBezTo>
                    <a:cubicBezTo>
                      <a:pt x="19012" y="20151"/>
                      <a:pt x="29966" y="11102"/>
                      <a:pt x="47111" y="720"/>
                    </a:cubicBezTo>
                    <a:cubicBezTo>
                      <a:pt x="49492" y="-709"/>
                      <a:pt x="52635" y="53"/>
                      <a:pt x="54159" y="2435"/>
                    </a:cubicBezTo>
                    <a:cubicBezTo>
                      <a:pt x="55588" y="4816"/>
                      <a:pt x="54826" y="8054"/>
                      <a:pt x="52445" y="9483"/>
                    </a:cubicBezTo>
                    <a:cubicBezTo>
                      <a:pt x="36252" y="19294"/>
                      <a:pt x="26061" y="27771"/>
                      <a:pt x="19584" y="34629"/>
                    </a:cubicBezTo>
                    <a:cubicBezTo>
                      <a:pt x="13488" y="41201"/>
                      <a:pt x="11011" y="45964"/>
                      <a:pt x="10059" y="49012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1F2EC46-EB33-2832-0494-3678731192C1}"/>
                  </a:ext>
                </a:extLst>
              </p:cNvPr>
              <p:cNvSpPr/>
              <p:nvPr/>
            </p:nvSpPr>
            <p:spPr>
              <a:xfrm>
                <a:off x="1141272" y="1922317"/>
                <a:ext cx="51180" cy="53839"/>
              </a:xfrm>
              <a:custGeom>
                <a:avLst/>
                <a:gdLst>
                  <a:gd name="connsiteX0" fmla="*/ 10110 w 51180"/>
                  <a:gd name="connsiteY0" fmla="*/ 50215 h 53839"/>
                  <a:gd name="connsiteX1" fmla="*/ 3633 w 51180"/>
                  <a:gd name="connsiteY1" fmla="*/ 53644 h 53839"/>
                  <a:gd name="connsiteX2" fmla="*/ 204 w 51180"/>
                  <a:gd name="connsiteY2" fmla="*/ 47167 h 53839"/>
                  <a:gd name="connsiteX3" fmla="*/ 10491 w 51180"/>
                  <a:gd name="connsiteY3" fmla="*/ 30593 h 53839"/>
                  <a:gd name="connsiteX4" fmla="*/ 42876 w 51180"/>
                  <a:gd name="connsiteY4" fmla="*/ 1065 h 53839"/>
                  <a:gd name="connsiteX5" fmla="*/ 50115 w 51180"/>
                  <a:gd name="connsiteY5" fmla="*/ 2018 h 53839"/>
                  <a:gd name="connsiteX6" fmla="*/ 49162 w 51180"/>
                  <a:gd name="connsiteY6" fmla="*/ 9257 h 53839"/>
                  <a:gd name="connsiteX7" fmla="*/ 18396 w 51180"/>
                  <a:gd name="connsiteY7" fmla="*/ 37356 h 53839"/>
                  <a:gd name="connsiteX8" fmla="*/ 10110 w 51180"/>
                  <a:gd name="connsiteY8" fmla="*/ 50215 h 5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80" h="53839">
                    <a:moveTo>
                      <a:pt x="10110" y="50215"/>
                    </a:moveTo>
                    <a:cubicBezTo>
                      <a:pt x="9252" y="52881"/>
                      <a:pt x="6395" y="54406"/>
                      <a:pt x="3633" y="53644"/>
                    </a:cubicBezTo>
                    <a:cubicBezTo>
                      <a:pt x="870" y="52786"/>
                      <a:pt x="-558" y="49929"/>
                      <a:pt x="204" y="47167"/>
                    </a:cubicBezTo>
                    <a:cubicBezTo>
                      <a:pt x="1251" y="43928"/>
                      <a:pt x="3823" y="38404"/>
                      <a:pt x="10491" y="30593"/>
                    </a:cubicBezTo>
                    <a:cubicBezTo>
                      <a:pt x="16777" y="23259"/>
                      <a:pt x="26778" y="13448"/>
                      <a:pt x="42876" y="1065"/>
                    </a:cubicBezTo>
                    <a:cubicBezTo>
                      <a:pt x="45162" y="-649"/>
                      <a:pt x="48305" y="-268"/>
                      <a:pt x="50115" y="2018"/>
                    </a:cubicBezTo>
                    <a:cubicBezTo>
                      <a:pt x="51829" y="4304"/>
                      <a:pt x="51448" y="7543"/>
                      <a:pt x="49162" y="9257"/>
                    </a:cubicBezTo>
                    <a:cubicBezTo>
                      <a:pt x="33732" y="21163"/>
                      <a:pt x="24207" y="30402"/>
                      <a:pt x="18396" y="37356"/>
                    </a:cubicBezTo>
                    <a:cubicBezTo>
                      <a:pt x="12967" y="43738"/>
                      <a:pt x="10872" y="47833"/>
                      <a:pt x="10110" y="50215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68" name="图形 98">
                <a:extLst>
                  <a:ext uri="{FF2B5EF4-FFF2-40B4-BE49-F238E27FC236}">
                    <a16:creationId xmlns:a16="http://schemas.microsoft.com/office/drawing/2014/main" id="{2CBBA787-7DBE-883E-328D-9CA179604725}"/>
                  </a:ext>
                </a:extLst>
              </p:cNvPr>
              <p:cNvGrpSpPr/>
              <p:nvPr/>
            </p:nvGrpSpPr>
            <p:grpSpPr>
              <a:xfrm>
                <a:off x="629299" y="1476946"/>
                <a:ext cx="415609" cy="456836"/>
                <a:chOff x="629299" y="1476946"/>
                <a:chExt cx="415609" cy="456836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E286E989-61D0-B3AF-CE0C-89E0A7B70E7C}"/>
                    </a:ext>
                  </a:extLst>
                </p:cNvPr>
                <p:cNvSpPr/>
                <p:nvPr/>
              </p:nvSpPr>
              <p:spPr>
                <a:xfrm>
                  <a:off x="634299" y="1476946"/>
                  <a:ext cx="410609" cy="456836"/>
                </a:xfrm>
                <a:custGeom>
                  <a:avLst/>
                  <a:gdLst>
                    <a:gd name="connsiteX0" fmla="*/ 118366 w 410609"/>
                    <a:gd name="connsiteY0" fmla="*/ 0 h 456836"/>
                    <a:gd name="connsiteX1" fmla="*/ 191709 w 410609"/>
                    <a:gd name="connsiteY1" fmla="*/ 341281 h 456836"/>
                    <a:gd name="connsiteX2" fmla="*/ 6828 w 410609"/>
                    <a:gd name="connsiteY2" fmla="*/ 433292 h 456836"/>
                    <a:gd name="connsiteX3" fmla="*/ 309438 w 410609"/>
                    <a:gd name="connsiteY3" fmla="*/ 411385 h 456836"/>
                    <a:gd name="connsiteX4" fmla="*/ 330869 w 410609"/>
                    <a:gd name="connsiteY4" fmla="*/ 344329 h 456836"/>
                    <a:gd name="connsiteX5" fmla="*/ 395258 w 410609"/>
                    <a:gd name="connsiteY5" fmla="*/ 65246 h 456836"/>
                    <a:gd name="connsiteX6" fmla="*/ 118366 w 410609"/>
                    <a:gd name="connsiteY6" fmla="*/ 0 h 45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609" h="456836">
                      <a:moveTo>
                        <a:pt x="118366" y="0"/>
                      </a:moveTo>
                      <a:cubicBezTo>
                        <a:pt x="118366" y="0"/>
                        <a:pt x="-20127" y="212408"/>
                        <a:pt x="191709" y="341281"/>
                      </a:cubicBezTo>
                      <a:cubicBezTo>
                        <a:pt x="191709" y="341281"/>
                        <a:pt x="-42511" y="338233"/>
                        <a:pt x="6828" y="433292"/>
                      </a:cubicBezTo>
                      <a:cubicBezTo>
                        <a:pt x="31403" y="480727"/>
                        <a:pt x="206282" y="447675"/>
                        <a:pt x="309438" y="411385"/>
                      </a:cubicBezTo>
                      <a:cubicBezTo>
                        <a:pt x="357253" y="394621"/>
                        <a:pt x="341251" y="363188"/>
                        <a:pt x="330869" y="344329"/>
                      </a:cubicBezTo>
                      <a:cubicBezTo>
                        <a:pt x="308676" y="304324"/>
                        <a:pt x="457551" y="184499"/>
                        <a:pt x="395258" y="65246"/>
                      </a:cubicBezTo>
                      <a:lnTo>
                        <a:pt x="1183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A4C8BD90-DC14-6A2F-9D1C-B1DE21AC327E}"/>
                    </a:ext>
                  </a:extLst>
                </p:cNvPr>
                <p:cNvSpPr/>
                <p:nvPr/>
              </p:nvSpPr>
              <p:spPr>
                <a:xfrm>
                  <a:off x="629299" y="1859269"/>
                  <a:ext cx="66702" cy="34698"/>
                </a:xfrm>
                <a:custGeom>
                  <a:avLst/>
                  <a:gdLst>
                    <a:gd name="connsiteX0" fmla="*/ 9257 w 66702"/>
                    <a:gd name="connsiteY0" fmla="*/ 32681 h 34698"/>
                    <a:gd name="connsiteX1" fmla="*/ 2018 w 66702"/>
                    <a:gd name="connsiteY1" fmla="*/ 33633 h 34698"/>
                    <a:gd name="connsiteX2" fmla="*/ 1066 w 66702"/>
                    <a:gd name="connsiteY2" fmla="*/ 26394 h 34698"/>
                    <a:gd name="connsiteX3" fmla="*/ 23640 w 66702"/>
                    <a:gd name="connsiteY3" fmla="*/ 10868 h 34698"/>
                    <a:gd name="connsiteX4" fmla="*/ 60597 w 66702"/>
                    <a:gd name="connsiteY4" fmla="*/ 105 h 34698"/>
                    <a:gd name="connsiteX5" fmla="*/ 66597 w 66702"/>
                    <a:gd name="connsiteY5" fmla="*/ 4201 h 34698"/>
                    <a:gd name="connsiteX6" fmla="*/ 62502 w 66702"/>
                    <a:gd name="connsiteY6" fmla="*/ 10202 h 34698"/>
                    <a:gd name="connsiteX7" fmla="*/ 27640 w 66702"/>
                    <a:gd name="connsiteY7" fmla="*/ 20298 h 34698"/>
                    <a:gd name="connsiteX8" fmla="*/ 9257 w 66702"/>
                    <a:gd name="connsiteY8" fmla="*/ 32681 h 3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702" h="34698">
                      <a:moveTo>
                        <a:pt x="9257" y="32681"/>
                      </a:moveTo>
                      <a:cubicBezTo>
                        <a:pt x="7543" y="34967"/>
                        <a:pt x="4304" y="35348"/>
                        <a:pt x="2018" y="33633"/>
                      </a:cubicBezTo>
                      <a:cubicBezTo>
                        <a:pt x="-268" y="31919"/>
                        <a:pt x="-649" y="28680"/>
                        <a:pt x="1066" y="26394"/>
                      </a:cubicBezTo>
                      <a:cubicBezTo>
                        <a:pt x="4209" y="22298"/>
                        <a:pt x="10591" y="16488"/>
                        <a:pt x="23640" y="10868"/>
                      </a:cubicBezTo>
                      <a:cubicBezTo>
                        <a:pt x="32403" y="7059"/>
                        <a:pt x="44309" y="3344"/>
                        <a:pt x="60597" y="105"/>
                      </a:cubicBezTo>
                      <a:cubicBezTo>
                        <a:pt x="63359" y="-466"/>
                        <a:pt x="66121" y="1343"/>
                        <a:pt x="66597" y="4201"/>
                      </a:cubicBezTo>
                      <a:cubicBezTo>
                        <a:pt x="67169" y="6963"/>
                        <a:pt x="65359" y="9726"/>
                        <a:pt x="62502" y="10202"/>
                      </a:cubicBezTo>
                      <a:cubicBezTo>
                        <a:pt x="47071" y="13250"/>
                        <a:pt x="35832" y="16774"/>
                        <a:pt x="27640" y="20298"/>
                      </a:cubicBezTo>
                      <a:cubicBezTo>
                        <a:pt x="16686" y="25061"/>
                        <a:pt x="11543" y="29633"/>
                        <a:pt x="9257" y="3268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B87DBE74-6222-192C-7621-A3D5A412D980}"/>
                    </a:ext>
                  </a:extLst>
                </p:cNvPr>
                <p:cNvSpPr/>
                <p:nvPr/>
              </p:nvSpPr>
              <p:spPr>
                <a:xfrm>
                  <a:off x="644157" y="1887615"/>
                  <a:ext cx="63693" cy="37118"/>
                </a:xfrm>
                <a:custGeom>
                  <a:avLst/>
                  <a:gdLst>
                    <a:gd name="connsiteX0" fmla="*/ 9257 w 63693"/>
                    <a:gd name="connsiteY0" fmla="*/ 35101 h 37118"/>
                    <a:gd name="connsiteX1" fmla="*/ 2018 w 63693"/>
                    <a:gd name="connsiteY1" fmla="*/ 36053 h 37118"/>
                    <a:gd name="connsiteX2" fmla="*/ 1066 w 63693"/>
                    <a:gd name="connsiteY2" fmla="*/ 28814 h 37118"/>
                    <a:gd name="connsiteX3" fmla="*/ 16401 w 63693"/>
                    <a:gd name="connsiteY3" fmla="*/ 16813 h 37118"/>
                    <a:gd name="connsiteX4" fmla="*/ 56977 w 63693"/>
                    <a:gd name="connsiteY4" fmla="*/ 239 h 37118"/>
                    <a:gd name="connsiteX5" fmla="*/ 63454 w 63693"/>
                    <a:gd name="connsiteY5" fmla="*/ 3573 h 37118"/>
                    <a:gd name="connsiteX6" fmla="*/ 60121 w 63693"/>
                    <a:gd name="connsiteY6" fmla="*/ 10050 h 37118"/>
                    <a:gd name="connsiteX7" fmla="*/ 21544 w 63693"/>
                    <a:gd name="connsiteY7" fmla="*/ 25766 h 37118"/>
                    <a:gd name="connsiteX8" fmla="*/ 9257 w 63693"/>
                    <a:gd name="connsiteY8" fmla="*/ 35101 h 3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93" h="37118">
                      <a:moveTo>
                        <a:pt x="9257" y="35101"/>
                      </a:moveTo>
                      <a:cubicBezTo>
                        <a:pt x="7543" y="37387"/>
                        <a:pt x="4304" y="37768"/>
                        <a:pt x="2018" y="36053"/>
                      </a:cubicBezTo>
                      <a:cubicBezTo>
                        <a:pt x="-268" y="34339"/>
                        <a:pt x="-649" y="31100"/>
                        <a:pt x="1066" y="28814"/>
                      </a:cubicBezTo>
                      <a:cubicBezTo>
                        <a:pt x="3161" y="26052"/>
                        <a:pt x="7543" y="21861"/>
                        <a:pt x="16401" y="16813"/>
                      </a:cubicBezTo>
                      <a:cubicBezTo>
                        <a:pt x="24783" y="12050"/>
                        <a:pt x="37642" y="6335"/>
                        <a:pt x="56977" y="239"/>
                      </a:cubicBezTo>
                      <a:cubicBezTo>
                        <a:pt x="59740" y="-618"/>
                        <a:pt x="62597" y="906"/>
                        <a:pt x="63454" y="3573"/>
                      </a:cubicBezTo>
                      <a:cubicBezTo>
                        <a:pt x="64311" y="6335"/>
                        <a:pt x="62788" y="9193"/>
                        <a:pt x="60121" y="10050"/>
                      </a:cubicBezTo>
                      <a:cubicBezTo>
                        <a:pt x="41452" y="15956"/>
                        <a:pt x="29355" y="21290"/>
                        <a:pt x="21544" y="25766"/>
                      </a:cubicBezTo>
                      <a:cubicBezTo>
                        <a:pt x="14115" y="29957"/>
                        <a:pt x="10781" y="33100"/>
                        <a:pt x="9257" y="3510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760FAFF-F50B-BAC5-CD75-FA429FE1406B}"/>
                  </a:ext>
                </a:extLst>
              </p:cNvPr>
              <p:cNvSpPr/>
              <p:nvPr/>
            </p:nvSpPr>
            <p:spPr>
              <a:xfrm>
                <a:off x="1339786" y="1145666"/>
                <a:ext cx="378903" cy="328112"/>
              </a:xfrm>
              <a:custGeom>
                <a:avLst/>
                <a:gdLst>
                  <a:gd name="connsiteX0" fmla="*/ 183261 w 378903"/>
                  <a:gd name="connsiteY0" fmla="*/ 0 h 328112"/>
                  <a:gd name="connsiteX1" fmla="*/ 351949 w 378903"/>
                  <a:gd name="connsiteY1" fmla="*/ 167259 h 328112"/>
                  <a:gd name="connsiteX2" fmla="*/ 367855 w 378903"/>
                  <a:gd name="connsiteY2" fmla="*/ 285083 h 328112"/>
                  <a:gd name="connsiteX3" fmla="*/ 272225 w 378903"/>
                  <a:gd name="connsiteY3" fmla="*/ 305086 h 328112"/>
                  <a:gd name="connsiteX4" fmla="*/ 264700 w 378903"/>
                  <a:gd name="connsiteY4" fmla="*/ 295942 h 328112"/>
                  <a:gd name="connsiteX5" fmla="*/ 216979 w 378903"/>
                  <a:gd name="connsiteY5" fmla="*/ 252032 h 328112"/>
                  <a:gd name="connsiteX6" fmla="*/ 0 w 378903"/>
                  <a:gd name="connsiteY6" fmla="*/ 92964 h 328112"/>
                  <a:gd name="connsiteX7" fmla="*/ 183261 w 378903"/>
                  <a:gd name="connsiteY7" fmla="*/ 0 h 3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903" h="328112">
                    <a:moveTo>
                      <a:pt x="183261" y="0"/>
                    </a:moveTo>
                    <a:cubicBezTo>
                      <a:pt x="230124" y="34766"/>
                      <a:pt x="303562" y="112681"/>
                      <a:pt x="351949" y="167259"/>
                    </a:cubicBezTo>
                    <a:cubicBezTo>
                      <a:pt x="391001" y="211360"/>
                      <a:pt x="379381" y="258318"/>
                      <a:pt x="367855" y="285083"/>
                    </a:cubicBezTo>
                    <a:cubicBezTo>
                      <a:pt x="348043" y="331375"/>
                      <a:pt x="296037" y="336995"/>
                      <a:pt x="272225" y="305086"/>
                    </a:cubicBezTo>
                    <a:cubicBezTo>
                      <a:pt x="270034" y="302228"/>
                      <a:pt x="267557" y="299085"/>
                      <a:pt x="264700" y="295942"/>
                    </a:cubicBezTo>
                    <a:cubicBezTo>
                      <a:pt x="252793" y="339662"/>
                      <a:pt x="223742" y="350711"/>
                      <a:pt x="216979" y="252032"/>
                    </a:cubicBezTo>
                    <a:cubicBezTo>
                      <a:pt x="142113" y="185642"/>
                      <a:pt x="19336" y="107251"/>
                      <a:pt x="0" y="92964"/>
                    </a:cubicBezTo>
                    <a:lnTo>
                      <a:pt x="1832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D88BE36-69B9-C28F-878A-27BD0295A44E}"/>
                  </a:ext>
                </a:extLst>
              </p:cNvPr>
              <p:cNvSpPr/>
              <p:nvPr/>
            </p:nvSpPr>
            <p:spPr>
              <a:xfrm>
                <a:off x="1239297" y="1009290"/>
                <a:ext cx="408432" cy="396734"/>
              </a:xfrm>
              <a:custGeom>
                <a:avLst/>
                <a:gdLst>
                  <a:gd name="connsiteX0" fmla="*/ 0 w 408432"/>
                  <a:gd name="connsiteY0" fmla="*/ 81322 h 396734"/>
                  <a:gd name="connsiteX1" fmla="*/ 119063 w 408432"/>
                  <a:gd name="connsiteY1" fmla="*/ 393837 h 396734"/>
                  <a:gd name="connsiteX2" fmla="*/ 408432 w 408432"/>
                  <a:gd name="connsiteY2" fmla="*/ 249438 h 396734"/>
                  <a:gd name="connsiteX3" fmla="*/ 0 w 408432"/>
                  <a:gd name="connsiteY3" fmla="*/ 81322 h 39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432" h="396734">
                    <a:moveTo>
                      <a:pt x="0" y="81322"/>
                    </a:moveTo>
                    <a:cubicBezTo>
                      <a:pt x="0" y="81322"/>
                      <a:pt x="63627" y="266392"/>
                      <a:pt x="119063" y="393837"/>
                    </a:cubicBezTo>
                    <a:cubicBezTo>
                      <a:pt x="119063" y="393837"/>
                      <a:pt x="339280" y="429651"/>
                      <a:pt x="408432" y="249438"/>
                    </a:cubicBezTo>
                    <a:cubicBezTo>
                      <a:pt x="296418" y="105039"/>
                      <a:pt x="71438" y="-123085"/>
                      <a:pt x="0" y="81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8491784-1EEA-0CE6-EF0D-86466D57109C}"/>
                  </a:ext>
                </a:extLst>
              </p:cNvPr>
              <p:cNvSpPr/>
              <p:nvPr/>
            </p:nvSpPr>
            <p:spPr>
              <a:xfrm>
                <a:off x="1329499" y="1200245"/>
                <a:ext cx="318230" cy="205779"/>
              </a:xfrm>
              <a:custGeom>
                <a:avLst/>
                <a:gdLst>
                  <a:gd name="connsiteX0" fmla="*/ 0 w 318230"/>
                  <a:gd name="connsiteY0" fmla="*/ 133731 h 205779"/>
                  <a:gd name="connsiteX1" fmla="*/ 270986 w 318230"/>
                  <a:gd name="connsiteY1" fmla="*/ 0 h 205779"/>
                  <a:gd name="connsiteX2" fmla="*/ 318230 w 318230"/>
                  <a:gd name="connsiteY2" fmla="*/ 58483 h 205779"/>
                  <a:gd name="connsiteX3" fmla="*/ 28861 w 318230"/>
                  <a:gd name="connsiteY3" fmla="*/ 202882 h 205779"/>
                  <a:gd name="connsiteX4" fmla="*/ 0 w 318230"/>
                  <a:gd name="connsiteY4" fmla="*/ 133731 h 20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30" h="205779">
                    <a:moveTo>
                      <a:pt x="0" y="133731"/>
                    </a:moveTo>
                    <a:cubicBezTo>
                      <a:pt x="64770" y="129731"/>
                      <a:pt x="197739" y="107823"/>
                      <a:pt x="270986" y="0"/>
                    </a:cubicBezTo>
                    <a:cubicBezTo>
                      <a:pt x="288417" y="20765"/>
                      <a:pt x="304419" y="40672"/>
                      <a:pt x="318230" y="58483"/>
                    </a:cubicBezTo>
                    <a:cubicBezTo>
                      <a:pt x="248984" y="238697"/>
                      <a:pt x="28861" y="202882"/>
                      <a:pt x="28861" y="202882"/>
                    </a:cubicBezTo>
                    <a:cubicBezTo>
                      <a:pt x="19336" y="181070"/>
                      <a:pt x="9620" y="157639"/>
                      <a:pt x="0" y="133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1B683CA5-7B52-FE62-7221-946220A31CFD}"/>
                  </a:ext>
                </a:extLst>
              </p:cNvPr>
              <p:cNvSpPr/>
              <p:nvPr/>
            </p:nvSpPr>
            <p:spPr>
              <a:xfrm>
                <a:off x="376509" y="766745"/>
                <a:ext cx="354344" cy="299292"/>
              </a:xfrm>
              <a:custGeom>
                <a:avLst/>
                <a:gdLst>
                  <a:gd name="connsiteX0" fmla="*/ 354344 w 354344"/>
                  <a:gd name="connsiteY0" fmla="*/ 123652 h 299292"/>
                  <a:gd name="connsiteX1" fmla="*/ 64975 w 354344"/>
                  <a:gd name="connsiteY1" fmla="*/ 1827 h 299292"/>
                  <a:gd name="connsiteX2" fmla="*/ 6396 w 354344"/>
                  <a:gd name="connsiteY2" fmla="*/ 86885 h 299292"/>
                  <a:gd name="connsiteX3" fmla="*/ 344438 w 354344"/>
                  <a:gd name="connsiteY3" fmla="*/ 299293 h 299292"/>
                  <a:gd name="connsiteX4" fmla="*/ 354344 w 354344"/>
                  <a:gd name="connsiteY4" fmla="*/ 123652 h 29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4" h="299292">
                    <a:moveTo>
                      <a:pt x="354344" y="123652"/>
                    </a:moveTo>
                    <a:cubicBezTo>
                      <a:pt x="240235" y="70502"/>
                      <a:pt x="138889" y="15733"/>
                      <a:pt x="64975" y="1827"/>
                    </a:cubicBezTo>
                    <a:cubicBezTo>
                      <a:pt x="586" y="-10270"/>
                      <a:pt x="-8939" y="39927"/>
                      <a:pt x="6396" y="86885"/>
                    </a:cubicBezTo>
                    <a:cubicBezTo>
                      <a:pt x="40019" y="190422"/>
                      <a:pt x="248902" y="250620"/>
                      <a:pt x="344438" y="299293"/>
                    </a:cubicBezTo>
                    <a:lnTo>
                      <a:pt x="354344" y="123652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73" name="图形 98">
                <a:extLst>
                  <a:ext uri="{FF2B5EF4-FFF2-40B4-BE49-F238E27FC236}">
                    <a16:creationId xmlns:a16="http://schemas.microsoft.com/office/drawing/2014/main" id="{DFDDA96A-C5BD-8180-D8D4-14DCEDDA1E51}"/>
                  </a:ext>
                </a:extLst>
              </p:cNvPr>
              <p:cNvGrpSpPr/>
              <p:nvPr/>
            </p:nvGrpSpPr>
            <p:grpSpPr>
              <a:xfrm>
                <a:off x="476975" y="798861"/>
                <a:ext cx="424295" cy="398604"/>
                <a:chOff x="476975" y="798861"/>
                <a:chExt cx="424295" cy="398604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408628DE-1545-73E2-8394-59C0C7D6EA0D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424295" cy="398592"/>
                </a:xfrm>
                <a:custGeom>
                  <a:avLst/>
                  <a:gdLst>
                    <a:gd name="connsiteX0" fmla="*/ 373417 w 424295"/>
                    <a:gd name="connsiteY0" fmla="*/ 129540 h 398592"/>
                    <a:gd name="connsiteX1" fmla="*/ 72617 w 424295"/>
                    <a:gd name="connsiteY1" fmla="*/ 0 h 398592"/>
                    <a:gd name="connsiteX2" fmla="*/ 40423 w 424295"/>
                    <a:gd name="connsiteY2" fmla="*/ 398431 h 398592"/>
                    <a:gd name="connsiteX3" fmla="*/ 373417 w 424295"/>
                    <a:gd name="connsiteY3" fmla="*/ 129540 h 39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295" h="398592">
                      <a:moveTo>
                        <a:pt x="373417" y="129540"/>
                      </a:moveTo>
                      <a:cubicBezTo>
                        <a:pt x="373417" y="129540"/>
                        <a:pt x="199681" y="44767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208729" y="401098"/>
                        <a:pt x="554011" y="373285"/>
                        <a:pt x="373417" y="1295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88D5EE01-C9E0-8A0F-5D34-A1E0F8A67893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156532" cy="398604"/>
                </a:xfrm>
                <a:custGeom>
                  <a:avLst/>
                  <a:gdLst>
                    <a:gd name="connsiteX0" fmla="*/ 97573 w 156532"/>
                    <a:gd name="connsiteY0" fmla="*/ 292989 h 398604"/>
                    <a:gd name="connsiteX1" fmla="*/ 156532 w 156532"/>
                    <a:gd name="connsiteY1" fmla="*/ 31813 h 398604"/>
                    <a:gd name="connsiteX2" fmla="*/ 108717 w 156532"/>
                    <a:gd name="connsiteY2" fmla="*/ 13335 h 398604"/>
                    <a:gd name="connsiteX3" fmla="*/ 72617 w 156532"/>
                    <a:gd name="connsiteY3" fmla="*/ 0 h 398604"/>
                    <a:gd name="connsiteX4" fmla="*/ 40423 w 156532"/>
                    <a:gd name="connsiteY4" fmla="*/ 398431 h 398604"/>
                    <a:gd name="connsiteX5" fmla="*/ 119671 w 156532"/>
                    <a:gd name="connsiteY5" fmla="*/ 397288 h 398604"/>
                    <a:gd name="connsiteX6" fmla="*/ 97573 w 156532"/>
                    <a:gd name="connsiteY6" fmla="*/ 292989 h 398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532" h="398604">
                      <a:moveTo>
                        <a:pt x="97573" y="292989"/>
                      </a:moveTo>
                      <a:cubicBezTo>
                        <a:pt x="86047" y="173926"/>
                        <a:pt x="138054" y="77724"/>
                        <a:pt x="156532" y="31813"/>
                      </a:cubicBezTo>
                      <a:cubicBezTo>
                        <a:pt x="145579" y="27242"/>
                        <a:pt x="118432" y="17050"/>
                        <a:pt x="108717" y="13335"/>
                      </a:cubicBezTo>
                      <a:cubicBezTo>
                        <a:pt x="96430" y="8668"/>
                        <a:pt x="84333" y="4191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64045" y="398812"/>
                        <a:pt x="91096" y="398621"/>
                        <a:pt x="119671" y="397288"/>
                      </a:cubicBezTo>
                      <a:cubicBezTo>
                        <a:pt x="107764" y="361855"/>
                        <a:pt x="100811" y="326707"/>
                        <a:pt x="97573" y="2929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74" name="图形 98">
                <a:extLst>
                  <a:ext uri="{FF2B5EF4-FFF2-40B4-BE49-F238E27FC236}">
                    <a16:creationId xmlns:a16="http://schemas.microsoft.com/office/drawing/2014/main" id="{1D194A0F-C0CE-DF32-E47F-C75F722488F7}"/>
                  </a:ext>
                </a:extLst>
              </p:cNvPr>
              <p:cNvGrpSpPr/>
              <p:nvPr/>
            </p:nvGrpSpPr>
            <p:grpSpPr>
              <a:xfrm>
                <a:off x="666178" y="957072"/>
                <a:ext cx="832389" cy="794494"/>
                <a:chOff x="666178" y="957072"/>
                <a:chExt cx="832389" cy="794494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D0186DEB-1BA2-FD95-CBCA-4CDA9ACDF0E4}"/>
                    </a:ext>
                  </a:extLst>
                </p:cNvPr>
                <p:cNvSpPr/>
                <p:nvPr/>
              </p:nvSpPr>
              <p:spPr>
                <a:xfrm>
                  <a:off x="666178" y="957072"/>
                  <a:ext cx="832389" cy="794494"/>
                </a:xfrm>
                <a:custGeom>
                  <a:avLst/>
                  <a:gdLst>
                    <a:gd name="connsiteX0" fmla="*/ 196786 w 832389"/>
                    <a:gd name="connsiteY0" fmla="*/ 0 h 794494"/>
                    <a:gd name="connsiteX1" fmla="*/ 0 w 832389"/>
                    <a:gd name="connsiteY1" fmla="*/ 727139 h 794494"/>
                    <a:gd name="connsiteX2" fmla="*/ 832390 w 832389"/>
                    <a:gd name="connsiteY2" fmla="*/ 664083 h 794494"/>
                    <a:gd name="connsiteX3" fmla="*/ 815912 w 832389"/>
                    <a:gd name="connsiteY3" fmla="*/ 623221 h 794494"/>
                    <a:gd name="connsiteX4" fmla="*/ 650176 w 832389"/>
                    <a:gd name="connsiteY4" fmla="*/ 43815 h 794494"/>
                    <a:gd name="connsiteX5" fmla="*/ 196786 w 832389"/>
                    <a:gd name="connsiteY5" fmla="*/ 0 h 79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2389" h="794494">
                      <a:moveTo>
                        <a:pt x="196786" y="0"/>
                      </a:moveTo>
                      <a:cubicBezTo>
                        <a:pt x="196786" y="0"/>
                        <a:pt x="27051" y="307943"/>
                        <a:pt x="0" y="727139"/>
                      </a:cubicBezTo>
                      <a:cubicBezTo>
                        <a:pt x="8001" y="772573"/>
                        <a:pt x="581882" y="880491"/>
                        <a:pt x="832390" y="664083"/>
                      </a:cubicBezTo>
                      <a:cubicBezTo>
                        <a:pt x="832390" y="664083"/>
                        <a:pt x="823055" y="641128"/>
                        <a:pt x="815912" y="623221"/>
                      </a:cubicBezTo>
                      <a:cubicBezTo>
                        <a:pt x="771811" y="511969"/>
                        <a:pt x="614743" y="105823"/>
                        <a:pt x="650176" y="43815"/>
                      </a:cubicBezTo>
                      <a:lnTo>
                        <a:pt x="1967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D149A55A-4883-D5AA-D402-B573207B3948}"/>
                    </a:ext>
                  </a:extLst>
                </p:cNvPr>
                <p:cNvSpPr/>
                <p:nvPr/>
              </p:nvSpPr>
              <p:spPr>
                <a:xfrm>
                  <a:off x="670369" y="1548383"/>
                  <a:ext cx="811053" cy="145197"/>
                </a:xfrm>
                <a:custGeom>
                  <a:avLst/>
                  <a:gdLst>
                    <a:gd name="connsiteX0" fmla="*/ 0 w 811053"/>
                    <a:gd name="connsiteY0" fmla="*/ 82772 h 145197"/>
                    <a:gd name="connsiteX1" fmla="*/ 422434 w 811053"/>
                    <a:gd name="connsiteY1" fmla="*/ 144494 h 145197"/>
                    <a:gd name="connsiteX2" fmla="*/ 811054 w 811053"/>
                    <a:gd name="connsiteY2" fmla="*/ 30671 h 145197"/>
                    <a:gd name="connsiteX3" fmla="*/ 798957 w 811053"/>
                    <a:gd name="connsiteY3" fmla="*/ 0 h 145197"/>
                    <a:gd name="connsiteX4" fmla="*/ 421386 w 811053"/>
                    <a:gd name="connsiteY4" fmla="*/ 113824 h 145197"/>
                    <a:gd name="connsiteX5" fmla="*/ 3239 w 811053"/>
                    <a:gd name="connsiteY5" fmla="*/ 50863 h 145197"/>
                    <a:gd name="connsiteX6" fmla="*/ 0 w 811053"/>
                    <a:gd name="connsiteY6" fmla="*/ 82772 h 1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053" h="145197">
                      <a:moveTo>
                        <a:pt x="0" y="82772"/>
                      </a:moveTo>
                      <a:cubicBezTo>
                        <a:pt x="101441" y="125349"/>
                        <a:pt x="264890" y="149733"/>
                        <a:pt x="422434" y="144494"/>
                      </a:cubicBezTo>
                      <a:cubicBezTo>
                        <a:pt x="577596" y="139255"/>
                        <a:pt x="728091" y="104966"/>
                        <a:pt x="811054" y="30671"/>
                      </a:cubicBezTo>
                      <a:cubicBezTo>
                        <a:pt x="807625" y="22003"/>
                        <a:pt x="803529" y="11716"/>
                        <a:pt x="798957" y="0"/>
                      </a:cubicBezTo>
                      <a:cubicBezTo>
                        <a:pt x="725138" y="74486"/>
                        <a:pt x="576167" y="108585"/>
                        <a:pt x="421386" y="113824"/>
                      </a:cubicBezTo>
                      <a:cubicBezTo>
                        <a:pt x="262795" y="119158"/>
                        <a:pt x="99251" y="94107"/>
                        <a:pt x="3239" y="50863"/>
                      </a:cubicBezTo>
                      <a:cubicBezTo>
                        <a:pt x="2096" y="61341"/>
                        <a:pt x="1048" y="72009"/>
                        <a:pt x="0" y="827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79" name="图形 98">
                  <a:extLst>
                    <a:ext uri="{FF2B5EF4-FFF2-40B4-BE49-F238E27FC236}">
                      <a16:creationId xmlns:a16="http://schemas.microsoft.com/office/drawing/2014/main" id="{64718F7D-EB66-A846-5B17-1F3051578F77}"/>
                    </a:ext>
                  </a:extLst>
                </p:cNvPr>
                <p:cNvGrpSpPr/>
                <p:nvPr/>
              </p:nvGrpSpPr>
              <p:grpSpPr>
                <a:xfrm>
                  <a:off x="860869" y="957072"/>
                  <a:ext cx="535305" cy="393858"/>
                  <a:chOff x="860869" y="957072"/>
                  <a:chExt cx="535305" cy="393858"/>
                </a:xfrm>
              </p:grpSpPr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EF67330E-C79D-2F91-AFD8-4FDB9C87E805}"/>
                      </a:ext>
                    </a:extLst>
                  </p:cNvPr>
                  <p:cNvSpPr/>
                  <p:nvPr/>
                </p:nvSpPr>
                <p:spPr>
                  <a:xfrm>
                    <a:off x="954848" y="991362"/>
                    <a:ext cx="338932" cy="168029"/>
                  </a:xfrm>
                  <a:custGeom>
                    <a:avLst/>
                    <a:gdLst>
                      <a:gd name="connsiteX0" fmla="*/ 338933 w 338932"/>
                      <a:gd name="connsiteY0" fmla="*/ 7525 h 168029"/>
                      <a:gd name="connsiteX1" fmla="*/ 261304 w 338932"/>
                      <a:gd name="connsiteY1" fmla="*/ 0 h 168029"/>
                      <a:gd name="connsiteX2" fmla="*/ 21083 w 338932"/>
                      <a:gd name="connsiteY2" fmla="*/ 118396 h 168029"/>
                      <a:gd name="connsiteX3" fmla="*/ 319 w 338932"/>
                      <a:gd name="connsiteY3" fmla="*/ 146875 h 168029"/>
                      <a:gd name="connsiteX4" fmla="*/ 28799 w 338932"/>
                      <a:gd name="connsiteY4" fmla="*/ 167735 h 168029"/>
                      <a:gd name="connsiteX5" fmla="*/ 335027 w 338932"/>
                      <a:gd name="connsiteY5" fmla="*/ 11144 h 168029"/>
                      <a:gd name="connsiteX6" fmla="*/ 338933 w 338932"/>
                      <a:gd name="connsiteY6" fmla="*/ 7525 h 16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932" h="168029">
                        <a:moveTo>
                          <a:pt x="338933" y="7525"/>
                        </a:moveTo>
                        <a:lnTo>
                          <a:pt x="261304" y="0"/>
                        </a:lnTo>
                        <a:cubicBezTo>
                          <a:pt x="198534" y="40291"/>
                          <a:pt x="85472" y="108204"/>
                          <a:pt x="21083" y="118396"/>
                        </a:cubicBezTo>
                        <a:cubicBezTo>
                          <a:pt x="7463" y="120491"/>
                          <a:pt x="-1872" y="133255"/>
                          <a:pt x="319" y="146875"/>
                        </a:cubicBezTo>
                        <a:cubicBezTo>
                          <a:pt x="2414" y="160496"/>
                          <a:pt x="15178" y="169831"/>
                          <a:pt x="28799" y="167735"/>
                        </a:cubicBezTo>
                        <a:cubicBezTo>
                          <a:pt x="132716" y="151352"/>
                          <a:pt x="334361" y="11525"/>
                          <a:pt x="335027" y="11144"/>
                        </a:cubicBezTo>
                        <a:cubicBezTo>
                          <a:pt x="336361" y="9906"/>
                          <a:pt x="337694" y="8763"/>
                          <a:pt x="338933" y="75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606BB176-A06E-1DE0-36D3-DF3A7FE03DC3}"/>
                      </a:ext>
                    </a:extLst>
                  </p:cNvPr>
                  <p:cNvSpPr/>
                  <p:nvPr/>
                </p:nvSpPr>
                <p:spPr>
                  <a:xfrm>
                    <a:off x="860869" y="957072"/>
                    <a:ext cx="535305" cy="393858"/>
                  </a:xfrm>
                  <a:custGeom>
                    <a:avLst/>
                    <a:gdLst>
                      <a:gd name="connsiteX0" fmla="*/ 2096 w 535305"/>
                      <a:gd name="connsiteY0" fmla="*/ 0 h 393858"/>
                      <a:gd name="connsiteX1" fmla="*/ 0 w 535305"/>
                      <a:gd name="connsiteY1" fmla="*/ 3905 h 393858"/>
                      <a:gd name="connsiteX2" fmla="*/ 535305 w 535305"/>
                      <a:gd name="connsiteY2" fmla="*/ 393859 h 393858"/>
                      <a:gd name="connsiteX3" fmla="*/ 516731 w 535305"/>
                      <a:gd name="connsiteY3" fmla="*/ 339757 h 393858"/>
                      <a:gd name="connsiteX4" fmla="*/ 49911 w 535305"/>
                      <a:gd name="connsiteY4" fmla="*/ 4572 h 393858"/>
                      <a:gd name="connsiteX5" fmla="*/ 2096 w 535305"/>
                      <a:gd name="connsiteY5" fmla="*/ 0 h 393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5305" h="393858">
                        <a:moveTo>
                          <a:pt x="2096" y="0"/>
                        </a:moveTo>
                        <a:cubicBezTo>
                          <a:pt x="2096" y="0"/>
                          <a:pt x="1333" y="1333"/>
                          <a:pt x="0" y="3905"/>
                        </a:cubicBezTo>
                        <a:cubicBezTo>
                          <a:pt x="3239" y="60484"/>
                          <a:pt x="45625" y="307181"/>
                          <a:pt x="535305" y="393859"/>
                        </a:cubicBezTo>
                        <a:cubicBezTo>
                          <a:pt x="529019" y="375952"/>
                          <a:pt x="522827" y="357854"/>
                          <a:pt x="516731" y="339757"/>
                        </a:cubicBezTo>
                        <a:cubicBezTo>
                          <a:pt x="91916" y="256603"/>
                          <a:pt x="53054" y="52768"/>
                          <a:pt x="49911" y="4572"/>
                        </a:cubicBezTo>
                        <a:lnTo>
                          <a:pt x="209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103E474-53F6-3CAA-2788-5DB85FE36ECA}"/>
                  </a:ext>
                </a:extLst>
              </p:cNvPr>
              <p:cNvSpPr/>
              <p:nvPr/>
            </p:nvSpPr>
            <p:spPr>
              <a:xfrm>
                <a:off x="764523" y="1044235"/>
                <a:ext cx="56426" cy="130816"/>
              </a:xfrm>
              <a:custGeom>
                <a:avLst/>
                <a:gdLst>
                  <a:gd name="connsiteX0" fmla="*/ 10049 w 56426"/>
                  <a:gd name="connsiteY0" fmla="*/ 127149 h 130816"/>
                  <a:gd name="connsiteX1" fmla="*/ 3668 w 56426"/>
                  <a:gd name="connsiteY1" fmla="*/ 130578 h 130816"/>
                  <a:gd name="connsiteX2" fmla="*/ 239 w 56426"/>
                  <a:gd name="connsiteY2" fmla="*/ 124196 h 130816"/>
                  <a:gd name="connsiteX3" fmla="*/ 38434 w 56426"/>
                  <a:gd name="connsiteY3" fmla="*/ 21707 h 130816"/>
                  <a:gd name="connsiteX4" fmla="*/ 46530 w 56426"/>
                  <a:gd name="connsiteY4" fmla="*/ 3229 h 130816"/>
                  <a:gd name="connsiteX5" fmla="*/ 53198 w 56426"/>
                  <a:gd name="connsiteY5" fmla="*/ 371 h 130816"/>
                  <a:gd name="connsiteX6" fmla="*/ 56055 w 56426"/>
                  <a:gd name="connsiteY6" fmla="*/ 7039 h 130816"/>
                  <a:gd name="connsiteX7" fmla="*/ 47768 w 56426"/>
                  <a:gd name="connsiteY7" fmla="*/ 25898 h 130816"/>
                  <a:gd name="connsiteX8" fmla="*/ 10049 w 56426"/>
                  <a:gd name="connsiteY8" fmla="*/ 127149 h 1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130816">
                    <a:moveTo>
                      <a:pt x="10049" y="127149"/>
                    </a:moveTo>
                    <a:cubicBezTo>
                      <a:pt x="9192" y="129911"/>
                      <a:pt x="6335" y="131435"/>
                      <a:pt x="3668" y="130578"/>
                    </a:cubicBezTo>
                    <a:cubicBezTo>
                      <a:pt x="905" y="129816"/>
                      <a:pt x="-619" y="126863"/>
                      <a:pt x="239" y="124196"/>
                    </a:cubicBezTo>
                    <a:cubicBezTo>
                      <a:pt x="16241" y="70475"/>
                      <a:pt x="29004" y="42472"/>
                      <a:pt x="38434" y="21707"/>
                    </a:cubicBezTo>
                    <a:cubicBezTo>
                      <a:pt x="41387" y="15135"/>
                      <a:pt x="44054" y="9325"/>
                      <a:pt x="46530" y="3229"/>
                    </a:cubicBezTo>
                    <a:cubicBezTo>
                      <a:pt x="47578" y="562"/>
                      <a:pt x="50626" y="-677"/>
                      <a:pt x="53198" y="371"/>
                    </a:cubicBezTo>
                    <a:cubicBezTo>
                      <a:pt x="55865" y="1419"/>
                      <a:pt x="57103" y="4467"/>
                      <a:pt x="56055" y="7039"/>
                    </a:cubicBezTo>
                    <a:cubicBezTo>
                      <a:pt x="53769" y="12754"/>
                      <a:pt x="50912" y="18945"/>
                      <a:pt x="47768" y="25898"/>
                    </a:cubicBezTo>
                    <a:cubicBezTo>
                      <a:pt x="38434" y="46472"/>
                      <a:pt x="25861" y="73999"/>
                      <a:pt x="10049" y="127149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3B7CF40-A691-D12C-2988-B05F337FFE0A}"/>
                  </a:ext>
                </a:extLst>
              </p:cNvPr>
              <p:cNvSpPr/>
              <p:nvPr/>
            </p:nvSpPr>
            <p:spPr>
              <a:xfrm>
                <a:off x="1343212" y="1124518"/>
                <a:ext cx="78728" cy="281610"/>
              </a:xfrm>
              <a:custGeom>
                <a:avLst/>
                <a:gdLst>
                  <a:gd name="connsiteX0" fmla="*/ 3 w 78728"/>
                  <a:gd name="connsiteY0" fmla="*/ 5337 h 281610"/>
                  <a:gd name="connsiteX1" fmla="*/ 4956 w 78728"/>
                  <a:gd name="connsiteY1" fmla="*/ 3 h 281610"/>
                  <a:gd name="connsiteX2" fmla="*/ 10290 w 78728"/>
                  <a:gd name="connsiteY2" fmla="*/ 4956 h 281610"/>
                  <a:gd name="connsiteX3" fmla="*/ 71059 w 78728"/>
                  <a:gd name="connsiteY3" fmla="*/ 253463 h 281610"/>
                  <a:gd name="connsiteX4" fmla="*/ 78489 w 78728"/>
                  <a:gd name="connsiteY4" fmla="*/ 274895 h 281610"/>
                  <a:gd name="connsiteX5" fmla="*/ 75155 w 78728"/>
                  <a:gd name="connsiteY5" fmla="*/ 281372 h 281610"/>
                  <a:gd name="connsiteX6" fmla="*/ 68678 w 78728"/>
                  <a:gd name="connsiteY6" fmla="*/ 278038 h 281610"/>
                  <a:gd name="connsiteX7" fmla="*/ 61344 w 78728"/>
                  <a:gd name="connsiteY7" fmla="*/ 256892 h 281610"/>
                  <a:gd name="connsiteX8" fmla="*/ 3 w 78728"/>
                  <a:gd name="connsiteY8" fmla="*/ 5337 h 2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28" h="281610">
                    <a:moveTo>
                      <a:pt x="3" y="5337"/>
                    </a:moveTo>
                    <a:cubicBezTo>
                      <a:pt x="-92" y="2480"/>
                      <a:pt x="2099" y="98"/>
                      <a:pt x="4956" y="3"/>
                    </a:cubicBezTo>
                    <a:cubicBezTo>
                      <a:pt x="7813" y="-92"/>
                      <a:pt x="10195" y="2098"/>
                      <a:pt x="10290" y="4956"/>
                    </a:cubicBezTo>
                    <a:cubicBezTo>
                      <a:pt x="13814" y="92300"/>
                      <a:pt x="53057" y="202790"/>
                      <a:pt x="71059" y="253463"/>
                    </a:cubicBezTo>
                    <a:cubicBezTo>
                      <a:pt x="74298" y="262607"/>
                      <a:pt x="76870" y="269846"/>
                      <a:pt x="78489" y="274895"/>
                    </a:cubicBezTo>
                    <a:cubicBezTo>
                      <a:pt x="79346" y="277561"/>
                      <a:pt x="77822" y="280514"/>
                      <a:pt x="75155" y="281372"/>
                    </a:cubicBezTo>
                    <a:cubicBezTo>
                      <a:pt x="72488" y="282229"/>
                      <a:pt x="69536" y="280705"/>
                      <a:pt x="68678" y="278038"/>
                    </a:cubicBezTo>
                    <a:cubicBezTo>
                      <a:pt x="67249" y="273561"/>
                      <a:pt x="64678" y="266227"/>
                      <a:pt x="61344" y="256892"/>
                    </a:cubicBezTo>
                    <a:cubicBezTo>
                      <a:pt x="43246" y="205838"/>
                      <a:pt x="3622" y="94396"/>
                      <a:pt x="3" y="5337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75" name="图形 98">
              <a:extLst>
                <a:ext uri="{FF2B5EF4-FFF2-40B4-BE49-F238E27FC236}">
                  <a16:creationId xmlns:a16="http://schemas.microsoft.com/office/drawing/2014/main" id="{FB8FCE3B-5716-FB4C-7FF6-F4F02E8FEE2A}"/>
                </a:ext>
              </a:extLst>
            </p:cNvPr>
            <p:cNvGrpSpPr/>
            <p:nvPr/>
          </p:nvGrpSpPr>
          <p:grpSpPr>
            <a:xfrm>
              <a:off x="7523975" y="2283718"/>
              <a:ext cx="1313697" cy="1287964"/>
              <a:chOff x="752679" y="0"/>
              <a:chExt cx="1060170" cy="1039403"/>
            </a:xfrm>
          </p:grpSpPr>
          <p:grpSp>
            <p:nvGrpSpPr>
              <p:cNvPr id="222" name="图形 98">
                <a:extLst>
                  <a:ext uri="{FF2B5EF4-FFF2-40B4-BE49-F238E27FC236}">
                    <a16:creationId xmlns:a16="http://schemas.microsoft.com/office/drawing/2014/main" id="{BC5B8085-3E34-3E93-5B1D-4379759584CF}"/>
                  </a:ext>
                </a:extLst>
              </p:cNvPr>
              <p:cNvGrpSpPr/>
              <p:nvPr/>
            </p:nvGrpSpPr>
            <p:grpSpPr>
              <a:xfrm>
                <a:off x="752679" y="0"/>
                <a:ext cx="1060170" cy="1039403"/>
                <a:chOff x="752679" y="0"/>
                <a:chExt cx="1060170" cy="1039403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B7528D1-9C7C-5AA9-BC09-A5B1D67D24D8}"/>
                    </a:ext>
                  </a:extLst>
                </p:cNvPr>
                <p:cNvSpPr/>
                <p:nvPr/>
              </p:nvSpPr>
              <p:spPr>
                <a:xfrm>
                  <a:off x="971287" y="0"/>
                  <a:ext cx="403127" cy="550067"/>
                </a:xfrm>
                <a:custGeom>
                  <a:avLst/>
                  <a:gdLst>
                    <a:gd name="connsiteX0" fmla="*/ 2453 w 403127"/>
                    <a:gd name="connsiteY0" fmla="*/ 523969 h 550067"/>
                    <a:gd name="connsiteX1" fmla="*/ 401265 w 403127"/>
                    <a:gd name="connsiteY1" fmla="*/ 53434 h 550067"/>
                    <a:gd name="connsiteX2" fmla="*/ 341353 w 403127"/>
                    <a:gd name="connsiteY2" fmla="*/ 104203 h 550067"/>
                    <a:gd name="connsiteX3" fmla="*/ 89512 w 403127"/>
                    <a:gd name="connsiteY3" fmla="*/ 550068 h 550067"/>
                    <a:gd name="connsiteX4" fmla="*/ 2453 w 403127"/>
                    <a:gd name="connsiteY4" fmla="*/ 523969 h 55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127" h="550067">
                      <a:moveTo>
                        <a:pt x="2453" y="523969"/>
                      </a:moveTo>
                      <a:cubicBezTo>
                        <a:pt x="-38028" y="-118397"/>
                        <a:pt x="436412" y="-19908"/>
                        <a:pt x="401265" y="53434"/>
                      </a:cubicBezTo>
                      <a:cubicBezTo>
                        <a:pt x="388120" y="80962"/>
                        <a:pt x="361927" y="88391"/>
                        <a:pt x="341353" y="104203"/>
                      </a:cubicBezTo>
                      <a:cubicBezTo>
                        <a:pt x="177904" y="229456"/>
                        <a:pt x="122849" y="327564"/>
                        <a:pt x="89512" y="550068"/>
                      </a:cubicBezTo>
                      <a:lnTo>
                        <a:pt x="2453" y="523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ED1DC38-7844-958F-A955-D1EF95372064}"/>
                    </a:ext>
                  </a:extLst>
                </p:cNvPr>
                <p:cNvSpPr/>
                <p:nvPr/>
              </p:nvSpPr>
              <p:spPr>
                <a:xfrm>
                  <a:off x="1000930" y="46828"/>
                  <a:ext cx="304030" cy="506002"/>
                </a:xfrm>
                <a:custGeom>
                  <a:avLst/>
                  <a:gdLst>
                    <a:gd name="connsiteX0" fmla="*/ 303614 w 304030"/>
                    <a:gd name="connsiteY0" fmla="*/ 36705 h 506002"/>
                    <a:gd name="connsiteX1" fmla="*/ 149690 w 304030"/>
                    <a:gd name="connsiteY1" fmla="*/ 160054 h 506002"/>
                    <a:gd name="connsiteX2" fmla="*/ 44153 w 304030"/>
                    <a:gd name="connsiteY2" fmla="*/ 506002 h 506002"/>
                    <a:gd name="connsiteX3" fmla="*/ 147 w 304030"/>
                    <a:gd name="connsiteY3" fmla="*/ 499049 h 506002"/>
                    <a:gd name="connsiteX4" fmla="*/ 41486 w 304030"/>
                    <a:gd name="connsiteY4" fmla="*/ 162150 h 506002"/>
                    <a:gd name="connsiteX5" fmla="*/ 303614 w 304030"/>
                    <a:gd name="connsiteY5" fmla="*/ 36705 h 50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030" h="506002">
                      <a:moveTo>
                        <a:pt x="303614" y="36705"/>
                      </a:moveTo>
                      <a:cubicBezTo>
                        <a:pt x="287707" y="72996"/>
                        <a:pt x="217889" y="70710"/>
                        <a:pt x="149690" y="160054"/>
                      </a:cubicBezTo>
                      <a:cubicBezTo>
                        <a:pt x="76538" y="255876"/>
                        <a:pt x="44153" y="381034"/>
                        <a:pt x="44153" y="506002"/>
                      </a:cubicBezTo>
                      <a:lnTo>
                        <a:pt x="147" y="499049"/>
                      </a:lnTo>
                      <a:cubicBezTo>
                        <a:pt x="-615" y="362365"/>
                        <a:pt x="52" y="242350"/>
                        <a:pt x="41486" y="162150"/>
                      </a:cubicBezTo>
                      <a:cubicBezTo>
                        <a:pt x="144546" y="-37113"/>
                        <a:pt x="313520" y="-17492"/>
                        <a:pt x="303614" y="367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B423BB58-A862-AED1-DEF0-B4D43BD3A1C0}"/>
                    </a:ext>
                  </a:extLst>
                </p:cNvPr>
                <p:cNvSpPr/>
                <p:nvPr/>
              </p:nvSpPr>
              <p:spPr>
                <a:xfrm>
                  <a:off x="1253585" y="184222"/>
                  <a:ext cx="559264" cy="422520"/>
                </a:xfrm>
                <a:custGeom>
                  <a:avLst/>
                  <a:gdLst>
                    <a:gd name="connsiteX0" fmla="*/ 0 w 559264"/>
                    <a:gd name="connsiteY0" fmla="*/ 358322 h 422520"/>
                    <a:gd name="connsiteX1" fmla="*/ 217456 w 559264"/>
                    <a:gd name="connsiteY1" fmla="*/ 45806 h 422520"/>
                    <a:gd name="connsiteX2" fmla="*/ 556260 w 559264"/>
                    <a:gd name="connsiteY2" fmla="*/ 95146 h 422520"/>
                    <a:gd name="connsiteX3" fmla="*/ 539210 w 559264"/>
                    <a:gd name="connsiteY3" fmla="*/ 117911 h 422520"/>
                    <a:gd name="connsiteX4" fmla="*/ 232982 w 559264"/>
                    <a:gd name="connsiteY4" fmla="*/ 244498 h 422520"/>
                    <a:gd name="connsiteX5" fmla="*/ 71247 w 559264"/>
                    <a:gd name="connsiteY5" fmla="*/ 422520 h 422520"/>
                    <a:gd name="connsiteX6" fmla="*/ 0 w 559264"/>
                    <a:gd name="connsiteY6" fmla="*/ 358322 h 42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264" h="422520">
                      <a:moveTo>
                        <a:pt x="0" y="358322"/>
                      </a:moveTo>
                      <a:cubicBezTo>
                        <a:pt x="52102" y="210017"/>
                        <a:pt x="101822" y="110862"/>
                        <a:pt x="217456" y="45806"/>
                      </a:cubicBezTo>
                      <a:cubicBezTo>
                        <a:pt x="362712" y="-35918"/>
                        <a:pt x="587883" y="-1438"/>
                        <a:pt x="556260" y="95146"/>
                      </a:cubicBezTo>
                      <a:cubicBezTo>
                        <a:pt x="554069" y="101813"/>
                        <a:pt x="549402" y="109624"/>
                        <a:pt x="539210" y="117911"/>
                      </a:cubicBezTo>
                      <a:cubicBezTo>
                        <a:pt x="452247" y="188872"/>
                        <a:pt x="351758" y="129245"/>
                        <a:pt x="232982" y="244498"/>
                      </a:cubicBezTo>
                      <a:cubicBezTo>
                        <a:pt x="114205" y="359750"/>
                        <a:pt x="71247" y="422520"/>
                        <a:pt x="71247" y="422520"/>
                      </a:cubicBezTo>
                      <a:lnTo>
                        <a:pt x="0" y="3583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AB93B2BB-B0D4-8AA0-5144-DB4E43917AB3}"/>
                    </a:ext>
                  </a:extLst>
                </p:cNvPr>
                <p:cNvSpPr/>
                <p:nvPr/>
              </p:nvSpPr>
              <p:spPr>
                <a:xfrm>
                  <a:off x="1264729" y="240130"/>
                  <a:ext cx="499697" cy="349848"/>
                </a:xfrm>
                <a:custGeom>
                  <a:avLst/>
                  <a:gdLst>
                    <a:gd name="connsiteX0" fmla="*/ 421767 w 499697"/>
                    <a:gd name="connsiteY0" fmla="*/ 186 h 349848"/>
                    <a:gd name="connsiteX1" fmla="*/ 482441 w 499697"/>
                    <a:gd name="connsiteY1" fmla="*/ 50954 h 349848"/>
                    <a:gd name="connsiteX2" fmla="*/ 181737 w 499697"/>
                    <a:gd name="connsiteY2" fmla="*/ 171921 h 349848"/>
                    <a:gd name="connsiteX3" fmla="*/ 20003 w 499697"/>
                    <a:gd name="connsiteY3" fmla="*/ 349848 h 349848"/>
                    <a:gd name="connsiteX4" fmla="*/ 0 w 499697"/>
                    <a:gd name="connsiteY4" fmla="*/ 331846 h 349848"/>
                    <a:gd name="connsiteX5" fmla="*/ 421767 w 499697"/>
                    <a:gd name="connsiteY5" fmla="*/ 186 h 34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9697" h="349848">
                      <a:moveTo>
                        <a:pt x="421767" y="186"/>
                      </a:moveTo>
                      <a:cubicBezTo>
                        <a:pt x="475679" y="-2291"/>
                        <a:pt x="527685" y="20283"/>
                        <a:pt x="482441" y="50954"/>
                      </a:cubicBezTo>
                      <a:cubicBezTo>
                        <a:pt x="415480" y="96293"/>
                        <a:pt x="300609" y="56764"/>
                        <a:pt x="181737" y="171921"/>
                      </a:cubicBezTo>
                      <a:cubicBezTo>
                        <a:pt x="62960" y="287079"/>
                        <a:pt x="20003" y="349848"/>
                        <a:pt x="20003" y="349848"/>
                      </a:cubicBezTo>
                      <a:lnTo>
                        <a:pt x="0" y="331846"/>
                      </a:lnTo>
                      <a:cubicBezTo>
                        <a:pt x="148114" y="54383"/>
                        <a:pt x="218408" y="9615"/>
                        <a:pt x="421767" y="1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3617345-BCB4-0B4C-2997-1891134C08A5}"/>
                    </a:ext>
                  </a:extLst>
                </p:cNvPr>
                <p:cNvSpPr/>
                <p:nvPr/>
              </p:nvSpPr>
              <p:spPr>
                <a:xfrm>
                  <a:off x="1065682" y="388344"/>
                  <a:ext cx="176186" cy="136863"/>
                </a:xfrm>
                <a:custGeom>
                  <a:avLst/>
                  <a:gdLst>
                    <a:gd name="connsiteX0" fmla="*/ 176187 w 176186"/>
                    <a:gd name="connsiteY0" fmla="*/ 136864 h 136863"/>
                    <a:gd name="connsiteX1" fmla="*/ 147897 w 176186"/>
                    <a:gd name="connsiteY1" fmla="*/ 44090 h 136863"/>
                    <a:gd name="connsiteX2" fmla="*/ 128562 w 176186"/>
                    <a:gd name="connsiteY2" fmla="*/ 82762 h 136863"/>
                    <a:gd name="connsiteX3" fmla="*/ 81984 w 176186"/>
                    <a:gd name="connsiteY3" fmla="*/ 656 h 136863"/>
                    <a:gd name="connsiteX4" fmla="*/ 64839 w 176186"/>
                    <a:gd name="connsiteY4" fmla="*/ 64760 h 136863"/>
                    <a:gd name="connsiteX5" fmla="*/ 1689 w 176186"/>
                    <a:gd name="connsiteY5" fmla="*/ 54187 h 136863"/>
                    <a:gd name="connsiteX6" fmla="*/ 56457 w 176186"/>
                    <a:gd name="connsiteY6" fmla="*/ 114766 h 136863"/>
                    <a:gd name="connsiteX7" fmla="*/ 176187 w 176186"/>
                    <a:gd name="connsiteY7" fmla="*/ 136864 h 1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186" h="136863">
                      <a:moveTo>
                        <a:pt x="176187" y="136864"/>
                      </a:moveTo>
                      <a:cubicBezTo>
                        <a:pt x="176187" y="136864"/>
                        <a:pt x="176377" y="50472"/>
                        <a:pt x="147897" y="44090"/>
                      </a:cubicBezTo>
                      <a:cubicBezTo>
                        <a:pt x="119322" y="37709"/>
                        <a:pt x="128562" y="82762"/>
                        <a:pt x="128562" y="82762"/>
                      </a:cubicBezTo>
                      <a:cubicBezTo>
                        <a:pt x="128562" y="82762"/>
                        <a:pt x="107702" y="-8583"/>
                        <a:pt x="81984" y="656"/>
                      </a:cubicBezTo>
                      <a:cubicBezTo>
                        <a:pt x="56267" y="9800"/>
                        <a:pt x="64839" y="64760"/>
                        <a:pt x="64839" y="64760"/>
                      </a:cubicBezTo>
                      <a:cubicBezTo>
                        <a:pt x="64839" y="64760"/>
                        <a:pt x="14833" y="15611"/>
                        <a:pt x="1689" y="54187"/>
                      </a:cubicBezTo>
                      <a:cubicBezTo>
                        <a:pt x="-11456" y="92763"/>
                        <a:pt x="56457" y="114766"/>
                        <a:pt x="56457" y="114766"/>
                      </a:cubicBezTo>
                      <a:lnTo>
                        <a:pt x="176187" y="136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62" name="图形 98">
                  <a:extLst>
                    <a:ext uri="{FF2B5EF4-FFF2-40B4-BE49-F238E27FC236}">
                      <a16:creationId xmlns:a16="http://schemas.microsoft.com/office/drawing/2014/main" id="{5295D6A8-2964-8C2A-C1E2-37907601C80C}"/>
                    </a:ext>
                  </a:extLst>
                </p:cNvPr>
                <p:cNvGrpSpPr/>
                <p:nvPr/>
              </p:nvGrpSpPr>
              <p:grpSpPr>
                <a:xfrm>
                  <a:off x="752679" y="473379"/>
                  <a:ext cx="712224" cy="566025"/>
                  <a:chOff x="752679" y="473379"/>
                  <a:chExt cx="712224" cy="566025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4242A793-3B20-6331-5BA7-7758483D72FC}"/>
                      </a:ext>
                    </a:extLst>
                  </p:cNvPr>
                  <p:cNvSpPr/>
                  <p:nvPr/>
                </p:nvSpPr>
                <p:spPr>
                  <a:xfrm>
                    <a:off x="752679" y="473379"/>
                    <a:ext cx="712224" cy="566025"/>
                  </a:xfrm>
                  <a:custGeom>
                    <a:avLst/>
                    <a:gdLst>
                      <a:gd name="connsiteX0" fmla="*/ 351744 w 712224"/>
                      <a:gd name="connsiteY0" fmla="*/ 563989 h 566025"/>
                      <a:gd name="connsiteX1" fmla="*/ 421848 w 712224"/>
                      <a:gd name="connsiteY1" fmla="*/ 8586 h 566025"/>
                      <a:gd name="connsiteX2" fmla="*/ 351744 w 712224"/>
                      <a:gd name="connsiteY2" fmla="*/ 563989 h 566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24" h="566025">
                        <a:moveTo>
                          <a:pt x="351744" y="563989"/>
                        </a:moveTo>
                        <a:cubicBezTo>
                          <a:pt x="-237472" y="538938"/>
                          <a:pt x="2748" y="-79521"/>
                          <a:pt x="421848" y="8586"/>
                        </a:cubicBezTo>
                        <a:cubicBezTo>
                          <a:pt x="755128" y="78690"/>
                          <a:pt x="885240" y="602660"/>
                          <a:pt x="351744" y="56398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B1F9D5EA-C550-D7E7-F6F8-5FBB10B1E2AA}"/>
                      </a:ext>
                    </a:extLst>
                  </p:cNvPr>
                  <p:cNvSpPr/>
                  <p:nvPr/>
                </p:nvSpPr>
                <p:spPr>
                  <a:xfrm>
                    <a:off x="1043217" y="785526"/>
                    <a:ext cx="40269" cy="83922"/>
                  </a:xfrm>
                  <a:custGeom>
                    <a:avLst/>
                    <a:gdLst>
                      <a:gd name="connsiteX0" fmla="*/ 2341 w 40269"/>
                      <a:gd name="connsiteY0" fmla="*/ 51149 h 83922"/>
                      <a:gd name="connsiteX1" fmla="*/ 8914 w 40269"/>
                      <a:gd name="connsiteY1" fmla="*/ 80486 h 83922"/>
                      <a:gd name="connsiteX2" fmla="*/ 40251 w 40269"/>
                      <a:gd name="connsiteY2" fmla="*/ 52769 h 83922"/>
                      <a:gd name="connsiteX3" fmla="*/ 28249 w 40269"/>
                      <a:gd name="connsiteY3" fmla="*/ 0 h 83922"/>
                      <a:gd name="connsiteX4" fmla="*/ 2341 w 40269"/>
                      <a:gd name="connsiteY4" fmla="*/ 51149 h 83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9" h="83922">
                        <a:moveTo>
                          <a:pt x="2341" y="51149"/>
                        </a:moveTo>
                        <a:cubicBezTo>
                          <a:pt x="2341" y="51149"/>
                          <a:pt x="-6041" y="77057"/>
                          <a:pt x="8914" y="80486"/>
                        </a:cubicBezTo>
                        <a:cubicBezTo>
                          <a:pt x="23868" y="83915"/>
                          <a:pt x="40918" y="93345"/>
                          <a:pt x="40251" y="52769"/>
                        </a:cubicBezTo>
                        <a:lnTo>
                          <a:pt x="28249" y="0"/>
                        </a:lnTo>
                        <a:lnTo>
                          <a:pt x="2341" y="51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223" name="图形 98">
                <a:extLst>
                  <a:ext uri="{FF2B5EF4-FFF2-40B4-BE49-F238E27FC236}">
                    <a16:creationId xmlns:a16="http://schemas.microsoft.com/office/drawing/2014/main" id="{24E41331-6077-3315-C3E1-B57BD70A82C2}"/>
                  </a:ext>
                </a:extLst>
              </p:cNvPr>
              <p:cNvGrpSpPr/>
              <p:nvPr/>
            </p:nvGrpSpPr>
            <p:grpSpPr>
              <a:xfrm>
                <a:off x="1216591" y="448699"/>
                <a:ext cx="211619" cy="225597"/>
                <a:chOff x="1216591" y="448699"/>
                <a:chExt cx="211619" cy="225597"/>
              </a:xfrm>
            </p:grpSpPr>
            <p:grpSp>
              <p:nvGrpSpPr>
                <p:cNvPr id="243" name="图形 98">
                  <a:extLst>
                    <a:ext uri="{FF2B5EF4-FFF2-40B4-BE49-F238E27FC236}">
                      <a16:creationId xmlns:a16="http://schemas.microsoft.com/office/drawing/2014/main" id="{850EC465-A43B-ACFE-21AC-6A5A03AB9766}"/>
                    </a:ext>
                  </a:extLst>
                </p:cNvPr>
                <p:cNvGrpSpPr/>
                <p:nvPr/>
              </p:nvGrpSpPr>
              <p:grpSpPr>
                <a:xfrm>
                  <a:off x="1216591" y="448699"/>
                  <a:ext cx="211619" cy="225597"/>
                  <a:chOff x="1216591" y="448699"/>
                  <a:chExt cx="211619" cy="225597"/>
                </a:xfrm>
                <a:solidFill>
                  <a:srgbClr val="E6AF33"/>
                </a:solidFill>
              </p:grpSpPr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B2C421F2-F101-8B6E-710B-AB833D77C09C}"/>
                      </a:ext>
                    </a:extLst>
                  </p:cNvPr>
                  <p:cNvSpPr/>
                  <p:nvPr/>
                </p:nvSpPr>
                <p:spPr>
                  <a:xfrm>
                    <a:off x="1299127" y="448699"/>
                    <a:ext cx="60453" cy="112917"/>
                  </a:xfrm>
                  <a:custGeom>
                    <a:avLst/>
                    <a:gdLst>
                      <a:gd name="connsiteX0" fmla="*/ 37230 w 60453"/>
                      <a:gd name="connsiteY0" fmla="*/ 118 h 112917"/>
                      <a:gd name="connsiteX1" fmla="*/ 845 w 60453"/>
                      <a:gd name="connsiteY1" fmla="*/ 52791 h 112917"/>
                      <a:gd name="connsiteX2" fmla="*/ 23229 w 60453"/>
                      <a:gd name="connsiteY2" fmla="*/ 112799 h 112917"/>
                      <a:gd name="connsiteX3" fmla="*/ 59614 w 60453"/>
                      <a:gd name="connsiteY3" fmla="*/ 60126 h 112917"/>
                      <a:gd name="connsiteX4" fmla="*/ 37230 w 60453"/>
                      <a:gd name="connsiteY4" fmla="*/ 118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37230" y="118"/>
                        </a:move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9074"/>
                          <a:pt x="53423" y="2214"/>
                          <a:pt x="37230" y="118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8E18E030-6ECE-A4C1-5171-658FED44085E}"/>
                      </a:ext>
                    </a:extLst>
                  </p:cNvPr>
                  <p:cNvSpPr/>
                  <p:nvPr/>
                </p:nvSpPr>
                <p:spPr>
                  <a:xfrm>
                    <a:off x="1321085" y="504326"/>
                    <a:ext cx="107125" cy="70149"/>
                  </a:xfrm>
                  <a:custGeom>
                    <a:avLst/>
                    <a:gdLst>
                      <a:gd name="connsiteX0" fmla="*/ 105855 w 107125"/>
                      <a:gd name="connsiteY0" fmla="*/ 12977 h 70149"/>
                      <a:gd name="connsiteX1" fmla="*/ 42037 w 107125"/>
                      <a:gd name="connsiteY1" fmla="*/ 7833 h 70149"/>
                      <a:gd name="connsiteX2" fmla="*/ 1270 w 107125"/>
                      <a:gd name="connsiteY2" fmla="*/ 57173 h 70149"/>
                      <a:gd name="connsiteX3" fmla="*/ 65088 w 107125"/>
                      <a:gd name="connsiteY3" fmla="*/ 62316 h 70149"/>
                      <a:gd name="connsiteX4" fmla="*/ 105855 w 107125"/>
                      <a:gd name="connsiteY4" fmla="*/ 12977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5" h="70149">
                        <a:moveTo>
                          <a:pt x="105855" y="12977"/>
                        </a:moveTo>
                        <a:cubicBezTo>
                          <a:pt x="99473" y="-2073"/>
                          <a:pt x="70898" y="-4359"/>
                          <a:pt x="42037" y="7833"/>
                        </a:cubicBezTo>
                        <a:cubicBezTo>
                          <a:pt x="13177" y="20025"/>
                          <a:pt x="-5111" y="42123"/>
                          <a:pt x="1270" y="57173"/>
                        </a:cubicBezTo>
                        <a:cubicBezTo>
                          <a:pt x="7652" y="72222"/>
                          <a:pt x="36227" y="74508"/>
                          <a:pt x="65088" y="62316"/>
                        </a:cubicBezTo>
                        <a:cubicBezTo>
                          <a:pt x="93949" y="50124"/>
                          <a:pt x="112237" y="28026"/>
                          <a:pt x="105855" y="12977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62502E02-CE48-9646-21ED-2D91CF549E2E}"/>
                      </a:ext>
                    </a:extLst>
                  </p:cNvPr>
                  <p:cNvSpPr/>
                  <p:nvPr/>
                </p:nvSpPr>
                <p:spPr>
                  <a:xfrm>
                    <a:off x="1319072" y="554207"/>
                    <a:ext cx="97338" cy="83134"/>
                  </a:xfrm>
                  <a:custGeom>
                    <a:avLst/>
                    <a:gdLst>
                      <a:gd name="connsiteX0" fmla="*/ 93961 w 97338"/>
                      <a:gd name="connsiteY0" fmla="*/ 75776 h 83134"/>
                      <a:gd name="connsiteX1" fmla="*/ 66529 w 97338"/>
                      <a:gd name="connsiteY1" fmla="*/ 17959 h 83134"/>
                      <a:gd name="connsiteX2" fmla="*/ 3378 w 97338"/>
                      <a:gd name="connsiteY2" fmla="*/ 7291 h 83134"/>
                      <a:gd name="connsiteX3" fmla="*/ 30810 w 97338"/>
                      <a:gd name="connsiteY3" fmla="*/ 65108 h 83134"/>
                      <a:gd name="connsiteX4" fmla="*/ 93961 w 97338"/>
                      <a:gd name="connsiteY4" fmla="*/ 75776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93961" y="75776"/>
                        </a:moveTo>
                        <a:cubicBezTo>
                          <a:pt x="103772" y="62727"/>
                          <a:pt x="91484" y="36819"/>
                          <a:pt x="66529" y="17959"/>
                        </a:cubicBezTo>
                        <a:cubicBezTo>
                          <a:pt x="41478" y="-900"/>
                          <a:pt x="13284" y="-5663"/>
                          <a:pt x="3378" y="7291"/>
                        </a:cubicBezTo>
                        <a:cubicBezTo>
                          <a:pt x="-6433" y="20341"/>
                          <a:pt x="5855" y="46249"/>
                          <a:pt x="30810" y="65108"/>
                        </a:cubicBezTo>
                        <a:cubicBezTo>
                          <a:pt x="55765" y="84063"/>
                          <a:pt x="84055" y="88825"/>
                          <a:pt x="93961" y="75776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4438B54A-95FB-5CFE-90BA-40A6A948FCB5}"/>
                      </a:ext>
                    </a:extLst>
                  </p:cNvPr>
                  <p:cNvSpPr/>
                  <p:nvPr/>
                </p:nvSpPr>
                <p:spPr>
                  <a:xfrm>
                    <a:off x="1285220" y="561380"/>
                    <a:ext cx="60453" cy="112917"/>
                  </a:xfrm>
                  <a:custGeom>
                    <a:avLst/>
                    <a:gdLst>
                      <a:gd name="connsiteX0" fmla="*/ 23229 w 60453"/>
                      <a:gd name="connsiteY0" fmla="*/ 112799 h 112917"/>
                      <a:gd name="connsiteX1" fmla="*/ 59614 w 60453"/>
                      <a:gd name="connsiteY1" fmla="*/ 60126 h 112917"/>
                      <a:gd name="connsiteX2" fmla="*/ 37230 w 60453"/>
                      <a:gd name="connsiteY2" fmla="*/ 118 h 112917"/>
                      <a:gd name="connsiteX3" fmla="*/ 845 w 60453"/>
                      <a:gd name="connsiteY3" fmla="*/ 52791 h 112917"/>
                      <a:gd name="connsiteX4" fmla="*/ 23229 w 60453"/>
                      <a:gd name="connsiteY4" fmla="*/ 112799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23229" y="112799"/>
                        </a:move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8979"/>
                          <a:pt x="53423" y="2118"/>
                          <a:pt x="37230" y="118"/>
                        </a:cubicBez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E748BE38-C1F0-6D7F-9366-450ED3990EA2}"/>
                      </a:ext>
                    </a:extLst>
                  </p:cNvPr>
                  <p:cNvSpPr/>
                  <p:nvPr/>
                </p:nvSpPr>
                <p:spPr>
                  <a:xfrm>
                    <a:off x="1216591" y="548617"/>
                    <a:ext cx="107129" cy="70149"/>
                  </a:xfrm>
                  <a:custGeom>
                    <a:avLst/>
                    <a:gdLst>
                      <a:gd name="connsiteX0" fmla="*/ 1275 w 107129"/>
                      <a:gd name="connsiteY0" fmla="*/ 57173 h 70149"/>
                      <a:gd name="connsiteX1" fmla="*/ 65092 w 107129"/>
                      <a:gd name="connsiteY1" fmla="*/ 62316 h 70149"/>
                      <a:gd name="connsiteX2" fmla="*/ 105859 w 107129"/>
                      <a:gd name="connsiteY2" fmla="*/ 12977 h 70149"/>
                      <a:gd name="connsiteX3" fmla="*/ 42042 w 107129"/>
                      <a:gd name="connsiteY3" fmla="*/ 7833 h 70149"/>
                      <a:gd name="connsiteX4" fmla="*/ 1275 w 107129"/>
                      <a:gd name="connsiteY4" fmla="*/ 57173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9" h="70149">
                        <a:moveTo>
                          <a:pt x="1275" y="57173"/>
                        </a:moveTo>
                        <a:cubicBezTo>
                          <a:pt x="7657" y="72222"/>
                          <a:pt x="36232" y="74508"/>
                          <a:pt x="65092" y="62316"/>
                        </a:cubicBezTo>
                        <a:cubicBezTo>
                          <a:pt x="93953" y="50124"/>
                          <a:pt x="112241" y="28026"/>
                          <a:pt x="105859" y="12977"/>
                        </a:cubicBezTo>
                        <a:cubicBezTo>
                          <a:pt x="99478" y="-2073"/>
                          <a:pt x="70903" y="-4359"/>
                          <a:pt x="42042" y="7833"/>
                        </a:cubicBezTo>
                        <a:cubicBezTo>
                          <a:pt x="13086" y="20025"/>
                          <a:pt x="-5107" y="42123"/>
                          <a:pt x="1275" y="57173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12A2C8C0-E7E2-707D-A328-6623484E249C}"/>
                      </a:ext>
                    </a:extLst>
                  </p:cNvPr>
                  <p:cNvSpPr/>
                  <p:nvPr/>
                </p:nvSpPr>
                <p:spPr>
                  <a:xfrm>
                    <a:off x="1228395" y="485750"/>
                    <a:ext cx="97338" cy="83134"/>
                  </a:xfrm>
                  <a:custGeom>
                    <a:avLst/>
                    <a:gdLst>
                      <a:gd name="connsiteX0" fmla="*/ 3378 w 97338"/>
                      <a:gd name="connsiteY0" fmla="*/ 7359 h 83134"/>
                      <a:gd name="connsiteX1" fmla="*/ 30810 w 97338"/>
                      <a:gd name="connsiteY1" fmla="*/ 65176 h 83134"/>
                      <a:gd name="connsiteX2" fmla="*/ 93961 w 97338"/>
                      <a:gd name="connsiteY2" fmla="*/ 75843 h 83134"/>
                      <a:gd name="connsiteX3" fmla="*/ 66529 w 97338"/>
                      <a:gd name="connsiteY3" fmla="*/ 18027 h 83134"/>
                      <a:gd name="connsiteX4" fmla="*/ 3378 w 97338"/>
                      <a:gd name="connsiteY4" fmla="*/ 7359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3378" y="7359"/>
                        </a:moveTo>
                        <a:cubicBezTo>
                          <a:pt x="-6433" y="20408"/>
                          <a:pt x="5854" y="46316"/>
                          <a:pt x="30810" y="65176"/>
                        </a:cubicBezTo>
                        <a:cubicBezTo>
                          <a:pt x="55861" y="84035"/>
                          <a:pt x="84055" y="88797"/>
                          <a:pt x="93961" y="75843"/>
                        </a:cubicBezTo>
                        <a:cubicBezTo>
                          <a:pt x="103771" y="62794"/>
                          <a:pt x="91484" y="36886"/>
                          <a:pt x="66529" y="18027"/>
                        </a:cubicBezTo>
                        <a:cubicBezTo>
                          <a:pt x="41478" y="-928"/>
                          <a:pt x="13284" y="-5690"/>
                          <a:pt x="3378" y="735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BCDA6A0-3122-14A5-95D6-177BD3960F11}"/>
                    </a:ext>
                  </a:extLst>
                </p:cNvPr>
                <p:cNvSpPr/>
                <p:nvPr/>
              </p:nvSpPr>
              <p:spPr>
                <a:xfrm>
                  <a:off x="1323689" y="515969"/>
                  <a:ext cx="28384" cy="72295"/>
                </a:xfrm>
                <a:custGeom>
                  <a:avLst/>
                  <a:gdLst>
                    <a:gd name="connsiteX0" fmla="*/ 7525 w 28384"/>
                    <a:gd name="connsiteY0" fmla="*/ 69628 h 72295"/>
                    <a:gd name="connsiteX1" fmla="*/ 2667 w 28384"/>
                    <a:gd name="connsiteY1" fmla="*/ 72104 h 72295"/>
                    <a:gd name="connsiteX2" fmla="*/ 191 w 28384"/>
                    <a:gd name="connsiteY2" fmla="*/ 67247 h 72295"/>
                    <a:gd name="connsiteX3" fmla="*/ 20860 w 28384"/>
                    <a:gd name="connsiteY3" fmla="*/ 2667 h 72295"/>
                    <a:gd name="connsiteX4" fmla="*/ 25718 w 28384"/>
                    <a:gd name="connsiteY4" fmla="*/ 191 h 72295"/>
                    <a:gd name="connsiteX5" fmla="*/ 28194 w 28384"/>
                    <a:gd name="connsiteY5" fmla="*/ 5048 h 72295"/>
                    <a:gd name="connsiteX6" fmla="*/ 7525 w 28384"/>
                    <a:gd name="connsiteY6" fmla="*/ 69628 h 7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" h="72295">
                      <a:moveTo>
                        <a:pt x="7525" y="69628"/>
                      </a:moveTo>
                      <a:cubicBezTo>
                        <a:pt x="6858" y="71628"/>
                        <a:pt x="4763" y="72771"/>
                        <a:pt x="2667" y="72104"/>
                      </a:cubicBezTo>
                      <a:cubicBezTo>
                        <a:pt x="667" y="71438"/>
                        <a:pt x="-476" y="69342"/>
                        <a:pt x="191" y="67247"/>
                      </a:cubicBezTo>
                      <a:lnTo>
                        <a:pt x="20860" y="2667"/>
                      </a:lnTo>
                      <a:cubicBezTo>
                        <a:pt x="21527" y="667"/>
                        <a:pt x="23622" y="-476"/>
                        <a:pt x="25718" y="191"/>
                      </a:cubicBezTo>
                      <a:cubicBezTo>
                        <a:pt x="27718" y="857"/>
                        <a:pt x="28861" y="2953"/>
                        <a:pt x="28194" y="5048"/>
                      </a:cubicBezTo>
                      <a:lnTo>
                        <a:pt x="7525" y="696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5BD2FD8A-3737-BAB5-44A8-B4DE562AC611}"/>
                    </a:ext>
                  </a:extLst>
                </p:cNvPr>
                <p:cNvSpPr/>
                <p:nvPr/>
              </p:nvSpPr>
              <p:spPr>
                <a:xfrm>
                  <a:off x="1316530" y="501380"/>
                  <a:ext cx="14698" cy="85374"/>
                </a:xfrm>
                <a:custGeom>
                  <a:avLst/>
                  <a:gdLst>
                    <a:gd name="connsiteX0" fmla="*/ 7730 w 14698"/>
                    <a:gd name="connsiteY0" fmla="*/ 81835 h 85374"/>
                    <a:gd name="connsiteX1" fmla="*/ 3539 w 14698"/>
                    <a:gd name="connsiteY1" fmla="*/ 85359 h 85374"/>
                    <a:gd name="connsiteX2" fmla="*/ 15 w 14698"/>
                    <a:gd name="connsiteY2" fmla="*/ 81168 h 85374"/>
                    <a:gd name="connsiteX3" fmla="*/ 6968 w 14698"/>
                    <a:gd name="connsiteY3" fmla="*/ 3539 h 85374"/>
                    <a:gd name="connsiteX4" fmla="*/ 11159 w 14698"/>
                    <a:gd name="connsiteY4" fmla="*/ 15 h 85374"/>
                    <a:gd name="connsiteX5" fmla="*/ 14684 w 14698"/>
                    <a:gd name="connsiteY5" fmla="*/ 4206 h 85374"/>
                    <a:gd name="connsiteX6" fmla="*/ 7730 w 14698"/>
                    <a:gd name="connsiteY6" fmla="*/ 81835 h 8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8" h="85374">
                      <a:moveTo>
                        <a:pt x="7730" y="81835"/>
                      </a:moveTo>
                      <a:cubicBezTo>
                        <a:pt x="7540" y="83931"/>
                        <a:pt x="5730" y="85550"/>
                        <a:pt x="3539" y="85359"/>
                      </a:cubicBezTo>
                      <a:cubicBezTo>
                        <a:pt x="1444" y="85169"/>
                        <a:pt x="-175" y="83264"/>
                        <a:pt x="15" y="81168"/>
                      </a:cubicBezTo>
                      <a:lnTo>
                        <a:pt x="6968" y="3539"/>
                      </a:lnTo>
                      <a:cubicBezTo>
                        <a:pt x="7159" y="1444"/>
                        <a:pt x="9064" y="-175"/>
                        <a:pt x="11159" y="15"/>
                      </a:cubicBezTo>
                      <a:cubicBezTo>
                        <a:pt x="13255" y="206"/>
                        <a:pt x="14874" y="2015"/>
                        <a:pt x="14684" y="4206"/>
                      </a:cubicBezTo>
                      <a:lnTo>
                        <a:pt x="7730" y="81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166DBE-1625-D708-F94C-3EF0166C7205}"/>
                    </a:ext>
                  </a:extLst>
                </p:cNvPr>
                <p:cNvSpPr/>
                <p:nvPr/>
              </p:nvSpPr>
              <p:spPr>
                <a:xfrm>
                  <a:off x="1301840" y="526600"/>
                  <a:ext cx="15027" cy="58175"/>
                </a:xfrm>
                <a:custGeom>
                  <a:avLst/>
                  <a:gdLst>
                    <a:gd name="connsiteX0" fmla="*/ 14991 w 15027"/>
                    <a:gd name="connsiteY0" fmla="*/ 53757 h 58175"/>
                    <a:gd name="connsiteX1" fmla="*/ 11752 w 15027"/>
                    <a:gd name="connsiteY1" fmla="*/ 58139 h 58175"/>
                    <a:gd name="connsiteX2" fmla="*/ 7371 w 15027"/>
                    <a:gd name="connsiteY2" fmla="*/ 54900 h 58175"/>
                    <a:gd name="connsiteX3" fmla="*/ 36 w 15027"/>
                    <a:gd name="connsiteY3" fmla="*/ 4418 h 58175"/>
                    <a:gd name="connsiteX4" fmla="*/ 3275 w 15027"/>
                    <a:gd name="connsiteY4" fmla="*/ 36 h 58175"/>
                    <a:gd name="connsiteX5" fmla="*/ 7656 w 15027"/>
                    <a:gd name="connsiteY5" fmla="*/ 3275 h 58175"/>
                    <a:gd name="connsiteX6" fmla="*/ 14991 w 15027"/>
                    <a:gd name="connsiteY6" fmla="*/ 53757 h 5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27" h="58175">
                      <a:moveTo>
                        <a:pt x="14991" y="53757"/>
                      </a:moveTo>
                      <a:cubicBezTo>
                        <a:pt x="15276" y="55853"/>
                        <a:pt x="13848" y="57853"/>
                        <a:pt x="11752" y="58139"/>
                      </a:cubicBezTo>
                      <a:cubicBezTo>
                        <a:pt x="9657" y="58425"/>
                        <a:pt x="7656" y="56996"/>
                        <a:pt x="7371" y="54900"/>
                      </a:cubicBezTo>
                      <a:lnTo>
                        <a:pt x="36" y="4418"/>
                      </a:lnTo>
                      <a:cubicBezTo>
                        <a:pt x="-249" y="2322"/>
                        <a:pt x="1179" y="322"/>
                        <a:pt x="3275" y="36"/>
                      </a:cubicBezTo>
                      <a:cubicBezTo>
                        <a:pt x="5370" y="-249"/>
                        <a:pt x="7371" y="1179"/>
                        <a:pt x="7656" y="3275"/>
                      </a:cubicBezTo>
                      <a:lnTo>
                        <a:pt x="14991" y="53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40C700B8-5389-5D2B-7385-CDE3B45680E7}"/>
                    </a:ext>
                  </a:extLst>
                </p:cNvPr>
                <p:cNvSpPr/>
                <p:nvPr/>
              </p:nvSpPr>
              <p:spPr>
                <a:xfrm>
                  <a:off x="1340470" y="508358"/>
                  <a:ext cx="18610" cy="26651"/>
                </a:xfrm>
                <a:custGeom>
                  <a:avLst/>
                  <a:gdLst>
                    <a:gd name="connsiteX0" fmla="*/ 14556 w 18610"/>
                    <a:gd name="connsiteY0" fmla="*/ 372 h 26651"/>
                    <a:gd name="connsiteX1" fmla="*/ 1602 w 18610"/>
                    <a:gd name="connsiteY1" fmla="*/ 10182 h 26651"/>
                    <a:gd name="connsiteX2" fmla="*/ 4079 w 18610"/>
                    <a:gd name="connsiteY2" fmla="*/ 26280 h 26651"/>
                    <a:gd name="connsiteX3" fmla="*/ 17033 w 18610"/>
                    <a:gd name="connsiteY3" fmla="*/ 16469 h 26651"/>
                    <a:gd name="connsiteX4" fmla="*/ 14556 w 18610"/>
                    <a:gd name="connsiteY4" fmla="*/ 372 h 2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0" h="26651">
                      <a:moveTo>
                        <a:pt x="14556" y="372"/>
                      </a:moveTo>
                      <a:cubicBezTo>
                        <a:pt x="10270" y="-1343"/>
                        <a:pt x="4460" y="3038"/>
                        <a:pt x="1602" y="10182"/>
                      </a:cubicBezTo>
                      <a:cubicBezTo>
                        <a:pt x="-1255" y="17326"/>
                        <a:pt x="-207" y="24470"/>
                        <a:pt x="4079" y="26280"/>
                      </a:cubicBezTo>
                      <a:cubicBezTo>
                        <a:pt x="8365" y="27994"/>
                        <a:pt x="14080" y="23612"/>
                        <a:pt x="17033" y="16469"/>
                      </a:cubicBezTo>
                      <a:cubicBezTo>
                        <a:pt x="19890" y="9230"/>
                        <a:pt x="18747" y="2086"/>
                        <a:pt x="14556" y="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44E5F8E8-2988-0B5F-CFC5-B915E8B76A45}"/>
                    </a:ext>
                  </a:extLst>
                </p:cNvPr>
                <p:cNvSpPr/>
                <p:nvPr/>
              </p:nvSpPr>
              <p:spPr>
                <a:xfrm>
                  <a:off x="1319194" y="493295"/>
                  <a:ext cx="15656" cy="26203"/>
                </a:xfrm>
                <a:custGeom>
                  <a:avLst/>
                  <a:gdLst>
                    <a:gd name="connsiteX0" fmla="*/ 8400 w 15656"/>
                    <a:gd name="connsiteY0" fmla="*/ 5 h 26203"/>
                    <a:gd name="connsiteX1" fmla="*/ 18 w 15656"/>
                    <a:gd name="connsiteY1" fmla="*/ 12768 h 26203"/>
                    <a:gd name="connsiteX2" fmla="*/ 7256 w 15656"/>
                    <a:gd name="connsiteY2" fmla="*/ 26198 h 26203"/>
                    <a:gd name="connsiteX3" fmla="*/ 15639 w 15656"/>
                    <a:gd name="connsiteY3" fmla="*/ 13435 h 26203"/>
                    <a:gd name="connsiteX4" fmla="*/ 8400 w 15656"/>
                    <a:gd name="connsiteY4" fmla="*/ 5 h 2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6" h="26203">
                      <a:moveTo>
                        <a:pt x="8400" y="5"/>
                      </a:moveTo>
                      <a:cubicBezTo>
                        <a:pt x="4113" y="-186"/>
                        <a:pt x="398" y="5529"/>
                        <a:pt x="18" y="12768"/>
                      </a:cubicBezTo>
                      <a:cubicBezTo>
                        <a:pt x="-268" y="20007"/>
                        <a:pt x="2970" y="26008"/>
                        <a:pt x="7256" y="26198"/>
                      </a:cubicBezTo>
                      <a:cubicBezTo>
                        <a:pt x="11543" y="26389"/>
                        <a:pt x="15258" y="20674"/>
                        <a:pt x="15639" y="13435"/>
                      </a:cubicBezTo>
                      <a:cubicBezTo>
                        <a:pt x="15924" y="6196"/>
                        <a:pt x="12686" y="195"/>
                        <a:pt x="840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51C5CE9-973E-52AB-4377-2C649B465B43}"/>
                    </a:ext>
                  </a:extLst>
                </p:cNvPr>
                <p:cNvSpPr/>
                <p:nvPr/>
              </p:nvSpPr>
              <p:spPr>
                <a:xfrm>
                  <a:off x="1295262" y="508418"/>
                  <a:ext cx="17706" cy="29304"/>
                </a:xfrm>
                <a:custGeom>
                  <a:avLst/>
                  <a:gdLst>
                    <a:gd name="connsiteX0" fmla="*/ 7281 w 17706"/>
                    <a:gd name="connsiteY0" fmla="*/ 26 h 29304"/>
                    <a:gd name="connsiteX1" fmla="*/ 138 w 17706"/>
                    <a:gd name="connsiteY1" fmla="*/ 15647 h 29304"/>
                    <a:gd name="connsiteX2" fmla="*/ 10425 w 17706"/>
                    <a:gd name="connsiteY2" fmla="*/ 29268 h 29304"/>
                    <a:gd name="connsiteX3" fmla="*/ 17568 w 17706"/>
                    <a:gd name="connsiteY3" fmla="*/ 13647 h 29304"/>
                    <a:gd name="connsiteX4" fmla="*/ 7281 w 17706"/>
                    <a:gd name="connsiteY4" fmla="*/ 26 h 2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6" h="29304">
                      <a:moveTo>
                        <a:pt x="7281" y="26"/>
                      </a:moveTo>
                      <a:cubicBezTo>
                        <a:pt x="2519" y="598"/>
                        <a:pt x="-720" y="7551"/>
                        <a:pt x="138" y="15647"/>
                      </a:cubicBezTo>
                      <a:cubicBezTo>
                        <a:pt x="995" y="23743"/>
                        <a:pt x="5662" y="29839"/>
                        <a:pt x="10425" y="29268"/>
                      </a:cubicBezTo>
                      <a:cubicBezTo>
                        <a:pt x="15187" y="28696"/>
                        <a:pt x="18426" y="21743"/>
                        <a:pt x="17568" y="13647"/>
                      </a:cubicBezTo>
                      <a:cubicBezTo>
                        <a:pt x="16711" y="5646"/>
                        <a:pt x="12044" y="-450"/>
                        <a:pt x="728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230758C9-203F-A195-1A92-F1AD274AEB88}"/>
                    </a:ext>
                  </a:extLst>
                </p:cNvPr>
                <p:cNvSpPr/>
                <p:nvPr/>
              </p:nvSpPr>
              <p:spPr>
                <a:xfrm>
                  <a:off x="1295157" y="565456"/>
                  <a:ext cx="49806" cy="33096"/>
                </a:xfrm>
                <a:custGeom>
                  <a:avLst/>
                  <a:gdLst>
                    <a:gd name="connsiteX0" fmla="*/ 46343 w 49806"/>
                    <a:gd name="connsiteY0" fmla="*/ 20998 h 33096"/>
                    <a:gd name="connsiteX1" fmla="*/ 20626 w 49806"/>
                    <a:gd name="connsiteY1" fmla="*/ 32714 h 33096"/>
                    <a:gd name="connsiteX2" fmla="*/ 52 w 49806"/>
                    <a:gd name="connsiteY2" fmla="*/ 9187 h 33096"/>
                    <a:gd name="connsiteX3" fmla="*/ 9005 w 49806"/>
                    <a:gd name="connsiteY3" fmla="*/ 4615 h 33096"/>
                    <a:gd name="connsiteX4" fmla="*/ 21102 w 49806"/>
                    <a:gd name="connsiteY4" fmla="*/ 2139 h 33096"/>
                    <a:gd name="connsiteX5" fmla="*/ 29865 w 49806"/>
                    <a:gd name="connsiteY5" fmla="*/ 5472 h 33096"/>
                    <a:gd name="connsiteX6" fmla="*/ 38914 w 49806"/>
                    <a:gd name="connsiteY6" fmla="*/ 10140 h 33096"/>
                    <a:gd name="connsiteX7" fmla="*/ 46343 w 49806"/>
                    <a:gd name="connsiteY7" fmla="*/ 2099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06" h="33096">
                      <a:moveTo>
                        <a:pt x="46343" y="20998"/>
                      </a:moveTo>
                      <a:cubicBezTo>
                        <a:pt x="39867" y="32714"/>
                        <a:pt x="29675" y="33952"/>
                        <a:pt x="20626" y="32714"/>
                      </a:cubicBezTo>
                      <a:cubicBezTo>
                        <a:pt x="10148" y="31380"/>
                        <a:pt x="1100" y="24618"/>
                        <a:pt x="52" y="9187"/>
                      </a:cubicBezTo>
                      <a:cubicBezTo>
                        <a:pt x="-615" y="329"/>
                        <a:pt x="5291" y="-3862"/>
                        <a:pt x="9005" y="4615"/>
                      </a:cubicBezTo>
                      <a:cubicBezTo>
                        <a:pt x="13673" y="15093"/>
                        <a:pt x="16244" y="-2148"/>
                        <a:pt x="21102" y="2139"/>
                      </a:cubicBezTo>
                      <a:cubicBezTo>
                        <a:pt x="26055" y="6520"/>
                        <a:pt x="24817" y="10902"/>
                        <a:pt x="29865" y="5472"/>
                      </a:cubicBezTo>
                      <a:cubicBezTo>
                        <a:pt x="34913" y="-52"/>
                        <a:pt x="37104" y="7282"/>
                        <a:pt x="38914" y="10140"/>
                      </a:cubicBezTo>
                      <a:cubicBezTo>
                        <a:pt x="39390" y="10711"/>
                        <a:pt x="57107" y="1567"/>
                        <a:pt x="46343" y="20998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24" name="图形 98">
                <a:extLst>
                  <a:ext uri="{FF2B5EF4-FFF2-40B4-BE49-F238E27FC236}">
                    <a16:creationId xmlns:a16="http://schemas.microsoft.com/office/drawing/2014/main" id="{B56EEA9E-24F0-50BF-0C84-6C9E83022D26}"/>
                  </a:ext>
                </a:extLst>
              </p:cNvPr>
              <p:cNvGrpSpPr/>
              <p:nvPr/>
            </p:nvGrpSpPr>
            <p:grpSpPr>
              <a:xfrm>
                <a:off x="792951" y="605997"/>
                <a:ext cx="530742" cy="306684"/>
                <a:chOff x="792951" y="605997"/>
                <a:chExt cx="530742" cy="306684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9B7770C0-24D6-965F-0959-D16F6A96890A}"/>
                    </a:ext>
                  </a:extLst>
                </p:cNvPr>
                <p:cNvSpPr/>
                <p:nvPr/>
              </p:nvSpPr>
              <p:spPr>
                <a:xfrm>
                  <a:off x="1000848" y="803719"/>
                  <a:ext cx="66904" cy="108962"/>
                </a:xfrm>
                <a:custGeom>
                  <a:avLst/>
                  <a:gdLst>
                    <a:gd name="connsiteX0" fmla="*/ 229 w 66904"/>
                    <a:gd name="connsiteY0" fmla="*/ 33528 h 108962"/>
                    <a:gd name="connsiteX1" fmla="*/ 20994 w 66904"/>
                    <a:gd name="connsiteY1" fmla="*/ 108299 h 108962"/>
                    <a:gd name="connsiteX2" fmla="*/ 66904 w 66904"/>
                    <a:gd name="connsiteY2" fmla="*/ 43244 h 108962"/>
                    <a:gd name="connsiteX3" fmla="*/ 41377 w 66904"/>
                    <a:gd name="connsiteY3" fmla="*/ 572 h 108962"/>
                    <a:gd name="connsiteX4" fmla="*/ 37091 w 66904"/>
                    <a:gd name="connsiteY4" fmla="*/ 0 h 108962"/>
                    <a:gd name="connsiteX5" fmla="*/ 229 w 66904"/>
                    <a:gd name="connsiteY5" fmla="*/ 33528 h 108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04" h="108962">
                      <a:moveTo>
                        <a:pt x="229" y="33528"/>
                      </a:moveTo>
                      <a:cubicBezTo>
                        <a:pt x="-723" y="57722"/>
                        <a:pt x="420" y="101727"/>
                        <a:pt x="20994" y="108299"/>
                      </a:cubicBezTo>
                      <a:cubicBezTo>
                        <a:pt x="42520" y="115157"/>
                        <a:pt x="59761" y="67151"/>
                        <a:pt x="66904" y="43244"/>
                      </a:cubicBezTo>
                      <a:cubicBezTo>
                        <a:pt x="52807" y="36862"/>
                        <a:pt x="42044" y="19431"/>
                        <a:pt x="41377" y="572"/>
                      </a:cubicBezTo>
                      <a:cubicBezTo>
                        <a:pt x="39949" y="476"/>
                        <a:pt x="38520" y="286"/>
                        <a:pt x="37091" y="0"/>
                      </a:cubicBezTo>
                      <a:cubicBezTo>
                        <a:pt x="25566" y="24575"/>
                        <a:pt x="12040" y="33338"/>
                        <a:pt x="229" y="33528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D35CC08-3DC5-509A-7168-2DC43DF27823}"/>
                    </a:ext>
                  </a:extLst>
                </p:cNvPr>
                <p:cNvSpPr/>
                <p:nvPr/>
              </p:nvSpPr>
              <p:spPr>
                <a:xfrm>
                  <a:off x="1013404" y="779145"/>
                  <a:ext cx="40269" cy="83922"/>
                </a:xfrm>
                <a:custGeom>
                  <a:avLst/>
                  <a:gdLst>
                    <a:gd name="connsiteX0" fmla="*/ 2341 w 40269"/>
                    <a:gd name="connsiteY0" fmla="*/ 51149 h 83922"/>
                    <a:gd name="connsiteX1" fmla="*/ 8914 w 40269"/>
                    <a:gd name="connsiteY1" fmla="*/ 80486 h 83922"/>
                    <a:gd name="connsiteX2" fmla="*/ 40251 w 40269"/>
                    <a:gd name="connsiteY2" fmla="*/ 52768 h 83922"/>
                    <a:gd name="connsiteX3" fmla="*/ 28249 w 40269"/>
                    <a:gd name="connsiteY3" fmla="*/ 0 h 83922"/>
                    <a:gd name="connsiteX4" fmla="*/ 2341 w 40269"/>
                    <a:gd name="connsiteY4" fmla="*/ 51149 h 8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69" h="83922">
                      <a:moveTo>
                        <a:pt x="2341" y="51149"/>
                      </a:moveTo>
                      <a:cubicBezTo>
                        <a:pt x="2341" y="51149"/>
                        <a:pt x="-6041" y="77057"/>
                        <a:pt x="8914" y="80486"/>
                      </a:cubicBezTo>
                      <a:cubicBezTo>
                        <a:pt x="23868" y="83915"/>
                        <a:pt x="40918" y="93345"/>
                        <a:pt x="40251" y="52768"/>
                      </a:cubicBezTo>
                      <a:lnTo>
                        <a:pt x="28249" y="0"/>
                      </a:lnTo>
                      <a:lnTo>
                        <a:pt x="2341" y="511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27" name="图形 98">
                  <a:extLst>
                    <a:ext uri="{FF2B5EF4-FFF2-40B4-BE49-F238E27FC236}">
                      <a16:creationId xmlns:a16="http://schemas.microsoft.com/office/drawing/2014/main" id="{8B980A3E-BE3B-82EE-6838-830A97010FF2}"/>
                    </a:ext>
                  </a:extLst>
                </p:cNvPr>
                <p:cNvGrpSpPr/>
                <p:nvPr/>
              </p:nvGrpSpPr>
              <p:grpSpPr>
                <a:xfrm>
                  <a:off x="792951" y="605997"/>
                  <a:ext cx="530742" cy="278594"/>
                  <a:chOff x="792951" y="605997"/>
                  <a:chExt cx="530742" cy="278594"/>
                </a:xfrm>
              </p:grpSpPr>
              <p:grpSp>
                <p:nvGrpSpPr>
                  <p:cNvPr id="228" name="图形 98">
                    <a:extLst>
                      <a:ext uri="{FF2B5EF4-FFF2-40B4-BE49-F238E27FC236}">
                        <a16:creationId xmlns:a16="http://schemas.microsoft.com/office/drawing/2014/main" id="{D9F0ED20-CC9C-78FD-0559-A7593A04DE06}"/>
                      </a:ext>
                    </a:extLst>
                  </p:cNvPr>
                  <p:cNvGrpSpPr/>
                  <p:nvPr/>
                </p:nvGrpSpPr>
                <p:grpSpPr>
                  <a:xfrm>
                    <a:off x="888799" y="605997"/>
                    <a:ext cx="364258" cy="92203"/>
                    <a:chOff x="888799" y="605997"/>
                    <a:chExt cx="364258" cy="92203"/>
                  </a:xfrm>
                  <a:solidFill>
                    <a:srgbClr val="ECC8AF"/>
                  </a:solidFill>
                </p:grpSpPr>
                <p:sp>
                  <p:nvSpPr>
                    <p:cNvPr id="241" name="任意多边形: 形状 240">
                      <a:extLst>
                        <a:ext uri="{FF2B5EF4-FFF2-40B4-BE49-F238E27FC236}">
                          <a16:creationId xmlns:a16="http://schemas.microsoft.com/office/drawing/2014/main" id="{A1A47681-61AE-30C4-5446-0B41B1BEAF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2424" y="649156"/>
                      <a:ext cx="80633" cy="49045"/>
                    </a:xfrm>
                    <a:custGeom>
                      <a:avLst/>
                      <a:gdLst>
                        <a:gd name="connsiteX0" fmla="*/ 58491 w 80633"/>
                        <a:gd name="connsiteY0" fmla="*/ 23976 h 49045"/>
                        <a:gd name="connsiteX1" fmla="*/ 7914 w 80633"/>
                        <a:gd name="connsiteY1" fmla="*/ 830 h 49045"/>
                        <a:gd name="connsiteX2" fmla="*/ 13248 w 80633"/>
                        <a:gd name="connsiteY2" fmla="*/ 32643 h 49045"/>
                        <a:gd name="connsiteX3" fmla="*/ 58491 w 80633"/>
                        <a:gd name="connsiteY3" fmla="*/ 23976 h 49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633" h="49045">
                          <a:moveTo>
                            <a:pt x="58491" y="23976"/>
                          </a:moveTo>
                          <a:cubicBezTo>
                            <a:pt x="40585" y="11498"/>
                            <a:pt x="15915" y="-3742"/>
                            <a:pt x="7914" y="830"/>
                          </a:cubicBezTo>
                          <a:cubicBezTo>
                            <a:pt x="-5135" y="8259"/>
                            <a:pt x="-1135" y="25976"/>
                            <a:pt x="13248" y="32643"/>
                          </a:cubicBezTo>
                          <a:cubicBezTo>
                            <a:pt x="43347" y="46455"/>
                            <a:pt x="117451" y="65028"/>
                            <a:pt x="58491" y="23976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2" name="任意多边形: 形状 241">
                      <a:extLst>
                        <a:ext uri="{FF2B5EF4-FFF2-40B4-BE49-F238E27FC236}">
                          <a16:creationId xmlns:a16="http://schemas.microsoft.com/office/drawing/2014/main" id="{FF6974A4-552B-AE4A-976C-F8872593D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799" y="605997"/>
                      <a:ext cx="87593" cy="32153"/>
                    </a:xfrm>
                    <a:custGeom>
                      <a:avLst/>
                      <a:gdLst>
                        <a:gd name="connsiteX0" fmla="*/ 28173 w 87593"/>
                        <a:gd name="connsiteY0" fmla="*/ 8460 h 32153"/>
                        <a:gd name="connsiteX1" fmla="*/ 83513 w 87593"/>
                        <a:gd name="connsiteY1" fmla="*/ 3031 h 32153"/>
                        <a:gd name="connsiteX2" fmla="*/ 68082 w 87593"/>
                        <a:gd name="connsiteY2" fmla="*/ 31320 h 32153"/>
                        <a:gd name="connsiteX3" fmla="*/ 28173 w 87593"/>
                        <a:gd name="connsiteY3" fmla="*/ 8460 h 32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593" h="32153">
                          <a:moveTo>
                            <a:pt x="28173" y="8460"/>
                          </a:moveTo>
                          <a:cubicBezTo>
                            <a:pt x="49223" y="2459"/>
                            <a:pt x="77417" y="-3923"/>
                            <a:pt x="83513" y="3031"/>
                          </a:cubicBezTo>
                          <a:cubicBezTo>
                            <a:pt x="93514" y="14270"/>
                            <a:pt x="83894" y="29701"/>
                            <a:pt x="68082" y="31320"/>
                          </a:cubicBezTo>
                          <a:cubicBezTo>
                            <a:pt x="35031" y="34654"/>
                            <a:pt x="-41074" y="28177"/>
                            <a:pt x="28173" y="8460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grpSp>
                <p:nvGrpSpPr>
                  <p:cNvPr id="229" name="图形 98">
                    <a:extLst>
                      <a:ext uri="{FF2B5EF4-FFF2-40B4-BE49-F238E27FC236}">
                        <a16:creationId xmlns:a16="http://schemas.microsoft.com/office/drawing/2014/main" id="{C75ACB98-D1EF-2604-B762-7DF397A56B8C}"/>
                      </a:ext>
                    </a:extLst>
                  </p:cNvPr>
                  <p:cNvGrpSpPr/>
                  <p:nvPr/>
                </p:nvGrpSpPr>
                <p:grpSpPr>
                  <a:xfrm>
                    <a:off x="792951" y="677510"/>
                    <a:ext cx="530742" cy="207081"/>
                    <a:chOff x="792951" y="677510"/>
                    <a:chExt cx="530742" cy="207081"/>
                  </a:xfrm>
                </p:grpSpPr>
                <p:grpSp>
                  <p:nvGrpSpPr>
                    <p:cNvPr id="232" name="图形 98">
                      <a:extLst>
                        <a:ext uri="{FF2B5EF4-FFF2-40B4-BE49-F238E27FC236}">
                          <a16:creationId xmlns:a16="http://schemas.microsoft.com/office/drawing/2014/main" id="{B5E4003B-99B1-0873-7C38-69C88B0508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253" y="677510"/>
                      <a:ext cx="68965" cy="68965"/>
                      <a:chOff x="903253" y="677510"/>
                      <a:chExt cx="68965" cy="68965"/>
                    </a:xfrm>
                  </p:grpSpPr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7F1900E7-8B75-B91A-2EF4-9E6C5BF931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253" y="67751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B24CBE5D-A65A-C680-6745-DFB15920F8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715" y="683302"/>
                        <a:ext cx="16896" cy="16899"/>
                      </a:xfrm>
                      <a:custGeom>
                        <a:avLst/>
                        <a:gdLst>
                          <a:gd name="connsiteX0" fmla="*/ 9829 w 16896"/>
                          <a:gd name="connsiteY0" fmla="*/ 117 h 16899"/>
                          <a:gd name="connsiteX1" fmla="*/ 16783 w 16896"/>
                          <a:gd name="connsiteY1" fmla="*/ 9832 h 16899"/>
                          <a:gd name="connsiteX2" fmla="*/ 7067 w 16896"/>
                          <a:gd name="connsiteY2" fmla="*/ 16785 h 16899"/>
                          <a:gd name="connsiteX3" fmla="*/ 114 w 16896"/>
                          <a:gd name="connsiteY3" fmla="*/ 7070 h 16899"/>
                          <a:gd name="connsiteX4" fmla="*/ 9829 w 16896"/>
                          <a:gd name="connsiteY4" fmla="*/ 117 h 168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9">
                            <a:moveTo>
                              <a:pt x="9829" y="117"/>
                            </a:moveTo>
                            <a:cubicBezTo>
                              <a:pt x="14401" y="879"/>
                              <a:pt x="17545" y="5260"/>
                              <a:pt x="16783" y="9832"/>
                            </a:cubicBezTo>
                            <a:cubicBezTo>
                              <a:pt x="16021" y="14404"/>
                              <a:pt x="11639" y="17547"/>
                              <a:pt x="7067" y="16785"/>
                            </a:cubicBezTo>
                            <a:cubicBezTo>
                              <a:pt x="2495" y="16023"/>
                              <a:pt x="-648" y="11642"/>
                              <a:pt x="114" y="7070"/>
                            </a:cubicBezTo>
                            <a:cubicBezTo>
                              <a:pt x="876" y="2403"/>
                              <a:pt x="5162" y="-645"/>
                              <a:pt x="9829" y="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33" name="图形 98">
                      <a:extLst>
                        <a:ext uri="{FF2B5EF4-FFF2-40B4-BE49-F238E27FC236}">
                          <a16:creationId xmlns:a16="http://schemas.microsoft.com/office/drawing/2014/main" id="{EF705A2B-F3BC-EC92-BCBE-80B4A7DA97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2045" y="717420"/>
                      <a:ext cx="68965" cy="68965"/>
                      <a:chOff x="1142045" y="717420"/>
                      <a:chExt cx="68965" cy="68965"/>
                    </a:xfrm>
                  </p:grpSpPr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383A20A7-5E2C-CAED-2AB4-D2525CC772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2045" y="71742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149FF03A-EC48-8666-B6BE-143029A708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411" y="723214"/>
                        <a:ext cx="16896" cy="16896"/>
                      </a:xfrm>
                      <a:custGeom>
                        <a:avLst/>
                        <a:gdLst>
                          <a:gd name="connsiteX0" fmla="*/ 9829 w 16896"/>
                          <a:gd name="connsiteY0" fmla="*/ 114 h 16896"/>
                          <a:gd name="connsiteX1" fmla="*/ 16783 w 16896"/>
                          <a:gd name="connsiteY1" fmla="*/ 9829 h 16896"/>
                          <a:gd name="connsiteX2" fmla="*/ 7067 w 16896"/>
                          <a:gd name="connsiteY2" fmla="*/ 16783 h 16896"/>
                          <a:gd name="connsiteX3" fmla="*/ 114 w 16896"/>
                          <a:gd name="connsiteY3" fmla="*/ 7067 h 16896"/>
                          <a:gd name="connsiteX4" fmla="*/ 9829 w 16896"/>
                          <a:gd name="connsiteY4" fmla="*/ 114 h 168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6">
                            <a:moveTo>
                              <a:pt x="9829" y="114"/>
                            </a:moveTo>
                            <a:cubicBezTo>
                              <a:pt x="14401" y="876"/>
                              <a:pt x="17545" y="5257"/>
                              <a:pt x="16783" y="9829"/>
                            </a:cubicBezTo>
                            <a:cubicBezTo>
                              <a:pt x="16021" y="14401"/>
                              <a:pt x="11639" y="17545"/>
                              <a:pt x="7067" y="16783"/>
                            </a:cubicBezTo>
                            <a:cubicBezTo>
                              <a:pt x="2495" y="16021"/>
                              <a:pt x="-648" y="11639"/>
                              <a:pt x="114" y="7067"/>
                            </a:cubicBezTo>
                            <a:cubicBezTo>
                              <a:pt x="971" y="2495"/>
                              <a:pt x="5257" y="-648"/>
                              <a:pt x="9829" y="1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B9D7F490-AD20-F9DB-073D-FDC6B60624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381" y="783013"/>
                      <a:ext cx="150718" cy="70693"/>
                    </a:xfrm>
                    <a:custGeom>
                      <a:avLst/>
                      <a:gdLst>
                        <a:gd name="connsiteX0" fmla="*/ 1026 w 150718"/>
                        <a:gd name="connsiteY0" fmla="*/ 17849 h 70693"/>
                        <a:gd name="connsiteX1" fmla="*/ 6360 w 150718"/>
                        <a:gd name="connsiteY1" fmla="*/ 14801 h 70693"/>
                        <a:gd name="connsiteX2" fmla="*/ 9122 w 150718"/>
                        <a:gd name="connsiteY2" fmla="*/ 19849 h 70693"/>
                        <a:gd name="connsiteX3" fmla="*/ 17599 w 150718"/>
                        <a:gd name="connsiteY3" fmla="*/ 43281 h 70693"/>
                        <a:gd name="connsiteX4" fmla="*/ 27600 w 150718"/>
                        <a:gd name="connsiteY4" fmla="*/ 49186 h 70693"/>
                        <a:gd name="connsiteX5" fmla="*/ 39126 w 150718"/>
                        <a:gd name="connsiteY5" fmla="*/ 49472 h 70693"/>
                        <a:gd name="connsiteX6" fmla="*/ 73320 w 150718"/>
                        <a:gd name="connsiteY6" fmla="*/ 3276 h 70693"/>
                        <a:gd name="connsiteX7" fmla="*/ 73416 w 150718"/>
                        <a:gd name="connsiteY7" fmla="*/ 3085 h 70693"/>
                        <a:gd name="connsiteX8" fmla="*/ 78750 w 150718"/>
                        <a:gd name="connsiteY8" fmla="*/ 132 h 70693"/>
                        <a:gd name="connsiteX9" fmla="*/ 81417 w 150718"/>
                        <a:gd name="connsiteY9" fmla="*/ 5181 h 70693"/>
                        <a:gd name="connsiteX10" fmla="*/ 89227 w 150718"/>
                        <a:gd name="connsiteY10" fmla="*/ 49377 h 70693"/>
                        <a:gd name="connsiteX11" fmla="*/ 101419 w 150718"/>
                        <a:gd name="connsiteY11" fmla="*/ 59854 h 70693"/>
                        <a:gd name="connsiteX12" fmla="*/ 115326 w 150718"/>
                        <a:gd name="connsiteY12" fmla="*/ 62331 h 70693"/>
                        <a:gd name="connsiteX13" fmla="*/ 142758 w 150718"/>
                        <a:gd name="connsiteY13" fmla="*/ 37661 h 70693"/>
                        <a:gd name="connsiteX14" fmla="*/ 148473 w 150718"/>
                        <a:gd name="connsiteY14" fmla="*/ 35565 h 70693"/>
                        <a:gd name="connsiteX15" fmla="*/ 150187 w 150718"/>
                        <a:gd name="connsiteY15" fmla="*/ 40995 h 70693"/>
                        <a:gd name="connsiteX16" fmla="*/ 115897 w 150718"/>
                        <a:gd name="connsiteY16" fmla="*/ 70427 h 70693"/>
                        <a:gd name="connsiteX17" fmla="*/ 97133 w 150718"/>
                        <a:gd name="connsiteY17" fmla="*/ 67093 h 70693"/>
                        <a:gd name="connsiteX18" fmla="*/ 82369 w 150718"/>
                        <a:gd name="connsiteY18" fmla="*/ 54425 h 70693"/>
                        <a:gd name="connsiteX19" fmla="*/ 71415 w 150718"/>
                        <a:gd name="connsiteY19" fmla="*/ 28422 h 70693"/>
                        <a:gd name="connsiteX20" fmla="*/ 40840 w 150718"/>
                        <a:gd name="connsiteY20" fmla="*/ 57282 h 70693"/>
                        <a:gd name="connsiteX21" fmla="*/ 24648 w 150718"/>
                        <a:gd name="connsiteY21" fmla="*/ 56997 h 70693"/>
                        <a:gd name="connsiteX22" fmla="*/ 11694 w 150718"/>
                        <a:gd name="connsiteY22" fmla="*/ 49281 h 70693"/>
                        <a:gd name="connsiteX23" fmla="*/ 1026 w 150718"/>
                        <a:gd name="connsiteY23" fmla="*/ 17849 h 70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50718" h="70693">
                          <a:moveTo>
                            <a:pt x="1026" y="17849"/>
                          </a:moveTo>
                          <a:cubicBezTo>
                            <a:pt x="1692" y="15658"/>
                            <a:pt x="4074" y="14229"/>
                            <a:pt x="6360" y="14801"/>
                          </a:cubicBezTo>
                          <a:cubicBezTo>
                            <a:pt x="8550" y="15372"/>
                            <a:pt x="9789" y="17563"/>
                            <a:pt x="9122" y="19849"/>
                          </a:cubicBezTo>
                          <a:cubicBezTo>
                            <a:pt x="6836" y="27088"/>
                            <a:pt x="10646" y="36708"/>
                            <a:pt x="17599" y="43281"/>
                          </a:cubicBezTo>
                          <a:cubicBezTo>
                            <a:pt x="20457" y="45948"/>
                            <a:pt x="23886" y="48043"/>
                            <a:pt x="27600" y="49186"/>
                          </a:cubicBezTo>
                          <a:cubicBezTo>
                            <a:pt x="31125" y="50329"/>
                            <a:pt x="35030" y="50520"/>
                            <a:pt x="39126" y="49472"/>
                          </a:cubicBezTo>
                          <a:cubicBezTo>
                            <a:pt x="50460" y="46424"/>
                            <a:pt x="63033" y="33565"/>
                            <a:pt x="73320" y="3276"/>
                          </a:cubicBezTo>
                          <a:lnTo>
                            <a:pt x="73416" y="3085"/>
                          </a:lnTo>
                          <a:cubicBezTo>
                            <a:pt x="74178" y="894"/>
                            <a:pt x="76559" y="-439"/>
                            <a:pt x="78750" y="132"/>
                          </a:cubicBezTo>
                          <a:cubicBezTo>
                            <a:pt x="80940" y="704"/>
                            <a:pt x="82083" y="2990"/>
                            <a:pt x="81417" y="5181"/>
                          </a:cubicBezTo>
                          <a:cubicBezTo>
                            <a:pt x="76273" y="20992"/>
                            <a:pt x="80464" y="37947"/>
                            <a:pt x="89227" y="49377"/>
                          </a:cubicBezTo>
                          <a:cubicBezTo>
                            <a:pt x="92656" y="53949"/>
                            <a:pt x="96847" y="57568"/>
                            <a:pt x="101419" y="59854"/>
                          </a:cubicBezTo>
                          <a:cubicBezTo>
                            <a:pt x="105801" y="62045"/>
                            <a:pt x="110468" y="62997"/>
                            <a:pt x="115326" y="62331"/>
                          </a:cubicBezTo>
                          <a:cubicBezTo>
                            <a:pt x="124470" y="61092"/>
                            <a:pt x="134280" y="53758"/>
                            <a:pt x="142758" y="37661"/>
                          </a:cubicBezTo>
                          <a:cubicBezTo>
                            <a:pt x="143901" y="35565"/>
                            <a:pt x="146472" y="34613"/>
                            <a:pt x="148473" y="35565"/>
                          </a:cubicBezTo>
                          <a:cubicBezTo>
                            <a:pt x="150568" y="36518"/>
                            <a:pt x="151330" y="38994"/>
                            <a:pt x="150187" y="40995"/>
                          </a:cubicBezTo>
                          <a:cubicBezTo>
                            <a:pt x="140091" y="60045"/>
                            <a:pt x="127803" y="68808"/>
                            <a:pt x="115897" y="70427"/>
                          </a:cubicBezTo>
                          <a:cubicBezTo>
                            <a:pt x="109325" y="71284"/>
                            <a:pt x="102943" y="70046"/>
                            <a:pt x="97133" y="67093"/>
                          </a:cubicBezTo>
                          <a:cubicBezTo>
                            <a:pt x="91513" y="64236"/>
                            <a:pt x="86465" y="59854"/>
                            <a:pt x="82369" y="54425"/>
                          </a:cubicBezTo>
                          <a:cubicBezTo>
                            <a:pt x="76845" y="47281"/>
                            <a:pt x="72939" y="38137"/>
                            <a:pt x="71415" y="28422"/>
                          </a:cubicBezTo>
                          <a:cubicBezTo>
                            <a:pt x="61890" y="46043"/>
                            <a:pt x="51032" y="54615"/>
                            <a:pt x="40840" y="57282"/>
                          </a:cubicBezTo>
                          <a:cubicBezTo>
                            <a:pt x="35125" y="58806"/>
                            <a:pt x="29696" y="58521"/>
                            <a:pt x="24648" y="56997"/>
                          </a:cubicBezTo>
                          <a:cubicBezTo>
                            <a:pt x="19790" y="55473"/>
                            <a:pt x="15313" y="52710"/>
                            <a:pt x="11694" y="49281"/>
                          </a:cubicBezTo>
                          <a:cubicBezTo>
                            <a:pt x="2454" y="40995"/>
                            <a:pt x="-2213" y="28041"/>
                            <a:pt x="1026" y="17849"/>
                          </a:cubicBezTo>
                          <a:close/>
                        </a:path>
                      </a:pathLst>
                    </a:custGeom>
                    <a:solidFill>
                      <a:srgbClr val="3C15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E6B9BD9B-3292-B596-95BA-826AAA9FA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2951" y="716465"/>
                      <a:ext cx="95354" cy="95354"/>
                    </a:xfrm>
                    <a:custGeom>
                      <a:avLst/>
                      <a:gdLst>
                        <a:gd name="connsiteX0" fmla="*/ 55535 w 95354"/>
                        <a:gd name="connsiteY0" fmla="*/ 671 h 95354"/>
                        <a:gd name="connsiteX1" fmla="*/ 94683 w 95354"/>
                        <a:gd name="connsiteY1" fmla="*/ 55535 h 95354"/>
                        <a:gd name="connsiteX2" fmla="*/ 39819 w 95354"/>
                        <a:gd name="connsiteY2" fmla="*/ 94683 h 95354"/>
                        <a:gd name="connsiteX3" fmla="*/ 671 w 95354"/>
                        <a:gd name="connsiteY3" fmla="*/ 39819 h 95354"/>
                        <a:gd name="connsiteX4" fmla="*/ 55535 w 95354"/>
                        <a:gd name="connsiteY4" fmla="*/ 671 h 9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54">
                          <a:moveTo>
                            <a:pt x="55535" y="671"/>
                          </a:moveTo>
                          <a:cubicBezTo>
                            <a:pt x="81539" y="5053"/>
                            <a:pt x="99065" y="29627"/>
                            <a:pt x="94683" y="55535"/>
                          </a:cubicBezTo>
                          <a:cubicBezTo>
                            <a:pt x="90302" y="81539"/>
                            <a:pt x="65727" y="99065"/>
                            <a:pt x="39819" y="94683"/>
                          </a:cubicBezTo>
                          <a:cubicBezTo>
                            <a:pt x="13816" y="90302"/>
                            <a:pt x="-3710" y="65727"/>
                            <a:pt x="671" y="39819"/>
                          </a:cubicBezTo>
                          <a:cubicBezTo>
                            <a:pt x="4958" y="13816"/>
                            <a:pt x="29532" y="-3710"/>
                            <a:pt x="55535" y="671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F78F7461-A4FE-6199-ABFC-A83E88DDF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339" y="789263"/>
                      <a:ext cx="95354" cy="95328"/>
                    </a:xfrm>
                    <a:custGeom>
                      <a:avLst/>
                      <a:gdLst>
                        <a:gd name="connsiteX0" fmla="*/ 55535 w 95354"/>
                        <a:gd name="connsiteY0" fmla="*/ 645 h 95328"/>
                        <a:gd name="connsiteX1" fmla="*/ 94683 w 95354"/>
                        <a:gd name="connsiteY1" fmla="*/ 55509 h 95328"/>
                        <a:gd name="connsiteX2" fmla="*/ 39819 w 95354"/>
                        <a:gd name="connsiteY2" fmla="*/ 94657 h 95328"/>
                        <a:gd name="connsiteX3" fmla="*/ 671 w 95354"/>
                        <a:gd name="connsiteY3" fmla="*/ 39793 h 95328"/>
                        <a:gd name="connsiteX4" fmla="*/ 55535 w 95354"/>
                        <a:gd name="connsiteY4" fmla="*/ 645 h 95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28">
                          <a:moveTo>
                            <a:pt x="55535" y="645"/>
                          </a:moveTo>
                          <a:cubicBezTo>
                            <a:pt x="81539" y="5027"/>
                            <a:pt x="99065" y="29601"/>
                            <a:pt x="94683" y="55509"/>
                          </a:cubicBezTo>
                          <a:cubicBezTo>
                            <a:pt x="90302" y="81512"/>
                            <a:pt x="65727" y="99038"/>
                            <a:pt x="39819" y="94657"/>
                          </a:cubicBezTo>
                          <a:cubicBezTo>
                            <a:pt x="13816" y="90275"/>
                            <a:pt x="-3710" y="65701"/>
                            <a:pt x="671" y="39793"/>
                          </a:cubicBezTo>
                          <a:cubicBezTo>
                            <a:pt x="4958" y="13885"/>
                            <a:pt x="29532" y="-3641"/>
                            <a:pt x="55535" y="645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19E0A0F2-1442-2E18-192B-43AC9895020E}"/>
                      </a:ext>
                    </a:extLst>
                  </p:cNvPr>
                  <p:cNvSpPr/>
                  <p:nvPr/>
                </p:nvSpPr>
                <p:spPr>
                  <a:xfrm>
                    <a:off x="999803" y="751650"/>
                    <a:ext cx="83304" cy="52987"/>
                  </a:xfrm>
                  <a:custGeom>
                    <a:avLst/>
                    <a:gdLst>
                      <a:gd name="connsiteX0" fmla="*/ 45947 w 83304"/>
                      <a:gd name="connsiteY0" fmla="*/ 919 h 52987"/>
                      <a:gd name="connsiteX1" fmla="*/ 226 w 83304"/>
                      <a:gd name="connsiteY1" fmla="*/ 19588 h 52987"/>
                      <a:gd name="connsiteX2" fmla="*/ 37374 w 83304"/>
                      <a:gd name="connsiteY2" fmla="*/ 52069 h 52987"/>
                      <a:gd name="connsiteX3" fmla="*/ 83094 w 83304"/>
                      <a:gd name="connsiteY3" fmla="*/ 33400 h 52987"/>
                      <a:gd name="connsiteX4" fmla="*/ 45947 w 83304"/>
                      <a:gd name="connsiteY4" fmla="*/ 919 h 52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04" h="52987">
                        <a:moveTo>
                          <a:pt x="45947" y="919"/>
                        </a:moveTo>
                        <a:cubicBezTo>
                          <a:pt x="23087" y="-2891"/>
                          <a:pt x="2608" y="5491"/>
                          <a:pt x="226" y="19588"/>
                        </a:cubicBezTo>
                        <a:cubicBezTo>
                          <a:pt x="-2155" y="33685"/>
                          <a:pt x="14514" y="48259"/>
                          <a:pt x="37374" y="52069"/>
                        </a:cubicBezTo>
                        <a:cubicBezTo>
                          <a:pt x="60234" y="55879"/>
                          <a:pt x="80713" y="47497"/>
                          <a:pt x="83094" y="33400"/>
                        </a:cubicBezTo>
                        <a:cubicBezTo>
                          <a:pt x="85380" y="19303"/>
                          <a:pt x="68807" y="4729"/>
                          <a:pt x="45947" y="919"/>
                        </a:cubicBezTo>
                        <a:close/>
                      </a:path>
                    </a:pathLst>
                  </a:custGeom>
                  <a:solidFill>
                    <a:srgbClr val="C0281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E2D7BE45-AD97-A4E1-0F56-B947DFBC8991}"/>
                      </a:ext>
                    </a:extLst>
                  </p:cNvPr>
                  <p:cNvSpPr/>
                  <p:nvPr/>
                </p:nvSpPr>
                <p:spPr>
                  <a:xfrm>
                    <a:off x="1014194" y="756455"/>
                    <a:ext cx="39869" cy="13185"/>
                  </a:xfrm>
                  <a:custGeom>
                    <a:avLst/>
                    <a:gdLst>
                      <a:gd name="connsiteX0" fmla="*/ 18887 w 39869"/>
                      <a:gd name="connsiteY0" fmla="*/ 20 h 13185"/>
                      <a:gd name="connsiteX1" fmla="*/ 27 w 39869"/>
                      <a:gd name="connsiteY1" fmla="*/ 7069 h 13185"/>
                      <a:gd name="connsiteX2" fmla="*/ 20982 w 39869"/>
                      <a:gd name="connsiteY2" fmla="*/ 13165 h 13185"/>
                      <a:gd name="connsiteX3" fmla="*/ 39842 w 39869"/>
                      <a:gd name="connsiteY3" fmla="*/ 6116 h 13185"/>
                      <a:gd name="connsiteX4" fmla="*/ 18887 w 39869"/>
                      <a:gd name="connsiteY4" fmla="*/ 20 h 1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9" h="13185">
                        <a:moveTo>
                          <a:pt x="18887" y="20"/>
                        </a:moveTo>
                        <a:cubicBezTo>
                          <a:pt x="7933" y="306"/>
                          <a:pt x="-544" y="3449"/>
                          <a:pt x="27" y="7069"/>
                        </a:cubicBezTo>
                        <a:cubicBezTo>
                          <a:pt x="599" y="10688"/>
                          <a:pt x="9933" y="13451"/>
                          <a:pt x="20982" y="13165"/>
                        </a:cubicBezTo>
                        <a:cubicBezTo>
                          <a:pt x="31936" y="12879"/>
                          <a:pt x="40413" y="9736"/>
                          <a:pt x="39842" y="6116"/>
                        </a:cubicBezTo>
                        <a:cubicBezTo>
                          <a:pt x="39270" y="2497"/>
                          <a:pt x="29936" y="-265"/>
                          <a:pt x="18887" y="20"/>
                        </a:cubicBezTo>
                        <a:close/>
                      </a:path>
                    </a:pathLst>
                  </a:custGeom>
                  <a:solidFill>
                    <a:srgbClr val="CA5A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177" name="图形 98">
              <a:extLst>
                <a:ext uri="{FF2B5EF4-FFF2-40B4-BE49-F238E27FC236}">
                  <a16:creationId xmlns:a16="http://schemas.microsoft.com/office/drawing/2014/main" id="{6AF72C92-80FB-E460-91CD-70D2A37A429A}"/>
                </a:ext>
              </a:extLst>
            </p:cNvPr>
            <p:cNvGrpSpPr/>
            <p:nvPr/>
          </p:nvGrpSpPr>
          <p:grpSpPr>
            <a:xfrm>
              <a:off x="6591264" y="3441921"/>
              <a:ext cx="487649" cy="606520"/>
              <a:chOff x="-30" y="934684"/>
              <a:chExt cx="393539" cy="489469"/>
            </a:xfrm>
          </p:grpSpPr>
          <p:grpSp>
            <p:nvGrpSpPr>
              <p:cNvPr id="189" name="图形 98">
                <a:extLst>
                  <a:ext uri="{FF2B5EF4-FFF2-40B4-BE49-F238E27FC236}">
                    <a16:creationId xmlns:a16="http://schemas.microsoft.com/office/drawing/2014/main" id="{EF3FDD83-A542-3402-9091-93B63BAAFE93}"/>
                  </a:ext>
                </a:extLst>
              </p:cNvPr>
              <p:cNvGrpSpPr/>
              <p:nvPr/>
            </p:nvGrpSpPr>
            <p:grpSpPr>
              <a:xfrm>
                <a:off x="141348" y="1313780"/>
                <a:ext cx="122185" cy="110374"/>
                <a:chOff x="141348" y="1313780"/>
                <a:chExt cx="122185" cy="110374"/>
              </a:xfrm>
              <a:solidFill>
                <a:srgbClr val="C02817"/>
              </a:solidFill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B6E5CD0-9AD2-495F-8B94-E834D2127F24}"/>
                    </a:ext>
                  </a:extLst>
                </p:cNvPr>
                <p:cNvSpPr/>
                <p:nvPr/>
              </p:nvSpPr>
              <p:spPr>
                <a:xfrm>
                  <a:off x="237455" y="1313780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50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80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7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5"/>
                        <a:pt x="22768" y="108302"/>
                      </a:cubicBezTo>
                      <a:cubicBezTo>
                        <a:pt x="20101" y="109350"/>
                        <a:pt x="17148" y="108017"/>
                        <a:pt x="16100" y="105350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2BE59AA-E986-FA67-0902-11F4C3EA0DDE}"/>
                    </a:ext>
                  </a:extLst>
                </p:cNvPr>
                <p:cNvSpPr/>
                <p:nvPr/>
              </p:nvSpPr>
              <p:spPr>
                <a:xfrm>
                  <a:off x="221453" y="1314066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7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917F7A32-7192-2D5A-AD28-94C204FC43E3}"/>
                    </a:ext>
                  </a:extLst>
                </p:cNvPr>
                <p:cNvSpPr/>
                <p:nvPr/>
              </p:nvSpPr>
              <p:spPr>
                <a:xfrm>
                  <a:off x="205356" y="1314351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9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289" y="70012"/>
                        <a:pt x="98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5A8C281-88D0-44AD-2FEB-A3FE0890DE54}"/>
                    </a:ext>
                  </a:extLst>
                </p:cNvPr>
                <p:cNvSpPr/>
                <p:nvPr/>
              </p:nvSpPr>
              <p:spPr>
                <a:xfrm>
                  <a:off x="189354" y="1314732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242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242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242"/>
                      </a:moveTo>
                      <a:cubicBezTo>
                        <a:pt x="-92" y="2384"/>
                        <a:pt x="2099" y="3"/>
                        <a:pt x="4956" y="3"/>
                      </a:cubicBezTo>
                      <a:cubicBezTo>
                        <a:pt x="7814" y="-92"/>
                        <a:pt x="10195" y="2098"/>
                        <a:pt x="10290" y="4956"/>
                      </a:cubicBezTo>
                      <a:cubicBezTo>
                        <a:pt x="10290" y="5147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69916"/>
                        <a:pt x="3" y="5432"/>
                        <a:pt x="3" y="52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FDB1026-BE3A-77FD-7CB2-1A880E689834}"/>
                    </a:ext>
                  </a:extLst>
                </p:cNvPr>
                <p:cNvSpPr/>
                <p:nvPr/>
              </p:nvSpPr>
              <p:spPr>
                <a:xfrm>
                  <a:off x="173352" y="1314923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B4E2665-DF7A-9157-EF41-241E6E97C77D}"/>
                    </a:ext>
                  </a:extLst>
                </p:cNvPr>
                <p:cNvSpPr/>
                <p:nvPr/>
              </p:nvSpPr>
              <p:spPr>
                <a:xfrm>
                  <a:off x="157350" y="1315209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5CFE9242-5E93-87E2-20BC-32F5FF51A7BE}"/>
                    </a:ext>
                  </a:extLst>
                </p:cNvPr>
                <p:cNvSpPr/>
                <p:nvPr/>
              </p:nvSpPr>
              <p:spPr>
                <a:xfrm>
                  <a:off x="141348" y="1315494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0E0E8D2-4FAD-F0AA-9232-96B93194A5D0}"/>
                  </a:ext>
                </a:extLst>
              </p:cNvPr>
              <p:cNvSpPr/>
              <p:nvPr/>
            </p:nvSpPr>
            <p:spPr>
              <a:xfrm>
                <a:off x="-30" y="958454"/>
                <a:ext cx="393539" cy="347274"/>
              </a:xfrm>
              <a:custGeom>
                <a:avLst/>
                <a:gdLst>
                  <a:gd name="connsiteX0" fmla="*/ 193293 w 393539"/>
                  <a:gd name="connsiteY0" fmla="*/ 46 h 347274"/>
                  <a:gd name="connsiteX1" fmla="*/ 393509 w 393539"/>
                  <a:gd name="connsiteY1" fmla="*/ 169687 h 347274"/>
                  <a:gd name="connsiteX2" fmla="*/ 200246 w 393539"/>
                  <a:gd name="connsiteY2" fmla="*/ 347233 h 347274"/>
                  <a:gd name="connsiteX3" fmla="*/ 31 w 393539"/>
                  <a:gd name="connsiteY3" fmla="*/ 177592 h 347274"/>
                  <a:gd name="connsiteX4" fmla="*/ 193293 w 393539"/>
                  <a:gd name="connsiteY4" fmla="*/ 46 h 34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39" h="347274">
                    <a:moveTo>
                      <a:pt x="193293" y="46"/>
                    </a:moveTo>
                    <a:cubicBezTo>
                      <a:pt x="301973" y="-2144"/>
                      <a:pt x="391604" y="73770"/>
                      <a:pt x="393509" y="169687"/>
                    </a:cubicBezTo>
                    <a:cubicBezTo>
                      <a:pt x="395414" y="265508"/>
                      <a:pt x="308927" y="345042"/>
                      <a:pt x="200246" y="347233"/>
                    </a:cubicBezTo>
                    <a:cubicBezTo>
                      <a:pt x="91661" y="349328"/>
                      <a:pt x="2031" y="273414"/>
                      <a:pt x="31" y="177592"/>
                    </a:cubicBezTo>
                    <a:cubicBezTo>
                      <a:pt x="-1874" y="81771"/>
                      <a:pt x="84613" y="2237"/>
                      <a:pt x="193293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BDEE0BD5-6A4A-476C-91EA-F50C8B7F61E4}"/>
                  </a:ext>
                </a:extLst>
              </p:cNvPr>
              <p:cNvSpPr/>
              <p:nvPr/>
            </p:nvSpPr>
            <p:spPr>
              <a:xfrm>
                <a:off x="81099" y="958460"/>
                <a:ext cx="230897" cy="347280"/>
              </a:xfrm>
              <a:custGeom>
                <a:avLst/>
                <a:gdLst>
                  <a:gd name="connsiteX0" fmla="*/ 112163 w 230897"/>
                  <a:gd name="connsiteY0" fmla="*/ 41 h 347280"/>
                  <a:gd name="connsiteX1" fmla="*/ 142738 w 230897"/>
                  <a:gd name="connsiteY1" fmla="*/ 1565 h 347280"/>
                  <a:gd name="connsiteX2" fmla="*/ 194935 w 230897"/>
                  <a:gd name="connsiteY2" fmla="*/ 47094 h 347280"/>
                  <a:gd name="connsiteX3" fmla="*/ 230844 w 230897"/>
                  <a:gd name="connsiteY3" fmla="*/ 172348 h 347280"/>
                  <a:gd name="connsiteX4" fmla="*/ 199983 w 230897"/>
                  <a:gd name="connsiteY4" fmla="*/ 298935 h 347280"/>
                  <a:gd name="connsiteX5" fmla="*/ 155597 w 230897"/>
                  <a:gd name="connsiteY5" fmla="*/ 343512 h 347280"/>
                  <a:gd name="connsiteX6" fmla="*/ 119116 w 230897"/>
                  <a:gd name="connsiteY6" fmla="*/ 347227 h 347280"/>
                  <a:gd name="connsiteX7" fmla="*/ 81873 w 230897"/>
                  <a:gd name="connsiteY7" fmla="*/ 344846 h 347280"/>
                  <a:gd name="connsiteX8" fmla="*/ 35963 w 230897"/>
                  <a:gd name="connsiteY8" fmla="*/ 302174 h 347280"/>
                  <a:gd name="connsiteX9" fmla="*/ 54 w 230897"/>
                  <a:gd name="connsiteY9" fmla="*/ 176920 h 347280"/>
                  <a:gd name="connsiteX10" fmla="*/ 30915 w 230897"/>
                  <a:gd name="connsiteY10" fmla="*/ 50333 h 347280"/>
                  <a:gd name="connsiteX11" fmla="*/ 81016 w 230897"/>
                  <a:gd name="connsiteY11" fmla="*/ 2898 h 347280"/>
                  <a:gd name="connsiteX12" fmla="*/ 112163 w 230897"/>
                  <a:gd name="connsiteY12" fmla="*/ 41 h 347280"/>
                  <a:gd name="connsiteX13" fmla="*/ 112163 w 230897"/>
                  <a:gd name="connsiteY13" fmla="*/ 41 h 347280"/>
                  <a:gd name="connsiteX14" fmla="*/ 189601 w 230897"/>
                  <a:gd name="connsiteY14" fmla="*/ 50618 h 347280"/>
                  <a:gd name="connsiteX15" fmla="*/ 112068 w 230897"/>
                  <a:gd name="connsiteY15" fmla="*/ 2231 h 347280"/>
                  <a:gd name="connsiteX16" fmla="*/ 36534 w 230897"/>
                  <a:gd name="connsiteY16" fmla="*/ 53666 h 347280"/>
                  <a:gd name="connsiteX17" fmla="*/ 6721 w 230897"/>
                  <a:gd name="connsiteY17" fmla="*/ 176729 h 347280"/>
                  <a:gd name="connsiteX18" fmla="*/ 41487 w 230897"/>
                  <a:gd name="connsiteY18" fmla="*/ 298459 h 347280"/>
                  <a:gd name="connsiteX19" fmla="*/ 119021 w 230897"/>
                  <a:gd name="connsiteY19" fmla="*/ 346846 h 347280"/>
                  <a:gd name="connsiteX20" fmla="*/ 194554 w 230897"/>
                  <a:gd name="connsiteY20" fmla="*/ 295411 h 347280"/>
                  <a:gd name="connsiteX21" fmla="*/ 224367 w 230897"/>
                  <a:gd name="connsiteY21" fmla="*/ 172348 h 347280"/>
                  <a:gd name="connsiteX22" fmla="*/ 189601 w 230897"/>
                  <a:gd name="connsiteY22" fmla="*/ 50618 h 3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897" h="347280">
                    <a:moveTo>
                      <a:pt x="112163" y="41"/>
                    </a:moveTo>
                    <a:cubicBezTo>
                      <a:pt x="122545" y="-150"/>
                      <a:pt x="132832" y="326"/>
                      <a:pt x="142738" y="1565"/>
                    </a:cubicBezTo>
                    <a:cubicBezTo>
                      <a:pt x="162645" y="9566"/>
                      <a:pt x="180457" y="25472"/>
                      <a:pt x="194935" y="47094"/>
                    </a:cubicBezTo>
                    <a:cubicBezTo>
                      <a:pt x="216176" y="79003"/>
                      <a:pt x="229892" y="123199"/>
                      <a:pt x="230844" y="172348"/>
                    </a:cubicBezTo>
                    <a:cubicBezTo>
                      <a:pt x="231797" y="221497"/>
                      <a:pt x="219986" y="266264"/>
                      <a:pt x="199983" y="298935"/>
                    </a:cubicBezTo>
                    <a:cubicBezTo>
                      <a:pt x="187887" y="318842"/>
                      <a:pt x="172742" y="334273"/>
                      <a:pt x="155597" y="343512"/>
                    </a:cubicBezTo>
                    <a:cubicBezTo>
                      <a:pt x="143786" y="345703"/>
                      <a:pt x="131594" y="347036"/>
                      <a:pt x="119116" y="347227"/>
                    </a:cubicBezTo>
                    <a:cubicBezTo>
                      <a:pt x="106353" y="347513"/>
                      <a:pt x="93970" y="346655"/>
                      <a:pt x="81873" y="344846"/>
                    </a:cubicBezTo>
                    <a:cubicBezTo>
                      <a:pt x="64443" y="336178"/>
                      <a:pt x="48822" y="321414"/>
                      <a:pt x="35963" y="302174"/>
                    </a:cubicBezTo>
                    <a:cubicBezTo>
                      <a:pt x="14722" y="270360"/>
                      <a:pt x="1101" y="226069"/>
                      <a:pt x="54" y="176920"/>
                    </a:cubicBezTo>
                    <a:cubicBezTo>
                      <a:pt x="-899" y="127771"/>
                      <a:pt x="10912" y="83003"/>
                      <a:pt x="30915" y="50333"/>
                    </a:cubicBezTo>
                    <a:cubicBezTo>
                      <a:pt x="44345" y="28330"/>
                      <a:pt x="61490" y="11661"/>
                      <a:pt x="81016" y="2898"/>
                    </a:cubicBezTo>
                    <a:cubicBezTo>
                      <a:pt x="91113" y="1279"/>
                      <a:pt x="101590" y="326"/>
                      <a:pt x="112163" y="41"/>
                    </a:cubicBezTo>
                    <a:lnTo>
                      <a:pt x="112163" y="41"/>
                    </a:lnTo>
                    <a:close/>
                    <a:moveTo>
                      <a:pt x="189601" y="50618"/>
                    </a:moveTo>
                    <a:cubicBezTo>
                      <a:pt x="169313" y="20138"/>
                      <a:pt x="141786" y="1660"/>
                      <a:pt x="112068" y="2231"/>
                    </a:cubicBezTo>
                    <a:cubicBezTo>
                      <a:pt x="82254" y="2803"/>
                      <a:pt x="55584" y="22424"/>
                      <a:pt x="36534" y="53666"/>
                    </a:cubicBezTo>
                    <a:cubicBezTo>
                      <a:pt x="17199" y="85385"/>
                      <a:pt x="5673" y="128819"/>
                      <a:pt x="6721" y="176729"/>
                    </a:cubicBezTo>
                    <a:cubicBezTo>
                      <a:pt x="7674" y="224640"/>
                      <a:pt x="20913" y="267598"/>
                      <a:pt x="41487" y="298459"/>
                    </a:cubicBezTo>
                    <a:cubicBezTo>
                      <a:pt x="61776" y="328939"/>
                      <a:pt x="89303" y="347417"/>
                      <a:pt x="119021" y="346846"/>
                    </a:cubicBezTo>
                    <a:cubicBezTo>
                      <a:pt x="148834" y="346274"/>
                      <a:pt x="175504" y="326653"/>
                      <a:pt x="194554" y="295411"/>
                    </a:cubicBezTo>
                    <a:cubicBezTo>
                      <a:pt x="213890" y="263693"/>
                      <a:pt x="225415" y="220259"/>
                      <a:pt x="224367" y="172348"/>
                    </a:cubicBezTo>
                    <a:cubicBezTo>
                      <a:pt x="223415" y="124532"/>
                      <a:pt x="210175" y="81479"/>
                      <a:pt x="189601" y="50618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B551EBE-2DA5-2E93-BCB2-093832DF9654}"/>
                  </a:ext>
                </a:extLst>
              </p:cNvPr>
              <p:cNvSpPr/>
              <p:nvPr/>
            </p:nvSpPr>
            <p:spPr>
              <a:xfrm>
                <a:off x="93154" y="979836"/>
                <a:ext cx="211740" cy="12368"/>
              </a:xfrm>
              <a:custGeom>
                <a:avLst/>
                <a:gdLst>
                  <a:gd name="connsiteX0" fmla="*/ 202597 w 211740"/>
                  <a:gd name="connsiteY0" fmla="*/ 1715 h 12368"/>
                  <a:gd name="connsiteX1" fmla="*/ 211741 w 211740"/>
                  <a:gd name="connsiteY1" fmla="*/ 6667 h 12368"/>
                  <a:gd name="connsiteX2" fmla="*/ 210026 w 211740"/>
                  <a:gd name="connsiteY2" fmla="*/ 7429 h 12368"/>
                  <a:gd name="connsiteX3" fmla="*/ 101537 w 211740"/>
                  <a:gd name="connsiteY3" fmla="*/ 12192 h 12368"/>
                  <a:gd name="connsiteX4" fmla="*/ 1619 w 211740"/>
                  <a:gd name="connsiteY4" fmla="*/ 5715 h 12368"/>
                  <a:gd name="connsiteX5" fmla="*/ 0 w 211740"/>
                  <a:gd name="connsiteY5" fmla="*/ 5048 h 12368"/>
                  <a:gd name="connsiteX6" fmla="*/ 9716 w 211740"/>
                  <a:gd name="connsiteY6" fmla="*/ 0 h 12368"/>
                  <a:gd name="connsiteX7" fmla="*/ 101632 w 211740"/>
                  <a:gd name="connsiteY7" fmla="*/ 5620 h 12368"/>
                  <a:gd name="connsiteX8" fmla="*/ 202597 w 211740"/>
                  <a:gd name="connsiteY8" fmla="*/ 1715 h 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40" h="12368">
                    <a:moveTo>
                      <a:pt x="202597" y="1715"/>
                    </a:moveTo>
                    <a:cubicBezTo>
                      <a:pt x="205740" y="3334"/>
                      <a:pt x="208693" y="4953"/>
                      <a:pt x="211741" y="6667"/>
                    </a:cubicBezTo>
                    <a:cubicBezTo>
                      <a:pt x="211265" y="7048"/>
                      <a:pt x="210693" y="7334"/>
                      <a:pt x="210026" y="7429"/>
                    </a:cubicBezTo>
                    <a:cubicBezTo>
                      <a:pt x="174212" y="11716"/>
                      <a:pt x="137160" y="12859"/>
                      <a:pt x="101537" y="12192"/>
                    </a:cubicBezTo>
                    <a:cubicBezTo>
                      <a:pt x="66008" y="11525"/>
                      <a:pt x="31814" y="8953"/>
                      <a:pt x="1619" y="5715"/>
                    </a:cubicBezTo>
                    <a:cubicBezTo>
                      <a:pt x="1048" y="5620"/>
                      <a:pt x="476" y="5429"/>
                      <a:pt x="0" y="5048"/>
                    </a:cubicBezTo>
                    <a:cubicBezTo>
                      <a:pt x="3143" y="3334"/>
                      <a:pt x="6382" y="1619"/>
                      <a:pt x="9716" y="0"/>
                    </a:cubicBezTo>
                    <a:cubicBezTo>
                      <a:pt x="37814" y="2762"/>
                      <a:pt x="69152" y="5048"/>
                      <a:pt x="101632" y="5620"/>
                    </a:cubicBezTo>
                    <a:cubicBezTo>
                      <a:pt x="134874" y="6382"/>
                      <a:pt x="169164" y="5334"/>
                      <a:pt x="202597" y="1715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3C6566-0363-9A00-9757-38DC936F30CF}"/>
                  </a:ext>
                </a:extLst>
              </p:cNvPr>
              <p:cNvSpPr/>
              <p:nvPr/>
            </p:nvSpPr>
            <p:spPr>
              <a:xfrm>
                <a:off x="49053" y="1012221"/>
                <a:ext cx="297370" cy="18128"/>
              </a:xfrm>
              <a:custGeom>
                <a:avLst/>
                <a:gdLst>
                  <a:gd name="connsiteX0" fmla="*/ 291846 w 297370"/>
                  <a:gd name="connsiteY0" fmla="*/ 953 h 18128"/>
                  <a:gd name="connsiteX1" fmla="*/ 297371 w 297370"/>
                  <a:gd name="connsiteY1" fmla="*/ 6382 h 18128"/>
                  <a:gd name="connsiteX2" fmla="*/ 296894 w 297370"/>
                  <a:gd name="connsiteY2" fmla="*/ 6477 h 18128"/>
                  <a:gd name="connsiteX3" fmla="*/ 137922 w 297370"/>
                  <a:gd name="connsiteY3" fmla="*/ 17717 h 18128"/>
                  <a:gd name="connsiteX4" fmla="*/ 381 w 297370"/>
                  <a:gd name="connsiteY4" fmla="*/ 5810 h 18128"/>
                  <a:gd name="connsiteX5" fmla="*/ 0 w 297370"/>
                  <a:gd name="connsiteY5" fmla="*/ 5715 h 18128"/>
                  <a:gd name="connsiteX6" fmla="*/ 5905 w 297370"/>
                  <a:gd name="connsiteY6" fmla="*/ 0 h 18128"/>
                  <a:gd name="connsiteX7" fmla="*/ 138113 w 297370"/>
                  <a:gd name="connsiteY7" fmla="*/ 11240 h 18128"/>
                  <a:gd name="connsiteX8" fmla="*/ 291846 w 297370"/>
                  <a:gd name="connsiteY8" fmla="*/ 953 h 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0" h="18128">
                    <a:moveTo>
                      <a:pt x="291846" y="953"/>
                    </a:moveTo>
                    <a:cubicBezTo>
                      <a:pt x="293751" y="2762"/>
                      <a:pt x="295561" y="4572"/>
                      <a:pt x="297371" y="6382"/>
                    </a:cubicBezTo>
                    <a:cubicBezTo>
                      <a:pt x="297180" y="6477"/>
                      <a:pt x="297085" y="6477"/>
                      <a:pt x="296894" y="6477"/>
                    </a:cubicBezTo>
                    <a:cubicBezTo>
                      <a:pt x="246031" y="16764"/>
                      <a:pt x="190214" y="19241"/>
                      <a:pt x="137922" y="17717"/>
                    </a:cubicBezTo>
                    <a:cubicBezTo>
                      <a:pt x="85725" y="16288"/>
                      <a:pt x="37052" y="10954"/>
                      <a:pt x="381" y="5810"/>
                    </a:cubicBezTo>
                    <a:cubicBezTo>
                      <a:pt x="190" y="5810"/>
                      <a:pt x="95" y="5810"/>
                      <a:pt x="0" y="5715"/>
                    </a:cubicBezTo>
                    <a:cubicBezTo>
                      <a:pt x="1905" y="3810"/>
                      <a:pt x="3905" y="1905"/>
                      <a:pt x="5905" y="0"/>
                    </a:cubicBezTo>
                    <a:cubicBezTo>
                      <a:pt x="41815" y="4953"/>
                      <a:pt x="88392" y="9811"/>
                      <a:pt x="138113" y="11240"/>
                    </a:cubicBezTo>
                    <a:cubicBezTo>
                      <a:pt x="188690" y="12764"/>
                      <a:pt x="242507" y="10573"/>
                      <a:pt x="291846" y="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9B332A8-BE83-34E4-A20F-8C6FC87EEF16}"/>
                  </a:ext>
                </a:extLst>
              </p:cNvPr>
              <p:cNvSpPr/>
              <p:nvPr/>
            </p:nvSpPr>
            <p:spPr>
              <a:xfrm>
                <a:off x="22478" y="1045559"/>
                <a:ext cx="348900" cy="23143"/>
              </a:xfrm>
              <a:custGeom>
                <a:avLst/>
                <a:gdLst>
                  <a:gd name="connsiteX0" fmla="*/ 345377 w 348900"/>
                  <a:gd name="connsiteY0" fmla="*/ 0 h 23143"/>
                  <a:gd name="connsiteX1" fmla="*/ 348901 w 348900"/>
                  <a:gd name="connsiteY1" fmla="*/ 5715 h 23143"/>
                  <a:gd name="connsiteX2" fmla="*/ 156020 w 348900"/>
                  <a:gd name="connsiteY2" fmla="*/ 22479 h 23143"/>
                  <a:gd name="connsiteX3" fmla="*/ 0 w 348900"/>
                  <a:gd name="connsiteY3" fmla="*/ 6668 h 23143"/>
                  <a:gd name="connsiteX4" fmla="*/ 3715 w 348900"/>
                  <a:gd name="connsiteY4" fmla="*/ 667 h 23143"/>
                  <a:gd name="connsiteX5" fmla="*/ 156305 w 348900"/>
                  <a:gd name="connsiteY5" fmla="*/ 16002 h 23143"/>
                  <a:gd name="connsiteX6" fmla="*/ 345377 w 348900"/>
                  <a:gd name="connsiteY6" fmla="*/ 0 h 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00" h="23143">
                    <a:moveTo>
                      <a:pt x="345377" y="0"/>
                    </a:moveTo>
                    <a:cubicBezTo>
                      <a:pt x="346615" y="1905"/>
                      <a:pt x="347758" y="3810"/>
                      <a:pt x="348901" y="5715"/>
                    </a:cubicBezTo>
                    <a:cubicBezTo>
                      <a:pt x="288893" y="21622"/>
                      <a:pt x="219456" y="24765"/>
                      <a:pt x="156020" y="22479"/>
                    </a:cubicBezTo>
                    <a:cubicBezTo>
                      <a:pt x="92869" y="20193"/>
                      <a:pt x="35719" y="12478"/>
                      <a:pt x="0" y="6668"/>
                    </a:cubicBezTo>
                    <a:cubicBezTo>
                      <a:pt x="1238" y="4667"/>
                      <a:pt x="2477" y="2667"/>
                      <a:pt x="3715" y="667"/>
                    </a:cubicBezTo>
                    <a:cubicBezTo>
                      <a:pt x="39434" y="6382"/>
                      <a:pt x="94964" y="13716"/>
                      <a:pt x="156305" y="16002"/>
                    </a:cubicBezTo>
                    <a:cubicBezTo>
                      <a:pt x="218504" y="18288"/>
                      <a:pt x="286607" y="15240"/>
                      <a:pt x="345377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C625CA8-A761-7277-34AA-7911B36ADF61}"/>
                  </a:ext>
                </a:extLst>
              </p:cNvPr>
              <p:cNvSpPr/>
              <p:nvPr/>
            </p:nvSpPr>
            <p:spPr>
              <a:xfrm>
                <a:off x="6762" y="1079277"/>
                <a:ext cx="379857" cy="27743"/>
              </a:xfrm>
              <a:custGeom>
                <a:avLst/>
                <a:gdLst>
                  <a:gd name="connsiteX0" fmla="*/ 377762 w 379857"/>
                  <a:gd name="connsiteY0" fmla="*/ 0 h 27743"/>
                  <a:gd name="connsiteX1" fmla="*/ 379857 w 379857"/>
                  <a:gd name="connsiteY1" fmla="*/ 6191 h 27743"/>
                  <a:gd name="connsiteX2" fmla="*/ 163163 w 379857"/>
                  <a:gd name="connsiteY2" fmla="*/ 26670 h 27743"/>
                  <a:gd name="connsiteX3" fmla="*/ 0 w 379857"/>
                  <a:gd name="connsiteY3" fmla="*/ 8477 h 27743"/>
                  <a:gd name="connsiteX4" fmla="*/ 2096 w 379857"/>
                  <a:gd name="connsiteY4" fmla="*/ 2286 h 27743"/>
                  <a:gd name="connsiteX5" fmla="*/ 163449 w 379857"/>
                  <a:gd name="connsiteY5" fmla="*/ 20288 h 27743"/>
                  <a:gd name="connsiteX6" fmla="*/ 377762 w 379857"/>
                  <a:gd name="connsiteY6" fmla="*/ 0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857" h="27743">
                    <a:moveTo>
                      <a:pt x="377762" y="0"/>
                    </a:moveTo>
                    <a:cubicBezTo>
                      <a:pt x="378524" y="2000"/>
                      <a:pt x="379190" y="4096"/>
                      <a:pt x="379857" y="6191"/>
                    </a:cubicBezTo>
                    <a:cubicBezTo>
                      <a:pt x="313944" y="26575"/>
                      <a:pt x="234125" y="29908"/>
                      <a:pt x="163163" y="26670"/>
                    </a:cubicBezTo>
                    <a:cubicBezTo>
                      <a:pt x="92964" y="23527"/>
                      <a:pt x="31337" y="14002"/>
                      <a:pt x="0" y="8477"/>
                    </a:cubicBezTo>
                    <a:cubicBezTo>
                      <a:pt x="667" y="6382"/>
                      <a:pt x="1334" y="4286"/>
                      <a:pt x="2096" y="2286"/>
                    </a:cubicBezTo>
                    <a:cubicBezTo>
                      <a:pt x="33528" y="7810"/>
                      <a:pt x="94393" y="17145"/>
                      <a:pt x="163449" y="20288"/>
                    </a:cubicBezTo>
                    <a:cubicBezTo>
                      <a:pt x="233839" y="23336"/>
                      <a:pt x="312706" y="20098"/>
                      <a:pt x="377762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A328AAB-EDD7-D74A-BDEB-3ABD9679C90F}"/>
                  </a:ext>
                </a:extLst>
              </p:cNvPr>
              <p:cNvSpPr/>
              <p:nvPr/>
            </p:nvSpPr>
            <p:spPr>
              <a:xfrm>
                <a:off x="285" y="1115091"/>
                <a:ext cx="393001" cy="30093"/>
              </a:xfrm>
              <a:custGeom>
                <a:avLst/>
                <a:gdLst>
                  <a:gd name="connsiteX0" fmla="*/ 392430 w 393001"/>
                  <a:gd name="connsiteY0" fmla="*/ 0 h 30093"/>
                  <a:gd name="connsiteX1" fmla="*/ 393002 w 393001"/>
                  <a:gd name="connsiteY1" fmla="*/ 6667 h 30093"/>
                  <a:gd name="connsiteX2" fmla="*/ 163354 w 393001"/>
                  <a:gd name="connsiteY2" fmla="*/ 28670 h 30093"/>
                  <a:gd name="connsiteX3" fmla="*/ 0 w 393001"/>
                  <a:gd name="connsiteY3" fmla="*/ 9430 h 30093"/>
                  <a:gd name="connsiteX4" fmla="*/ 476 w 393001"/>
                  <a:gd name="connsiteY4" fmla="*/ 2953 h 30093"/>
                  <a:gd name="connsiteX5" fmla="*/ 163735 w 393001"/>
                  <a:gd name="connsiteY5" fmla="*/ 22193 h 30093"/>
                  <a:gd name="connsiteX6" fmla="*/ 392430 w 393001"/>
                  <a:gd name="connsiteY6" fmla="*/ 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001" h="30093">
                    <a:moveTo>
                      <a:pt x="392430" y="0"/>
                    </a:moveTo>
                    <a:cubicBezTo>
                      <a:pt x="392621" y="2191"/>
                      <a:pt x="392811" y="4381"/>
                      <a:pt x="393002" y="6667"/>
                    </a:cubicBezTo>
                    <a:cubicBezTo>
                      <a:pt x="323755" y="29432"/>
                      <a:pt x="238220" y="32575"/>
                      <a:pt x="163354" y="28670"/>
                    </a:cubicBezTo>
                    <a:cubicBezTo>
                      <a:pt x="90297" y="24860"/>
                      <a:pt x="27337" y="14478"/>
                      <a:pt x="0" y="9430"/>
                    </a:cubicBezTo>
                    <a:cubicBezTo>
                      <a:pt x="95" y="7239"/>
                      <a:pt x="286" y="5048"/>
                      <a:pt x="476" y="2953"/>
                    </a:cubicBezTo>
                    <a:cubicBezTo>
                      <a:pt x="27242" y="7906"/>
                      <a:pt x="90297" y="18383"/>
                      <a:pt x="163735" y="22193"/>
                    </a:cubicBezTo>
                    <a:cubicBezTo>
                      <a:pt x="238411" y="26098"/>
                      <a:pt x="323850" y="22955"/>
                      <a:pt x="392430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D80D024-2A39-A8F2-C59F-97F0262EDF97}"/>
                  </a:ext>
                </a:extLst>
              </p:cNvPr>
              <p:cNvSpPr/>
              <p:nvPr/>
            </p:nvSpPr>
            <p:spPr>
              <a:xfrm>
                <a:off x="1809" y="1153953"/>
                <a:ext cx="390048" cy="29563"/>
              </a:xfrm>
              <a:custGeom>
                <a:avLst/>
                <a:gdLst>
                  <a:gd name="connsiteX0" fmla="*/ 390049 w 390048"/>
                  <a:gd name="connsiteY0" fmla="*/ 0 h 29563"/>
                  <a:gd name="connsiteX1" fmla="*/ 388810 w 390048"/>
                  <a:gd name="connsiteY1" fmla="*/ 7239 h 29563"/>
                  <a:gd name="connsiteX2" fmla="*/ 162497 w 390048"/>
                  <a:gd name="connsiteY2" fmla="*/ 28194 h 29563"/>
                  <a:gd name="connsiteX3" fmla="*/ 1143 w 390048"/>
                  <a:gd name="connsiteY3" fmla="*/ 9334 h 29563"/>
                  <a:gd name="connsiteX4" fmla="*/ 0 w 390048"/>
                  <a:gd name="connsiteY4" fmla="*/ 2572 h 29563"/>
                  <a:gd name="connsiteX5" fmla="*/ 162878 w 390048"/>
                  <a:gd name="connsiteY5" fmla="*/ 21717 h 29563"/>
                  <a:gd name="connsiteX6" fmla="*/ 390049 w 390048"/>
                  <a:gd name="connsiteY6" fmla="*/ 0 h 2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048" h="29563">
                    <a:moveTo>
                      <a:pt x="390049" y="0"/>
                    </a:moveTo>
                    <a:cubicBezTo>
                      <a:pt x="389668" y="2381"/>
                      <a:pt x="389287" y="4858"/>
                      <a:pt x="388810" y="7239"/>
                    </a:cubicBezTo>
                    <a:cubicBezTo>
                      <a:pt x="320231" y="29051"/>
                      <a:pt x="236125" y="31909"/>
                      <a:pt x="162497" y="28194"/>
                    </a:cubicBezTo>
                    <a:cubicBezTo>
                      <a:pt x="91154" y="24479"/>
                      <a:pt x="29432" y="14478"/>
                      <a:pt x="1143" y="9334"/>
                    </a:cubicBezTo>
                    <a:cubicBezTo>
                      <a:pt x="667" y="7048"/>
                      <a:pt x="286" y="4858"/>
                      <a:pt x="0" y="2572"/>
                    </a:cubicBezTo>
                    <a:cubicBezTo>
                      <a:pt x="26956" y="7620"/>
                      <a:pt x="89821" y="18002"/>
                      <a:pt x="162878" y="21717"/>
                    </a:cubicBezTo>
                    <a:cubicBezTo>
                      <a:pt x="237077" y="25432"/>
                      <a:pt x="321755" y="22479"/>
                      <a:pt x="390049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A77AF86-31FF-C735-89DD-EFEB05F5F9C2}"/>
                  </a:ext>
                </a:extLst>
              </p:cNvPr>
              <p:cNvSpPr/>
              <p:nvPr/>
            </p:nvSpPr>
            <p:spPr>
              <a:xfrm>
                <a:off x="13620" y="1196244"/>
                <a:ext cx="365664" cy="25475"/>
              </a:xfrm>
              <a:custGeom>
                <a:avLst/>
                <a:gdLst>
                  <a:gd name="connsiteX0" fmla="*/ 365665 w 365664"/>
                  <a:gd name="connsiteY0" fmla="*/ 0 h 25475"/>
                  <a:gd name="connsiteX1" fmla="*/ 361855 w 365664"/>
                  <a:gd name="connsiteY1" fmla="*/ 7811 h 25475"/>
                  <a:gd name="connsiteX2" fmla="*/ 158210 w 365664"/>
                  <a:gd name="connsiteY2" fmla="*/ 24384 h 25475"/>
                  <a:gd name="connsiteX3" fmla="*/ 3429 w 365664"/>
                  <a:gd name="connsiteY3" fmla="*/ 7525 h 25475"/>
                  <a:gd name="connsiteX4" fmla="*/ 0 w 365664"/>
                  <a:gd name="connsiteY4" fmla="*/ 381 h 25475"/>
                  <a:gd name="connsiteX5" fmla="*/ 158496 w 365664"/>
                  <a:gd name="connsiteY5" fmla="*/ 17907 h 25475"/>
                  <a:gd name="connsiteX6" fmla="*/ 365665 w 365664"/>
                  <a:gd name="connsiteY6" fmla="*/ 0 h 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664" h="25475">
                    <a:moveTo>
                      <a:pt x="365665" y="0"/>
                    </a:moveTo>
                    <a:cubicBezTo>
                      <a:pt x="364427" y="2667"/>
                      <a:pt x="363188" y="5239"/>
                      <a:pt x="361855" y="7811"/>
                    </a:cubicBezTo>
                    <a:cubicBezTo>
                      <a:pt x="298609" y="24765"/>
                      <a:pt x="224600" y="27432"/>
                      <a:pt x="158210" y="24384"/>
                    </a:cubicBezTo>
                    <a:cubicBezTo>
                      <a:pt x="93726" y="21431"/>
                      <a:pt x="36481" y="13145"/>
                      <a:pt x="3429" y="7525"/>
                    </a:cubicBezTo>
                    <a:cubicBezTo>
                      <a:pt x="2191" y="5144"/>
                      <a:pt x="1048" y="2762"/>
                      <a:pt x="0" y="381"/>
                    </a:cubicBezTo>
                    <a:cubicBezTo>
                      <a:pt x="32099" y="6001"/>
                      <a:pt x="91345" y="14859"/>
                      <a:pt x="158496" y="17907"/>
                    </a:cubicBezTo>
                    <a:cubicBezTo>
                      <a:pt x="226314" y="20955"/>
                      <a:pt x="302038" y="18098"/>
                      <a:pt x="365665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94C33E5-F17A-5C5D-6EAD-9D3781BDE20B}"/>
                  </a:ext>
                </a:extLst>
              </p:cNvPr>
              <p:cNvSpPr/>
              <p:nvPr/>
            </p:nvSpPr>
            <p:spPr>
              <a:xfrm>
                <a:off x="41338" y="1239202"/>
                <a:ext cx="306990" cy="20707"/>
              </a:xfrm>
              <a:custGeom>
                <a:avLst/>
                <a:gdLst>
                  <a:gd name="connsiteX0" fmla="*/ 306991 w 306990"/>
                  <a:gd name="connsiteY0" fmla="*/ 2953 h 20707"/>
                  <a:gd name="connsiteX1" fmla="*/ 298895 w 306990"/>
                  <a:gd name="connsiteY1" fmla="*/ 11049 h 20707"/>
                  <a:gd name="connsiteX2" fmla="*/ 168497 w 306990"/>
                  <a:gd name="connsiteY2" fmla="*/ 20669 h 20707"/>
                  <a:gd name="connsiteX3" fmla="*/ 7144 w 306990"/>
                  <a:gd name="connsiteY3" fmla="*/ 7620 h 20707"/>
                  <a:gd name="connsiteX4" fmla="*/ 0 w 306990"/>
                  <a:gd name="connsiteY4" fmla="*/ 0 h 20707"/>
                  <a:gd name="connsiteX5" fmla="*/ 168497 w 306990"/>
                  <a:gd name="connsiteY5" fmla="*/ 14192 h 20707"/>
                  <a:gd name="connsiteX6" fmla="*/ 306991 w 306990"/>
                  <a:gd name="connsiteY6" fmla="*/ 295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990" h="20707">
                    <a:moveTo>
                      <a:pt x="306991" y="2953"/>
                    </a:moveTo>
                    <a:cubicBezTo>
                      <a:pt x="304419" y="5715"/>
                      <a:pt x="301657" y="8477"/>
                      <a:pt x="298895" y="11049"/>
                    </a:cubicBezTo>
                    <a:cubicBezTo>
                      <a:pt x="256794" y="18669"/>
                      <a:pt x="211741" y="21050"/>
                      <a:pt x="168497" y="20669"/>
                    </a:cubicBezTo>
                    <a:cubicBezTo>
                      <a:pt x="106680" y="20098"/>
                      <a:pt x="48482" y="13621"/>
                      <a:pt x="7144" y="7620"/>
                    </a:cubicBezTo>
                    <a:cubicBezTo>
                      <a:pt x="4667" y="5143"/>
                      <a:pt x="2286" y="2572"/>
                      <a:pt x="0" y="0"/>
                    </a:cubicBezTo>
                    <a:cubicBezTo>
                      <a:pt x="41434" y="6286"/>
                      <a:pt x="103061" y="13525"/>
                      <a:pt x="168497" y="14192"/>
                    </a:cubicBezTo>
                    <a:cubicBezTo>
                      <a:pt x="214693" y="14668"/>
                      <a:pt x="262795" y="11811"/>
                      <a:pt x="306991" y="2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68F2857-728B-A00B-A848-1CA46DFE9DEB}"/>
                  </a:ext>
                </a:extLst>
              </p:cNvPr>
              <p:cNvSpPr/>
              <p:nvPr/>
            </p:nvSpPr>
            <p:spPr>
              <a:xfrm>
                <a:off x="167020" y="958500"/>
                <a:ext cx="34813" cy="347091"/>
              </a:xfrm>
              <a:custGeom>
                <a:avLst/>
                <a:gdLst>
                  <a:gd name="connsiteX0" fmla="*/ 26241 w 34813"/>
                  <a:gd name="connsiteY0" fmla="*/ 0 h 347091"/>
                  <a:gd name="connsiteX1" fmla="*/ 29004 w 34813"/>
                  <a:gd name="connsiteY1" fmla="*/ 0 h 347091"/>
                  <a:gd name="connsiteX2" fmla="*/ 6620 w 34813"/>
                  <a:gd name="connsiteY2" fmla="*/ 175641 h 347091"/>
                  <a:gd name="connsiteX3" fmla="*/ 34814 w 34813"/>
                  <a:gd name="connsiteY3" fmla="*/ 347091 h 347091"/>
                  <a:gd name="connsiteX4" fmla="*/ 33290 w 34813"/>
                  <a:gd name="connsiteY4" fmla="*/ 347091 h 347091"/>
                  <a:gd name="connsiteX5" fmla="*/ 27956 w 34813"/>
                  <a:gd name="connsiteY5" fmla="*/ 347091 h 347091"/>
                  <a:gd name="connsiteX6" fmla="*/ 143 w 34813"/>
                  <a:gd name="connsiteY6" fmla="*/ 175641 h 347091"/>
                  <a:gd name="connsiteX7" fmla="*/ 22241 w 34813"/>
                  <a:gd name="connsiteY7" fmla="*/ 95 h 347091"/>
                  <a:gd name="connsiteX8" fmla="*/ 26241 w 34813"/>
                  <a:gd name="connsiteY8" fmla="*/ 0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813" h="347091">
                    <a:moveTo>
                      <a:pt x="26241" y="0"/>
                    </a:moveTo>
                    <a:cubicBezTo>
                      <a:pt x="27194" y="0"/>
                      <a:pt x="28051" y="0"/>
                      <a:pt x="29004" y="0"/>
                    </a:cubicBezTo>
                    <a:cubicBezTo>
                      <a:pt x="12144" y="51721"/>
                      <a:pt x="5382" y="114491"/>
                      <a:pt x="6620" y="175641"/>
                    </a:cubicBezTo>
                    <a:cubicBezTo>
                      <a:pt x="7858" y="239744"/>
                      <a:pt x="18050" y="301752"/>
                      <a:pt x="34814" y="347091"/>
                    </a:cubicBezTo>
                    <a:cubicBezTo>
                      <a:pt x="34338" y="347091"/>
                      <a:pt x="33766" y="347091"/>
                      <a:pt x="33290" y="347091"/>
                    </a:cubicBezTo>
                    <a:cubicBezTo>
                      <a:pt x="31480" y="347091"/>
                      <a:pt x="29766" y="347091"/>
                      <a:pt x="27956" y="347091"/>
                    </a:cubicBezTo>
                    <a:cubicBezTo>
                      <a:pt x="11382" y="301276"/>
                      <a:pt x="1381" y="239363"/>
                      <a:pt x="143" y="175641"/>
                    </a:cubicBezTo>
                    <a:cubicBezTo>
                      <a:pt x="-1095" y="114776"/>
                      <a:pt x="5667" y="52102"/>
                      <a:pt x="22241" y="95"/>
                    </a:cubicBezTo>
                    <a:cubicBezTo>
                      <a:pt x="23574" y="95"/>
                      <a:pt x="24908" y="95"/>
                      <a:pt x="26241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B66175A-44B8-879A-DE0E-6D5DA717424C}"/>
                  </a:ext>
                </a:extLst>
              </p:cNvPr>
              <p:cNvSpPr/>
              <p:nvPr/>
            </p:nvSpPr>
            <p:spPr>
              <a:xfrm>
                <a:off x="73336" y="964501"/>
                <a:ext cx="241895" cy="73943"/>
              </a:xfrm>
              <a:custGeom>
                <a:avLst/>
                <a:gdLst>
                  <a:gd name="connsiteX0" fmla="*/ 53251 w 241895"/>
                  <a:gd name="connsiteY0" fmla="*/ 3048 h 73943"/>
                  <a:gd name="connsiteX1" fmla="*/ 9150 w 241895"/>
                  <a:gd name="connsiteY1" fmla="*/ 19907 h 73943"/>
                  <a:gd name="connsiteX2" fmla="*/ 68681 w 241895"/>
                  <a:gd name="connsiteY2" fmla="*/ 23146 h 73943"/>
                  <a:gd name="connsiteX3" fmla="*/ 78492 w 241895"/>
                  <a:gd name="connsiteY3" fmla="*/ 69628 h 73943"/>
                  <a:gd name="connsiteX4" fmla="*/ 120973 w 241895"/>
                  <a:gd name="connsiteY4" fmla="*/ 24574 h 73943"/>
                  <a:gd name="connsiteX5" fmla="*/ 172408 w 241895"/>
                  <a:gd name="connsiteY5" fmla="*/ 73152 h 73943"/>
                  <a:gd name="connsiteX6" fmla="*/ 170980 w 241895"/>
                  <a:gd name="connsiteY6" fmla="*/ 18002 h 73943"/>
                  <a:gd name="connsiteX7" fmla="*/ 192220 w 241895"/>
                  <a:gd name="connsiteY7" fmla="*/ 30575 h 73943"/>
                  <a:gd name="connsiteX8" fmla="*/ 222510 w 241895"/>
                  <a:gd name="connsiteY8" fmla="*/ 39338 h 73943"/>
                  <a:gd name="connsiteX9" fmla="*/ 239941 w 241895"/>
                  <a:gd name="connsiteY9" fmla="*/ 25051 h 73943"/>
                  <a:gd name="connsiteX10" fmla="*/ 187363 w 241895"/>
                  <a:gd name="connsiteY10" fmla="*/ 0 h 73943"/>
                  <a:gd name="connsiteX11" fmla="*/ 53251 w 241895"/>
                  <a:gd name="connsiteY11" fmla="*/ 3048 h 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895" h="73943">
                    <a:moveTo>
                      <a:pt x="53251" y="3048"/>
                    </a:moveTo>
                    <a:cubicBezTo>
                      <a:pt x="53251" y="3048"/>
                      <a:pt x="24009" y="10858"/>
                      <a:pt x="9150" y="19907"/>
                    </a:cubicBezTo>
                    <a:cubicBezTo>
                      <a:pt x="-19997" y="37719"/>
                      <a:pt x="26104" y="45244"/>
                      <a:pt x="68681" y="23146"/>
                    </a:cubicBezTo>
                    <a:cubicBezTo>
                      <a:pt x="68681" y="23146"/>
                      <a:pt x="41725" y="69818"/>
                      <a:pt x="78492" y="69628"/>
                    </a:cubicBezTo>
                    <a:cubicBezTo>
                      <a:pt x="115258" y="69437"/>
                      <a:pt x="120973" y="24574"/>
                      <a:pt x="120973" y="24574"/>
                    </a:cubicBezTo>
                    <a:cubicBezTo>
                      <a:pt x="120973" y="24574"/>
                      <a:pt x="138499" y="81248"/>
                      <a:pt x="172408" y="73152"/>
                    </a:cubicBezTo>
                    <a:cubicBezTo>
                      <a:pt x="206317" y="65056"/>
                      <a:pt x="170980" y="18002"/>
                      <a:pt x="170980" y="18002"/>
                    </a:cubicBezTo>
                    <a:cubicBezTo>
                      <a:pt x="170980" y="18002"/>
                      <a:pt x="178123" y="25336"/>
                      <a:pt x="192220" y="30575"/>
                    </a:cubicBezTo>
                    <a:cubicBezTo>
                      <a:pt x="196221" y="32099"/>
                      <a:pt x="209651" y="38195"/>
                      <a:pt x="222510" y="39338"/>
                    </a:cubicBezTo>
                    <a:cubicBezTo>
                      <a:pt x="234702" y="40386"/>
                      <a:pt x="246703" y="36957"/>
                      <a:pt x="239941" y="25051"/>
                    </a:cubicBezTo>
                    <a:cubicBezTo>
                      <a:pt x="235559" y="17335"/>
                      <a:pt x="221272" y="8668"/>
                      <a:pt x="187363" y="0"/>
                    </a:cubicBezTo>
                    <a:lnTo>
                      <a:pt x="53251" y="30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D73910A-20D8-D45B-6825-E4710C820809}"/>
                  </a:ext>
                </a:extLst>
              </p:cNvPr>
              <p:cNvSpPr/>
              <p:nvPr/>
            </p:nvSpPr>
            <p:spPr>
              <a:xfrm>
                <a:off x="206692" y="974597"/>
                <a:ext cx="42772" cy="51681"/>
              </a:xfrm>
              <a:custGeom>
                <a:avLst/>
                <a:gdLst>
                  <a:gd name="connsiteX0" fmla="*/ 38386 w 42772"/>
                  <a:gd name="connsiteY0" fmla="*/ 50959 h 51681"/>
                  <a:gd name="connsiteX1" fmla="*/ 0 w 42772"/>
                  <a:gd name="connsiteY1" fmla="*/ 0 h 51681"/>
                  <a:gd name="connsiteX2" fmla="*/ 38386 w 42772"/>
                  <a:gd name="connsiteY2" fmla="*/ 50959 h 5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72" h="51681">
                    <a:moveTo>
                      <a:pt x="38386" y="50959"/>
                    </a:moveTo>
                    <a:cubicBezTo>
                      <a:pt x="52102" y="45529"/>
                      <a:pt x="32099" y="10668"/>
                      <a:pt x="0" y="0"/>
                    </a:cubicBezTo>
                    <a:cubicBezTo>
                      <a:pt x="2476" y="29432"/>
                      <a:pt x="24575" y="56483"/>
                      <a:pt x="38386" y="50959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8A84CE5B-A1FA-C25C-19B3-DAB1F81E4DD5}"/>
                  </a:ext>
                </a:extLst>
              </p:cNvPr>
              <p:cNvSpPr/>
              <p:nvPr/>
            </p:nvSpPr>
            <p:spPr>
              <a:xfrm>
                <a:off x="246983" y="972211"/>
                <a:ext cx="56117" cy="21514"/>
              </a:xfrm>
              <a:custGeom>
                <a:avLst/>
                <a:gdLst>
                  <a:gd name="connsiteX0" fmla="*/ 55912 w 56117"/>
                  <a:gd name="connsiteY0" fmla="*/ 20198 h 21514"/>
                  <a:gd name="connsiteX1" fmla="*/ 0 w 56117"/>
                  <a:gd name="connsiteY1" fmla="*/ 481 h 21514"/>
                  <a:gd name="connsiteX2" fmla="*/ 55912 w 56117"/>
                  <a:gd name="connsiteY2" fmla="*/ 20198 h 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17" h="21514">
                    <a:moveTo>
                      <a:pt x="55912" y="20198"/>
                    </a:moveTo>
                    <a:cubicBezTo>
                      <a:pt x="59150" y="15626"/>
                      <a:pt x="23431" y="-3233"/>
                      <a:pt x="0" y="481"/>
                    </a:cubicBezTo>
                    <a:cubicBezTo>
                      <a:pt x="15526" y="17245"/>
                      <a:pt x="52673" y="24770"/>
                      <a:pt x="55912" y="2019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9B60291-7EDE-0B2F-B877-4A4F759B8AEA}"/>
                  </a:ext>
                </a:extLst>
              </p:cNvPr>
              <p:cNvSpPr/>
              <p:nvPr/>
            </p:nvSpPr>
            <p:spPr>
              <a:xfrm>
                <a:off x="146419" y="972407"/>
                <a:ext cx="33024" cy="53384"/>
              </a:xfrm>
              <a:custGeom>
                <a:avLst/>
                <a:gdLst>
                  <a:gd name="connsiteX0" fmla="*/ 3314 w 33024"/>
                  <a:gd name="connsiteY0" fmla="*/ 52578 h 53384"/>
                  <a:gd name="connsiteX1" fmla="*/ 32936 w 33024"/>
                  <a:gd name="connsiteY1" fmla="*/ 0 h 53384"/>
                  <a:gd name="connsiteX2" fmla="*/ 3314 w 33024"/>
                  <a:gd name="connsiteY2" fmla="*/ 52578 h 5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4" h="53384">
                    <a:moveTo>
                      <a:pt x="3314" y="52578"/>
                    </a:moveTo>
                    <a:cubicBezTo>
                      <a:pt x="-6688" y="47054"/>
                      <a:pt x="6743" y="12478"/>
                      <a:pt x="32936" y="0"/>
                    </a:cubicBezTo>
                    <a:cubicBezTo>
                      <a:pt x="34556" y="34671"/>
                      <a:pt x="13315" y="58103"/>
                      <a:pt x="3314" y="5257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A4E2516-F339-DDFE-89E6-6560E8B8FCD3}"/>
                  </a:ext>
                </a:extLst>
              </p:cNvPr>
              <p:cNvSpPr/>
              <p:nvPr/>
            </p:nvSpPr>
            <p:spPr>
              <a:xfrm>
                <a:off x="87433" y="973883"/>
                <a:ext cx="55346" cy="19515"/>
              </a:xfrm>
              <a:custGeom>
                <a:avLst/>
                <a:gdLst>
                  <a:gd name="connsiteX0" fmla="*/ 102 w 55346"/>
                  <a:gd name="connsiteY0" fmla="*/ 16812 h 19515"/>
                  <a:gd name="connsiteX1" fmla="*/ 55347 w 55346"/>
                  <a:gd name="connsiteY1" fmla="*/ 429 h 19515"/>
                  <a:gd name="connsiteX2" fmla="*/ 102 w 55346"/>
                  <a:gd name="connsiteY2" fmla="*/ 16812 h 1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46" h="19515">
                    <a:moveTo>
                      <a:pt x="102" y="16812"/>
                    </a:moveTo>
                    <a:cubicBezTo>
                      <a:pt x="-2089" y="11383"/>
                      <a:pt x="31629" y="-2619"/>
                      <a:pt x="55347" y="429"/>
                    </a:cubicBezTo>
                    <a:cubicBezTo>
                      <a:pt x="27819" y="18241"/>
                      <a:pt x="2769" y="23289"/>
                      <a:pt x="102" y="1681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624F3D2-250A-C828-FC67-20A4B9133FFC}"/>
                  </a:ext>
                </a:extLst>
              </p:cNvPr>
              <p:cNvSpPr/>
              <p:nvPr/>
            </p:nvSpPr>
            <p:spPr>
              <a:xfrm>
                <a:off x="124869" y="934684"/>
                <a:ext cx="136877" cy="39151"/>
              </a:xfrm>
              <a:custGeom>
                <a:avLst/>
                <a:gdLst>
                  <a:gd name="connsiteX0" fmla="*/ 4385 w 136877"/>
                  <a:gd name="connsiteY0" fmla="*/ 39151 h 39151"/>
                  <a:gd name="connsiteX1" fmla="*/ 132877 w 136877"/>
                  <a:gd name="connsiteY1" fmla="*/ 36294 h 39151"/>
                  <a:gd name="connsiteX2" fmla="*/ 136878 w 136877"/>
                  <a:gd name="connsiteY2" fmla="*/ 32103 h 39151"/>
                  <a:gd name="connsiteX3" fmla="*/ 136592 w 136877"/>
                  <a:gd name="connsiteY3" fmla="*/ 17910 h 39151"/>
                  <a:gd name="connsiteX4" fmla="*/ 118018 w 136877"/>
                  <a:gd name="connsiteY4" fmla="*/ 3 h 39151"/>
                  <a:gd name="connsiteX5" fmla="*/ 17910 w 136877"/>
                  <a:gd name="connsiteY5" fmla="*/ 2194 h 39151"/>
                  <a:gd name="connsiteX6" fmla="*/ 3 w 136877"/>
                  <a:gd name="connsiteY6" fmla="*/ 20863 h 39151"/>
                  <a:gd name="connsiteX7" fmla="*/ 289 w 136877"/>
                  <a:gd name="connsiteY7" fmla="*/ 35055 h 39151"/>
                  <a:gd name="connsiteX8" fmla="*/ 4385 w 136877"/>
                  <a:gd name="connsiteY8" fmla="*/ 39151 h 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77" h="39151">
                    <a:moveTo>
                      <a:pt x="4385" y="39151"/>
                    </a:moveTo>
                    <a:lnTo>
                      <a:pt x="132877" y="36294"/>
                    </a:lnTo>
                    <a:cubicBezTo>
                      <a:pt x="135163" y="36294"/>
                      <a:pt x="136878" y="34389"/>
                      <a:pt x="136878" y="32103"/>
                    </a:cubicBezTo>
                    <a:lnTo>
                      <a:pt x="136592" y="17910"/>
                    </a:lnTo>
                    <a:cubicBezTo>
                      <a:pt x="136401" y="7909"/>
                      <a:pt x="128019" y="-187"/>
                      <a:pt x="118018" y="3"/>
                    </a:cubicBezTo>
                    <a:lnTo>
                      <a:pt x="17910" y="2194"/>
                    </a:lnTo>
                    <a:cubicBezTo>
                      <a:pt x="7909" y="2385"/>
                      <a:pt x="-187" y="10767"/>
                      <a:pt x="3" y="20863"/>
                    </a:cubicBezTo>
                    <a:lnTo>
                      <a:pt x="289" y="35055"/>
                    </a:lnTo>
                    <a:cubicBezTo>
                      <a:pt x="289" y="37341"/>
                      <a:pt x="2194" y="39151"/>
                      <a:pt x="4385" y="391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07" name="图形 98">
                <a:extLst>
                  <a:ext uri="{FF2B5EF4-FFF2-40B4-BE49-F238E27FC236}">
                    <a16:creationId xmlns:a16="http://schemas.microsoft.com/office/drawing/2014/main" id="{8531035E-3870-25C7-9105-7A84CEBA2CB3}"/>
                  </a:ext>
                </a:extLst>
              </p:cNvPr>
              <p:cNvGrpSpPr/>
              <p:nvPr/>
            </p:nvGrpSpPr>
            <p:grpSpPr>
              <a:xfrm>
                <a:off x="75654" y="1222817"/>
                <a:ext cx="241907" cy="103443"/>
                <a:chOff x="75654" y="1222817"/>
                <a:chExt cx="241907" cy="103443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AF0A486F-C5ED-9D44-3EC7-447BDD69A48E}"/>
                    </a:ext>
                  </a:extLst>
                </p:cNvPr>
                <p:cNvSpPr/>
                <p:nvPr/>
              </p:nvSpPr>
              <p:spPr>
                <a:xfrm>
                  <a:off x="95535" y="1269123"/>
                  <a:ext cx="211740" cy="14275"/>
                </a:xfrm>
                <a:custGeom>
                  <a:avLst/>
                  <a:gdLst>
                    <a:gd name="connsiteX0" fmla="*/ 202692 w 211740"/>
                    <a:gd name="connsiteY0" fmla="*/ 9417 h 14275"/>
                    <a:gd name="connsiteX1" fmla="*/ 211741 w 211740"/>
                    <a:gd name="connsiteY1" fmla="*/ 4274 h 14275"/>
                    <a:gd name="connsiteX2" fmla="*/ 210026 w 211740"/>
                    <a:gd name="connsiteY2" fmla="*/ 3607 h 14275"/>
                    <a:gd name="connsiteX3" fmla="*/ 101441 w 211740"/>
                    <a:gd name="connsiteY3" fmla="*/ 654 h 14275"/>
                    <a:gd name="connsiteX4" fmla="*/ 1619 w 211740"/>
                    <a:gd name="connsiteY4" fmla="*/ 8751 h 14275"/>
                    <a:gd name="connsiteX5" fmla="*/ 0 w 211740"/>
                    <a:gd name="connsiteY5" fmla="*/ 9417 h 14275"/>
                    <a:gd name="connsiteX6" fmla="*/ 9811 w 211740"/>
                    <a:gd name="connsiteY6" fmla="*/ 14275 h 14275"/>
                    <a:gd name="connsiteX7" fmla="*/ 101632 w 211740"/>
                    <a:gd name="connsiteY7" fmla="*/ 7131 h 14275"/>
                    <a:gd name="connsiteX8" fmla="*/ 202692 w 211740"/>
                    <a:gd name="connsiteY8" fmla="*/ 9417 h 1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740" h="14275">
                      <a:moveTo>
                        <a:pt x="202692" y="9417"/>
                      </a:moveTo>
                      <a:cubicBezTo>
                        <a:pt x="205740" y="7798"/>
                        <a:pt x="208788" y="6084"/>
                        <a:pt x="211741" y="4274"/>
                      </a:cubicBezTo>
                      <a:cubicBezTo>
                        <a:pt x="211265" y="3893"/>
                        <a:pt x="210693" y="3607"/>
                        <a:pt x="210026" y="3607"/>
                      </a:cubicBezTo>
                      <a:cubicBezTo>
                        <a:pt x="174117" y="-108"/>
                        <a:pt x="137065" y="-679"/>
                        <a:pt x="101441" y="654"/>
                      </a:cubicBezTo>
                      <a:cubicBezTo>
                        <a:pt x="65913" y="1988"/>
                        <a:pt x="31718" y="5131"/>
                        <a:pt x="1619" y="8751"/>
                      </a:cubicBezTo>
                      <a:cubicBezTo>
                        <a:pt x="1048" y="8846"/>
                        <a:pt x="476" y="9036"/>
                        <a:pt x="0" y="9417"/>
                      </a:cubicBezTo>
                      <a:cubicBezTo>
                        <a:pt x="3239" y="11132"/>
                        <a:pt x="6477" y="12751"/>
                        <a:pt x="9811" y="14275"/>
                      </a:cubicBezTo>
                      <a:cubicBezTo>
                        <a:pt x="37910" y="11037"/>
                        <a:pt x="69152" y="8274"/>
                        <a:pt x="101632" y="7131"/>
                      </a:cubicBezTo>
                      <a:cubicBezTo>
                        <a:pt x="134874" y="5988"/>
                        <a:pt x="169259" y="6369"/>
                        <a:pt x="202692" y="9417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2E517D6-E5B0-F78F-F3C9-9A4DCC19A83D}"/>
                    </a:ext>
                  </a:extLst>
                </p:cNvPr>
                <p:cNvSpPr/>
                <p:nvPr/>
              </p:nvSpPr>
              <p:spPr>
                <a:xfrm>
                  <a:off x="75654" y="1222817"/>
                  <a:ext cx="241907" cy="73629"/>
                </a:xfrm>
                <a:custGeom>
                  <a:avLst/>
                  <a:gdLst>
                    <a:gd name="connsiteX0" fmla="*/ 53695 w 241907"/>
                    <a:gd name="connsiteY0" fmla="*/ 72677 h 73629"/>
                    <a:gd name="connsiteX1" fmla="*/ 9308 w 241907"/>
                    <a:gd name="connsiteY1" fmla="*/ 56580 h 73629"/>
                    <a:gd name="connsiteX2" fmla="*/ 68744 w 241907"/>
                    <a:gd name="connsiteY2" fmla="*/ 52389 h 73629"/>
                    <a:gd name="connsiteX3" fmla="*/ 77793 w 241907"/>
                    <a:gd name="connsiteY3" fmla="*/ 5812 h 73629"/>
                    <a:gd name="connsiteX4" fmla="*/ 121037 w 241907"/>
                    <a:gd name="connsiteY4" fmla="*/ 50198 h 73629"/>
                    <a:gd name="connsiteX5" fmla="*/ 171614 w 241907"/>
                    <a:gd name="connsiteY5" fmla="*/ 668 h 73629"/>
                    <a:gd name="connsiteX6" fmla="*/ 171138 w 241907"/>
                    <a:gd name="connsiteY6" fmla="*/ 55913 h 73629"/>
                    <a:gd name="connsiteX7" fmla="*/ 192188 w 241907"/>
                    <a:gd name="connsiteY7" fmla="*/ 42959 h 73629"/>
                    <a:gd name="connsiteX8" fmla="*/ 222383 w 241907"/>
                    <a:gd name="connsiteY8" fmla="*/ 33720 h 73629"/>
                    <a:gd name="connsiteX9" fmla="*/ 240099 w 241907"/>
                    <a:gd name="connsiteY9" fmla="*/ 47722 h 73629"/>
                    <a:gd name="connsiteX10" fmla="*/ 187902 w 241907"/>
                    <a:gd name="connsiteY10" fmla="*/ 73630 h 73629"/>
                    <a:gd name="connsiteX11" fmla="*/ 53695 w 241907"/>
                    <a:gd name="connsiteY11" fmla="*/ 72677 h 7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907" h="73629">
                      <a:moveTo>
                        <a:pt x="53695" y="72677"/>
                      </a:moveTo>
                      <a:cubicBezTo>
                        <a:pt x="53695" y="72677"/>
                        <a:pt x="24358" y="65343"/>
                        <a:pt x="9308" y="56580"/>
                      </a:cubicBezTo>
                      <a:cubicBezTo>
                        <a:pt x="-20124" y="39340"/>
                        <a:pt x="25882" y="30958"/>
                        <a:pt x="68744" y="52389"/>
                      </a:cubicBezTo>
                      <a:cubicBezTo>
                        <a:pt x="68744" y="52389"/>
                        <a:pt x="40931" y="6193"/>
                        <a:pt x="77793" y="5812"/>
                      </a:cubicBezTo>
                      <a:cubicBezTo>
                        <a:pt x="114560" y="5336"/>
                        <a:pt x="121037" y="50198"/>
                        <a:pt x="121037" y="50198"/>
                      </a:cubicBezTo>
                      <a:cubicBezTo>
                        <a:pt x="121037" y="50198"/>
                        <a:pt x="137610" y="-6761"/>
                        <a:pt x="171614" y="668"/>
                      </a:cubicBezTo>
                      <a:cubicBezTo>
                        <a:pt x="205619" y="8193"/>
                        <a:pt x="171138" y="55913"/>
                        <a:pt x="171138" y="55913"/>
                      </a:cubicBezTo>
                      <a:cubicBezTo>
                        <a:pt x="171138" y="55913"/>
                        <a:pt x="178091" y="48484"/>
                        <a:pt x="192188" y="42959"/>
                      </a:cubicBezTo>
                      <a:cubicBezTo>
                        <a:pt x="196189" y="41435"/>
                        <a:pt x="209524" y="35054"/>
                        <a:pt x="222383" y="33720"/>
                      </a:cubicBezTo>
                      <a:cubicBezTo>
                        <a:pt x="234479" y="32482"/>
                        <a:pt x="246576" y="35720"/>
                        <a:pt x="240099" y="47722"/>
                      </a:cubicBezTo>
                      <a:cubicBezTo>
                        <a:pt x="235908" y="55532"/>
                        <a:pt x="221716" y="64486"/>
                        <a:pt x="187902" y="73630"/>
                      </a:cubicBezTo>
                      <a:lnTo>
                        <a:pt x="53695" y="7267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1D38A76-AA24-6368-6AD2-3B04A5C4D9F7}"/>
                    </a:ext>
                  </a:extLst>
                </p:cNvPr>
                <p:cNvSpPr/>
                <p:nvPr/>
              </p:nvSpPr>
              <p:spPr>
                <a:xfrm>
                  <a:off x="209264" y="1234745"/>
                  <a:ext cx="42039" cy="52272"/>
                </a:xfrm>
                <a:custGeom>
                  <a:avLst/>
                  <a:gdLst>
                    <a:gd name="connsiteX0" fmla="*/ 37529 w 42039"/>
                    <a:gd name="connsiteY0" fmla="*/ 647 h 52272"/>
                    <a:gd name="connsiteX1" fmla="*/ 0 w 42039"/>
                    <a:gd name="connsiteY1" fmla="*/ 52272 h 52272"/>
                    <a:gd name="connsiteX2" fmla="*/ 37529 w 42039"/>
                    <a:gd name="connsiteY2" fmla="*/ 647 h 5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39" h="52272">
                      <a:moveTo>
                        <a:pt x="37529" y="647"/>
                      </a:moveTo>
                      <a:cubicBezTo>
                        <a:pt x="51340" y="5886"/>
                        <a:pt x="31909" y="41033"/>
                        <a:pt x="0" y="52272"/>
                      </a:cubicBezTo>
                      <a:cubicBezTo>
                        <a:pt x="2000" y="22840"/>
                        <a:pt x="23717" y="-4592"/>
                        <a:pt x="37529" y="64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C87616D-C3D6-ED27-A33C-F3C51011940F}"/>
                    </a:ext>
                  </a:extLst>
                </p:cNvPr>
                <p:cNvSpPr/>
                <p:nvPr/>
              </p:nvSpPr>
              <p:spPr>
                <a:xfrm>
                  <a:off x="249650" y="1266370"/>
                  <a:ext cx="55845" cy="22248"/>
                </a:xfrm>
                <a:custGeom>
                  <a:avLst/>
                  <a:gdLst>
                    <a:gd name="connsiteX0" fmla="*/ 55626 w 55845"/>
                    <a:gd name="connsiteY0" fmla="*/ 1217 h 22248"/>
                    <a:gd name="connsiteX1" fmla="*/ 0 w 55845"/>
                    <a:gd name="connsiteY1" fmla="*/ 21886 h 22248"/>
                    <a:gd name="connsiteX2" fmla="*/ 55626 w 55845"/>
                    <a:gd name="connsiteY2" fmla="*/ 1217 h 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845" h="22248">
                      <a:moveTo>
                        <a:pt x="55626" y="1217"/>
                      </a:moveTo>
                      <a:cubicBezTo>
                        <a:pt x="58960" y="5694"/>
                        <a:pt x="23527" y="25124"/>
                        <a:pt x="0" y="21886"/>
                      </a:cubicBezTo>
                      <a:cubicBezTo>
                        <a:pt x="15240" y="4836"/>
                        <a:pt x="52197" y="-3260"/>
                        <a:pt x="55626" y="1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1EB5BBC2-2522-A5E2-87FD-751786447526}"/>
                    </a:ext>
                  </a:extLst>
                </p:cNvPr>
                <p:cNvSpPr/>
                <p:nvPr/>
              </p:nvSpPr>
              <p:spPr>
                <a:xfrm>
                  <a:off x="148354" y="1236806"/>
                  <a:ext cx="33794" cy="52973"/>
                </a:xfrm>
                <a:custGeom>
                  <a:avLst/>
                  <a:gdLst>
                    <a:gd name="connsiteX0" fmla="*/ 3188 w 33794"/>
                    <a:gd name="connsiteY0" fmla="*/ 872 h 52973"/>
                    <a:gd name="connsiteX1" fmla="*/ 33764 w 33794"/>
                    <a:gd name="connsiteY1" fmla="*/ 52974 h 52973"/>
                    <a:gd name="connsiteX2" fmla="*/ 3188 w 33794"/>
                    <a:gd name="connsiteY2" fmla="*/ 872 h 5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94" h="52973">
                      <a:moveTo>
                        <a:pt x="3188" y="872"/>
                      </a:moveTo>
                      <a:cubicBezTo>
                        <a:pt x="-6718" y="6492"/>
                        <a:pt x="7284" y="40877"/>
                        <a:pt x="33764" y="52974"/>
                      </a:cubicBezTo>
                      <a:cubicBezTo>
                        <a:pt x="34716" y="18112"/>
                        <a:pt x="13094" y="-4843"/>
                        <a:pt x="3188" y="87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8EF68DB8-D51A-9BEE-BCDD-E5D777CFCC63}"/>
                    </a:ext>
                  </a:extLst>
                </p:cNvPr>
                <p:cNvSpPr/>
                <p:nvPr/>
              </p:nvSpPr>
              <p:spPr>
                <a:xfrm>
                  <a:off x="89823" y="1270168"/>
                  <a:ext cx="55623" cy="18833"/>
                </a:xfrm>
                <a:custGeom>
                  <a:avLst/>
                  <a:gdLst>
                    <a:gd name="connsiteX0" fmla="*/ 93 w 55623"/>
                    <a:gd name="connsiteY0" fmla="*/ 2848 h 18833"/>
                    <a:gd name="connsiteX1" fmla="*/ 55623 w 55623"/>
                    <a:gd name="connsiteY1" fmla="*/ 18278 h 18833"/>
                    <a:gd name="connsiteX2" fmla="*/ 93 w 55623"/>
                    <a:gd name="connsiteY2" fmla="*/ 2848 h 1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23" h="18833">
                      <a:moveTo>
                        <a:pt x="93" y="2848"/>
                      </a:moveTo>
                      <a:cubicBezTo>
                        <a:pt x="-2003" y="8372"/>
                        <a:pt x="31906" y="21707"/>
                        <a:pt x="55623" y="18278"/>
                      </a:cubicBezTo>
                      <a:cubicBezTo>
                        <a:pt x="27715" y="943"/>
                        <a:pt x="2664" y="-3725"/>
                        <a:pt x="93" y="284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6EF39D09-9BDF-6E75-04C2-274D11D81FB1}"/>
                    </a:ext>
                  </a:extLst>
                </p:cNvPr>
                <p:cNvSpPr/>
                <p:nvPr/>
              </p:nvSpPr>
              <p:spPr>
                <a:xfrm>
                  <a:off x="127917" y="1289113"/>
                  <a:ext cx="136591" cy="37147"/>
                </a:xfrm>
                <a:custGeom>
                  <a:avLst/>
                  <a:gdLst>
                    <a:gd name="connsiteX0" fmla="*/ 4004 w 136591"/>
                    <a:gd name="connsiteY0" fmla="*/ 0 h 37147"/>
                    <a:gd name="connsiteX1" fmla="*/ 132496 w 136591"/>
                    <a:gd name="connsiteY1" fmla="*/ 667 h 37147"/>
                    <a:gd name="connsiteX2" fmla="*/ 136592 w 136591"/>
                    <a:gd name="connsiteY2" fmla="*/ 4763 h 37147"/>
                    <a:gd name="connsiteX3" fmla="*/ 136592 w 136591"/>
                    <a:gd name="connsiteY3" fmla="*/ 18955 h 37147"/>
                    <a:gd name="connsiteX4" fmla="*/ 118304 w 136591"/>
                    <a:gd name="connsiteY4" fmla="*/ 37148 h 37147"/>
                    <a:gd name="connsiteX5" fmla="*/ 18196 w 136591"/>
                    <a:gd name="connsiteY5" fmla="*/ 36671 h 37147"/>
                    <a:gd name="connsiteX6" fmla="*/ 3 w 136591"/>
                    <a:gd name="connsiteY6" fmla="*/ 18288 h 37147"/>
                    <a:gd name="connsiteX7" fmla="*/ 3 w 136591"/>
                    <a:gd name="connsiteY7" fmla="*/ 4096 h 37147"/>
                    <a:gd name="connsiteX8" fmla="*/ 4004 w 136591"/>
                    <a:gd name="connsiteY8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591" h="37147">
                      <a:moveTo>
                        <a:pt x="4004" y="0"/>
                      </a:moveTo>
                      <a:lnTo>
                        <a:pt x="132496" y="667"/>
                      </a:lnTo>
                      <a:cubicBezTo>
                        <a:pt x="134782" y="667"/>
                        <a:pt x="136592" y="2477"/>
                        <a:pt x="136592" y="4763"/>
                      </a:cubicBezTo>
                      <a:lnTo>
                        <a:pt x="136592" y="18955"/>
                      </a:lnTo>
                      <a:cubicBezTo>
                        <a:pt x="136592" y="28956"/>
                        <a:pt x="128305" y="37148"/>
                        <a:pt x="118304" y="37148"/>
                      </a:cubicBezTo>
                      <a:lnTo>
                        <a:pt x="18196" y="36671"/>
                      </a:lnTo>
                      <a:cubicBezTo>
                        <a:pt x="8195" y="36576"/>
                        <a:pt x="-92" y="28385"/>
                        <a:pt x="3" y="18288"/>
                      </a:cubicBezTo>
                      <a:lnTo>
                        <a:pt x="3" y="4096"/>
                      </a:lnTo>
                      <a:cubicBezTo>
                        <a:pt x="-92" y="1905"/>
                        <a:pt x="1813" y="0"/>
                        <a:pt x="400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9CA5A3D-7A47-2B95-3256-B32B97D3FA7E}"/>
                </a:ext>
              </a:extLst>
            </p:cNvPr>
            <p:cNvSpPr/>
            <p:nvPr/>
          </p:nvSpPr>
          <p:spPr>
            <a:xfrm>
              <a:off x="6808895" y="3089371"/>
              <a:ext cx="244725" cy="387349"/>
            </a:xfrm>
            <a:custGeom>
              <a:avLst/>
              <a:gdLst>
                <a:gd name="connsiteX0" fmla="*/ 28139 w 197496"/>
                <a:gd name="connsiteY0" fmla="*/ 306614 h 312595"/>
                <a:gd name="connsiteX1" fmla="*/ 27091 w 197496"/>
                <a:gd name="connsiteY1" fmla="*/ 311948 h 312595"/>
                <a:gd name="connsiteX2" fmla="*/ 21757 w 197496"/>
                <a:gd name="connsiteY2" fmla="*/ 310900 h 312595"/>
                <a:gd name="connsiteX3" fmla="*/ 53570 w 197496"/>
                <a:gd name="connsiteY3" fmla="*/ 152499 h 312595"/>
                <a:gd name="connsiteX4" fmla="*/ 82241 w 197496"/>
                <a:gd name="connsiteY4" fmla="*/ 134592 h 312595"/>
                <a:gd name="connsiteX5" fmla="*/ 189778 w 197496"/>
                <a:gd name="connsiteY5" fmla="*/ 3719 h 312595"/>
                <a:gd name="connsiteX6" fmla="*/ 193778 w 197496"/>
                <a:gd name="connsiteY6" fmla="*/ 4 h 312595"/>
                <a:gd name="connsiteX7" fmla="*/ 197493 w 197496"/>
                <a:gd name="connsiteY7" fmla="*/ 4004 h 312595"/>
                <a:gd name="connsiteX8" fmla="*/ 86241 w 197496"/>
                <a:gd name="connsiteY8" fmla="*/ 141164 h 312595"/>
                <a:gd name="connsiteX9" fmla="*/ 57761 w 197496"/>
                <a:gd name="connsiteY9" fmla="*/ 158976 h 312595"/>
                <a:gd name="connsiteX10" fmla="*/ 28139 w 197496"/>
                <a:gd name="connsiteY10" fmla="*/ 306614 h 3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496" h="312595">
                  <a:moveTo>
                    <a:pt x="28139" y="306614"/>
                  </a:moveTo>
                  <a:cubicBezTo>
                    <a:pt x="29377" y="308423"/>
                    <a:pt x="28901" y="310805"/>
                    <a:pt x="27091" y="311948"/>
                  </a:cubicBezTo>
                  <a:cubicBezTo>
                    <a:pt x="25281" y="313091"/>
                    <a:pt x="22900" y="312709"/>
                    <a:pt x="21757" y="310900"/>
                  </a:cubicBezTo>
                  <a:cubicBezTo>
                    <a:pt x="21566" y="310614"/>
                    <a:pt x="-44061" y="214983"/>
                    <a:pt x="53570" y="152499"/>
                  </a:cubicBezTo>
                  <a:cubicBezTo>
                    <a:pt x="63095" y="146403"/>
                    <a:pt x="72811" y="140402"/>
                    <a:pt x="82241" y="134592"/>
                  </a:cubicBezTo>
                  <a:cubicBezTo>
                    <a:pt x="141867" y="97826"/>
                    <a:pt x="187492" y="69727"/>
                    <a:pt x="189778" y="3719"/>
                  </a:cubicBezTo>
                  <a:cubicBezTo>
                    <a:pt x="189873" y="1623"/>
                    <a:pt x="191683" y="-91"/>
                    <a:pt x="193778" y="4"/>
                  </a:cubicBezTo>
                  <a:cubicBezTo>
                    <a:pt x="195874" y="99"/>
                    <a:pt x="197588" y="1909"/>
                    <a:pt x="197493" y="4004"/>
                  </a:cubicBezTo>
                  <a:cubicBezTo>
                    <a:pt x="195017" y="74108"/>
                    <a:pt x="147963" y="103064"/>
                    <a:pt x="86241" y="141164"/>
                  </a:cubicBezTo>
                  <a:cubicBezTo>
                    <a:pt x="77192" y="146784"/>
                    <a:pt x="67763" y="152594"/>
                    <a:pt x="57761" y="158976"/>
                  </a:cubicBezTo>
                  <a:cubicBezTo>
                    <a:pt x="-33202" y="217269"/>
                    <a:pt x="27948" y="306328"/>
                    <a:pt x="28139" y="306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E00"/>
                </a:gs>
                <a:gs pos="100000">
                  <a:srgbClr val="F37C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DEF544E-44CA-F732-B1C3-78A19C2912DF}"/>
                </a:ext>
              </a:extLst>
            </p:cNvPr>
            <p:cNvSpPr/>
            <p:nvPr/>
          </p:nvSpPr>
          <p:spPr>
            <a:xfrm>
              <a:off x="7024083" y="3034535"/>
              <a:ext cx="223764" cy="499242"/>
            </a:xfrm>
            <a:custGeom>
              <a:avLst/>
              <a:gdLst>
                <a:gd name="connsiteX0" fmla="*/ 592 w 180580"/>
                <a:gd name="connsiteY0" fmla="*/ 10729 h 402894"/>
                <a:gd name="connsiteX1" fmla="*/ 4688 w 180580"/>
                <a:gd name="connsiteY1" fmla="*/ 633 h 402894"/>
                <a:gd name="connsiteX2" fmla="*/ 14785 w 180580"/>
                <a:gd name="connsiteY2" fmla="*/ 4728 h 402894"/>
                <a:gd name="connsiteX3" fmla="*/ 179948 w 180580"/>
                <a:gd name="connsiteY3" fmla="*/ 392205 h 402894"/>
                <a:gd name="connsiteX4" fmla="*/ 175852 w 180580"/>
                <a:gd name="connsiteY4" fmla="*/ 402302 h 402894"/>
                <a:gd name="connsiteX5" fmla="*/ 165756 w 180580"/>
                <a:gd name="connsiteY5" fmla="*/ 398206 h 402894"/>
                <a:gd name="connsiteX6" fmla="*/ 592 w 180580"/>
                <a:gd name="connsiteY6" fmla="*/ 10729 h 4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580" h="402894">
                  <a:moveTo>
                    <a:pt x="592" y="10729"/>
                  </a:moveTo>
                  <a:cubicBezTo>
                    <a:pt x="-1027" y="6824"/>
                    <a:pt x="783" y="2252"/>
                    <a:pt x="4688" y="633"/>
                  </a:cubicBezTo>
                  <a:cubicBezTo>
                    <a:pt x="8593" y="-1082"/>
                    <a:pt x="13165" y="823"/>
                    <a:pt x="14785" y="4728"/>
                  </a:cubicBezTo>
                  <a:lnTo>
                    <a:pt x="179948" y="392205"/>
                  </a:lnTo>
                  <a:cubicBezTo>
                    <a:pt x="181663" y="396111"/>
                    <a:pt x="179758" y="400683"/>
                    <a:pt x="175852" y="402302"/>
                  </a:cubicBezTo>
                  <a:cubicBezTo>
                    <a:pt x="171947" y="403921"/>
                    <a:pt x="167375" y="402111"/>
                    <a:pt x="165756" y="398206"/>
                  </a:cubicBezTo>
                  <a:lnTo>
                    <a:pt x="592" y="10729"/>
                  </a:lnTo>
                  <a:close/>
                </a:path>
              </a:pathLst>
            </a:custGeom>
            <a:solidFill>
              <a:srgbClr val="3C1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CE229C5-C348-C223-D8F8-C67D79BAE17D}"/>
                </a:ext>
              </a:extLst>
            </p:cNvPr>
            <p:cNvSpPr/>
            <p:nvPr/>
          </p:nvSpPr>
          <p:spPr>
            <a:xfrm>
              <a:off x="7054538" y="2983442"/>
              <a:ext cx="85146" cy="105003"/>
            </a:xfrm>
            <a:custGeom>
              <a:avLst/>
              <a:gdLst>
                <a:gd name="connsiteX0" fmla="*/ 875 w 68714"/>
                <a:gd name="connsiteY0" fmla="*/ 77489 h 84739"/>
                <a:gd name="connsiteX1" fmla="*/ 18 w 68714"/>
                <a:gd name="connsiteY1" fmla="*/ 74726 h 84739"/>
                <a:gd name="connsiteX2" fmla="*/ 32403 w 68714"/>
                <a:gd name="connsiteY2" fmla="*/ 3956 h 84739"/>
                <a:gd name="connsiteX3" fmla="*/ 21449 w 68714"/>
                <a:gd name="connsiteY3" fmla="*/ 62153 h 84739"/>
                <a:gd name="connsiteX4" fmla="*/ 67550 w 68714"/>
                <a:gd name="connsiteY4" fmla="*/ 61677 h 84739"/>
                <a:gd name="connsiteX5" fmla="*/ 3542 w 68714"/>
                <a:gd name="connsiteY5" fmla="*/ 83775 h 84739"/>
                <a:gd name="connsiteX6" fmla="*/ 113 w 68714"/>
                <a:gd name="connsiteY6" fmla="*/ 79584 h 84739"/>
                <a:gd name="connsiteX7" fmla="*/ 875 w 68714"/>
                <a:gd name="connsiteY7" fmla="*/ 77489 h 84739"/>
                <a:gd name="connsiteX8" fmla="*/ 875 w 68714"/>
                <a:gd name="connsiteY8" fmla="*/ 77489 h 84739"/>
                <a:gd name="connsiteX9" fmla="*/ 26878 w 68714"/>
                <a:gd name="connsiteY9" fmla="*/ 9385 h 84739"/>
                <a:gd name="connsiteX10" fmla="*/ 8495 w 68714"/>
                <a:gd name="connsiteY10" fmla="*/ 67773 h 84739"/>
                <a:gd name="connsiteX11" fmla="*/ 26878 w 68714"/>
                <a:gd name="connsiteY11" fmla="*/ 9385 h 84739"/>
                <a:gd name="connsiteX12" fmla="*/ 26878 w 68714"/>
                <a:gd name="connsiteY12" fmla="*/ 9385 h 84739"/>
                <a:gd name="connsiteX13" fmla="*/ 60311 w 68714"/>
                <a:gd name="connsiteY13" fmla="*/ 64344 h 84739"/>
                <a:gd name="connsiteX14" fmla="*/ 13067 w 68714"/>
                <a:gd name="connsiteY14" fmla="*/ 76727 h 84739"/>
                <a:gd name="connsiteX15" fmla="*/ 60311 w 68714"/>
                <a:gd name="connsiteY15" fmla="*/ 64344 h 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714" h="84739">
                  <a:moveTo>
                    <a:pt x="875" y="77489"/>
                  </a:moveTo>
                  <a:cubicBezTo>
                    <a:pt x="208" y="76727"/>
                    <a:pt x="-77" y="75774"/>
                    <a:pt x="18" y="74726"/>
                  </a:cubicBezTo>
                  <a:cubicBezTo>
                    <a:pt x="18" y="74441"/>
                    <a:pt x="8209" y="-20238"/>
                    <a:pt x="32403" y="3956"/>
                  </a:cubicBezTo>
                  <a:cubicBezTo>
                    <a:pt x="45643" y="17195"/>
                    <a:pt x="32593" y="44342"/>
                    <a:pt x="21449" y="62153"/>
                  </a:cubicBezTo>
                  <a:cubicBezTo>
                    <a:pt x="37737" y="52628"/>
                    <a:pt x="60692" y="43389"/>
                    <a:pt x="67550" y="61677"/>
                  </a:cubicBezTo>
                  <a:cubicBezTo>
                    <a:pt x="78885" y="91776"/>
                    <a:pt x="3733" y="83775"/>
                    <a:pt x="3542" y="83775"/>
                  </a:cubicBezTo>
                  <a:cubicBezTo>
                    <a:pt x="1447" y="83585"/>
                    <a:pt x="-77" y="81680"/>
                    <a:pt x="113" y="79584"/>
                  </a:cubicBezTo>
                  <a:cubicBezTo>
                    <a:pt x="113" y="78727"/>
                    <a:pt x="399" y="78060"/>
                    <a:pt x="875" y="77489"/>
                  </a:cubicBezTo>
                  <a:lnTo>
                    <a:pt x="875" y="77489"/>
                  </a:lnTo>
                  <a:close/>
                  <a:moveTo>
                    <a:pt x="26878" y="9385"/>
                  </a:moveTo>
                  <a:cubicBezTo>
                    <a:pt x="16877" y="-616"/>
                    <a:pt x="10495" y="48437"/>
                    <a:pt x="8495" y="67773"/>
                  </a:cubicBezTo>
                  <a:cubicBezTo>
                    <a:pt x="18496" y="53771"/>
                    <a:pt x="39070" y="21672"/>
                    <a:pt x="26878" y="9385"/>
                  </a:cubicBezTo>
                  <a:lnTo>
                    <a:pt x="26878" y="9385"/>
                  </a:lnTo>
                  <a:close/>
                  <a:moveTo>
                    <a:pt x="60311" y="64344"/>
                  </a:moveTo>
                  <a:cubicBezTo>
                    <a:pt x="54406" y="48723"/>
                    <a:pt x="24211" y="68630"/>
                    <a:pt x="13067" y="76727"/>
                  </a:cubicBezTo>
                  <a:cubicBezTo>
                    <a:pt x="30022" y="77870"/>
                    <a:pt x="65550" y="78441"/>
                    <a:pt x="60311" y="64344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6791042-D35E-B9E2-7B59-E21CC334F43C}"/>
                </a:ext>
              </a:extLst>
            </p:cNvPr>
            <p:cNvSpPr/>
            <p:nvPr/>
          </p:nvSpPr>
          <p:spPr>
            <a:xfrm>
              <a:off x="7038739" y="3073784"/>
              <a:ext cx="25747" cy="28007"/>
            </a:xfrm>
            <a:custGeom>
              <a:avLst/>
              <a:gdLst>
                <a:gd name="connsiteX0" fmla="*/ 13244 w 20778"/>
                <a:gd name="connsiteY0" fmla="*/ 2582 h 22602"/>
                <a:gd name="connsiteX1" fmla="*/ 18197 w 20778"/>
                <a:gd name="connsiteY1" fmla="*/ 200 h 22602"/>
                <a:gd name="connsiteX2" fmla="*/ 20578 w 20778"/>
                <a:gd name="connsiteY2" fmla="*/ 5154 h 22602"/>
                <a:gd name="connsiteX3" fmla="*/ 3624 w 20778"/>
                <a:gd name="connsiteY3" fmla="*/ 22584 h 22602"/>
                <a:gd name="connsiteX4" fmla="*/ 4 w 20778"/>
                <a:gd name="connsiteY4" fmla="*/ 18488 h 22602"/>
                <a:gd name="connsiteX5" fmla="*/ 4100 w 20778"/>
                <a:gd name="connsiteY5" fmla="*/ 14869 h 22602"/>
                <a:gd name="connsiteX6" fmla="*/ 13244 w 20778"/>
                <a:gd name="connsiteY6" fmla="*/ 2582 h 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78" h="22602">
                  <a:moveTo>
                    <a:pt x="13244" y="2582"/>
                  </a:moveTo>
                  <a:cubicBezTo>
                    <a:pt x="13910" y="581"/>
                    <a:pt x="16101" y="-466"/>
                    <a:pt x="18197" y="200"/>
                  </a:cubicBezTo>
                  <a:cubicBezTo>
                    <a:pt x="20197" y="867"/>
                    <a:pt x="21245" y="3058"/>
                    <a:pt x="20578" y="5154"/>
                  </a:cubicBezTo>
                  <a:cubicBezTo>
                    <a:pt x="20578" y="5249"/>
                    <a:pt x="14196" y="23251"/>
                    <a:pt x="3624" y="22584"/>
                  </a:cubicBezTo>
                  <a:cubicBezTo>
                    <a:pt x="1528" y="22489"/>
                    <a:pt x="-91" y="20584"/>
                    <a:pt x="4" y="18488"/>
                  </a:cubicBezTo>
                  <a:cubicBezTo>
                    <a:pt x="99" y="16393"/>
                    <a:pt x="2004" y="14774"/>
                    <a:pt x="4100" y="14869"/>
                  </a:cubicBezTo>
                  <a:cubicBezTo>
                    <a:pt x="8862" y="15155"/>
                    <a:pt x="13244" y="2582"/>
                    <a:pt x="13244" y="2582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8FF50AD-38D2-B3C7-B568-D2A6C0AE0BC8}"/>
                </a:ext>
              </a:extLst>
            </p:cNvPr>
            <p:cNvSpPr/>
            <p:nvPr/>
          </p:nvSpPr>
          <p:spPr>
            <a:xfrm>
              <a:off x="7037420" y="3074330"/>
              <a:ext cx="29353" cy="19794"/>
            </a:xfrm>
            <a:custGeom>
              <a:avLst/>
              <a:gdLst>
                <a:gd name="connsiteX0" fmla="*/ 16309 w 23688"/>
                <a:gd name="connsiteY0" fmla="*/ 2331 h 15974"/>
                <a:gd name="connsiteX1" fmla="*/ 21358 w 23688"/>
                <a:gd name="connsiteY1" fmla="*/ 331 h 15974"/>
                <a:gd name="connsiteX2" fmla="*/ 23358 w 23688"/>
                <a:gd name="connsiteY2" fmla="*/ 5379 h 15974"/>
                <a:gd name="connsiteX3" fmla="*/ 1927 w 23688"/>
                <a:gd name="connsiteY3" fmla="*/ 13571 h 15974"/>
                <a:gd name="connsiteX4" fmla="*/ 498 w 23688"/>
                <a:gd name="connsiteY4" fmla="*/ 8332 h 15974"/>
                <a:gd name="connsiteX5" fmla="*/ 5737 w 23688"/>
                <a:gd name="connsiteY5" fmla="*/ 6903 h 15974"/>
                <a:gd name="connsiteX6" fmla="*/ 16309 w 23688"/>
                <a:gd name="connsiteY6" fmla="*/ 2331 h 1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88" h="15974">
                  <a:moveTo>
                    <a:pt x="16309" y="2331"/>
                  </a:moveTo>
                  <a:cubicBezTo>
                    <a:pt x="17167" y="331"/>
                    <a:pt x="19453" y="-526"/>
                    <a:pt x="21358" y="331"/>
                  </a:cubicBezTo>
                  <a:cubicBezTo>
                    <a:pt x="23358" y="1188"/>
                    <a:pt x="24215" y="3474"/>
                    <a:pt x="23358" y="5379"/>
                  </a:cubicBezTo>
                  <a:cubicBezTo>
                    <a:pt x="23358" y="5379"/>
                    <a:pt x="16405" y="22048"/>
                    <a:pt x="1927" y="13571"/>
                  </a:cubicBezTo>
                  <a:cubicBezTo>
                    <a:pt x="117" y="12523"/>
                    <a:pt x="-550" y="10142"/>
                    <a:pt x="498" y="8332"/>
                  </a:cubicBezTo>
                  <a:cubicBezTo>
                    <a:pt x="1546" y="6522"/>
                    <a:pt x="3927" y="5856"/>
                    <a:pt x="5737" y="6903"/>
                  </a:cubicBezTo>
                  <a:cubicBezTo>
                    <a:pt x="12785" y="10904"/>
                    <a:pt x="16309" y="2331"/>
                    <a:pt x="16309" y="2331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83" name="图形 98">
              <a:extLst>
                <a:ext uri="{FF2B5EF4-FFF2-40B4-BE49-F238E27FC236}">
                  <a16:creationId xmlns:a16="http://schemas.microsoft.com/office/drawing/2014/main" id="{C9FBAC07-AB5E-CE29-C036-15BFF2BF9A1B}"/>
                </a:ext>
              </a:extLst>
            </p:cNvPr>
            <p:cNvGrpSpPr/>
            <p:nvPr/>
          </p:nvGrpSpPr>
          <p:grpSpPr>
            <a:xfrm>
              <a:off x="7029468" y="3158059"/>
              <a:ext cx="170559" cy="225782"/>
              <a:chOff x="353606" y="705604"/>
              <a:chExt cx="137643" cy="182209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FE3B056-514C-E21E-0347-A4BF6DFBB471}"/>
                  </a:ext>
                </a:extLst>
              </p:cNvPr>
              <p:cNvSpPr/>
              <p:nvPr/>
            </p:nvSpPr>
            <p:spPr>
              <a:xfrm>
                <a:off x="353606" y="705604"/>
                <a:ext cx="132567" cy="182209"/>
              </a:xfrm>
              <a:custGeom>
                <a:avLst/>
                <a:gdLst>
                  <a:gd name="connsiteX0" fmla="*/ 129596 w 132567"/>
                  <a:gd name="connsiteY0" fmla="*/ 141263 h 182209"/>
                  <a:gd name="connsiteX1" fmla="*/ 56 w 132567"/>
                  <a:gd name="connsiteY1" fmla="*/ 60777 h 182209"/>
                  <a:gd name="connsiteX2" fmla="*/ 52063 w 132567"/>
                  <a:gd name="connsiteY2" fmla="*/ 8 h 182209"/>
                  <a:gd name="connsiteX3" fmla="*/ 129596 w 132567"/>
                  <a:gd name="connsiteY3" fmla="*/ 141263 h 18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67" h="182209">
                    <a:moveTo>
                      <a:pt x="129596" y="141263"/>
                    </a:moveTo>
                    <a:cubicBezTo>
                      <a:pt x="111213" y="217559"/>
                      <a:pt x="-2896" y="185269"/>
                      <a:pt x="56" y="60777"/>
                    </a:cubicBezTo>
                    <a:cubicBezTo>
                      <a:pt x="1009" y="21058"/>
                      <a:pt x="27012" y="484"/>
                      <a:pt x="52063" y="8"/>
                    </a:cubicBezTo>
                    <a:cubicBezTo>
                      <a:pt x="111975" y="-945"/>
                      <a:pt x="142646" y="86971"/>
                      <a:pt x="129596" y="141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5" name="图形 98">
                <a:extLst>
                  <a:ext uri="{FF2B5EF4-FFF2-40B4-BE49-F238E27FC236}">
                    <a16:creationId xmlns:a16="http://schemas.microsoft.com/office/drawing/2014/main" id="{07D38FF5-C71F-0F17-8976-1BCF8B87BF32}"/>
                  </a:ext>
                </a:extLst>
              </p:cNvPr>
              <p:cNvGrpSpPr/>
              <p:nvPr/>
            </p:nvGrpSpPr>
            <p:grpSpPr>
              <a:xfrm>
                <a:off x="399900" y="733156"/>
                <a:ext cx="91350" cy="98471"/>
                <a:chOff x="399900" y="733156"/>
                <a:chExt cx="91350" cy="98471"/>
              </a:xfrm>
              <a:solidFill>
                <a:srgbClr val="DBC2AA"/>
              </a:solidFill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624DB847-FE99-E972-9692-B530BD4DDD87}"/>
                    </a:ext>
                  </a:extLst>
                </p:cNvPr>
                <p:cNvSpPr/>
                <p:nvPr/>
              </p:nvSpPr>
              <p:spPr>
                <a:xfrm>
                  <a:off x="413664" y="770852"/>
                  <a:ext cx="71302" cy="24586"/>
                </a:xfrm>
                <a:custGeom>
                  <a:avLst/>
                  <a:gdLst>
                    <a:gd name="connsiteX0" fmla="*/ 8389 w 71302"/>
                    <a:gd name="connsiteY0" fmla="*/ 23437 h 24586"/>
                    <a:gd name="connsiteX1" fmla="*/ 1150 w 71302"/>
                    <a:gd name="connsiteY1" fmla="*/ 22675 h 24586"/>
                    <a:gd name="connsiteX2" fmla="*/ 1912 w 71302"/>
                    <a:gd name="connsiteY2" fmla="*/ 15436 h 24586"/>
                    <a:gd name="connsiteX3" fmla="*/ 31820 w 71302"/>
                    <a:gd name="connsiteY3" fmla="*/ 2197 h 24586"/>
                    <a:gd name="connsiteX4" fmla="*/ 66872 w 71302"/>
                    <a:gd name="connsiteY4" fmla="*/ 1054 h 24586"/>
                    <a:gd name="connsiteX5" fmla="*/ 71254 w 71302"/>
                    <a:gd name="connsiteY5" fmla="*/ 6864 h 24586"/>
                    <a:gd name="connsiteX6" fmla="*/ 65443 w 71302"/>
                    <a:gd name="connsiteY6" fmla="*/ 11245 h 24586"/>
                    <a:gd name="connsiteX7" fmla="*/ 34011 w 71302"/>
                    <a:gd name="connsiteY7" fmla="*/ 12293 h 24586"/>
                    <a:gd name="connsiteX8" fmla="*/ 8389 w 71302"/>
                    <a:gd name="connsiteY8" fmla="*/ 23437 h 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02" h="24586">
                      <a:moveTo>
                        <a:pt x="8389" y="23437"/>
                      </a:moveTo>
                      <a:cubicBezTo>
                        <a:pt x="6198" y="25247"/>
                        <a:pt x="2959" y="24866"/>
                        <a:pt x="1150" y="22675"/>
                      </a:cubicBezTo>
                      <a:cubicBezTo>
                        <a:pt x="-660" y="20485"/>
                        <a:pt x="-279" y="17246"/>
                        <a:pt x="1912" y="15436"/>
                      </a:cubicBezTo>
                      <a:cubicBezTo>
                        <a:pt x="8293" y="10293"/>
                        <a:pt x="18771" y="5054"/>
                        <a:pt x="31820" y="2197"/>
                      </a:cubicBezTo>
                      <a:cubicBezTo>
                        <a:pt x="42107" y="6"/>
                        <a:pt x="54109" y="-851"/>
                        <a:pt x="66872" y="1054"/>
                      </a:cubicBezTo>
                      <a:cubicBezTo>
                        <a:pt x="69730" y="1435"/>
                        <a:pt x="71635" y="4102"/>
                        <a:pt x="71254" y="6864"/>
                      </a:cubicBezTo>
                      <a:cubicBezTo>
                        <a:pt x="70873" y="9721"/>
                        <a:pt x="68206" y="11626"/>
                        <a:pt x="65443" y="11245"/>
                      </a:cubicBezTo>
                      <a:cubicBezTo>
                        <a:pt x="53918" y="9626"/>
                        <a:pt x="43250" y="10293"/>
                        <a:pt x="34011" y="12293"/>
                      </a:cubicBezTo>
                      <a:cubicBezTo>
                        <a:pt x="22676" y="14770"/>
                        <a:pt x="13627" y="19151"/>
                        <a:pt x="8389" y="2343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96A28F47-F1FD-6751-08ED-CFCFA2A475ED}"/>
                    </a:ext>
                  </a:extLst>
                </p:cNvPr>
                <p:cNvSpPr/>
                <p:nvPr/>
              </p:nvSpPr>
              <p:spPr>
                <a:xfrm>
                  <a:off x="428697" y="812730"/>
                  <a:ext cx="62553" cy="18898"/>
                </a:xfrm>
                <a:custGeom>
                  <a:avLst/>
                  <a:gdLst>
                    <a:gd name="connsiteX0" fmla="*/ 7833 w 62553"/>
                    <a:gd name="connsiteY0" fmla="*/ 18136 h 18898"/>
                    <a:gd name="connsiteX1" fmla="*/ 785 w 62553"/>
                    <a:gd name="connsiteY1" fmla="*/ 16421 h 18898"/>
                    <a:gd name="connsiteX2" fmla="*/ 2499 w 62553"/>
                    <a:gd name="connsiteY2" fmla="*/ 9373 h 18898"/>
                    <a:gd name="connsiteX3" fmla="*/ 28502 w 62553"/>
                    <a:gd name="connsiteY3" fmla="*/ 1181 h 18898"/>
                    <a:gd name="connsiteX4" fmla="*/ 58030 w 62553"/>
                    <a:gd name="connsiteY4" fmla="*/ 800 h 18898"/>
                    <a:gd name="connsiteX5" fmla="*/ 62507 w 62553"/>
                    <a:gd name="connsiteY5" fmla="*/ 6515 h 18898"/>
                    <a:gd name="connsiteX6" fmla="*/ 56792 w 62553"/>
                    <a:gd name="connsiteY6" fmla="*/ 10992 h 18898"/>
                    <a:gd name="connsiteX7" fmla="*/ 30026 w 62553"/>
                    <a:gd name="connsiteY7" fmla="*/ 11278 h 18898"/>
                    <a:gd name="connsiteX8" fmla="*/ 30026 w 62553"/>
                    <a:gd name="connsiteY8" fmla="*/ 11278 h 18898"/>
                    <a:gd name="connsiteX9" fmla="*/ 7833 w 62553"/>
                    <a:gd name="connsiteY9" fmla="*/ 18136 h 18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553" h="18898">
                      <a:moveTo>
                        <a:pt x="7833" y="18136"/>
                      </a:moveTo>
                      <a:cubicBezTo>
                        <a:pt x="5452" y="19660"/>
                        <a:pt x="2213" y="18802"/>
                        <a:pt x="785" y="16421"/>
                      </a:cubicBezTo>
                      <a:cubicBezTo>
                        <a:pt x="-739" y="14040"/>
                        <a:pt x="23" y="10801"/>
                        <a:pt x="2499" y="9373"/>
                      </a:cubicBezTo>
                      <a:cubicBezTo>
                        <a:pt x="5357" y="7658"/>
                        <a:pt x="14691" y="3277"/>
                        <a:pt x="28502" y="1181"/>
                      </a:cubicBezTo>
                      <a:cubicBezTo>
                        <a:pt x="36789" y="-57"/>
                        <a:pt x="46695" y="-533"/>
                        <a:pt x="58030" y="800"/>
                      </a:cubicBezTo>
                      <a:cubicBezTo>
                        <a:pt x="60887" y="1086"/>
                        <a:pt x="62888" y="3658"/>
                        <a:pt x="62507" y="6515"/>
                      </a:cubicBezTo>
                      <a:cubicBezTo>
                        <a:pt x="62126" y="9373"/>
                        <a:pt x="59649" y="11373"/>
                        <a:pt x="56792" y="10992"/>
                      </a:cubicBezTo>
                      <a:cubicBezTo>
                        <a:pt x="46505" y="9754"/>
                        <a:pt x="37456" y="10135"/>
                        <a:pt x="30026" y="11278"/>
                      </a:cubicBezTo>
                      <a:lnTo>
                        <a:pt x="30026" y="11278"/>
                      </a:lnTo>
                      <a:cubicBezTo>
                        <a:pt x="17930" y="13183"/>
                        <a:pt x="10214" y="16707"/>
                        <a:pt x="7833" y="1813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EC0E6D4-4D6A-AA54-D804-D32635169BAC}"/>
                    </a:ext>
                  </a:extLst>
                </p:cNvPr>
                <p:cNvSpPr/>
                <p:nvPr/>
              </p:nvSpPr>
              <p:spPr>
                <a:xfrm>
                  <a:off x="399900" y="733156"/>
                  <a:ext cx="67503" cy="23182"/>
                </a:xfrm>
                <a:custGeom>
                  <a:avLst/>
                  <a:gdLst>
                    <a:gd name="connsiteX0" fmla="*/ 7960 w 67503"/>
                    <a:gd name="connsiteY0" fmla="*/ 22366 h 23182"/>
                    <a:gd name="connsiteX1" fmla="*/ 816 w 67503"/>
                    <a:gd name="connsiteY1" fmla="*/ 20842 h 23182"/>
                    <a:gd name="connsiteX2" fmla="*/ 2340 w 67503"/>
                    <a:gd name="connsiteY2" fmla="*/ 13698 h 23182"/>
                    <a:gd name="connsiteX3" fmla="*/ 23010 w 67503"/>
                    <a:gd name="connsiteY3" fmla="*/ 4173 h 23182"/>
                    <a:gd name="connsiteX4" fmla="*/ 62729 w 67503"/>
                    <a:gd name="connsiteY4" fmla="*/ 459 h 23182"/>
                    <a:gd name="connsiteX5" fmla="*/ 67491 w 67503"/>
                    <a:gd name="connsiteY5" fmla="*/ 5983 h 23182"/>
                    <a:gd name="connsiteX6" fmla="*/ 61967 w 67503"/>
                    <a:gd name="connsiteY6" fmla="*/ 10650 h 23182"/>
                    <a:gd name="connsiteX7" fmla="*/ 26058 w 67503"/>
                    <a:gd name="connsiteY7" fmla="*/ 13984 h 23182"/>
                    <a:gd name="connsiteX8" fmla="*/ 7960 w 67503"/>
                    <a:gd name="connsiteY8" fmla="*/ 22366 h 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503" h="23182">
                      <a:moveTo>
                        <a:pt x="7960" y="22366"/>
                      </a:moveTo>
                      <a:cubicBezTo>
                        <a:pt x="5579" y="23890"/>
                        <a:pt x="2436" y="23223"/>
                        <a:pt x="816" y="20842"/>
                      </a:cubicBezTo>
                      <a:cubicBezTo>
                        <a:pt x="-708" y="18461"/>
                        <a:pt x="-41" y="15318"/>
                        <a:pt x="2340" y="13698"/>
                      </a:cubicBezTo>
                      <a:cubicBezTo>
                        <a:pt x="6055" y="11317"/>
                        <a:pt x="12913" y="7221"/>
                        <a:pt x="23010" y="4173"/>
                      </a:cubicBezTo>
                      <a:cubicBezTo>
                        <a:pt x="33011" y="1125"/>
                        <a:pt x="46251" y="-970"/>
                        <a:pt x="62729" y="459"/>
                      </a:cubicBezTo>
                      <a:cubicBezTo>
                        <a:pt x="65586" y="649"/>
                        <a:pt x="67682" y="3221"/>
                        <a:pt x="67491" y="5983"/>
                      </a:cubicBezTo>
                      <a:cubicBezTo>
                        <a:pt x="67206" y="8841"/>
                        <a:pt x="64729" y="10936"/>
                        <a:pt x="61967" y="10650"/>
                      </a:cubicBezTo>
                      <a:cubicBezTo>
                        <a:pt x="47013" y="9412"/>
                        <a:pt x="35011" y="11222"/>
                        <a:pt x="26058" y="13984"/>
                      </a:cubicBezTo>
                      <a:cubicBezTo>
                        <a:pt x="17199" y="16842"/>
                        <a:pt x="11199" y="20366"/>
                        <a:pt x="7960" y="2236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F47559D-4BBB-6B43-3B93-127A90E4E0E5}"/>
              </a:ext>
            </a:extLst>
          </p:cNvPr>
          <p:cNvSpPr/>
          <p:nvPr/>
        </p:nvSpPr>
        <p:spPr>
          <a:xfrm>
            <a:off x="5090396" y="1032271"/>
            <a:ext cx="1061642" cy="7227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16000">
                <a:schemeClr val="bg1">
                  <a:alpha val="0"/>
                </a:schemeClr>
              </a:gs>
              <a:gs pos="100000">
                <a:srgbClr val="F7DEA2"/>
              </a:gs>
            </a:gsLst>
            <a:lin ang="1890000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46143A5-0E4D-5213-C0D6-5F3D9A9D5FA0}"/>
              </a:ext>
            </a:extLst>
          </p:cNvPr>
          <p:cNvSpPr/>
          <p:nvPr/>
        </p:nvSpPr>
        <p:spPr>
          <a:xfrm>
            <a:off x="3290930" y="238556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88000">
                <a:schemeClr val="bg1">
                  <a:alpha val="0"/>
                </a:schemeClr>
              </a:gs>
              <a:gs pos="0">
                <a:srgbClr val="F7DEA2"/>
              </a:gs>
            </a:gsLst>
            <a:lin ang="1890000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324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椭圆 135">
            <a:extLst>
              <a:ext uri="{FF2B5EF4-FFF2-40B4-BE49-F238E27FC236}">
                <a16:creationId xmlns:a16="http://schemas.microsoft.com/office/drawing/2014/main" id="{17412F4B-3EF1-18E5-EADE-731E6F466283}"/>
              </a:ext>
            </a:extLst>
          </p:cNvPr>
          <p:cNvSpPr/>
          <p:nvPr/>
        </p:nvSpPr>
        <p:spPr>
          <a:xfrm>
            <a:off x="558059" y="915987"/>
            <a:ext cx="3945656" cy="328495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  <a:effectLst>
            <a:softEdge rad="419100"/>
          </a:effectLst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02C769B0-B034-68D7-1FE2-A7D2E8F74A30}"/>
              </a:ext>
            </a:extLst>
          </p:cNvPr>
          <p:cNvSpPr/>
          <p:nvPr/>
        </p:nvSpPr>
        <p:spPr>
          <a:xfrm>
            <a:off x="628746" y="2993591"/>
            <a:ext cx="1349949" cy="918979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>
            <a:gsLst>
              <a:gs pos="80000">
                <a:schemeClr val="bg1"/>
              </a:gs>
              <a:gs pos="45000">
                <a:srgbClr val="F7DEA2">
                  <a:alpha val="0"/>
                </a:srgbClr>
              </a:gs>
            </a:gsLst>
            <a:lin ang="7800000" scaled="0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51011EFF-A75A-7713-8C5B-4FB4A5031FC4}"/>
              </a:ext>
            </a:extLst>
          </p:cNvPr>
          <p:cNvSpPr/>
          <p:nvPr/>
        </p:nvSpPr>
        <p:spPr>
          <a:xfrm>
            <a:off x="2530093" y="910039"/>
            <a:ext cx="1903702" cy="1295947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77000">
                <a:srgbClr val="F7DEA2">
                  <a:alpha val="0"/>
                </a:srgbClr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01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2F30792-157F-20C6-0F87-9BBB9E9B18C2}"/>
              </a:ext>
            </a:extLst>
          </p:cNvPr>
          <p:cNvCxnSpPr/>
          <p:nvPr/>
        </p:nvCxnSpPr>
        <p:spPr>
          <a:xfrm>
            <a:off x="4603121" y="2067694"/>
            <a:ext cx="3319180" cy="0"/>
          </a:xfrm>
          <a:prstGeom prst="line">
            <a:avLst/>
          </a:prstGeom>
          <a:noFill/>
          <a:ln w="9525" cap="flat" cmpd="sng" algn="ctr">
            <a:solidFill>
              <a:srgbClr val="F7DEA2"/>
            </a:solidFill>
            <a:prstDash val="dash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60ABE58-B6ED-C0D1-2154-407E7B443EC2}"/>
              </a:ext>
            </a:extLst>
          </p:cNvPr>
          <p:cNvCxnSpPr/>
          <p:nvPr/>
        </p:nvCxnSpPr>
        <p:spPr>
          <a:xfrm>
            <a:off x="4602510" y="3147814"/>
            <a:ext cx="3319791" cy="0"/>
          </a:xfrm>
          <a:prstGeom prst="line">
            <a:avLst/>
          </a:prstGeom>
          <a:noFill/>
          <a:ln w="9525" cap="flat" cmpd="sng" algn="ctr">
            <a:solidFill>
              <a:srgbClr val="F7DEA2"/>
            </a:solidFill>
            <a:prstDash val="dash"/>
          </a:ln>
          <a:effectLst/>
        </p:spPr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D586C9F-DE20-6770-90AA-FF54B50BB191}"/>
              </a:ext>
            </a:extLst>
          </p:cNvPr>
          <p:cNvGrpSpPr/>
          <p:nvPr/>
        </p:nvGrpSpPr>
        <p:grpSpPr>
          <a:xfrm>
            <a:off x="4561309" y="1313548"/>
            <a:ext cx="599448" cy="599448"/>
            <a:chOff x="4955424" y="1457564"/>
            <a:chExt cx="599448" cy="599448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8466287-1B4D-69CA-689E-E77FFA104158}"/>
                </a:ext>
              </a:extLst>
            </p:cNvPr>
            <p:cNvSpPr/>
            <p:nvPr/>
          </p:nvSpPr>
          <p:spPr>
            <a:xfrm>
              <a:off x="4955424" y="1457564"/>
              <a:ext cx="599448" cy="59944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BC5BC602-A0D6-DD6F-2210-AFB9360823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0341" y="1644432"/>
              <a:ext cx="289613" cy="227488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rgbClr val="CC2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6987A79-D559-4A6D-901F-F071D5F45D62}"/>
              </a:ext>
            </a:extLst>
          </p:cNvPr>
          <p:cNvGrpSpPr/>
          <p:nvPr/>
        </p:nvGrpSpPr>
        <p:grpSpPr>
          <a:xfrm>
            <a:off x="4576739" y="2308644"/>
            <a:ext cx="599448" cy="599448"/>
            <a:chOff x="4970854" y="2513407"/>
            <a:chExt cx="599448" cy="59944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AFC113C-1979-6E88-D869-348D51F65630}"/>
                </a:ext>
              </a:extLst>
            </p:cNvPr>
            <p:cNvSpPr/>
            <p:nvPr/>
          </p:nvSpPr>
          <p:spPr>
            <a:xfrm>
              <a:off x="4970854" y="2513407"/>
              <a:ext cx="599448" cy="59944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403EB962-BF05-85BD-918E-E2151957AE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0341" y="2641777"/>
              <a:ext cx="289614" cy="309707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rgbClr val="CC2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2216598-9ACC-2D68-7C2B-BFAEB84060D9}"/>
              </a:ext>
            </a:extLst>
          </p:cNvPr>
          <p:cNvGrpSpPr/>
          <p:nvPr/>
        </p:nvGrpSpPr>
        <p:grpSpPr>
          <a:xfrm>
            <a:off x="4594494" y="3271733"/>
            <a:ext cx="599448" cy="599448"/>
            <a:chOff x="4988609" y="3551062"/>
            <a:chExt cx="599448" cy="599448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D41EE73-4564-3D0B-3A33-B6A4C7C0F967}"/>
                </a:ext>
              </a:extLst>
            </p:cNvPr>
            <p:cNvSpPr/>
            <p:nvPr/>
          </p:nvSpPr>
          <p:spPr>
            <a:xfrm>
              <a:off x="4988609" y="3551062"/>
              <a:ext cx="599448" cy="59944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F2D96A47-057D-379D-02F6-4E69F4CDDB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0570" y="3710860"/>
              <a:ext cx="295526" cy="279852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rgbClr val="CC2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D20F03E-E572-CE77-F361-DAD2D42F151B}"/>
              </a:ext>
            </a:extLst>
          </p:cNvPr>
          <p:cNvGrpSpPr/>
          <p:nvPr/>
        </p:nvGrpSpPr>
        <p:grpSpPr>
          <a:xfrm>
            <a:off x="925115" y="1053686"/>
            <a:ext cx="3182348" cy="3708812"/>
            <a:chOff x="2365012" y="2518310"/>
            <a:chExt cx="1209103" cy="1409128"/>
          </a:xfrm>
        </p:grpSpPr>
        <p:grpSp>
          <p:nvGrpSpPr>
            <p:cNvPr id="79" name="图形 175">
              <a:extLst>
                <a:ext uri="{FF2B5EF4-FFF2-40B4-BE49-F238E27FC236}">
                  <a16:creationId xmlns:a16="http://schemas.microsoft.com/office/drawing/2014/main" id="{28D36263-2F1F-A954-43AF-40264FC71C8B}"/>
                </a:ext>
              </a:extLst>
            </p:cNvPr>
            <p:cNvGrpSpPr/>
            <p:nvPr/>
          </p:nvGrpSpPr>
          <p:grpSpPr>
            <a:xfrm>
              <a:off x="2365012" y="2518310"/>
              <a:ext cx="1209103" cy="1409128"/>
              <a:chOff x="172021" y="1616678"/>
              <a:chExt cx="1209103" cy="1409128"/>
            </a:xfrm>
          </p:grpSpPr>
          <p:grpSp>
            <p:nvGrpSpPr>
              <p:cNvPr id="81" name="图形 175">
                <a:extLst>
                  <a:ext uri="{FF2B5EF4-FFF2-40B4-BE49-F238E27FC236}">
                    <a16:creationId xmlns:a16="http://schemas.microsoft.com/office/drawing/2014/main" id="{DB0F9906-3D32-2BFC-C125-DBC2D10B83F0}"/>
                  </a:ext>
                </a:extLst>
              </p:cNvPr>
              <p:cNvGrpSpPr/>
              <p:nvPr/>
            </p:nvGrpSpPr>
            <p:grpSpPr>
              <a:xfrm>
                <a:off x="695801" y="2745200"/>
                <a:ext cx="161544" cy="280606"/>
                <a:chOff x="695801" y="2745200"/>
                <a:chExt cx="161544" cy="280606"/>
              </a:xfrm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2CF26F27-6738-1237-ACB8-DCC92B749C64}"/>
                    </a:ext>
                  </a:extLst>
                </p:cNvPr>
                <p:cNvSpPr/>
                <p:nvPr/>
              </p:nvSpPr>
              <p:spPr>
                <a:xfrm>
                  <a:off x="695801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E2C0F493-3627-E048-8957-69BA1CC2E88C}"/>
                    </a:ext>
                  </a:extLst>
                </p:cNvPr>
                <p:cNvSpPr/>
                <p:nvPr/>
              </p:nvSpPr>
              <p:spPr>
                <a:xfrm>
                  <a:off x="710469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4015E09E-43D8-8989-3F9D-3402855849EA}"/>
                    </a:ext>
                  </a:extLst>
                </p:cNvPr>
                <p:cNvSpPr/>
                <p:nvPr/>
              </p:nvSpPr>
              <p:spPr>
                <a:xfrm>
                  <a:off x="725233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561C16A6-2217-2699-7AC3-977BC78F01EE}"/>
                    </a:ext>
                  </a:extLst>
                </p:cNvPr>
                <p:cNvSpPr/>
                <p:nvPr/>
              </p:nvSpPr>
              <p:spPr>
                <a:xfrm>
                  <a:off x="739902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A0EADDBD-C8A6-16EF-3C0A-BC4A833A3830}"/>
                    </a:ext>
                  </a:extLst>
                </p:cNvPr>
                <p:cNvSpPr/>
                <p:nvPr/>
              </p:nvSpPr>
              <p:spPr>
                <a:xfrm>
                  <a:off x="754570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0ADDAE46-F85F-B231-5142-17FE2C751CDB}"/>
                    </a:ext>
                  </a:extLst>
                </p:cNvPr>
                <p:cNvSpPr/>
                <p:nvPr/>
              </p:nvSpPr>
              <p:spPr>
                <a:xfrm>
                  <a:off x="769239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8010F2F8-270D-BDA5-7F15-2BD50203F8D8}"/>
                    </a:ext>
                  </a:extLst>
                </p:cNvPr>
                <p:cNvSpPr/>
                <p:nvPr/>
              </p:nvSpPr>
              <p:spPr>
                <a:xfrm>
                  <a:off x="783907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CD85D2B2-DA56-0190-EFB4-542B3C560AEB}"/>
                    </a:ext>
                  </a:extLst>
                </p:cNvPr>
                <p:cNvSpPr/>
                <p:nvPr/>
              </p:nvSpPr>
              <p:spPr>
                <a:xfrm>
                  <a:off x="798671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39D9C22B-3266-9065-4061-5DAA7391E332}"/>
                    </a:ext>
                  </a:extLst>
                </p:cNvPr>
                <p:cNvSpPr/>
                <p:nvPr/>
              </p:nvSpPr>
              <p:spPr>
                <a:xfrm>
                  <a:off x="813339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BF1155A1-43F3-3826-3820-46005F0CB767}"/>
                    </a:ext>
                  </a:extLst>
                </p:cNvPr>
                <p:cNvSpPr/>
                <p:nvPr/>
              </p:nvSpPr>
              <p:spPr>
                <a:xfrm>
                  <a:off x="828008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31202AC6-AADE-0793-F3F9-C661FE4FA28B}"/>
                    </a:ext>
                  </a:extLst>
                </p:cNvPr>
                <p:cNvSpPr/>
                <p:nvPr/>
              </p:nvSpPr>
              <p:spPr>
                <a:xfrm>
                  <a:off x="842676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0DCD050B-46AF-9CEA-25B1-B8D9F5C599BF}"/>
                    </a:ext>
                  </a:extLst>
                </p:cNvPr>
                <p:cNvSpPr/>
                <p:nvPr/>
              </p:nvSpPr>
              <p:spPr>
                <a:xfrm>
                  <a:off x="857345" y="2745200"/>
                  <a:ext cx="9525" cy="280606"/>
                </a:xfrm>
                <a:custGeom>
                  <a:avLst/>
                  <a:gdLst>
                    <a:gd name="connsiteX0" fmla="*/ 0 w 9525"/>
                    <a:gd name="connsiteY0" fmla="*/ 0 h 280606"/>
                    <a:gd name="connsiteX1" fmla="*/ 0 w 9525"/>
                    <a:gd name="connsiteY1" fmla="*/ 280607 h 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80606">
                      <a:moveTo>
                        <a:pt x="0" y="0"/>
                      </a:moveTo>
                      <a:lnTo>
                        <a:pt x="0" y="280607"/>
                      </a:lnTo>
                    </a:path>
                  </a:pathLst>
                </a:custGeom>
                <a:ln w="9495" cap="flat"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" name="图形 175">
                <a:extLst>
                  <a:ext uri="{FF2B5EF4-FFF2-40B4-BE49-F238E27FC236}">
                    <a16:creationId xmlns:a16="http://schemas.microsoft.com/office/drawing/2014/main" id="{BB159FDB-099D-5FD8-0A07-EC24A9F5C6D0}"/>
                  </a:ext>
                </a:extLst>
              </p:cNvPr>
              <p:cNvGrpSpPr/>
              <p:nvPr/>
            </p:nvGrpSpPr>
            <p:grpSpPr>
              <a:xfrm>
                <a:off x="673703" y="2677858"/>
                <a:ext cx="205835" cy="90392"/>
                <a:chOff x="673703" y="2677858"/>
                <a:chExt cx="205835" cy="90392"/>
              </a:xfrm>
            </p:grpSpPr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DB0AEE46-5C68-B1D9-5EA3-0F8B308E1E88}"/>
                    </a:ext>
                  </a:extLst>
                </p:cNvPr>
                <p:cNvSpPr/>
                <p:nvPr/>
              </p:nvSpPr>
              <p:spPr>
                <a:xfrm>
                  <a:off x="673703" y="2677858"/>
                  <a:ext cx="205835" cy="90392"/>
                </a:xfrm>
                <a:custGeom>
                  <a:avLst/>
                  <a:gdLst>
                    <a:gd name="connsiteX0" fmla="*/ 0 w 205835"/>
                    <a:gd name="connsiteY0" fmla="*/ 0 h 90392"/>
                    <a:gd name="connsiteX1" fmla="*/ 205835 w 205835"/>
                    <a:gd name="connsiteY1" fmla="*/ 0 h 90392"/>
                    <a:gd name="connsiteX2" fmla="*/ 205835 w 205835"/>
                    <a:gd name="connsiteY2" fmla="*/ 54007 h 90392"/>
                    <a:gd name="connsiteX3" fmla="*/ 169450 w 205835"/>
                    <a:gd name="connsiteY3" fmla="*/ 90392 h 90392"/>
                    <a:gd name="connsiteX4" fmla="*/ 36385 w 205835"/>
                    <a:gd name="connsiteY4" fmla="*/ 90392 h 90392"/>
                    <a:gd name="connsiteX5" fmla="*/ 0 w 205835"/>
                    <a:gd name="connsiteY5" fmla="*/ 54007 h 90392"/>
                    <a:gd name="connsiteX6" fmla="*/ 0 w 205835"/>
                    <a:gd name="connsiteY6" fmla="*/ 0 h 9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5835" h="90392">
                      <a:moveTo>
                        <a:pt x="0" y="0"/>
                      </a:moveTo>
                      <a:lnTo>
                        <a:pt x="205835" y="0"/>
                      </a:lnTo>
                      <a:lnTo>
                        <a:pt x="205835" y="54007"/>
                      </a:lnTo>
                      <a:cubicBezTo>
                        <a:pt x="205835" y="74104"/>
                        <a:pt x="189547" y="90392"/>
                        <a:pt x="169450" y="90392"/>
                      </a:cubicBezTo>
                      <a:lnTo>
                        <a:pt x="36385" y="90392"/>
                      </a:lnTo>
                      <a:cubicBezTo>
                        <a:pt x="16288" y="90392"/>
                        <a:pt x="0" y="74104"/>
                        <a:pt x="0" y="5400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C80"/>
                    </a:gs>
                    <a:gs pos="20000">
                      <a:srgbClr val="EFBE48"/>
                    </a:gs>
                    <a:gs pos="25830">
                      <a:srgbClr val="EAAD37"/>
                    </a:gs>
                    <a:gs pos="35010">
                      <a:srgbClr val="E49923"/>
                    </a:gs>
                    <a:gs pos="44190">
                      <a:srgbClr val="E08D17"/>
                    </a:gs>
                    <a:gs pos="53330">
                      <a:srgbClr val="DF8913"/>
                    </a:gs>
                    <a:gs pos="100000">
                      <a:srgbClr val="B54804"/>
                    </a:gs>
                  </a:gsLst>
                  <a:lin ang="162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2C68BE88-2470-D90B-A0B2-03D4554D97FB}"/>
                    </a:ext>
                  </a:extLst>
                </p:cNvPr>
                <p:cNvSpPr/>
                <p:nvPr/>
              </p:nvSpPr>
              <p:spPr>
                <a:xfrm>
                  <a:off x="673703" y="2677858"/>
                  <a:ext cx="205835" cy="90392"/>
                </a:xfrm>
                <a:custGeom>
                  <a:avLst/>
                  <a:gdLst>
                    <a:gd name="connsiteX0" fmla="*/ 0 w 205835"/>
                    <a:gd name="connsiteY0" fmla="*/ 0 h 90392"/>
                    <a:gd name="connsiteX1" fmla="*/ 205835 w 205835"/>
                    <a:gd name="connsiteY1" fmla="*/ 0 h 90392"/>
                    <a:gd name="connsiteX2" fmla="*/ 205835 w 205835"/>
                    <a:gd name="connsiteY2" fmla="*/ 54007 h 90392"/>
                    <a:gd name="connsiteX3" fmla="*/ 169450 w 205835"/>
                    <a:gd name="connsiteY3" fmla="*/ 90392 h 90392"/>
                    <a:gd name="connsiteX4" fmla="*/ 36385 w 205835"/>
                    <a:gd name="connsiteY4" fmla="*/ 90392 h 90392"/>
                    <a:gd name="connsiteX5" fmla="*/ 0 w 205835"/>
                    <a:gd name="connsiteY5" fmla="*/ 54007 h 90392"/>
                    <a:gd name="connsiteX6" fmla="*/ 0 w 205835"/>
                    <a:gd name="connsiteY6" fmla="*/ 0 h 9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5835" h="90392">
                      <a:moveTo>
                        <a:pt x="0" y="0"/>
                      </a:moveTo>
                      <a:lnTo>
                        <a:pt x="205835" y="0"/>
                      </a:lnTo>
                      <a:lnTo>
                        <a:pt x="205835" y="54007"/>
                      </a:lnTo>
                      <a:cubicBezTo>
                        <a:pt x="205835" y="74104"/>
                        <a:pt x="189547" y="90392"/>
                        <a:pt x="169450" y="90392"/>
                      </a:cubicBezTo>
                      <a:lnTo>
                        <a:pt x="36385" y="90392"/>
                      </a:lnTo>
                      <a:cubicBezTo>
                        <a:pt x="16288" y="90392"/>
                        <a:pt x="0" y="74104"/>
                        <a:pt x="0" y="5400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F9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" name="图形 175">
                <a:extLst>
                  <a:ext uri="{FF2B5EF4-FFF2-40B4-BE49-F238E27FC236}">
                    <a16:creationId xmlns:a16="http://schemas.microsoft.com/office/drawing/2014/main" id="{19AA94B3-378B-0D10-112A-6231D60CD99B}"/>
                  </a:ext>
                </a:extLst>
              </p:cNvPr>
              <p:cNvGrpSpPr/>
              <p:nvPr/>
            </p:nvGrpSpPr>
            <p:grpSpPr>
              <a:xfrm>
                <a:off x="646842" y="1616678"/>
                <a:ext cx="259556" cy="114014"/>
                <a:chOff x="646842" y="1616678"/>
                <a:chExt cx="259556" cy="114014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9982EE01-A865-FCA1-0BB0-B853FEAC1585}"/>
                    </a:ext>
                  </a:extLst>
                </p:cNvPr>
                <p:cNvSpPr/>
                <p:nvPr/>
              </p:nvSpPr>
              <p:spPr>
                <a:xfrm>
                  <a:off x="646842" y="1616678"/>
                  <a:ext cx="259556" cy="114014"/>
                </a:xfrm>
                <a:custGeom>
                  <a:avLst/>
                  <a:gdLst>
                    <a:gd name="connsiteX0" fmla="*/ 259556 w 259556"/>
                    <a:gd name="connsiteY0" fmla="*/ 114014 h 114014"/>
                    <a:gd name="connsiteX1" fmla="*/ 0 w 259556"/>
                    <a:gd name="connsiteY1" fmla="*/ 114014 h 114014"/>
                    <a:gd name="connsiteX2" fmla="*/ 0 w 259556"/>
                    <a:gd name="connsiteY2" fmla="*/ 45911 h 114014"/>
                    <a:gd name="connsiteX3" fmla="*/ 45910 w 259556"/>
                    <a:gd name="connsiteY3" fmla="*/ 0 h 114014"/>
                    <a:gd name="connsiteX4" fmla="*/ 213741 w 259556"/>
                    <a:gd name="connsiteY4" fmla="*/ 0 h 114014"/>
                    <a:gd name="connsiteX5" fmla="*/ 259556 w 259556"/>
                    <a:gd name="connsiteY5" fmla="*/ 45911 h 114014"/>
                    <a:gd name="connsiteX6" fmla="*/ 259556 w 259556"/>
                    <a:gd name="connsiteY6" fmla="*/ 114014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9556" h="114014">
                      <a:moveTo>
                        <a:pt x="259556" y="114014"/>
                      </a:moveTo>
                      <a:lnTo>
                        <a:pt x="0" y="114014"/>
                      </a:lnTo>
                      <a:lnTo>
                        <a:pt x="0" y="45911"/>
                      </a:lnTo>
                      <a:cubicBezTo>
                        <a:pt x="0" y="20574"/>
                        <a:pt x="20574" y="0"/>
                        <a:pt x="45910" y="0"/>
                      </a:cubicBezTo>
                      <a:lnTo>
                        <a:pt x="213741" y="0"/>
                      </a:lnTo>
                      <a:cubicBezTo>
                        <a:pt x="239077" y="0"/>
                        <a:pt x="259556" y="20574"/>
                        <a:pt x="259556" y="45911"/>
                      </a:cubicBezTo>
                      <a:lnTo>
                        <a:pt x="259556" y="11401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C80"/>
                    </a:gs>
                    <a:gs pos="20000">
                      <a:srgbClr val="EFBE48"/>
                    </a:gs>
                    <a:gs pos="25830">
                      <a:srgbClr val="EAAD37"/>
                    </a:gs>
                    <a:gs pos="35010">
                      <a:srgbClr val="E49923"/>
                    </a:gs>
                    <a:gs pos="44190">
                      <a:srgbClr val="E08D17"/>
                    </a:gs>
                    <a:gs pos="53330">
                      <a:srgbClr val="DF8913"/>
                    </a:gs>
                    <a:gs pos="100000">
                      <a:srgbClr val="B54804"/>
                    </a:gs>
                  </a:gsLst>
                  <a:lin ang="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F1C82359-7A04-2F75-0D20-54BA2B98345D}"/>
                    </a:ext>
                  </a:extLst>
                </p:cNvPr>
                <p:cNvSpPr/>
                <p:nvPr/>
              </p:nvSpPr>
              <p:spPr>
                <a:xfrm>
                  <a:off x="646842" y="1616678"/>
                  <a:ext cx="259556" cy="114014"/>
                </a:xfrm>
                <a:custGeom>
                  <a:avLst/>
                  <a:gdLst>
                    <a:gd name="connsiteX0" fmla="*/ 259556 w 259556"/>
                    <a:gd name="connsiteY0" fmla="*/ 114014 h 114014"/>
                    <a:gd name="connsiteX1" fmla="*/ 0 w 259556"/>
                    <a:gd name="connsiteY1" fmla="*/ 114014 h 114014"/>
                    <a:gd name="connsiteX2" fmla="*/ 0 w 259556"/>
                    <a:gd name="connsiteY2" fmla="*/ 45911 h 114014"/>
                    <a:gd name="connsiteX3" fmla="*/ 45910 w 259556"/>
                    <a:gd name="connsiteY3" fmla="*/ 0 h 114014"/>
                    <a:gd name="connsiteX4" fmla="*/ 213741 w 259556"/>
                    <a:gd name="connsiteY4" fmla="*/ 0 h 114014"/>
                    <a:gd name="connsiteX5" fmla="*/ 259556 w 259556"/>
                    <a:gd name="connsiteY5" fmla="*/ 45911 h 114014"/>
                    <a:gd name="connsiteX6" fmla="*/ 259556 w 259556"/>
                    <a:gd name="connsiteY6" fmla="*/ 114014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9556" h="114014">
                      <a:moveTo>
                        <a:pt x="259556" y="114014"/>
                      </a:moveTo>
                      <a:lnTo>
                        <a:pt x="0" y="114014"/>
                      </a:lnTo>
                      <a:lnTo>
                        <a:pt x="0" y="45911"/>
                      </a:lnTo>
                      <a:cubicBezTo>
                        <a:pt x="0" y="20574"/>
                        <a:pt x="20574" y="0"/>
                        <a:pt x="45910" y="0"/>
                      </a:cubicBezTo>
                      <a:lnTo>
                        <a:pt x="213741" y="0"/>
                      </a:lnTo>
                      <a:cubicBezTo>
                        <a:pt x="239077" y="0"/>
                        <a:pt x="259556" y="20574"/>
                        <a:pt x="259556" y="45911"/>
                      </a:cubicBezTo>
                      <a:lnTo>
                        <a:pt x="259556" y="114014"/>
                      </a:lnTo>
                      <a:close/>
                    </a:path>
                  </a:pathLst>
                </a:custGeom>
                <a:solidFill>
                  <a:srgbClr val="FFCF9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175">
                <a:extLst>
                  <a:ext uri="{FF2B5EF4-FFF2-40B4-BE49-F238E27FC236}">
                    <a16:creationId xmlns:a16="http://schemas.microsoft.com/office/drawing/2014/main" id="{185DF798-76F7-5009-05EE-440A2DD8B514}"/>
                  </a:ext>
                </a:extLst>
              </p:cNvPr>
              <p:cNvGrpSpPr/>
              <p:nvPr/>
            </p:nvGrpSpPr>
            <p:grpSpPr>
              <a:xfrm>
                <a:off x="646747" y="2609088"/>
                <a:ext cx="259651" cy="114014"/>
                <a:chOff x="646747" y="2609088"/>
                <a:chExt cx="259651" cy="114014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39C7C50B-177C-5443-9419-6B1A9412A5A2}"/>
                    </a:ext>
                  </a:extLst>
                </p:cNvPr>
                <p:cNvSpPr/>
                <p:nvPr/>
              </p:nvSpPr>
              <p:spPr>
                <a:xfrm>
                  <a:off x="646747" y="2609088"/>
                  <a:ext cx="259651" cy="114014"/>
                </a:xfrm>
                <a:custGeom>
                  <a:avLst/>
                  <a:gdLst>
                    <a:gd name="connsiteX0" fmla="*/ 95 w 259651"/>
                    <a:gd name="connsiteY0" fmla="*/ 0 h 114014"/>
                    <a:gd name="connsiteX1" fmla="*/ 259652 w 259651"/>
                    <a:gd name="connsiteY1" fmla="*/ 0 h 114014"/>
                    <a:gd name="connsiteX2" fmla="*/ 259652 w 259651"/>
                    <a:gd name="connsiteY2" fmla="*/ 68104 h 114014"/>
                    <a:gd name="connsiteX3" fmla="*/ 213836 w 259651"/>
                    <a:gd name="connsiteY3" fmla="*/ 114014 h 114014"/>
                    <a:gd name="connsiteX4" fmla="*/ 45910 w 259651"/>
                    <a:gd name="connsiteY4" fmla="*/ 114014 h 114014"/>
                    <a:gd name="connsiteX5" fmla="*/ 0 w 259651"/>
                    <a:gd name="connsiteY5" fmla="*/ 68104 h 114014"/>
                    <a:gd name="connsiteX6" fmla="*/ 0 w 259651"/>
                    <a:gd name="connsiteY6" fmla="*/ 0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9651" h="114014">
                      <a:moveTo>
                        <a:pt x="95" y="0"/>
                      </a:moveTo>
                      <a:lnTo>
                        <a:pt x="259652" y="0"/>
                      </a:lnTo>
                      <a:lnTo>
                        <a:pt x="259652" y="68104"/>
                      </a:lnTo>
                      <a:cubicBezTo>
                        <a:pt x="259652" y="93440"/>
                        <a:pt x="239077" y="114014"/>
                        <a:pt x="213836" y="114014"/>
                      </a:cubicBezTo>
                      <a:lnTo>
                        <a:pt x="45910" y="114014"/>
                      </a:lnTo>
                      <a:cubicBezTo>
                        <a:pt x="20574" y="114014"/>
                        <a:pt x="0" y="93440"/>
                        <a:pt x="0" y="6810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8DC80"/>
                    </a:gs>
                    <a:gs pos="20000">
                      <a:srgbClr val="EFBE48"/>
                    </a:gs>
                    <a:gs pos="25830">
                      <a:srgbClr val="EAAD37"/>
                    </a:gs>
                    <a:gs pos="35010">
                      <a:srgbClr val="E49923"/>
                    </a:gs>
                    <a:gs pos="44190">
                      <a:srgbClr val="E08D17"/>
                    </a:gs>
                    <a:gs pos="53330">
                      <a:srgbClr val="DF8913"/>
                    </a:gs>
                    <a:gs pos="100000">
                      <a:srgbClr val="B54804"/>
                    </a:gs>
                  </a:gsLst>
                  <a:lin ang="162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E3FBB0E5-AB75-3738-CF4C-D9A7C28F7500}"/>
                    </a:ext>
                  </a:extLst>
                </p:cNvPr>
                <p:cNvSpPr/>
                <p:nvPr/>
              </p:nvSpPr>
              <p:spPr>
                <a:xfrm>
                  <a:off x="646747" y="2609088"/>
                  <a:ext cx="259651" cy="114014"/>
                </a:xfrm>
                <a:custGeom>
                  <a:avLst/>
                  <a:gdLst>
                    <a:gd name="connsiteX0" fmla="*/ 95 w 259651"/>
                    <a:gd name="connsiteY0" fmla="*/ 0 h 114014"/>
                    <a:gd name="connsiteX1" fmla="*/ 259652 w 259651"/>
                    <a:gd name="connsiteY1" fmla="*/ 0 h 114014"/>
                    <a:gd name="connsiteX2" fmla="*/ 259652 w 259651"/>
                    <a:gd name="connsiteY2" fmla="*/ 68104 h 114014"/>
                    <a:gd name="connsiteX3" fmla="*/ 213836 w 259651"/>
                    <a:gd name="connsiteY3" fmla="*/ 114014 h 114014"/>
                    <a:gd name="connsiteX4" fmla="*/ 45910 w 259651"/>
                    <a:gd name="connsiteY4" fmla="*/ 114014 h 114014"/>
                    <a:gd name="connsiteX5" fmla="*/ 0 w 259651"/>
                    <a:gd name="connsiteY5" fmla="*/ 68104 h 114014"/>
                    <a:gd name="connsiteX6" fmla="*/ 0 w 259651"/>
                    <a:gd name="connsiteY6" fmla="*/ 0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9651" h="114014">
                      <a:moveTo>
                        <a:pt x="95" y="0"/>
                      </a:moveTo>
                      <a:lnTo>
                        <a:pt x="259652" y="0"/>
                      </a:lnTo>
                      <a:lnTo>
                        <a:pt x="259652" y="68104"/>
                      </a:lnTo>
                      <a:cubicBezTo>
                        <a:pt x="259652" y="93440"/>
                        <a:pt x="239077" y="114014"/>
                        <a:pt x="213836" y="114014"/>
                      </a:cubicBezTo>
                      <a:lnTo>
                        <a:pt x="45910" y="114014"/>
                      </a:lnTo>
                      <a:cubicBezTo>
                        <a:pt x="20574" y="114014"/>
                        <a:pt x="0" y="93440"/>
                        <a:pt x="0" y="6810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F9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" name="图形 175">
                <a:extLst>
                  <a:ext uri="{FF2B5EF4-FFF2-40B4-BE49-F238E27FC236}">
                    <a16:creationId xmlns:a16="http://schemas.microsoft.com/office/drawing/2014/main" id="{8DA632B7-A753-0890-7650-3D3CA00DDCE1}"/>
                  </a:ext>
                </a:extLst>
              </p:cNvPr>
              <p:cNvGrpSpPr/>
              <p:nvPr/>
            </p:nvGrpSpPr>
            <p:grpSpPr>
              <a:xfrm>
                <a:off x="172021" y="1684020"/>
                <a:ext cx="1209103" cy="982027"/>
                <a:chOff x="172021" y="1684020"/>
                <a:chExt cx="1209103" cy="982027"/>
              </a:xfrm>
            </p:grpSpPr>
            <p:grpSp>
              <p:nvGrpSpPr>
                <p:cNvPr id="86" name="图形 175">
                  <a:extLst>
                    <a:ext uri="{FF2B5EF4-FFF2-40B4-BE49-F238E27FC236}">
                      <a16:creationId xmlns:a16="http://schemas.microsoft.com/office/drawing/2014/main" id="{48B2A0A1-3627-E9D7-A89E-A72868599C92}"/>
                    </a:ext>
                  </a:extLst>
                </p:cNvPr>
                <p:cNvGrpSpPr/>
                <p:nvPr/>
              </p:nvGrpSpPr>
              <p:grpSpPr>
                <a:xfrm>
                  <a:off x="172021" y="1684020"/>
                  <a:ext cx="604552" cy="982027"/>
                  <a:chOff x="172021" y="1684020"/>
                  <a:chExt cx="604552" cy="982027"/>
                </a:xfrm>
              </p:grpSpPr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724F6033-9F12-8A26-E12B-9B18D8E16C61}"/>
                      </a:ext>
                    </a:extLst>
                  </p:cNvPr>
                  <p:cNvSpPr/>
                  <p:nvPr/>
                </p:nvSpPr>
                <p:spPr>
                  <a:xfrm>
                    <a:off x="172021" y="1684020"/>
                    <a:ext cx="604551" cy="982027"/>
                  </a:xfrm>
                  <a:custGeom>
                    <a:avLst/>
                    <a:gdLst>
                      <a:gd name="connsiteX0" fmla="*/ 604552 w 604551"/>
                      <a:gd name="connsiteY0" fmla="*/ 0 h 982027"/>
                      <a:gd name="connsiteX1" fmla="*/ 0 w 604551"/>
                      <a:gd name="connsiteY1" fmla="*/ 491014 h 982027"/>
                      <a:gd name="connsiteX2" fmla="*/ 604552 w 604551"/>
                      <a:gd name="connsiteY2" fmla="*/ 982027 h 982027"/>
                      <a:gd name="connsiteX3" fmla="*/ 604552 w 604551"/>
                      <a:gd name="connsiteY3" fmla="*/ 0 h 98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4551" h="982027">
                        <a:moveTo>
                          <a:pt x="604552" y="0"/>
                        </a:moveTo>
                        <a:cubicBezTo>
                          <a:pt x="270701" y="0"/>
                          <a:pt x="0" y="219837"/>
                          <a:pt x="0" y="491014"/>
                        </a:cubicBezTo>
                        <a:cubicBezTo>
                          <a:pt x="0" y="762191"/>
                          <a:pt x="270701" y="982027"/>
                          <a:pt x="604552" y="982027"/>
                        </a:cubicBezTo>
                        <a:lnTo>
                          <a:pt x="60455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97248">
                        <a:srgbClr val="FFC000"/>
                      </a:gs>
                      <a:gs pos="52000">
                        <a:srgbClr val="F7DEA2"/>
                      </a:gs>
                    </a:gsLst>
                    <a:lin ang="5400000" scaled="1"/>
                  </a:gradFill>
                  <a:ln w="2540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113" name="图形 175">
                    <a:extLst>
                      <a:ext uri="{FF2B5EF4-FFF2-40B4-BE49-F238E27FC236}">
                        <a16:creationId xmlns:a16="http://schemas.microsoft.com/office/drawing/2014/main" id="{D28BC126-DE7A-5E9F-9A86-3F26E456A069}"/>
                      </a:ext>
                    </a:extLst>
                  </p:cNvPr>
                  <p:cNvGrpSpPr/>
                  <p:nvPr/>
                </p:nvGrpSpPr>
                <p:grpSpPr>
                  <a:xfrm>
                    <a:off x="183642" y="1684020"/>
                    <a:ext cx="592931" cy="982027"/>
                    <a:chOff x="183642" y="1684020"/>
                    <a:chExt cx="592931" cy="982027"/>
                  </a:xfrm>
                </p:grpSpPr>
                <p:sp>
                  <p:nvSpPr>
                    <p:cNvPr id="114" name="任意多边形: 形状 113">
                      <a:extLst>
                        <a:ext uri="{FF2B5EF4-FFF2-40B4-BE49-F238E27FC236}">
                          <a16:creationId xmlns:a16="http://schemas.microsoft.com/office/drawing/2014/main" id="{A1F46945-A51D-3692-D36D-77456BE800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3642" y="1684020"/>
                      <a:ext cx="592931" cy="982027"/>
                    </a:xfrm>
                    <a:custGeom>
                      <a:avLst/>
                      <a:gdLst>
                        <a:gd name="connsiteX0" fmla="*/ 592931 w 592931"/>
                        <a:gd name="connsiteY0" fmla="*/ 0 h 982027"/>
                        <a:gd name="connsiteX1" fmla="*/ 0 w 592931"/>
                        <a:gd name="connsiteY1" fmla="*/ 491014 h 982027"/>
                        <a:gd name="connsiteX2" fmla="*/ 592931 w 592931"/>
                        <a:gd name="connsiteY2" fmla="*/ 982027 h 982027"/>
                        <a:gd name="connsiteX3" fmla="*/ 592931 w 592931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92931" h="982027">
                          <a:moveTo>
                            <a:pt x="592931" y="0"/>
                          </a:moveTo>
                          <a:cubicBezTo>
                            <a:pt x="265462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265462" y="982027"/>
                            <a:pt x="592931" y="982027"/>
                          </a:cubicBezTo>
                          <a:lnTo>
                            <a:pt x="59293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7151"/>
                        </a:gs>
                        <a:gs pos="47950">
                          <a:srgbClr val="CB191C"/>
                        </a:gs>
                        <a:gs pos="100000">
                          <a:srgbClr val="AB000B"/>
                        </a:gs>
                      </a:gsLst>
                      <a:lin ang="1552986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5" name="任意多边形: 形状 114">
                      <a:extLst>
                        <a:ext uri="{FF2B5EF4-FFF2-40B4-BE49-F238E27FC236}">
                          <a16:creationId xmlns:a16="http://schemas.microsoft.com/office/drawing/2014/main" id="{302CF83B-60AC-62D7-73C6-2F0AC7FC5D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3642" y="1684020"/>
                      <a:ext cx="592931" cy="982027"/>
                    </a:xfrm>
                    <a:custGeom>
                      <a:avLst/>
                      <a:gdLst>
                        <a:gd name="connsiteX0" fmla="*/ 592931 w 592931"/>
                        <a:gd name="connsiteY0" fmla="*/ 0 h 982027"/>
                        <a:gd name="connsiteX1" fmla="*/ 0 w 592931"/>
                        <a:gd name="connsiteY1" fmla="*/ 491014 h 982027"/>
                        <a:gd name="connsiteX2" fmla="*/ 592931 w 592931"/>
                        <a:gd name="connsiteY2" fmla="*/ 982027 h 982027"/>
                        <a:gd name="connsiteX3" fmla="*/ 592931 w 592931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92931" h="982027">
                          <a:moveTo>
                            <a:pt x="592931" y="0"/>
                          </a:moveTo>
                          <a:cubicBezTo>
                            <a:pt x="265462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265462" y="982027"/>
                            <a:pt x="592931" y="982027"/>
                          </a:cubicBezTo>
                          <a:lnTo>
                            <a:pt x="592931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0">
                          <a:srgbClr val="FF0000"/>
                        </a:gs>
                        <a:gs pos="0">
                          <a:srgbClr val="C00000"/>
                        </a:gs>
                      </a:gsLst>
                      <a:lin ang="0" scaled="1"/>
                      <a:tileRect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 dirty="0"/>
                    </a:p>
                  </p:txBody>
                </p:sp>
              </p:grpSp>
            </p:grpSp>
            <p:grpSp>
              <p:nvGrpSpPr>
                <p:cNvPr id="87" name="图形 175">
                  <a:extLst>
                    <a:ext uri="{FF2B5EF4-FFF2-40B4-BE49-F238E27FC236}">
                      <a16:creationId xmlns:a16="http://schemas.microsoft.com/office/drawing/2014/main" id="{4A2B26B5-0639-EEE5-8B58-25549A1726D1}"/>
                    </a:ext>
                  </a:extLst>
                </p:cNvPr>
                <p:cNvGrpSpPr/>
                <p:nvPr/>
              </p:nvGrpSpPr>
              <p:grpSpPr>
                <a:xfrm>
                  <a:off x="288035" y="1684020"/>
                  <a:ext cx="488537" cy="982027"/>
                  <a:chOff x="288035" y="1684020"/>
                  <a:chExt cx="488537" cy="982027"/>
                </a:xfrm>
              </p:grpSpPr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5D78AD18-079B-7800-E7A2-AB45C6279842}"/>
                      </a:ext>
                    </a:extLst>
                  </p:cNvPr>
                  <p:cNvSpPr/>
                  <p:nvPr/>
                </p:nvSpPr>
                <p:spPr>
                  <a:xfrm>
                    <a:off x="288035" y="1684020"/>
                    <a:ext cx="488537" cy="982027"/>
                  </a:xfrm>
                  <a:custGeom>
                    <a:avLst/>
                    <a:gdLst>
                      <a:gd name="connsiteX0" fmla="*/ 488537 w 488537"/>
                      <a:gd name="connsiteY0" fmla="*/ 0 h 982027"/>
                      <a:gd name="connsiteX1" fmla="*/ 0 w 488537"/>
                      <a:gd name="connsiteY1" fmla="*/ 491014 h 982027"/>
                      <a:gd name="connsiteX2" fmla="*/ 488537 w 488537"/>
                      <a:gd name="connsiteY2" fmla="*/ 982027 h 982027"/>
                      <a:gd name="connsiteX3" fmla="*/ 488537 w 488537"/>
                      <a:gd name="connsiteY3" fmla="*/ 0 h 98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537" h="982027">
                        <a:moveTo>
                          <a:pt x="488537" y="0"/>
                        </a:moveTo>
                        <a:cubicBezTo>
                          <a:pt x="218789" y="0"/>
                          <a:pt x="0" y="219837"/>
                          <a:pt x="0" y="491014"/>
                        </a:cubicBezTo>
                        <a:cubicBezTo>
                          <a:pt x="0" y="762191"/>
                          <a:pt x="218694" y="982027"/>
                          <a:pt x="488537" y="982027"/>
                        </a:cubicBezTo>
                        <a:lnTo>
                          <a:pt x="488537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97248">
                        <a:srgbClr val="FFC000"/>
                      </a:gs>
                      <a:gs pos="52000">
                        <a:srgbClr val="F7DEA2"/>
                      </a:gs>
                    </a:gsLst>
                    <a:lin ang="5400000" scaled="1"/>
                  </a:gradFill>
                  <a:ln w="2540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109" name="图形 175">
                    <a:extLst>
                      <a:ext uri="{FF2B5EF4-FFF2-40B4-BE49-F238E27FC236}">
                        <a16:creationId xmlns:a16="http://schemas.microsoft.com/office/drawing/2014/main" id="{0BE001EB-5746-F31E-CA9A-66623E671C74}"/>
                      </a:ext>
                    </a:extLst>
                  </p:cNvPr>
                  <p:cNvGrpSpPr/>
                  <p:nvPr/>
                </p:nvGrpSpPr>
                <p:grpSpPr>
                  <a:xfrm>
                    <a:off x="305085" y="1684020"/>
                    <a:ext cx="471487" cy="982027"/>
                    <a:chOff x="305085" y="1684020"/>
                    <a:chExt cx="471487" cy="982027"/>
                  </a:xfrm>
                </p:grpSpPr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ACE15C79-BC3E-62A2-777A-9703FDB99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5085" y="1684020"/>
                      <a:ext cx="471487" cy="982027"/>
                    </a:xfrm>
                    <a:custGeom>
                      <a:avLst/>
                      <a:gdLst>
                        <a:gd name="connsiteX0" fmla="*/ 471488 w 471487"/>
                        <a:gd name="connsiteY0" fmla="*/ 0 h 982027"/>
                        <a:gd name="connsiteX1" fmla="*/ 0 w 471487"/>
                        <a:gd name="connsiteY1" fmla="*/ 491014 h 982027"/>
                        <a:gd name="connsiteX2" fmla="*/ 471488 w 471487"/>
                        <a:gd name="connsiteY2" fmla="*/ 982027 h 982027"/>
                        <a:gd name="connsiteX3" fmla="*/ 471488 w 471487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71487" h="982027">
                          <a:moveTo>
                            <a:pt x="471488" y="0"/>
                          </a:moveTo>
                          <a:cubicBezTo>
                            <a:pt x="211074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211074" y="982027"/>
                            <a:pt x="471488" y="982027"/>
                          </a:cubicBezTo>
                          <a:lnTo>
                            <a:pt x="471488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7151"/>
                        </a:gs>
                        <a:gs pos="47950">
                          <a:srgbClr val="CB191C"/>
                        </a:gs>
                        <a:gs pos="100000">
                          <a:srgbClr val="AB000B"/>
                        </a:gs>
                      </a:gsLst>
                      <a:lin ang="1497093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DD232638-9281-0C64-7AD6-603F7F0036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5085" y="1684020"/>
                      <a:ext cx="471487" cy="982027"/>
                    </a:xfrm>
                    <a:custGeom>
                      <a:avLst/>
                      <a:gdLst>
                        <a:gd name="connsiteX0" fmla="*/ 471488 w 471487"/>
                        <a:gd name="connsiteY0" fmla="*/ 0 h 982027"/>
                        <a:gd name="connsiteX1" fmla="*/ 0 w 471487"/>
                        <a:gd name="connsiteY1" fmla="*/ 491014 h 982027"/>
                        <a:gd name="connsiteX2" fmla="*/ 471488 w 471487"/>
                        <a:gd name="connsiteY2" fmla="*/ 982027 h 982027"/>
                        <a:gd name="connsiteX3" fmla="*/ 471488 w 471487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71487" h="982027">
                          <a:moveTo>
                            <a:pt x="471488" y="0"/>
                          </a:moveTo>
                          <a:cubicBezTo>
                            <a:pt x="211074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211074" y="982027"/>
                            <a:pt x="471488" y="982027"/>
                          </a:cubicBezTo>
                          <a:lnTo>
                            <a:pt x="471488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0">
                          <a:srgbClr val="FF0000"/>
                        </a:gs>
                        <a:gs pos="0">
                          <a:srgbClr val="C00000"/>
                        </a:gs>
                      </a:gsLst>
                      <a:lin ang="0" scaled="1"/>
                      <a:tileRect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88" name="图形 175">
                  <a:extLst>
                    <a:ext uri="{FF2B5EF4-FFF2-40B4-BE49-F238E27FC236}">
                      <a16:creationId xmlns:a16="http://schemas.microsoft.com/office/drawing/2014/main" id="{0CA96580-2798-89A7-73C6-1754434B72CD}"/>
                    </a:ext>
                  </a:extLst>
                </p:cNvPr>
                <p:cNvGrpSpPr/>
                <p:nvPr/>
              </p:nvGrpSpPr>
              <p:grpSpPr>
                <a:xfrm>
                  <a:off x="466915" y="1684020"/>
                  <a:ext cx="309657" cy="982027"/>
                  <a:chOff x="466915" y="1684020"/>
                  <a:chExt cx="309657" cy="982027"/>
                </a:xfrm>
              </p:grpSpPr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A49ED7B9-169B-B32B-441F-0F554E7438C6}"/>
                      </a:ext>
                    </a:extLst>
                  </p:cNvPr>
                  <p:cNvSpPr/>
                  <p:nvPr/>
                </p:nvSpPr>
                <p:spPr>
                  <a:xfrm>
                    <a:off x="466915" y="1684020"/>
                    <a:ext cx="309657" cy="982027"/>
                  </a:xfrm>
                  <a:custGeom>
                    <a:avLst/>
                    <a:gdLst>
                      <a:gd name="connsiteX0" fmla="*/ 309658 w 309657"/>
                      <a:gd name="connsiteY0" fmla="*/ 0 h 982027"/>
                      <a:gd name="connsiteX1" fmla="*/ 0 w 309657"/>
                      <a:gd name="connsiteY1" fmla="*/ 491014 h 982027"/>
                      <a:gd name="connsiteX2" fmla="*/ 309658 w 309657"/>
                      <a:gd name="connsiteY2" fmla="*/ 982027 h 982027"/>
                      <a:gd name="connsiteX3" fmla="*/ 309658 w 309657"/>
                      <a:gd name="connsiteY3" fmla="*/ 0 h 98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9657" h="982027">
                        <a:moveTo>
                          <a:pt x="309658" y="0"/>
                        </a:moveTo>
                        <a:cubicBezTo>
                          <a:pt x="138589" y="0"/>
                          <a:pt x="0" y="219837"/>
                          <a:pt x="0" y="491014"/>
                        </a:cubicBezTo>
                        <a:cubicBezTo>
                          <a:pt x="0" y="762191"/>
                          <a:pt x="138684" y="982027"/>
                          <a:pt x="309658" y="982027"/>
                        </a:cubicBezTo>
                        <a:lnTo>
                          <a:pt x="3096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97248">
                        <a:srgbClr val="FFC000"/>
                      </a:gs>
                      <a:gs pos="52000">
                        <a:srgbClr val="F7DEA2"/>
                      </a:gs>
                    </a:gsLst>
                    <a:lin ang="5400000" scaled="1"/>
                  </a:gradFill>
                  <a:ln w="2540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105" name="图形 175">
                    <a:extLst>
                      <a:ext uri="{FF2B5EF4-FFF2-40B4-BE49-F238E27FC236}">
                        <a16:creationId xmlns:a16="http://schemas.microsoft.com/office/drawing/2014/main" id="{15DADC4F-7A96-7B15-FDFA-2225A79C70A9}"/>
                      </a:ext>
                    </a:extLst>
                  </p:cNvPr>
                  <p:cNvGrpSpPr/>
                  <p:nvPr/>
                </p:nvGrpSpPr>
                <p:grpSpPr>
                  <a:xfrm>
                    <a:off x="484822" y="1684020"/>
                    <a:ext cx="291750" cy="982027"/>
                    <a:chOff x="484822" y="1684020"/>
                    <a:chExt cx="291750" cy="982027"/>
                  </a:xfrm>
                </p:grpSpPr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2D955E68-0E07-A175-392B-D1CA73FADB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4822" y="1684020"/>
                      <a:ext cx="291750" cy="982027"/>
                    </a:xfrm>
                    <a:custGeom>
                      <a:avLst/>
                      <a:gdLst>
                        <a:gd name="connsiteX0" fmla="*/ 291751 w 291750"/>
                        <a:gd name="connsiteY0" fmla="*/ 0 h 982027"/>
                        <a:gd name="connsiteX1" fmla="*/ 0 w 291750"/>
                        <a:gd name="connsiteY1" fmla="*/ 491014 h 982027"/>
                        <a:gd name="connsiteX2" fmla="*/ 291751 w 291750"/>
                        <a:gd name="connsiteY2" fmla="*/ 982027 h 982027"/>
                        <a:gd name="connsiteX3" fmla="*/ 291751 w 291750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1750" h="982027">
                          <a:moveTo>
                            <a:pt x="291751" y="0"/>
                          </a:moveTo>
                          <a:cubicBezTo>
                            <a:pt x="130588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130588" y="982027"/>
                            <a:pt x="291751" y="982027"/>
                          </a:cubicBezTo>
                          <a:lnTo>
                            <a:pt x="29175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7151"/>
                        </a:gs>
                        <a:gs pos="47950">
                          <a:srgbClr val="CB191C"/>
                        </a:gs>
                        <a:gs pos="100000">
                          <a:srgbClr val="AB000B"/>
                        </a:gs>
                      </a:gsLst>
                      <a:lin ang="2254985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3A2FF76C-2EE2-1702-D9A1-79B18F6C06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4822" y="1684020"/>
                      <a:ext cx="291750" cy="982027"/>
                    </a:xfrm>
                    <a:custGeom>
                      <a:avLst/>
                      <a:gdLst>
                        <a:gd name="connsiteX0" fmla="*/ 291751 w 291750"/>
                        <a:gd name="connsiteY0" fmla="*/ 0 h 982027"/>
                        <a:gd name="connsiteX1" fmla="*/ 0 w 291750"/>
                        <a:gd name="connsiteY1" fmla="*/ 491014 h 982027"/>
                        <a:gd name="connsiteX2" fmla="*/ 291751 w 291750"/>
                        <a:gd name="connsiteY2" fmla="*/ 982027 h 982027"/>
                        <a:gd name="connsiteX3" fmla="*/ 291751 w 291750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1750" h="982027">
                          <a:moveTo>
                            <a:pt x="291751" y="0"/>
                          </a:moveTo>
                          <a:cubicBezTo>
                            <a:pt x="130588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130588" y="982027"/>
                            <a:pt x="291751" y="982027"/>
                          </a:cubicBezTo>
                          <a:lnTo>
                            <a:pt x="291751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0">
                          <a:srgbClr val="FF0000"/>
                        </a:gs>
                        <a:gs pos="0">
                          <a:srgbClr val="C00000"/>
                        </a:gs>
                      </a:gsLst>
                      <a:lin ang="0" scaled="1"/>
                      <a:tileRect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89" name="图形 175">
                  <a:extLst>
                    <a:ext uri="{FF2B5EF4-FFF2-40B4-BE49-F238E27FC236}">
                      <a16:creationId xmlns:a16="http://schemas.microsoft.com/office/drawing/2014/main" id="{037ADF3F-1046-E438-EF75-A47D8FFD557B}"/>
                    </a:ext>
                  </a:extLst>
                </p:cNvPr>
                <p:cNvGrpSpPr/>
                <p:nvPr/>
              </p:nvGrpSpPr>
              <p:grpSpPr>
                <a:xfrm>
                  <a:off x="776573" y="1684020"/>
                  <a:ext cx="604551" cy="982027"/>
                  <a:chOff x="776573" y="1684020"/>
                  <a:chExt cx="604551" cy="982027"/>
                </a:xfrm>
              </p:grpSpPr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4AC5C575-69A1-6F9D-E08D-0EE218B73B9C}"/>
                      </a:ext>
                    </a:extLst>
                  </p:cNvPr>
                  <p:cNvSpPr/>
                  <p:nvPr/>
                </p:nvSpPr>
                <p:spPr>
                  <a:xfrm>
                    <a:off x="776573" y="1684020"/>
                    <a:ext cx="604551" cy="982027"/>
                  </a:xfrm>
                  <a:custGeom>
                    <a:avLst/>
                    <a:gdLst>
                      <a:gd name="connsiteX0" fmla="*/ 0 w 604551"/>
                      <a:gd name="connsiteY0" fmla="*/ 0 h 982027"/>
                      <a:gd name="connsiteX1" fmla="*/ 604552 w 604551"/>
                      <a:gd name="connsiteY1" fmla="*/ 491014 h 982027"/>
                      <a:gd name="connsiteX2" fmla="*/ 0 w 604551"/>
                      <a:gd name="connsiteY2" fmla="*/ 982027 h 982027"/>
                      <a:gd name="connsiteX3" fmla="*/ 0 w 604551"/>
                      <a:gd name="connsiteY3" fmla="*/ 0 h 98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4551" h="982027">
                        <a:moveTo>
                          <a:pt x="0" y="0"/>
                        </a:moveTo>
                        <a:cubicBezTo>
                          <a:pt x="333851" y="0"/>
                          <a:pt x="604552" y="219837"/>
                          <a:pt x="604552" y="491014"/>
                        </a:cubicBezTo>
                        <a:cubicBezTo>
                          <a:pt x="604552" y="762191"/>
                          <a:pt x="333851" y="982027"/>
                          <a:pt x="0" y="98202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97248">
                        <a:srgbClr val="FFC000"/>
                      </a:gs>
                      <a:gs pos="52000">
                        <a:srgbClr val="F7DEA2"/>
                      </a:gs>
                    </a:gsLst>
                    <a:lin ang="5400000" scaled="1"/>
                  </a:gradFill>
                  <a:ln w="2540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101" name="图形 175">
                    <a:extLst>
                      <a:ext uri="{FF2B5EF4-FFF2-40B4-BE49-F238E27FC236}">
                        <a16:creationId xmlns:a16="http://schemas.microsoft.com/office/drawing/2014/main" id="{BD6C5CE9-7251-2310-1DB5-08BCBD14B5DF}"/>
                      </a:ext>
                    </a:extLst>
                  </p:cNvPr>
                  <p:cNvGrpSpPr/>
                  <p:nvPr/>
                </p:nvGrpSpPr>
                <p:grpSpPr>
                  <a:xfrm>
                    <a:off x="776573" y="1684020"/>
                    <a:ext cx="592931" cy="982027"/>
                    <a:chOff x="776573" y="1684020"/>
                    <a:chExt cx="592931" cy="982027"/>
                  </a:xfrm>
                </p:grpSpPr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A872B702-6F35-82D8-9DDA-982BEAD46B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592931" cy="982027"/>
                    </a:xfrm>
                    <a:custGeom>
                      <a:avLst/>
                      <a:gdLst>
                        <a:gd name="connsiteX0" fmla="*/ 0 w 592931"/>
                        <a:gd name="connsiteY0" fmla="*/ 0 h 982027"/>
                        <a:gd name="connsiteX1" fmla="*/ 592931 w 592931"/>
                        <a:gd name="connsiteY1" fmla="*/ 491014 h 982027"/>
                        <a:gd name="connsiteX2" fmla="*/ 0 w 592931"/>
                        <a:gd name="connsiteY2" fmla="*/ 982027 h 982027"/>
                        <a:gd name="connsiteX3" fmla="*/ 0 w 592931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92931" h="982027">
                          <a:moveTo>
                            <a:pt x="0" y="0"/>
                          </a:moveTo>
                          <a:cubicBezTo>
                            <a:pt x="327470" y="0"/>
                            <a:pt x="592931" y="219837"/>
                            <a:pt x="592931" y="491014"/>
                          </a:cubicBezTo>
                          <a:cubicBezTo>
                            <a:pt x="592931" y="762191"/>
                            <a:pt x="327470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7151"/>
                        </a:gs>
                        <a:gs pos="47950">
                          <a:srgbClr val="CB191C"/>
                        </a:gs>
                        <a:gs pos="100000">
                          <a:srgbClr val="AB000B"/>
                        </a:gs>
                      </a:gsLst>
                      <a:lin ang="9247021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0DC7AC08-FCE5-69AD-47D9-E226E450AF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592931" cy="982027"/>
                    </a:xfrm>
                    <a:custGeom>
                      <a:avLst/>
                      <a:gdLst>
                        <a:gd name="connsiteX0" fmla="*/ 0 w 592931"/>
                        <a:gd name="connsiteY0" fmla="*/ 0 h 982027"/>
                        <a:gd name="connsiteX1" fmla="*/ 592931 w 592931"/>
                        <a:gd name="connsiteY1" fmla="*/ 491014 h 982027"/>
                        <a:gd name="connsiteX2" fmla="*/ 0 w 592931"/>
                        <a:gd name="connsiteY2" fmla="*/ 982027 h 982027"/>
                        <a:gd name="connsiteX3" fmla="*/ 0 w 592931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92931" h="982027">
                          <a:moveTo>
                            <a:pt x="0" y="0"/>
                          </a:moveTo>
                          <a:cubicBezTo>
                            <a:pt x="327470" y="0"/>
                            <a:pt x="592931" y="219837"/>
                            <a:pt x="592931" y="491014"/>
                          </a:cubicBezTo>
                          <a:cubicBezTo>
                            <a:pt x="592931" y="762191"/>
                            <a:pt x="327470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0000"/>
                        </a:gs>
                        <a:gs pos="100000">
                          <a:srgbClr val="C00000"/>
                        </a:gs>
                      </a:gsLst>
                      <a:lin ang="0" scaled="1"/>
                      <a:tileRect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90" name="图形 175">
                  <a:extLst>
                    <a:ext uri="{FF2B5EF4-FFF2-40B4-BE49-F238E27FC236}">
                      <a16:creationId xmlns:a16="http://schemas.microsoft.com/office/drawing/2014/main" id="{663FDF0A-21A9-FC6B-0EF2-C4C6BFCF7CBC}"/>
                    </a:ext>
                  </a:extLst>
                </p:cNvPr>
                <p:cNvGrpSpPr/>
                <p:nvPr/>
              </p:nvGrpSpPr>
              <p:grpSpPr>
                <a:xfrm>
                  <a:off x="776573" y="1684020"/>
                  <a:ext cx="488537" cy="982027"/>
                  <a:chOff x="776573" y="1684020"/>
                  <a:chExt cx="488537" cy="982027"/>
                </a:xfrm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0D066B7C-1E89-A4C9-22E8-CC7AE7BC2047}"/>
                      </a:ext>
                    </a:extLst>
                  </p:cNvPr>
                  <p:cNvSpPr/>
                  <p:nvPr/>
                </p:nvSpPr>
                <p:spPr>
                  <a:xfrm>
                    <a:off x="776573" y="1684020"/>
                    <a:ext cx="488537" cy="982027"/>
                  </a:xfrm>
                  <a:custGeom>
                    <a:avLst/>
                    <a:gdLst>
                      <a:gd name="connsiteX0" fmla="*/ 0 w 488537"/>
                      <a:gd name="connsiteY0" fmla="*/ 0 h 982027"/>
                      <a:gd name="connsiteX1" fmla="*/ 488537 w 488537"/>
                      <a:gd name="connsiteY1" fmla="*/ 491014 h 982027"/>
                      <a:gd name="connsiteX2" fmla="*/ 0 w 488537"/>
                      <a:gd name="connsiteY2" fmla="*/ 982027 h 982027"/>
                      <a:gd name="connsiteX3" fmla="*/ 0 w 488537"/>
                      <a:gd name="connsiteY3" fmla="*/ 0 h 98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537" h="982027">
                        <a:moveTo>
                          <a:pt x="0" y="0"/>
                        </a:moveTo>
                        <a:cubicBezTo>
                          <a:pt x="269748" y="0"/>
                          <a:pt x="488537" y="219837"/>
                          <a:pt x="488537" y="491014"/>
                        </a:cubicBezTo>
                        <a:cubicBezTo>
                          <a:pt x="488537" y="762191"/>
                          <a:pt x="269843" y="982027"/>
                          <a:pt x="0" y="98202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97248">
                        <a:srgbClr val="FFC000"/>
                      </a:gs>
                      <a:gs pos="52000">
                        <a:srgbClr val="F7DEA2"/>
                      </a:gs>
                    </a:gsLst>
                    <a:lin ang="5400000" scaled="1"/>
                  </a:gradFill>
                  <a:ln w="2540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97" name="图形 175">
                    <a:extLst>
                      <a:ext uri="{FF2B5EF4-FFF2-40B4-BE49-F238E27FC236}">
                        <a16:creationId xmlns:a16="http://schemas.microsoft.com/office/drawing/2014/main" id="{2576BB89-B1F2-AEB3-F328-CDD2831BC4DA}"/>
                      </a:ext>
                    </a:extLst>
                  </p:cNvPr>
                  <p:cNvGrpSpPr/>
                  <p:nvPr/>
                </p:nvGrpSpPr>
                <p:grpSpPr>
                  <a:xfrm>
                    <a:off x="776573" y="1684020"/>
                    <a:ext cx="471487" cy="982027"/>
                    <a:chOff x="776573" y="1684020"/>
                    <a:chExt cx="471487" cy="982027"/>
                  </a:xfrm>
                </p:grpSpPr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99EE2D88-11F3-AED0-9EF6-0EEAD98FDD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471487" cy="982027"/>
                    </a:xfrm>
                    <a:custGeom>
                      <a:avLst/>
                      <a:gdLst>
                        <a:gd name="connsiteX0" fmla="*/ 0 w 471487"/>
                        <a:gd name="connsiteY0" fmla="*/ 0 h 982027"/>
                        <a:gd name="connsiteX1" fmla="*/ 471488 w 471487"/>
                        <a:gd name="connsiteY1" fmla="*/ 491014 h 982027"/>
                        <a:gd name="connsiteX2" fmla="*/ 0 w 471487"/>
                        <a:gd name="connsiteY2" fmla="*/ 982027 h 982027"/>
                        <a:gd name="connsiteX3" fmla="*/ 0 w 471487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71487" h="982027">
                          <a:moveTo>
                            <a:pt x="0" y="0"/>
                          </a:moveTo>
                          <a:cubicBezTo>
                            <a:pt x="260414" y="0"/>
                            <a:pt x="471488" y="219837"/>
                            <a:pt x="471488" y="491014"/>
                          </a:cubicBezTo>
                          <a:cubicBezTo>
                            <a:pt x="471488" y="762191"/>
                            <a:pt x="260414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7151"/>
                        </a:gs>
                        <a:gs pos="47950">
                          <a:srgbClr val="CB191C"/>
                        </a:gs>
                        <a:gs pos="100000">
                          <a:srgbClr val="AB000B"/>
                        </a:gs>
                      </a:gsLst>
                      <a:lin ang="9302916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D5DA4351-B47D-500C-2CCC-1C2E5A6B55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471487" cy="982027"/>
                    </a:xfrm>
                    <a:custGeom>
                      <a:avLst/>
                      <a:gdLst>
                        <a:gd name="connsiteX0" fmla="*/ 0 w 471487"/>
                        <a:gd name="connsiteY0" fmla="*/ 0 h 982027"/>
                        <a:gd name="connsiteX1" fmla="*/ 471488 w 471487"/>
                        <a:gd name="connsiteY1" fmla="*/ 491014 h 982027"/>
                        <a:gd name="connsiteX2" fmla="*/ 0 w 471487"/>
                        <a:gd name="connsiteY2" fmla="*/ 982027 h 982027"/>
                        <a:gd name="connsiteX3" fmla="*/ 0 w 471487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71487" h="982027">
                          <a:moveTo>
                            <a:pt x="0" y="0"/>
                          </a:moveTo>
                          <a:cubicBezTo>
                            <a:pt x="260414" y="0"/>
                            <a:pt x="471488" y="219837"/>
                            <a:pt x="471488" y="491014"/>
                          </a:cubicBezTo>
                          <a:cubicBezTo>
                            <a:pt x="471488" y="762191"/>
                            <a:pt x="260414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0000"/>
                        </a:gs>
                        <a:gs pos="100000">
                          <a:srgbClr val="C00000"/>
                        </a:gs>
                      </a:gsLst>
                      <a:lin ang="0" scaled="1"/>
                      <a:tileRect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91" name="图形 175">
                  <a:extLst>
                    <a:ext uri="{FF2B5EF4-FFF2-40B4-BE49-F238E27FC236}">
                      <a16:creationId xmlns:a16="http://schemas.microsoft.com/office/drawing/2014/main" id="{34CE9887-A66D-53FF-16BE-B33119F939D3}"/>
                    </a:ext>
                  </a:extLst>
                </p:cNvPr>
                <p:cNvGrpSpPr/>
                <p:nvPr/>
              </p:nvGrpSpPr>
              <p:grpSpPr>
                <a:xfrm>
                  <a:off x="776573" y="1684020"/>
                  <a:ext cx="309657" cy="982027"/>
                  <a:chOff x="776573" y="1684020"/>
                  <a:chExt cx="309657" cy="982027"/>
                </a:xfrm>
              </p:grpSpPr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22F43535-7AA8-D51F-186F-7DD987189628}"/>
                      </a:ext>
                    </a:extLst>
                  </p:cNvPr>
                  <p:cNvSpPr/>
                  <p:nvPr/>
                </p:nvSpPr>
                <p:spPr>
                  <a:xfrm>
                    <a:off x="776573" y="1684020"/>
                    <a:ext cx="309657" cy="982027"/>
                  </a:xfrm>
                  <a:custGeom>
                    <a:avLst/>
                    <a:gdLst>
                      <a:gd name="connsiteX0" fmla="*/ 0 w 309657"/>
                      <a:gd name="connsiteY0" fmla="*/ 0 h 982027"/>
                      <a:gd name="connsiteX1" fmla="*/ 309658 w 309657"/>
                      <a:gd name="connsiteY1" fmla="*/ 491014 h 982027"/>
                      <a:gd name="connsiteX2" fmla="*/ 0 w 309657"/>
                      <a:gd name="connsiteY2" fmla="*/ 982027 h 982027"/>
                      <a:gd name="connsiteX3" fmla="*/ 0 w 309657"/>
                      <a:gd name="connsiteY3" fmla="*/ 0 h 98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9657" h="982027">
                        <a:moveTo>
                          <a:pt x="0" y="0"/>
                        </a:moveTo>
                        <a:cubicBezTo>
                          <a:pt x="171069" y="0"/>
                          <a:pt x="309658" y="219837"/>
                          <a:pt x="309658" y="491014"/>
                        </a:cubicBezTo>
                        <a:cubicBezTo>
                          <a:pt x="309658" y="762191"/>
                          <a:pt x="170974" y="982027"/>
                          <a:pt x="0" y="98202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97248">
                        <a:srgbClr val="FFC000"/>
                      </a:gs>
                      <a:gs pos="52000">
                        <a:srgbClr val="F7DEA2"/>
                      </a:gs>
                    </a:gsLst>
                    <a:lin ang="5400000" scaled="1"/>
                  </a:gradFill>
                  <a:ln w="2540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93" name="图形 175">
                    <a:extLst>
                      <a:ext uri="{FF2B5EF4-FFF2-40B4-BE49-F238E27FC236}">
                        <a16:creationId xmlns:a16="http://schemas.microsoft.com/office/drawing/2014/main" id="{A5C6F5EC-706B-994E-DF04-8A6907B8F666}"/>
                      </a:ext>
                    </a:extLst>
                  </p:cNvPr>
                  <p:cNvGrpSpPr/>
                  <p:nvPr/>
                </p:nvGrpSpPr>
                <p:grpSpPr>
                  <a:xfrm>
                    <a:off x="776573" y="1684020"/>
                    <a:ext cx="291750" cy="982027"/>
                    <a:chOff x="776573" y="1684020"/>
                    <a:chExt cx="291750" cy="982027"/>
                  </a:xfrm>
                </p:grpSpPr>
                <p:sp>
                  <p:nvSpPr>
                    <p:cNvPr id="94" name="任意多边形: 形状 93">
                      <a:extLst>
                        <a:ext uri="{FF2B5EF4-FFF2-40B4-BE49-F238E27FC236}">
                          <a16:creationId xmlns:a16="http://schemas.microsoft.com/office/drawing/2014/main" id="{491ADE97-F583-AF1A-06C8-276EC83572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291750" cy="982027"/>
                    </a:xfrm>
                    <a:custGeom>
                      <a:avLst/>
                      <a:gdLst>
                        <a:gd name="connsiteX0" fmla="*/ 0 w 291750"/>
                        <a:gd name="connsiteY0" fmla="*/ 0 h 982027"/>
                        <a:gd name="connsiteX1" fmla="*/ 291751 w 291750"/>
                        <a:gd name="connsiteY1" fmla="*/ 491014 h 982027"/>
                        <a:gd name="connsiteX2" fmla="*/ 0 w 291750"/>
                        <a:gd name="connsiteY2" fmla="*/ 982027 h 982027"/>
                        <a:gd name="connsiteX3" fmla="*/ 0 w 291750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1750" h="982027">
                          <a:moveTo>
                            <a:pt x="0" y="0"/>
                          </a:moveTo>
                          <a:cubicBezTo>
                            <a:pt x="161163" y="0"/>
                            <a:pt x="291751" y="219837"/>
                            <a:pt x="291751" y="491014"/>
                          </a:cubicBezTo>
                          <a:cubicBezTo>
                            <a:pt x="291751" y="762191"/>
                            <a:pt x="161163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7151"/>
                        </a:gs>
                        <a:gs pos="47950">
                          <a:srgbClr val="CB191C"/>
                        </a:gs>
                        <a:gs pos="100000">
                          <a:srgbClr val="AB000B"/>
                        </a:gs>
                      </a:gsLst>
                      <a:lin ang="8598621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" name="任意多边形: 形状 94">
                      <a:extLst>
                        <a:ext uri="{FF2B5EF4-FFF2-40B4-BE49-F238E27FC236}">
                          <a16:creationId xmlns:a16="http://schemas.microsoft.com/office/drawing/2014/main" id="{4C9C8BC4-A999-DB61-31FA-83B29EAAE6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291750" cy="982027"/>
                    </a:xfrm>
                    <a:custGeom>
                      <a:avLst/>
                      <a:gdLst>
                        <a:gd name="connsiteX0" fmla="*/ 0 w 291750"/>
                        <a:gd name="connsiteY0" fmla="*/ 0 h 982027"/>
                        <a:gd name="connsiteX1" fmla="*/ 291751 w 291750"/>
                        <a:gd name="connsiteY1" fmla="*/ 491014 h 982027"/>
                        <a:gd name="connsiteX2" fmla="*/ 0 w 291750"/>
                        <a:gd name="connsiteY2" fmla="*/ 982027 h 982027"/>
                        <a:gd name="connsiteX3" fmla="*/ 0 w 291750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1750" h="982027">
                          <a:moveTo>
                            <a:pt x="0" y="0"/>
                          </a:moveTo>
                          <a:cubicBezTo>
                            <a:pt x="161163" y="0"/>
                            <a:pt x="291751" y="219837"/>
                            <a:pt x="291751" y="491014"/>
                          </a:cubicBezTo>
                          <a:cubicBezTo>
                            <a:pt x="291751" y="762191"/>
                            <a:pt x="161163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0000"/>
                        </a:gs>
                        <a:gs pos="100000">
                          <a:srgbClr val="C00000"/>
                        </a:gs>
                      </a:gsLst>
                      <a:lin ang="0" scaled="1"/>
                      <a:tileRect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DF45E550-FB56-BFA6-5E70-24EB0A7126A4}"/>
                </a:ext>
              </a:extLst>
            </p:cNvPr>
            <p:cNvSpPr/>
            <p:nvPr/>
          </p:nvSpPr>
          <p:spPr>
            <a:xfrm>
              <a:off x="2945943" y="2585652"/>
              <a:ext cx="36000" cy="982789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97248">
                  <a:srgbClr val="FFC000"/>
                </a:gs>
                <a:gs pos="52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93FA3126-FB32-04F8-968D-25FD71A214AE}"/>
              </a:ext>
            </a:extLst>
          </p:cNvPr>
          <p:cNvGrpSpPr/>
          <p:nvPr/>
        </p:nvGrpSpPr>
        <p:grpSpPr>
          <a:xfrm>
            <a:off x="5193942" y="1257961"/>
            <a:ext cx="3363860" cy="659084"/>
            <a:chOff x="-167890" y="3990109"/>
            <a:chExt cx="3363860" cy="659084"/>
          </a:xfrm>
        </p:grpSpPr>
        <p:sp>
          <p:nvSpPr>
            <p:cNvPr id="138" name="Rectangle 18">
              <a:extLst>
                <a:ext uri="{FF2B5EF4-FFF2-40B4-BE49-F238E27FC236}">
                  <a16:creationId xmlns:a16="http://schemas.microsoft.com/office/drawing/2014/main" id="{AC46514C-FB99-4FAC-1CF5-B344F98D82F6}"/>
                </a:ext>
              </a:extLst>
            </p:cNvPr>
            <p:cNvSpPr/>
            <p:nvPr/>
          </p:nvSpPr>
          <p:spPr>
            <a:xfrm>
              <a:off x="-167475" y="4249083"/>
              <a:ext cx="3363445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CEB64691-4D20-4A75-D2B6-2AC944D06CB4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43B06C54-62A9-82A3-727D-B4149672E8B4}"/>
              </a:ext>
            </a:extLst>
          </p:cNvPr>
          <p:cNvGrpSpPr/>
          <p:nvPr/>
        </p:nvGrpSpPr>
        <p:grpSpPr>
          <a:xfrm>
            <a:off x="5193942" y="2278212"/>
            <a:ext cx="3194482" cy="659084"/>
            <a:chOff x="-167890" y="3990109"/>
            <a:chExt cx="3194482" cy="659084"/>
          </a:xfrm>
        </p:grpSpPr>
        <p:sp>
          <p:nvSpPr>
            <p:cNvPr id="147" name="Rectangle 18">
              <a:extLst>
                <a:ext uri="{FF2B5EF4-FFF2-40B4-BE49-F238E27FC236}">
                  <a16:creationId xmlns:a16="http://schemas.microsoft.com/office/drawing/2014/main" id="{B47C5DAD-2C02-4910-7C9B-A7B9A7177772}"/>
                </a:ext>
              </a:extLst>
            </p:cNvPr>
            <p:cNvSpPr/>
            <p:nvPr/>
          </p:nvSpPr>
          <p:spPr>
            <a:xfrm>
              <a:off x="-167475" y="4249083"/>
              <a:ext cx="3194067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B4271FA0-9656-F2B2-7B86-7DBD3EAE6934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4833FBCD-9EEE-B43F-2943-D692C14913C4}"/>
              </a:ext>
            </a:extLst>
          </p:cNvPr>
          <p:cNvGrpSpPr/>
          <p:nvPr/>
        </p:nvGrpSpPr>
        <p:grpSpPr>
          <a:xfrm>
            <a:off x="5193942" y="3253486"/>
            <a:ext cx="2302247" cy="812972"/>
            <a:chOff x="-167890" y="3990109"/>
            <a:chExt cx="2302247" cy="812972"/>
          </a:xfrm>
        </p:grpSpPr>
        <p:sp>
          <p:nvSpPr>
            <p:cNvPr id="150" name="Rectangle 18">
              <a:extLst>
                <a:ext uri="{FF2B5EF4-FFF2-40B4-BE49-F238E27FC236}">
                  <a16:creationId xmlns:a16="http://schemas.microsoft.com/office/drawing/2014/main" id="{290FB344-BC65-FB3F-D34A-656CB3FB5B5C}"/>
                </a:ext>
              </a:extLst>
            </p:cNvPr>
            <p:cNvSpPr/>
            <p:nvPr/>
          </p:nvSpPr>
          <p:spPr>
            <a:xfrm>
              <a:off x="-167474" y="4249083"/>
              <a:ext cx="2248370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7F5576C2-E949-E724-8BAA-C76FDFB25098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662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B653B18C-7423-F6A3-5063-A54088140D1C}"/>
              </a:ext>
            </a:extLst>
          </p:cNvPr>
          <p:cNvGrpSpPr/>
          <p:nvPr/>
        </p:nvGrpSpPr>
        <p:grpSpPr>
          <a:xfrm>
            <a:off x="2427974" y="455621"/>
            <a:ext cx="4232258" cy="4232258"/>
            <a:chOff x="2427974" y="455621"/>
            <a:chExt cx="4232258" cy="423225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63BF75A-3459-A337-ED3C-B2263F9A15F4}"/>
                </a:ext>
              </a:extLst>
            </p:cNvPr>
            <p:cNvSpPr/>
            <p:nvPr/>
          </p:nvSpPr>
          <p:spPr>
            <a:xfrm>
              <a:off x="2427974" y="455621"/>
              <a:ext cx="4232258" cy="4232258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8000">
                    <a:srgbClr val="F7DEA2">
                      <a:alpha val="0"/>
                    </a:srgbClr>
                  </a:gs>
                  <a:gs pos="100000">
                    <a:srgbClr val="F7DEA2">
                      <a:alpha val="39000"/>
                    </a:srgbClr>
                  </a:gs>
                </a:gsLst>
                <a:lin ang="3600000" scaled="0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EC8DC10B-C63A-1FA1-3CCC-93EA5270E62E}"/>
                </a:ext>
              </a:extLst>
            </p:cNvPr>
            <p:cNvSpPr/>
            <p:nvPr/>
          </p:nvSpPr>
          <p:spPr>
            <a:xfrm>
              <a:off x="2843808" y="871455"/>
              <a:ext cx="3400590" cy="3400590"/>
            </a:xfrm>
            <a:prstGeom prst="ellipse">
              <a:avLst/>
            </a:prstGeom>
            <a:noFill/>
            <a:ln w="38100" cap="flat">
              <a:gradFill>
                <a:gsLst>
                  <a:gs pos="8000">
                    <a:srgbClr val="F7DEA2">
                      <a:alpha val="0"/>
                    </a:srgbClr>
                  </a:gs>
                  <a:gs pos="49000">
                    <a:srgbClr val="F7DEA2"/>
                  </a:gs>
                </a:gsLst>
                <a:lin ang="36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01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6BB78CBD-E1F0-BB8D-60B7-7F123EB719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295" r="9127" b="62610"/>
          <a:stretch/>
        </p:blipFill>
        <p:spPr>
          <a:xfrm>
            <a:off x="2915816" y="683456"/>
            <a:ext cx="3028925" cy="342128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B0C7497D-651F-AF3F-A1AE-22201E4C8FDC}"/>
              </a:ext>
            </a:extLst>
          </p:cNvPr>
          <p:cNvGrpSpPr/>
          <p:nvPr/>
        </p:nvGrpSpPr>
        <p:grpSpPr>
          <a:xfrm>
            <a:off x="6434540" y="1126953"/>
            <a:ext cx="2302247" cy="812972"/>
            <a:chOff x="-167890" y="3990109"/>
            <a:chExt cx="2302247" cy="812972"/>
          </a:xfrm>
        </p:grpSpPr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BBA37362-6B50-BCC0-03CE-9FDB98D9E75D}"/>
                </a:ext>
              </a:extLst>
            </p:cNvPr>
            <p:cNvSpPr/>
            <p:nvPr/>
          </p:nvSpPr>
          <p:spPr>
            <a:xfrm>
              <a:off x="-167475" y="4249083"/>
              <a:ext cx="1953395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168E0A-2AAC-FECF-EE9C-D9BCA8C848ED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199C7E93-6D7C-6DDD-269F-B504F13D7094}"/>
              </a:ext>
            </a:extLst>
          </p:cNvPr>
          <p:cNvSpPr/>
          <p:nvPr/>
        </p:nvSpPr>
        <p:spPr>
          <a:xfrm>
            <a:off x="6129171" y="1153083"/>
            <a:ext cx="303412" cy="303412"/>
          </a:xfrm>
          <a:prstGeom prst="ellipse">
            <a:avLst/>
          </a:prstGeom>
          <a:gradFill>
            <a:gsLst>
              <a:gs pos="21000">
                <a:srgbClr val="F7DEA2"/>
              </a:gs>
              <a:gs pos="100000">
                <a:srgbClr val="F7DEA2">
                  <a:alpha val="0"/>
                </a:srgbClr>
              </a:gs>
            </a:gsLst>
            <a:lin ang="3000000" scaled="0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F3149DE-9C22-689A-90B0-C5AAA33514A6}"/>
              </a:ext>
            </a:extLst>
          </p:cNvPr>
          <p:cNvSpPr/>
          <p:nvPr/>
        </p:nvSpPr>
        <p:spPr>
          <a:xfrm>
            <a:off x="2773988" y="1153083"/>
            <a:ext cx="303412" cy="303412"/>
          </a:xfrm>
          <a:prstGeom prst="ellipse">
            <a:avLst/>
          </a:prstGeom>
          <a:gradFill>
            <a:gsLst>
              <a:gs pos="21000">
                <a:srgbClr val="F7DEA2"/>
              </a:gs>
              <a:gs pos="100000">
                <a:srgbClr val="F7DEA2">
                  <a:alpha val="0"/>
                </a:srgbClr>
              </a:gs>
            </a:gsLst>
            <a:lin ang="3000000" scaled="0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7AAB340-9727-E715-8E37-9A2E73FDA99C}"/>
              </a:ext>
            </a:extLst>
          </p:cNvPr>
          <p:cNvGrpSpPr/>
          <p:nvPr/>
        </p:nvGrpSpPr>
        <p:grpSpPr>
          <a:xfrm>
            <a:off x="426435" y="1126953"/>
            <a:ext cx="2302247" cy="812972"/>
            <a:chOff x="-501534" y="3990109"/>
            <a:chExt cx="2302247" cy="812972"/>
          </a:xfrm>
        </p:grpSpPr>
        <p:sp>
          <p:nvSpPr>
            <p:cNvPr id="40" name="Rectangle 18">
              <a:extLst>
                <a:ext uri="{FF2B5EF4-FFF2-40B4-BE49-F238E27FC236}">
                  <a16:creationId xmlns:a16="http://schemas.microsoft.com/office/drawing/2014/main" id="{5CA08A03-707C-DA77-E34C-1D028BD9BC98}"/>
                </a:ext>
              </a:extLst>
            </p:cNvPr>
            <p:cNvSpPr/>
            <p:nvPr/>
          </p:nvSpPr>
          <p:spPr>
            <a:xfrm>
              <a:off x="-167475" y="4249083"/>
              <a:ext cx="1953395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9FFA05D-4CA4-03DC-37D9-30C8C05C0145}"/>
                </a:ext>
              </a:extLst>
            </p:cNvPr>
            <p:cNvSpPr txBox="1"/>
            <p:nvPr/>
          </p:nvSpPr>
          <p:spPr>
            <a:xfrm>
              <a:off x="-501534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C5830CC-A6AC-F586-268E-649C5DAB12C3}"/>
              </a:ext>
            </a:extLst>
          </p:cNvPr>
          <p:cNvGrpSpPr/>
          <p:nvPr/>
        </p:nvGrpSpPr>
        <p:grpSpPr>
          <a:xfrm>
            <a:off x="6434540" y="3089135"/>
            <a:ext cx="2302247" cy="812972"/>
            <a:chOff x="-167890" y="3990109"/>
            <a:chExt cx="2302247" cy="812972"/>
          </a:xfrm>
        </p:grpSpPr>
        <p:sp>
          <p:nvSpPr>
            <p:cNvPr id="43" name="Rectangle 18">
              <a:extLst>
                <a:ext uri="{FF2B5EF4-FFF2-40B4-BE49-F238E27FC236}">
                  <a16:creationId xmlns:a16="http://schemas.microsoft.com/office/drawing/2014/main" id="{3D81815E-5DDF-BA71-7143-2382616499EC}"/>
                </a:ext>
              </a:extLst>
            </p:cNvPr>
            <p:cNvSpPr/>
            <p:nvPr/>
          </p:nvSpPr>
          <p:spPr>
            <a:xfrm>
              <a:off x="-167475" y="4249083"/>
              <a:ext cx="1953395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C318C01-35C2-4CB0-6BC2-B18B91B8C090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A5CCFB3D-67FD-9D15-9C7D-19579DB85870}"/>
              </a:ext>
            </a:extLst>
          </p:cNvPr>
          <p:cNvSpPr/>
          <p:nvPr/>
        </p:nvSpPr>
        <p:spPr>
          <a:xfrm>
            <a:off x="6129171" y="3598695"/>
            <a:ext cx="303412" cy="303412"/>
          </a:xfrm>
          <a:prstGeom prst="ellipse">
            <a:avLst/>
          </a:prstGeom>
          <a:gradFill>
            <a:gsLst>
              <a:gs pos="21000">
                <a:srgbClr val="F7DEA2"/>
              </a:gs>
              <a:gs pos="100000">
                <a:srgbClr val="F7DEA2">
                  <a:alpha val="0"/>
                </a:srgbClr>
              </a:gs>
            </a:gsLst>
            <a:lin ang="3000000" scaled="0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9B018A58-9137-5F36-09AE-1A4351508C3A}"/>
              </a:ext>
            </a:extLst>
          </p:cNvPr>
          <p:cNvSpPr/>
          <p:nvPr/>
        </p:nvSpPr>
        <p:spPr>
          <a:xfrm>
            <a:off x="2773988" y="3598695"/>
            <a:ext cx="303412" cy="303412"/>
          </a:xfrm>
          <a:prstGeom prst="ellipse">
            <a:avLst/>
          </a:prstGeom>
          <a:gradFill>
            <a:gsLst>
              <a:gs pos="21000">
                <a:srgbClr val="F7DEA2"/>
              </a:gs>
              <a:gs pos="100000">
                <a:srgbClr val="F7DEA2">
                  <a:alpha val="0"/>
                </a:srgbClr>
              </a:gs>
            </a:gsLst>
            <a:lin ang="3000000" scaled="0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5CB42CC-5E13-AC8E-EE4B-A91FF9797B05}"/>
              </a:ext>
            </a:extLst>
          </p:cNvPr>
          <p:cNvGrpSpPr/>
          <p:nvPr/>
        </p:nvGrpSpPr>
        <p:grpSpPr>
          <a:xfrm>
            <a:off x="426435" y="3089135"/>
            <a:ext cx="2302247" cy="812972"/>
            <a:chOff x="-501534" y="3990109"/>
            <a:chExt cx="2302247" cy="812972"/>
          </a:xfrm>
        </p:grpSpPr>
        <p:sp>
          <p:nvSpPr>
            <p:cNvPr id="48" name="Rectangle 18">
              <a:extLst>
                <a:ext uri="{FF2B5EF4-FFF2-40B4-BE49-F238E27FC236}">
                  <a16:creationId xmlns:a16="http://schemas.microsoft.com/office/drawing/2014/main" id="{5C1EE406-2143-53D3-B5DE-732A6C074F92}"/>
                </a:ext>
              </a:extLst>
            </p:cNvPr>
            <p:cNvSpPr/>
            <p:nvPr/>
          </p:nvSpPr>
          <p:spPr>
            <a:xfrm>
              <a:off x="-167475" y="4249083"/>
              <a:ext cx="1953395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BBC8B9F-B80A-AC6F-FF38-131226AEDD20}"/>
                </a:ext>
              </a:extLst>
            </p:cNvPr>
            <p:cNvSpPr txBox="1"/>
            <p:nvPr/>
          </p:nvSpPr>
          <p:spPr>
            <a:xfrm>
              <a:off x="-501534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6979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01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80741F-6CCC-F927-1952-927241E26C7B}"/>
              </a:ext>
            </a:extLst>
          </p:cNvPr>
          <p:cNvSpPr/>
          <p:nvPr/>
        </p:nvSpPr>
        <p:spPr>
          <a:xfrm>
            <a:off x="4572000" y="1275606"/>
            <a:ext cx="3816350" cy="1296144"/>
          </a:xfrm>
          <a:prstGeom prst="round2DiagRect">
            <a:avLst>
              <a:gd name="adj1" fmla="val 29895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38100" cap="flat">
            <a:gradFill flip="none" rotWithShape="1"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81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FE345657-4D64-3B30-5E52-36A9C8939518}"/>
              </a:ext>
            </a:extLst>
          </p:cNvPr>
          <p:cNvSpPr/>
          <p:nvPr/>
        </p:nvSpPr>
        <p:spPr>
          <a:xfrm>
            <a:off x="695176" y="2572891"/>
            <a:ext cx="3876824" cy="1296144"/>
          </a:xfrm>
          <a:prstGeom prst="round2DiagRect">
            <a:avLst>
              <a:gd name="adj1" fmla="val 29895"/>
              <a:gd name="adj2" fmla="val 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38100" cap="flat">
            <a:gradFill flip="none" rotWithShape="1"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81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7512044-ED1D-22FC-7FFF-50D82F599B6F}"/>
              </a:ext>
            </a:extLst>
          </p:cNvPr>
          <p:cNvGrpSpPr/>
          <p:nvPr/>
        </p:nvGrpSpPr>
        <p:grpSpPr>
          <a:xfrm>
            <a:off x="4716016" y="2824640"/>
            <a:ext cx="3168352" cy="792646"/>
            <a:chOff x="-167890" y="3990109"/>
            <a:chExt cx="3168352" cy="792646"/>
          </a:xfrm>
        </p:grpSpPr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id="{D34FD84E-68E1-F7CD-B958-A0C176918666}"/>
                </a:ext>
              </a:extLst>
            </p:cNvPr>
            <p:cNvSpPr/>
            <p:nvPr/>
          </p:nvSpPr>
          <p:spPr>
            <a:xfrm>
              <a:off x="-167475" y="4249083"/>
              <a:ext cx="3167937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3D7F940-774D-8EA8-3C97-FB566962D1A7}"/>
                </a:ext>
              </a:extLst>
            </p:cNvPr>
            <p:cNvSpPr txBox="1"/>
            <p:nvPr/>
          </p:nvSpPr>
          <p:spPr>
            <a:xfrm>
              <a:off x="-167890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3E5993D-1BD9-F0F1-1C0F-AF40566911BA}"/>
              </a:ext>
            </a:extLst>
          </p:cNvPr>
          <p:cNvGrpSpPr/>
          <p:nvPr/>
        </p:nvGrpSpPr>
        <p:grpSpPr>
          <a:xfrm>
            <a:off x="755650" y="1419622"/>
            <a:ext cx="3671919" cy="792646"/>
            <a:chOff x="-167475" y="3990109"/>
            <a:chExt cx="3671919" cy="79264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E69BE15-F1E3-8249-FD21-5B84B81E9A95}"/>
                </a:ext>
              </a:extLst>
            </p:cNvPr>
            <p:cNvSpPr/>
            <p:nvPr/>
          </p:nvSpPr>
          <p:spPr>
            <a:xfrm>
              <a:off x="-167475" y="4249083"/>
              <a:ext cx="3671919" cy="533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0A072CE-CFDC-C3AD-74BB-970226F4220D}"/>
                </a:ext>
              </a:extLst>
            </p:cNvPr>
            <p:cNvSpPr txBox="1"/>
            <p:nvPr/>
          </p:nvSpPr>
          <p:spPr>
            <a:xfrm>
              <a:off x="1202197" y="3990109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7984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01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92DF3E-64E6-AAB2-1696-04A4271B7E10}"/>
              </a:ext>
            </a:extLst>
          </p:cNvPr>
          <p:cNvGrpSpPr/>
          <p:nvPr/>
        </p:nvGrpSpPr>
        <p:grpSpPr>
          <a:xfrm>
            <a:off x="4932040" y="694050"/>
            <a:ext cx="2709599" cy="3083166"/>
            <a:chOff x="3885477" y="5134523"/>
            <a:chExt cx="1130772" cy="1286669"/>
          </a:xfrm>
        </p:grpSpPr>
        <p:grpSp>
          <p:nvGrpSpPr>
            <p:cNvPr id="10" name="图形 135">
              <a:extLst>
                <a:ext uri="{FF2B5EF4-FFF2-40B4-BE49-F238E27FC236}">
                  <a16:creationId xmlns:a16="http://schemas.microsoft.com/office/drawing/2014/main" id="{9A2CEDB1-0015-FD5F-76FA-E4677A4D8A3B}"/>
                </a:ext>
              </a:extLst>
            </p:cNvPr>
            <p:cNvGrpSpPr/>
            <p:nvPr/>
          </p:nvGrpSpPr>
          <p:grpSpPr>
            <a:xfrm>
              <a:off x="4456854" y="5480277"/>
              <a:ext cx="559395" cy="940915"/>
              <a:chOff x="4456854" y="5480277"/>
              <a:chExt cx="559395" cy="940915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4EF0854-337D-7A34-3F77-D5348F17BE39}"/>
                  </a:ext>
                </a:extLst>
              </p:cNvPr>
              <p:cNvSpPr/>
              <p:nvPr/>
            </p:nvSpPr>
            <p:spPr>
              <a:xfrm rot="-610936">
                <a:off x="4542409" y="5688522"/>
                <a:ext cx="409868" cy="644591"/>
              </a:xfrm>
              <a:custGeom>
                <a:avLst/>
                <a:gdLst>
                  <a:gd name="connsiteX0" fmla="*/ -9 w 409868"/>
                  <a:gd name="connsiteY0" fmla="*/ 58642 h 644591"/>
                  <a:gd name="connsiteX1" fmla="*/ 409859 w 409868"/>
                  <a:gd name="connsiteY1" fmla="*/ 58642 h 644591"/>
                  <a:gd name="connsiteX2" fmla="*/ 409859 w 409868"/>
                  <a:gd name="connsiteY2" fmla="*/ 642839 h 644591"/>
                  <a:gd name="connsiteX3" fmla="*/ -9 w 409868"/>
                  <a:gd name="connsiteY3" fmla="*/ 642839 h 644591"/>
                  <a:gd name="connsiteX4" fmla="*/ -9 w 409868"/>
                  <a:gd name="connsiteY4" fmla="*/ 58642 h 64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644591">
                    <a:moveTo>
                      <a:pt x="-9" y="58642"/>
                    </a:moveTo>
                    <a:cubicBezTo>
                      <a:pt x="71120" y="-17395"/>
                      <a:pt x="286745" y="-24308"/>
                      <a:pt x="409859" y="58642"/>
                    </a:cubicBezTo>
                    <a:lnTo>
                      <a:pt x="409859" y="642839"/>
                    </a:lnTo>
                    <a:cubicBezTo>
                      <a:pt x="261316" y="641106"/>
                      <a:pt x="130017" y="645179"/>
                      <a:pt x="-9" y="642839"/>
                    </a:cubicBezTo>
                    <a:lnTo>
                      <a:pt x="-9" y="58642"/>
                    </a:lnTo>
                    <a:close/>
                  </a:path>
                </a:pathLst>
              </a:custGeom>
              <a:gradFill>
                <a:gsLst>
                  <a:gs pos="0">
                    <a:srgbClr val="CC2900"/>
                  </a:gs>
                  <a:gs pos="50000">
                    <a:srgbClr val="FF0000"/>
                  </a:gs>
                  <a:gs pos="100000">
                    <a:srgbClr val="CC2900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C99A04F-03E9-CB44-4439-63F28F48BC56}"/>
                  </a:ext>
                </a:extLst>
              </p:cNvPr>
              <p:cNvSpPr/>
              <p:nvPr/>
            </p:nvSpPr>
            <p:spPr>
              <a:xfrm rot="-610936">
                <a:off x="4552794" y="5747245"/>
                <a:ext cx="409868" cy="642780"/>
              </a:xfrm>
              <a:custGeom>
                <a:avLst/>
                <a:gdLst>
                  <a:gd name="connsiteX0" fmla="*/ -9 w 409868"/>
                  <a:gd name="connsiteY0" fmla="*/ -1006 h 642780"/>
                  <a:gd name="connsiteX1" fmla="*/ 409859 w 409868"/>
                  <a:gd name="connsiteY1" fmla="*/ -1006 h 642780"/>
                  <a:gd name="connsiteX2" fmla="*/ 409859 w 409868"/>
                  <a:gd name="connsiteY2" fmla="*/ 583191 h 642780"/>
                  <a:gd name="connsiteX3" fmla="*/ -9 w 409868"/>
                  <a:gd name="connsiteY3" fmla="*/ 583191 h 642780"/>
                  <a:gd name="connsiteX4" fmla="*/ -9 w 409868"/>
                  <a:gd name="connsiteY4" fmla="*/ -1006 h 642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642780">
                    <a:moveTo>
                      <a:pt x="-9" y="-1006"/>
                    </a:moveTo>
                    <a:cubicBezTo>
                      <a:pt x="117978" y="54906"/>
                      <a:pt x="248114" y="74375"/>
                      <a:pt x="409859" y="-1006"/>
                    </a:cubicBezTo>
                    <a:lnTo>
                      <a:pt x="409859" y="583191"/>
                    </a:lnTo>
                    <a:cubicBezTo>
                      <a:pt x="261704" y="671197"/>
                      <a:pt x="62321" y="650742"/>
                      <a:pt x="-9" y="583191"/>
                    </a:cubicBezTo>
                    <a:lnTo>
                      <a:pt x="-9" y="-1006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B91A2A7-C380-A3BE-B7AB-78B653AD486F}"/>
                  </a:ext>
                </a:extLst>
              </p:cNvPr>
              <p:cNvSpPr/>
              <p:nvPr/>
            </p:nvSpPr>
            <p:spPr>
              <a:xfrm rot="-610936">
                <a:off x="4519786" y="5833504"/>
                <a:ext cx="409868" cy="102713"/>
              </a:xfrm>
              <a:custGeom>
                <a:avLst/>
                <a:gdLst>
                  <a:gd name="connsiteX0" fmla="*/ -10 w 409868"/>
                  <a:gd name="connsiteY0" fmla="*/ -1006 h 102713"/>
                  <a:gd name="connsiteX1" fmla="*/ 409858 w 409868"/>
                  <a:gd name="connsiteY1" fmla="*/ -1006 h 102713"/>
                  <a:gd name="connsiteX2" fmla="*/ 409858 w 409868"/>
                  <a:gd name="connsiteY2" fmla="*/ 43753 h 102713"/>
                  <a:gd name="connsiteX3" fmla="*/ -10 w 409868"/>
                  <a:gd name="connsiteY3" fmla="*/ 43753 h 102713"/>
                  <a:gd name="connsiteX4" fmla="*/ -10 w 409868"/>
                  <a:gd name="connsiteY4" fmla="*/ -1006 h 10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102713">
                    <a:moveTo>
                      <a:pt x="-10" y="-1006"/>
                    </a:moveTo>
                    <a:cubicBezTo>
                      <a:pt x="117977" y="54906"/>
                      <a:pt x="248113" y="74379"/>
                      <a:pt x="409858" y="-1006"/>
                    </a:cubicBezTo>
                    <a:lnTo>
                      <a:pt x="409858" y="43753"/>
                    </a:lnTo>
                    <a:cubicBezTo>
                      <a:pt x="271980" y="137165"/>
                      <a:pt x="45848" y="103022"/>
                      <a:pt x="-10" y="43753"/>
                    </a:cubicBezTo>
                    <a:lnTo>
                      <a:pt x="-10" y="-1006"/>
                    </a:lnTo>
                    <a:close/>
                  </a:path>
                </a:pathLst>
              </a:custGeom>
              <a:gradFill>
                <a:gsLst>
                  <a:gs pos="0">
                    <a:srgbClr val="CC2900"/>
                  </a:gs>
                  <a:gs pos="50000">
                    <a:srgbClr val="FF0000"/>
                  </a:gs>
                  <a:gs pos="100000">
                    <a:srgbClr val="CC2900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D4AF95B-8952-285E-D116-E17B7C8236D6}"/>
                  </a:ext>
                </a:extLst>
              </p:cNvPr>
              <p:cNvSpPr/>
              <p:nvPr/>
            </p:nvSpPr>
            <p:spPr>
              <a:xfrm rot="-610936">
                <a:off x="4582499" y="6183627"/>
                <a:ext cx="409868" cy="100792"/>
              </a:xfrm>
              <a:custGeom>
                <a:avLst/>
                <a:gdLst>
                  <a:gd name="connsiteX0" fmla="*/ -8 w 409868"/>
                  <a:gd name="connsiteY0" fmla="*/ -1006 h 100792"/>
                  <a:gd name="connsiteX1" fmla="*/ 409860 w 409868"/>
                  <a:gd name="connsiteY1" fmla="*/ -1006 h 100792"/>
                  <a:gd name="connsiteX2" fmla="*/ 409860 w 409868"/>
                  <a:gd name="connsiteY2" fmla="*/ 43753 h 100792"/>
                  <a:gd name="connsiteX3" fmla="*/ -8 w 409868"/>
                  <a:gd name="connsiteY3" fmla="*/ 43753 h 100792"/>
                  <a:gd name="connsiteX4" fmla="*/ -8 w 409868"/>
                  <a:gd name="connsiteY4" fmla="*/ -1006 h 10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8" h="100792">
                    <a:moveTo>
                      <a:pt x="-8" y="-1006"/>
                    </a:moveTo>
                    <a:cubicBezTo>
                      <a:pt x="117979" y="54906"/>
                      <a:pt x="248115" y="74379"/>
                      <a:pt x="409860" y="-1006"/>
                    </a:cubicBezTo>
                    <a:lnTo>
                      <a:pt x="409860" y="43753"/>
                    </a:lnTo>
                    <a:cubicBezTo>
                      <a:pt x="271982" y="137165"/>
                      <a:pt x="71743" y="97127"/>
                      <a:pt x="-8" y="43753"/>
                    </a:cubicBezTo>
                    <a:lnTo>
                      <a:pt x="-8" y="-1006"/>
                    </a:lnTo>
                    <a:close/>
                  </a:path>
                </a:pathLst>
              </a:custGeom>
              <a:gradFill>
                <a:gsLst>
                  <a:gs pos="0">
                    <a:srgbClr val="CC2900"/>
                  </a:gs>
                  <a:gs pos="50000">
                    <a:srgbClr val="FF0000"/>
                  </a:gs>
                  <a:gs pos="100000">
                    <a:srgbClr val="CC2900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3E488E6-17CF-3A3D-564F-711373290298}"/>
                  </a:ext>
                </a:extLst>
              </p:cNvPr>
              <p:cNvSpPr/>
              <p:nvPr/>
            </p:nvSpPr>
            <p:spPr>
              <a:xfrm rot="2089064">
                <a:off x="4670347" y="5990261"/>
                <a:ext cx="187521" cy="187521"/>
              </a:xfrm>
              <a:custGeom>
                <a:avLst/>
                <a:gdLst>
                  <a:gd name="connsiteX0" fmla="*/ -731 w 187521"/>
                  <a:gd name="connsiteY0" fmla="*/ -677 h 187521"/>
                  <a:gd name="connsiteX1" fmla="*/ 186790 w 187521"/>
                  <a:gd name="connsiteY1" fmla="*/ -677 h 187521"/>
                  <a:gd name="connsiteX2" fmla="*/ 186790 w 187521"/>
                  <a:gd name="connsiteY2" fmla="*/ 186844 h 187521"/>
                  <a:gd name="connsiteX3" fmla="*/ -731 w 187521"/>
                  <a:gd name="connsiteY3" fmla="*/ 186844 h 18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21" h="187521">
                    <a:moveTo>
                      <a:pt x="-731" y="-677"/>
                    </a:moveTo>
                    <a:lnTo>
                      <a:pt x="186790" y="-677"/>
                    </a:lnTo>
                    <a:lnTo>
                      <a:pt x="186790" y="186844"/>
                    </a:lnTo>
                    <a:lnTo>
                      <a:pt x="-731" y="186844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0070669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A2137FBA-13A9-FA8F-54C9-4E67DCB15756}"/>
                  </a:ext>
                </a:extLst>
              </p:cNvPr>
              <p:cNvSpPr/>
              <p:nvPr/>
            </p:nvSpPr>
            <p:spPr>
              <a:xfrm rot="-610936">
                <a:off x="4692782" y="6016533"/>
                <a:ext cx="128233" cy="124269"/>
              </a:xfrm>
              <a:custGeom>
                <a:avLst/>
                <a:gdLst>
                  <a:gd name="connsiteX0" fmla="*/ 102756 w 128233"/>
                  <a:gd name="connsiteY0" fmla="*/ -1006 h 124269"/>
                  <a:gd name="connsiteX1" fmla="*/ 88735 w 128233"/>
                  <a:gd name="connsiteY1" fmla="*/ 2006 h 124269"/>
                  <a:gd name="connsiteX2" fmla="*/ 56689 w 128233"/>
                  <a:gd name="connsiteY2" fmla="*/ 4024 h 124269"/>
                  <a:gd name="connsiteX3" fmla="*/ 28649 w 128233"/>
                  <a:gd name="connsiteY3" fmla="*/ 5018 h 124269"/>
                  <a:gd name="connsiteX4" fmla="*/ 29651 w 128233"/>
                  <a:gd name="connsiteY4" fmla="*/ 20040 h 124269"/>
                  <a:gd name="connsiteX5" fmla="*/ 33656 w 128233"/>
                  <a:gd name="connsiteY5" fmla="*/ 42071 h 124269"/>
                  <a:gd name="connsiteX6" fmla="*/ 9622 w 128233"/>
                  <a:gd name="connsiteY6" fmla="*/ 60097 h 124269"/>
                  <a:gd name="connsiteX7" fmla="*/ 8620 w 128233"/>
                  <a:gd name="connsiteY7" fmla="*/ 77121 h 124269"/>
                  <a:gd name="connsiteX8" fmla="*/ 15631 w 128233"/>
                  <a:gd name="connsiteY8" fmla="*/ 96149 h 124269"/>
                  <a:gd name="connsiteX9" fmla="*/ 27648 w 128233"/>
                  <a:gd name="connsiteY9" fmla="*/ 110169 h 124269"/>
                  <a:gd name="connsiteX10" fmla="*/ 47676 w 128233"/>
                  <a:gd name="connsiteY10" fmla="*/ 101156 h 124269"/>
                  <a:gd name="connsiteX11" fmla="*/ 57691 w 128233"/>
                  <a:gd name="connsiteY11" fmla="*/ 76120 h 124269"/>
                  <a:gd name="connsiteX12" fmla="*/ 70710 w 128233"/>
                  <a:gd name="connsiteY12" fmla="*/ 71113 h 124269"/>
                  <a:gd name="connsiteX13" fmla="*/ 87734 w 128233"/>
                  <a:gd name="connsiteY13" fmla="*/ 37064 h 124269"/>
                  <a:gd name="connsiteX14" fmla="*/ 65702 w 128233"/>
                  <a:gd name="connsiteY14" fmla="*/ 50083 h 124269"/>
                  <a:gd name="connsiteX15" fmla="*/ 48678 w 128233"/>
                  <a:gd name="connsiteY15" fmla="*/ 71113 h 124269"/>
                  <a:gd name="connsiteX16" fmla="*/ 57691 w 128233"/>
                  <a:gd name="connsiteY16" fmla="*/ 47078 h 124269"/>
                  <a:gd name="connsiteX17" fmla="*/ 79722 w 128233"/>
                  <a:gd name="connsiteY17" fmla="*/ 25047 h 124269"/>
                  <a:gd name="connsiteX18" fmla="*/ 97748 w 128233"/>
                  <a:gd name="connsiteY18" fmla="*/ 17035 h 124269"/>
                  <a:gd name="connsiteX19" fmla="*/ 102756 w 128233"/>
                  <a:gd name="connsiteY19" fmla="*/ -991 h 124269"/>
                  <a:gd name="connsiteX20" fmla="*/ 102756 w 128233"/>
                  <a:gd name="connsiteY20" fmla="*/ -1006 h 124269"/>
                  <a:gd name="connsiteX21" fmla="*/ 105760 w 128233"/>
                  <a:gd name="connsiteY21" fmla="*/ 31040 h 124269"/>
                  <a:gd name="connsiteX22" fmla="*/ 94744 w 128233"/>
                  <a:gd name="connsiteY22" fmla="*/ 50067 h 124269"/>
                  <a:gd name="connsiteX23" fmla="*/ 112770 w 128233"/>
                  <a:gd name="connsiteY23" fmla="*/ 47055 h 124269"/>
                  <a:gd name="connsiteX24" fmla="*/ 105760 w 128233"/>
                  <a:gd name="connsiteY24" fmla="*/ 31032 h 124269"/>
                  <a:gd name="connsiteX25" fmla="*/ 107763 w 128233"/>
                  <a:gd name="connsiteY25" fmla="*/ 74109 h 124269"/>
                  <a:gd name="connsiteX26" fmla="*/ 57691 w 128233"/>
                  <a:gd name="connsiteY26" fmla="*/ 96133 h 124269"/>
                  <a:gd name="connsiteX27" fmla="*/ 85731 w 128233"/>
                  <a:gd name="connsiteY27" fmla="*/ 123172 h 124269"/>
                  <a:gd name="connsiteX28" fmla="*/ 120781 w 128233"/>
                  <a:gd name="connsiteY28" fmla="*/ 102142 h 124269"/>
                  <a:gd name="connsiteX29" fmla="*/ 122784 w 128233"/>
                  <a:gd name="connsiteY29" fmla="*/ 75103 h 124269"/>
                  <a:gd name="connsiteX30" fmla="*/ 107763 w 128233"/>
                  <a:gd name="connsiteY30" fmla="*/ 74109 h 124269"/>
                  <a:gd name="connsiteX31" fmla="*/ 106761 w 128233"/>
                  <a:gd name="connsiteY31" fmla="*/ 82113 h 124269"/>
                  <a:gd name="connsiteX32" fmla="*/ 113771 w 128233"/>
                  <a:gd name="connsiteY32" fmla="*/ 89123 h 124269"/>
                  <a:gd name="connsiteX33" fmla="*/ 110767 w 128233"/>
                  <a:gd name="connsiteY33" fmla="*/ 96133 h 124269"/>
                  <a:gd name="connsiteX34" fmla="*/ 102756 w 128233"/>
                  <a:gd name="connsiteY34" fmla="*/ 89123 h 124269"/>
                  <a:gd name="connsiteX35" fmla="*/ 106761 w 128233"/>
                  <a:gd name="connsiteY35" fmla="*/ 82113 h 124269"/>
                  <a:gd name="connsiteX36" fmla="*/ 77720 w 128233"/>
                  <a:gd name="connsiteY36" fmla="*/ 89123 h 124269"/>
                  <a:gd name="connsiteX37" fmla="*/ 84730 w 128233"/>
                  <a:gd name="connsiteY37" fmla="*/ 100139 h 124269"/>
                  <a:gd name="connsiteX38" fmla="*/ 77720 w 128233"/>
                  <a:gd name="connsiteY38" fmla="*/ 111155 h 124269"/>
                  <a:gd name="connsiteX39" fmla="*/ 70710 w 128233"/>
                  <a:gd name="connsiteY39" fmla="*/ 100139 h 124269"/>
                  <a:gd name="connsiteX40" fmla="*/ 77720 w 128233"/>
                  <a:gd name="connsiteY40" fmla="*/ 89123 h 1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8233" h="124269">
                    <a:moveTo>
                      <a:pt x="102756" y="-1006"/>
                    </a:moveTo>
                    <a:cubicBezTo>
                      <a:pt x="99184" y="-1006"/>
                      <a:pt x="94475" y="-173"/>
                      <a:pt x="88735" y="2006"/>
                    </a:cubicBezTo>
                    <a:cubicBezTo>
                      <a:pt x="79309" y="5589"/>
                      <a:pt x="65057" y="6203"/>
                      <a:pt x="56689" y="4024"/>
                    </a:cubicBezTo>
                    <a:cubicBezTo>
                      <a:pt x="48322" y="1845"/>
                      <a:pt x="35707" y="2295"/>
                      <a:pt x="28649" y="5018"/>
                    </a:cubicBezTo>
                    <a:cubicBezTo>
                      <a:pt x="16572" y="9700"/>
                      <a:pt x="16660" y="10479"/>
                      <a:pt x="29651" y="20040"/>
                    </a:cubicBezTo>
                    <a:cubicBezTo>
                      <a:pt x="41508" y="28767"/>
                      <a:pt x="42174" y="31806"/>
                      <a:pt x="33656" y="42071"/>
                    </a:cubicBezTo>
                    <a:cubicBezTo>
                      <a:pt x="28203" y="48639"/>
                      <a:pt x="17216" y="57284"/>
                      <a:pt x="9622" y="60097"/>
                    </a:cubicBezTo>
                    <a:cubicBezTo>
                      <a:pt x="-3302" y="64877"/>
                      <a:pt x="-2800" y="65703"/>
                      <a:pt x="8620" y="77121"/>
                    </a:cubicBezTo>
                    <a:cubicBezTo>
                      <a:pt x="15331" y="83834"/>
                      <a:pt x="18142" y="92084"/>
                      <a:pt x="15631" y="96149"/>
                    </a:cubicBezTo>
                    <a:cubicBezTo>
                      <a:pt x="13119" y="100213"/>
                      <a:pt x="18393" y="106699"/>
                      <a:pt x="27648" y="110169"/>
                    </a:cubicBezTo>
                    <a:cubicBezTo>
                      <a:pt x="41660" y="115419"/>
                      <a:pt x="45583" y="114022"/>
                      <a:pt x="47676" y="101156"/>
                    </a:cubicBezTo>
                    <a:cubicBezTo>
                      <a:pt x="49059" y="92655"/>
                      <a:pt x="53622" y="81072"/>
                      <a:pt x="57691" y="76120"/>
                    </a:cubicBezTo>
                    <a:cubicBezTo>
                      <a:pt x="61760" y="71168"/>
                      <a:pt x="67365" y="69047"/>
                      <a:pt x="70710" y="71113"/>
                    </a:cubicBezTo>
                    <a:cubicBezTo>
                      <a:pt x="79080" y="76284"/>
                      <a:pt x="93778" y="46844"/>
                      <a:pt x="87734" y="37064"/>
                    </a:cubicBezTo>
                    <a:cubicBezTo>
                      <a:pt x="84706" y="32166"/>
                      <a:pt x="76240" y="37064"/>
                      <a:pt x="65702" y="50083"/>
                    </a:cubicBezTo>
                    <a:lnTo>
                      <a:pt x="48678" y="71113"/>
                    </a:lnTo>
                    <a:lnTo>
                      <a:pt x="57691" y="47078"/>
                    </a:lnTo>
                    <a:cubicBezTo>
                      <a:pt x="65082" y="26799"/>
                      <a:pt x="72284" y="20020"/>
                      <a:pt x="79722" y="25047"/>
                    </a:cubicBezTo>
                    <a:cubicBezTo>
                      <a:pt x="80722" y="25720"/>
                      <a:pt x="88639" y="21905"/>
                      <a:pt x="97748" y="17035"/>
                    </a:cubicBezTo>
                    <a:cubicBezTo>
                      <a:pt x="113816" y="8437"/>
                      <a:pt x="113472" y="-517"/>
                      <a:pt x="102756" y="-991"/>
                    </a:cubicBezTo>
                    <a:lnTo>
                      <a:pt x="102756" y="-1006"/>
                    </a:lnTo>
                    <a:close/>
                    <a:moveTo>
                      <a:pt x="105760" y="31040"/>
                    </a:moveTo>
                    <a:cubicBezTo>
                      <a:pt x="100483" y="31044"/>
                      <a:pt x="95333" y="39877"/>
                      <a:pt x="94744" y="50067"/>
                    </a:cubicBezTo>
                    <a:cubicBezTo>
                      <a:pt x="93442" y="72595"/>
                      <a:pt x="109409" y="69912"/>
                      <a:pt x="112770" y="47055"/>
                    </a:cubicBezTo>
                    <a:cubicBezTo>
                      <a:pt x="114154" y="37647"/>
                      <a:pt x="111474" y="31028"/>
                      <a:pt x="105760" y="31032"/>
                    </a:cubicBezTo>
                    <a:close/>
                    <a:moveTo>
                      <a:pt x="107763" y="74109"/>
                    </a:moveTo>
                    <a:cubicBezTo>
                      <a:pt x="88721" y="76022"/>
                      <a:pt x="60691" y="87132"/>
                      <a:pt x="57691" y="96133"/>
                    </a:cubicBezTo>
                    <a:cubicBezTo>
                      <a:pt x="51780" y="113866"/>
                      <a:pt x="62290" y="124357"/>
                      <a:pt x="85731" y="123172"/>
                    </a:cubicBezTo>
                    <a:cubicBezTo>
                      <a:pt x="103569" y="122276"/>
                      <a:pt x="112419" y="117245"/>
                      <a:pt x="120781" y="102142"/>
                    </a:cubicBezTo>
                    <a:cubicBezTo>
                      <a:pt x="129942" y="85591"/>
                      <a:pt x="130691" y="80059"/>
                      <a:pt x="122784" y="75103"/>
                    </a:cubicBezTo>
                    <a:cubicBezTo>
                      <a:pt x="119923" y="73307"/>
                      <a:pt x="114110" y="73468"/>
                      <a:pt x="107763" y="74109"/>
                    </a:cubicBezTo>
                    <a:close/>
                    <a:moveTo>
                      <a:pt x="106761" y="82113"/>
                    </a:moveTo>
                    <a:cubicBezTo>
                      <a:pt x="110996" y="82113"/>
                      <a:pt x="113771" y="85125"/>
                      <a:pt x="113771" y="89123"/>
                    </a:cubicBezTo>
                    <a:cubicBezTo>
                      <a:pt x="113771" y="93121"/>
                      <a:pt x="112531" y="96133"/>
                      <a:pt x="110767" y="96133"/>
                    </a:cubicBezTo>
                    <a:cubicBezTo>
                      <a:pt x="109004" y="96133"/>
                      <a:pt x="105227" y="93121"/>
                      <a:pt x="102756" y="89123"/>
                    </a:cubicBezTo>
                    <a:cubicBezTo>
                      <a:pt x="100284" y="85125"/>
                      <a:pt x="102525" y="82113"/>
                      <a:pt x="106761" y="82113"/>
                    </a:cubicBezTo>
                    <a:close/>
                    <a:moveTo>
                      <a:pt x="77720" y="89123"/>
                    </a:moveTo>
                    <a:cubicBezTo>
                      <a:pt x="81719" y="89123"/>
                      <a:pt x="84730" y="94138"/>
                      <a:pt x="84730" y="100139"/>
                    </a:cubicBezTo>
                    <a:cubicBezTo>
                      <a:pt x="84730" y="106140"/>
                      <a:pt x="81719" y="111155"/>
                      <a:pt x="77720" y="111155"/>
                    </a:cubicBezTo>
                    <a:cubicBezTo>
                      <a:pt x="73721" y="111155"/>
                      <a:pt x="70710" y="106136"/>
                      <a:pt x="70710" y="100139"/>
                    </a:cubicBezTo>
                    <a:cubicBezTo>
                      <a:pt x="70710" y="94142"/>
                      <a:pt x="73721" y="89123"/>
                      <a:pt x="77720" y="891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401945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A372573-D8C3-CE7B-5C0D-DBB6E26F6B95}"/>
                  </a:ext>
                </a:extLst>
              </p:cNvPr>
              <p:cNvSpPr/>
              <p:nvPr/>
            </p:nvSpPr>
            <p:spPr>
              <a:xfrm rot="-610936">
                <a:off x="4651332" y="5515552"/>
                <a:ext cx="45697" cy="231506"/>
              </a:xfrm>
              <a:custGeom>
                <a:avLst/>
                <a:gdLst>
                  <a:gd name="connsiteX0" fmla="*/ 36906 w 45697"/>
                  <a:gd name="connsiteY0" fmla="*/ -363 h 231506"/>
                  <a:gd name="connsiteX1" fmla="*/ 17703 w 45697"/>
                  <a:gd name="connsiteY1" fmla="*/ 94179 h 231506"/>
                  <a:gd name="connsiteX2" fmla="*/ 7575 w 45697"/>
                  <a:gd name="connsiteY2" fmla="*/ 221544 h 231506"/>
                  <a:gd name="connsiteX3" fmla="*/ 45686 w 45697"/>
                  <a:gd name="connsiteY3" fmla="*/ 215711 h 231506"/>
                  <a:gd name="connsiteX4" fmla="*/ 34318 w 45697"/>
                  <a:gd name="connsiteY4" fmla="*/ 103783 h 231506"/>
                  <a:gd name="connsiteX5" fmla="*/ 44395 w 45697"/>
                  <a:gd name="connsiteY5" fmla="*/ -1006 h 231506"/>
                  <a:gd name="connsiteX6" fmla="*/ 36906 w 45697"/>
                  <a:gd name="connsiteY6" fmla="*/ -366 h 231506"/>
                  <a:gd name="connsiteX7" fmla="*/ 36906 w 45697"/>
                  <a:gd name="connsiteY7" fmla="*/ -363 h 231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97" h="231506">
                    <a:moveTo>
                      <a:pt x="36906" y="-363"/>
                    </a:moveTo>
                    <a:cubicBezTo>
                      <a:pt x="44375" y="30121"/>
                      <a:pt x="30994" y="71735"/>
                      <a:pt x="17703" y="94179"/>
                    </a:cubicBezTo>
                    <a:cubicBezTo>
                      <a:pt x="-4921" y="141223"/>
                      <a:pt x="-3016" y="172798"/>
                      <a:pt x="7575" y="221544"/>
                    </a:cubicBezTo>
                    <a:cubicBezTo>
                      <a:pt x="26966" y="234277"/>
                      <a:pt x="45134" y="234375"/>
                      <a:pt x="45686" y="215711"/>
                    </a:cubicBezTo>
                    <a:cubicBezTo>
                      <a:pt x="30955" y="175128"/>
                      <a:pt x="29939" y="140216"/>
                      <a:pt x="34318" y="103783"/>
                    </a:cubicBezTo>
                    <a:cubicBezTo>
                      <a:pt x="50878" y="40182"/>
                      <a:pt x="44489" y="32877"/>
                      <a:pt x="44395" y="-1006"/>
                    </a:cubicBezTo>
                    <a:lnTo>
                      <a:pt x="36906" y="-366"/>
                    </a:lnTo>
                    <a:lnTo>
                      <a:pt x="36906" y="-363"/>
                    </a:lnTo>
                    <a:close/>
                  </a:path>
                </a:pathLst>
              </a:custGeom>
              <a:gradFill>
                <a:gsLst>
                  <a:gs pos="0">
                    <a:srgbClr val="555555"/>
                  </a:gs>
                  <a:gs pos="50000">
                    <a:srgbClr val="2A2A2A"/>
                  </a:gs>
                  <a:gs pos="100000">
                    <a:srgbClr val="000000"/>
                  </a:gs>
                </a:gsLst>
                <a:lin ang="0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135">
              <a:extLst>
                <a:ext uri="{FF2B5EF4-FFF2-40B4-BE49-F238E27FC236}">
                  <a16:creationId xmlns:a16="http://schemas.microsoft.com/office/drawing/2014/main" id="{07ACDDB0-34A4-3FD7-454B-C96F7174CD8F}"/>
                </a:ext>
              </a:extLst>
            </p:cNvPr>
            <p:cNvGrpSpPr/>
            <p:nvPr/>
          </p:nvGrpSpPr>
          <p:grpSpPr>
            <a:xfrm>
              <a:off x="3885477" y="5279208"/>
              <a:ext cx="656374" cy="1107482"/>
              <a:chOff x="3885477" y="5279208"/>
              <a:chExt cx="656374" cy="1107482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81D1C69B-B5D7-A4A6-D02D-1E0DA5457BE0}"/>
                  </a:ext>
                </a:extLst>
              </p:cNvPr>
              <p:cNvSpPr/>
              <p:nvPr/>
            </p:nvSpPr>
            <p:spPr>
              <a:xfrm rot="868756">
                <a:off x="4013475" y="5492277"/>
                <a:ext cx="409869" cy="644591"/>
              </a:xfrm>
              <a:custGeom>
                <a:avLst/>
                <a:gdLst>
                  <a:gd name="connsiteX0" fmla="*/ -1 w 409869"/>
                  <a:gd name="connsiteY0" fmla="*/ 58639 h 644591"/>
                  <a:gd name="connsiteX1" fmla="*/ 409869 w 409869"/>
                  <a:gd name="connsiteY1" fmla="*/ 58639 h 644591"/>
                  <a:gd name="connsiteX2" fmla="*/ 409869 w 409869"/>
                  <a:gd name="connsiteY2" fmla="*/ 642838 h 644591"/>
                  <a:gd name="connsiteX3" fmla="*/ -1 w 409869"/>
                  <a:gd name="connsiteY3" fmla="*/ 642838 h 644591"/>
                  <a:gd name="connsiteX4" fmla="*/ -1 w 409869"/>
                  <a:gd name="connsiteY4" fmla="*/ 58639 h 64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644591">
                    <a:moveTo>
                      <a:pt x="-1" y="58639"/>
                    </a:moveTo>
                    <a:cubicBezTo>
                      <a:pt x="71129" y="-17396"/>
                      <a:pt x="286754" y="-24309"/>
                      <a:pt x="409869" y="58639"/>
                    </a:cubicBezTo>
                    <a:lnTo>
                      <a:pt x="409869" y="642838"/>
                    </a:lnTo>
                    <a:cubicBezTo>
                      <a:pt x="261325" y="641109"/>
                      <a:pt x="130026" y="645177"/>
                      <a:pt x="-1" y="642838"/>
                    </a:cubicBezTo>
                    <a:lnTo>
                      <a:pt x="-1" y="58639"/>
                    </a:lnTo>
                    <a:close/>
                  </a:path>
                </a:pathLst>
              </a:custGeom>
              <a:gradFill>
                <a:gsLst>
                  <a:gs pos="0">
                    <a:srgbClr val="CC2900"/>
                  </a:gs>
                  <a:gs pos="50000">
                    <a:srgbClr val="FF0000"/>
                  </a:gs>
                  <a:gs pos="100000">
                    <a:srgbClr val="CC2900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C277DB8-E95E-DBBB-CA2C-2474346AFA29}"/>
                  </a:ext>
                </a:extLst>
              </p:cNvPr>
              <p:cNvSpPr/>
              <p:nvPr/>
            </p:nvSpPr>
            <p:spPr>
              <a:xfrm rot="868756">
                <a:off x="3979056" y="5547551"/>
                <a:ext cx="409869" cy="800613"/>
              </a:xfrm>
              <a:custGeom>
                <a:avLst/>
                <a:gdLst>
                  <a:gd name="connsiteX0" fmla="*/ -2 w 409869"/>
                  <a:gd name="connsiteY0" fmla="*/ -1008 h 800613"/>
                  <a:gd name="connsiteX1" fmla="*/ 409867 w 409869"/>
                  <a:gd name="connsiteY1" fmla="*/ -1008 h 800613"/>
                  <a:gd name="connsiteX2" fmla="*/ 409867 w 409869"/>
                  <a:gd name="connsiteY2" fmla="*/ 741020 h 800613"/>
                  <a:gd name="connsiteX3" fmla="*/ -2 w 409869"/>
                  <a:gd name="connsiteY3" fmla="*/ 741020 h 800613"/>
                  <a:gd name="connsiteX4" fmla="*/ -2 w 409869"/>
                  <a:gd name="connsiteY4" fmla="*/ -1008 h 80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800613">
                    <a:moveTo>
                      <a:pt x="-2" y="-1008"/>
                    </a:moveTo>
                    <a:cubicBezTo>
                      <a:pt x="117986" y="54906"/>
                      <a:pt x="248121" y="74378"/>
                      <a:pt x="409867" y="-1008"/>
                    </a:cubicBezTo>
                    <a:lnTo>
                      <a:pt x="409867" y="741020"/>
                    </a:lnTo>
                    <a:cubicBezTo>
                      <a:pt x="261712" y="829029"/>
                      <a:pt x="62328" y="808574"/>
                      <a:pt x="-2" y="741020"/>
                    </a:cubicBezTo>
                    <a:lnTo>
                      <a:pt x="-2" y="-100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7DEA2"/>
                  </a:gs>
                </a:gsLst>
                <a:lin ang="5400000" scaled="1"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5EFA40D-B696-159F-92A8-431E143E9BAA}"/>
                  </a:ext>
                </a:extLst>
              </p:cNvPr>
              <p:cNvSpPr/>
              <p:nvPr/>
            </p:nvSpPr>
            <p:spPr>
              <a:xfrm rot="868756">
                <a:off x="4044670" y="5642411"/>
                <a:ext cx="409869" cy="102716"/>
              </a:xfrm>
              <a:custGeom>
                <a:avLst/>
                <a:gdLst>
                  <a:gd name="connsiteX0" fmla="*/ 0 w 409869"/>
                  <a:gd name="connsiteY0" fmla="*/ -1008 h 102716"/>
                  <a:gd name="connsiteX1" fmla="*/ 409869 w 409869"/>
                  <a:gd name="connsiteY1" fmla="*/ -1008 h 102716"/>
                  <a:gd name="connsiteX2" fmla="*/ 409869 w 409869"/>
                  <a:gd name="connsiteY2" fmla="*/ 43750 h 102716"/>
                  <a:gd name="connsiteX3" fmla="*/ 0 w 409869"/>
                  <a:gd name="connsiteY3" fmla="*/ 43750 h 102716"/>
                  <a:gd name="connsiteX4" fmla="*/ 0 w 409869"/>
                  <a:gd name="connsiteY4" fmla="*/ -1008 h 102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102716">
                    <a:moveTo>
                      <a:pt x="0" y="-1008"/>
                    </a:moveTo>
                    <a:cubicBezTo>
                      <a:pt x="117988" y="54907"/>
                      <a:pt x="248123" y="74376"/>
                      <a:pt x="409869" y="-1008"/>
                    </a:cubicBezTo>
                    <a:lnTo>
                      <a:pt x="409869" y="43750"/>
                    </a:lnTo>
                    <a:cubicBezTo>
                      <a:pt x="271991" y="137173"/>
                      <a:pt x="45858" y="103019"/>
                      <a:pt x="0" y="43750"/>
                    </a:cubicBezTo>
                    <a:lnTo>
                      <a:pt x="0" y="-1008"/>
                    </a:lnTo>
                    <a:close/>
                  </a:path>
                </a:pathLst>
              </a:custGeom>
              <a:gradFill>
                <a:gsLst>
                  <a:gs pos="0">
                    <a:srgbClr val="CC2900"/>
                  </a:gs>
                  <a:gs pos="50000">
                    <a:srgbClr val="FF0000"/>
                  </a:gs>
                  <a:gs pos="100000">
                    <a:srgbClr val="CC2900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77DFA83A-7DB3-BC7B-659A-D83B0BD9B0E1}"/>
                  </a:ext>
                </a:extLst>
              </p:cNvPr>
              <p:cNvSpPr/>
              <p:nvPr/>
            </p:nvSpPr>
            <p:spPr>
              <a:xfrm rot="868756">
                <a:off x="3907897" y="6173025"/>
                <a:ext cx="409869" cy="100792"/>
              </a:xfrm>
              <a:custGeom>
                <a:avLst/>
                <a:gdLst>
                  <a:gd name="connsiteX0" fmla="*/ -4 w 409869"/>
                  <a:gd name="connsiteY0" fmla="*/ -1008 h 100792"/>
                  <a:gd name="connsiteX1" fmla="*/ 409865 w 409869"/>
                  <a:gd name="connsiteY1" fmla="*/ -1008 h 100792"/>
                  <a:gd name="connsiteX2" fmla="*/ 409865 w 409869"/>
                  <a:gd name="connsiteY2" fmla="*/ 43752 h 100792"/>
                  <a:gd name="connsiteX3" fmla="*/ -4 w 409869"/>
                  <a:gd name="connsiteY3" fmla="*/ 43752 h 100792"/>
                  <a:gd name="connsiteX4" fmla="*/ -4 w 409869"/>
                  <a:gd name="connsiteY4" fmla="*/ -1008 h 10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869" h="100792">
                    <a:moveTo>
                      <a:pt x="-4" y="-1008"/>
                    </a:moveTo>
                    <a:cubicBezTo>
                      <a:pt x="117983" y="54904"/>
                      <a:pt x="248119" y="74378"/>
                      <a:pt x="409865" y="-1008"/>
                    </a:cubicBezTo>
                    <a:lnTo>
                      <a:pt x="409865" y="43752"/>
                    </a:lnTo>
                    <a:cubicBezTo>
                      <a:pt x="271987" y="137163"/>
                      <a:pt x="71747" y="97125"/>
                      <a:pt x="-4" y="43752"/>
                    </a:cubicBezTo>
                    <a:lnTo>
                      <a:pt x="-4" y="-1008"/>
                    </a:lnTo>
                    <a:close/>
                  </a:path>
                </a:pathLst>
              </a:custGeom>
              <a:gradFill>
                <a:gsLst>
                  <a:gs pos="0">
                    <a:srgbClr val="CC2900"/>
                  </a:gs>
                  <a:gs pos="50000">
                    <a:srgbClr val="FF0000"/>
                  </a:gs>
                  <a:gs pos="100000">
                    <a:srgbClr val="CC2900"/>
                  </a:gs>
                </a:gsLst>
                <a:lin ang="21485087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3488968-2413-8B78-37AF-9E579C348FB5}"/>
                  </a:ext>
                </a:extLst>
              </p:cNvPr>
              <p:cNvSpPr/>
              <p:nvPr/>
            </p:nvSpPr>
            <p:spPr>
              <a:xfrm rot="3568756">
                <a:off x="4090502" y="5867095"/>
                <a:ext cx="187521" cy="187521"/>
              </a:xfrm>
              <a:custGeom>
                <a:avLst/>
                <a:gdLst>
                  <a:gd name="connsiteX0" fmla="*/ -730 w 187521"/>
                  <a:gd name="connsiteY0" fmla="*/ -697 h 187521"/>
                  <a:gd name="connsiteX1" fmla="*/ 186792 w 187521"/>
                  <a:gd name="connsiteY1" fmla="*/ -697 h 187521"/>
                  <a:gd name="connsiteX2" fmla="*/ 186792 w 187521"/>
                  <a:gd name="connsiteY2" fmla="*/ 186825 h 187521"/>
                  <a:gd name="connsiteX3" fmla="*/ -730 w 187521"/>
                  <a:gd name="connsiteY3" fmla="*/ 186825 h 18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21" h="187521">
                    <a:moveTo>
                      <a:pt x="-730" y="-697"/>
                    </a:moveTo>
                    <a:lnTo>
                      <a:pt x="186792" y="-697"/>
                    </a:lnTo>
                    <a:lnTo>
                      <a:pt x="186792" y="186825"/>
                    </a:lnTo>
                    <a:lnTo>
                      <a:pt x="-730" y="186825"/>
                    </a:lnTo>
                    <a:close/>
                  </a:path>
                </a:pathLst>
              </a:custGeom>
              <a:gradFill>
                <a:gsLst>
                  <a:gs pos="0">
                    <a:srgbClr val="A20000"/>
                  </a:gs>
                  <a:gs pos="50000">
                    <a:srgbClr val="BB0000"/>
                  </a:gs>
                  <a:gs pos="100000">
                    <a:srgbClr val="D40000"/>
                  </a:gs>
                </a:gsLst>
                <a:lin ang="10070636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DC1FCD7-2D72-6C7A-0E08-3FD914AE94BE}"/>
                  </a:ext>
                </a:extLst>
              </p:cNvPr>
              <p:cNvSpPr/>
              <p:nvPr/>
            </p:nvSpPr>
            <p:spPr>
              <a:xfrm rot="868756">
                <a:off x="4115843" y="5890934"/>
                <a:ext cx="128233" cy="124269"/>
              </a:xfrm>
              <a:custGeom>
                <a:avLst/>
                <a:gdLst>
                  <a:gd name="connsiteX0" fmla="*/ 102763 w 128233"/>
                  <a:gd name="connsiteY0" fmla="*/ -1008 h 124269"/>
                  <a:gd name="connsiteX1" fmla="*/ 88743 w 128233"/>
                  <a:gd name="connsiteY1" fmla="*/ 2004 h 124269"/>
                  <a:gd name="connsiteX2" fmla="*/ 56697 w 128233"/>
                  <a:gd name="connsiteY2" fmla="*/ 4023 h 124269"/>
                  <a:gd name="connsiteX3" fmla="*/ 28656 w 128233"/>
                  <a:gd name="connsiteY3" fmla="*/ 5016 h 124269"/>
                  <a:gd name="connsiteX4" fmla="*/ 29658 w 128233"/>
                  <a:gd name="connsiteY4" fmla="*/ 20038 h 124269"/>
                  <a:gd name="connsiteX5" fmla="*/ 33664 w 128233"/>
                  <a:gd name="connsiteY5" fmla="*/ 42070 h 124269"/>
                  <a:gd name="connsiteX6" fmla="*/ 9629 w 128233"/>
                  <a:gd name="connsiteY6" fmla="*/ 60096 h 124269"/>
                  <a:gd name="connsiteX7" fmla="*/ 8628 w 128233"/>
                  <a:gd name="connsiteY7" fmla="*/ 77120 h 124269"/>
                  <a:gd name="connsiteX8" fmla="*/ 15638 w 128233"/>
                  <a:gd name="connsiteY8" fmla="*/ 96147 h 124269"/>
                  <a:gd name="connsiteX9" fmla="*/ 27655 w 128233"/>
                  <a:gd name="connsiteY9" fmla="*/ 110168 h 124269"/>
                  <a:gd name="connsiteX10" fmla="*/ 47684 w 128233"/>
                  <a:gd name="connsiteY10" fmla="*/ 101155 h 124269"/>
                  <a:gd name="connsiteX11" fmla="*/ 57698 w 128233"/>
                  <a:gd name="connsiteY11" fmla="*/ 76119 h 124269"/>
                  <a:gd name="connsiteX12" fmla="*/ 70717 w 128233"/>
                  <a:gd name="connsiteY12" fmla="*/ 71111 h 124269"/>
                  <a:gd name="connsiteX13" fmla="*/ 87741 w 128233"/>
                  <a:gd name="connsiteY13" fmla="*/ 37062 h 124269"/>
                  <a:gd name="connsiteX14" fmla="*/ 65710 w 128233"/>
                  <a:gd name="connsiteY14" fmla="*/ 50081 h 124269"/>
                  <a:gd name="connsiteX15" fmla="*/ 48685 w 128233"/>
                  <a:gd name="connsiteY15" fmla="*/ 71111 h 124269"/>
                  <a:gd name="connsiteX16" fmla="*/ 57698 w 128233"/>
                  <a:gd name="connsiteY16" fmla="*/ 47077 h 124269"/>
                  <a:gd name="connsiteX17" fmla="*/ 79730 w 128233"/>
                  <a:gd name="connsiteY17" fmla="*/ 25045 h 124269"/>
                  <a:gd name="connsiteX18" fmla="*/ 97756 w 128233"/>
                  <a:gd name="connsiteY18" fmla="*/ 17034 h 124269"/>
                  <a:gd name="connsiteX19" fmla="*/ 102763 w 128233"/>
                  <a:gd name="connsiteY19" fmla="*/ -992 h 124269"/>
                  <a:gd name="connsiteX20" fmla="*/ 102763 w 128233"/>
                  <a:gd name="connsiteY20" fmla="*/ -1008 h 124269"/>
                  <a:gd name="connsiteX21" fmla="*/ 105767 w 128233"/>
                  <a:gd name="connsiteY21" fmla="*/ 31038 h 124269"/>
                  <a:gd name="connsiteX22" fmla="*/ 94751 w 128233"/>
                  <a:gd name="connsiteY22" fmla="*/ 50066 h 124269"/>
                  <a:gd name="connsiteX23" fmla="*/ 112777 w 128233"/>
                  <a:gd name="connsiteY23" fmla="*/ 47053 h 124269"/>
                  <a:gd name="connsiteX24" fmla="*/ 105767 w 128233"/>
                  <a:gd name="connsiteY24" fmla="*/ 31030 h 124269"/>
                  <a:gd name="connsiteX25" fmla="*/ 107770 w 128233"/>
                  <a:gd name="connsiteY25" fmla="*/ 74108 h 124269"/>
                  <a:gd name="connsiteX26" fmla="*/ 57698 w 128233"/>
                  <a:gd name="connsiteY26" fmla="*/ 96132 h 124269"/>
                  <a:gd name="connsiteX27" fmla="*/ 85738 w 128233"/>
                  <a:gd name="connsiteY27" fmla="*/ 123171 h 124269"/>
                  <a:gd name="connsiteX28" fmla="*/ 120789 w 128233"/>
                  <a:gd name="connsiteY28" fmla="*/ 102140 h 124269"/>
                  <a:gd name="connsiteX29" fmla="*/ 122792 w 128233"/>
                  <a:gd name="connsiteY29" fmla="*/ 75102 h 124269"/>
                  <a:gd name="connsiteX30" fmla="*/ 107770 w 128233"/>
                  <a:gd name="connsiteY30" fmla="*/ 74108 h 124269"/>
                  <a:gd name="connsiteX31" fmla="*/ 106769 w 128233"/>
                  <a:gd name="connsiteY31" fmla="*/ 82112 h 124269"/>
                  <a:gd name="connsiteX32" fmla="*/ 113779 w 128233"/>
                  <a:gd name="connsiteY32" fmla="*/ 89122 h 124269"/>
                  <a:gd name="connsiteX33" fmla="*/ 110774 w 128233"/>
                  <a:gd name="connsiteY33" fmla="*/ 96132 h 124269"/>
                  <a:gd name="connsiteX34" fmla="*/ 102763 w 128233"/>
                  <a:gd name="connsiteY34" fmla="*/ 89122 h 124269"/>
                  <a:gd name="connsiteX35" fmla="*/ 106769 w 128233"/>
                  <a:gd name="connsiteY35" fmla="*/ 82112 h 124269"/>
                  <a:gd name="connsiteX36" fmla="*/ 77727 w 128233"/>
                  <a:gd name="connsiteY36" fmla="*/ 89122 h 124269"/>
                  <a:gd name="connsiteX37" fmla="*/ 84737 w 128233"/>
                  <a:gd name="connsiteY37" fmla="*/ 100137 h 124269"/>
                  <a:gd name="connsiteX38" fmla="*/ 77727 w 128233"/>
                  <a:gd name="connsiteY38" fmla="*/ 111153 h 124269"/>
                  <a:gd name="connsiteX39" fmla="*/ 70717 w 128233"/>
                  <a:gd name="connsiteY39" fmla="*/ 100137 h 124269"/>
                  <a:gd name="connsiteX40" fmla="*/ 77727 w 128233"/>
                  <a:gd name="connsiteY40" fmla="*/ 89122 h 1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8233" h="124269">
                    <a:moveTo>
                      <a:pt x="102763" y="-1008"/>
                    </a:moveTo>
                    <a:cubicBezTo>
                      <a:pt x="99191" y="-1008"/>
                      <a:pt x="94483" y="-175"/>
                      <a:pt x="88743" y="2004"/>
                    </a:cubicBezTo>
                    <a:cubicBezTo>
                      <a:pt x="79316" y="5588"/>
                      <a:pt x="65064" y="6202"/>
                      <a:pt x="56697" y="4023"/>
                    </a:cubicBezTo>
                    <a:cubicBezTo>
                      <a:pt x="48329" y="1844"/>
                      <a:pt x="35714" y="2294"/>
                      <a:pt x="28656" y="5016"/>
                    </a:cubicBezTo>
                    <a:cubicBezTo>
                      <a:pt x="16579" y="9699"/>
                      <a:pt x="16667" y="10477"/>
                      <a:pt x="29658" y="20038"/>
                    </a:cubicBezTo>
                    <a:cubicBezTo>
                      <a:pt x="41515" y="28765"/>
                      <a:pt x="42181" y="31805"/>
                      <a:pt x="33664" y="42070"/>
                    </a:cubicBezTo>
                    <a:cubicBezTo>
                      <a:pt x="28210" y="48638"/>
                      <a:pt x="17223" y="57283"/>
                      <a:pt x="9629" y="60096"/>
                    </a:cubicBezTo>
                    <a:cubicBezTo>
                      <a:pt x="-3295" y="64876"/>
                      <a:pt x="-2793" y="65697"/>
                      <a:pt x="8628" y="77120"/>
                    </a:cubicBezTo>
                    <a:cubicBezTo>
                      <a:pt x="15338" y="83829"/>
                      <a:pt x="18149" y="92083"/>
                      <a:pt x="15638" y="96147"/>
                    </a:cubicBezTo>
                    <a:cubicBezTo>
                      <a:pt x="13126" y="100212"/>
                      <a:pt x="18400" y="106698"/>
                      <a:pt x="27655" y="110168"/>
                    </a:cubicBezTo>
                    <a:cubicBezTo>
                      <a:pt x="41667" y="115417"/>
                      <a:pt x="45590" y="114021"/>
                      <a:pt x="47684" y="101155"/>
                    </a:cubicBezTo>
                    <a:cubicBezTo>
                      <a:pt x="49066" y="92654"/>
                      <a:pt x="53629" y="81071"/>
                      <a:pt x="57698" y="76119"/>
                    </a:cubicBezTo>
                    <a:cubicBezTo>
                      <a:pt x="61767" y="71166"/>
                      <a:pt x="67371" y="69046"/>
                      <a:pt x="70717" y="71111"/>
                    </a:cubicBezTo>
                    <a:cubicBezTo>
                      <a:pt x="79087" y="76283"/>
                      <a:pt x="93785" y="46838"/>
                      <a:pt x="87741" y="37062"/>
                    </a:cubicBezTo>
                    <a:cubicBezTo>
                      <a:pt x="84713" y="32165"/>
                      <a:pt x="76247" y="37062"/>
                      <a:pt x="65710" y="50081"/>
                    </a:cubicBezTo>
                    <a:lnTo>
                      <a:pt x="48685" y="71111"/>
                    </a:lnTo>
                    <a:lnTo>
                      <a:pt x="57698" y="47077"/>
                    </a:lnTo>
                    <a:cubicBezTo>
                      <a:pt x="65089" y="26798"/>
                      <a:pt x="72292" y="20018"/>
                      <a:pt x="79730" y="25045"/>
                    </a:cubicBezTo>
                    <a:cubicBezTo>
                      <a:pt x="80730" y="25718"/>
                      <a:pt x="88646" y="21904"/>
                      <a:pt x="97756" y="17034"/>
                    </a:cubicBezTo>
                    <a:cubicBezTo>
                      <a:pt x="113823" y="8435"/>
                      <a:pt x="113479" y="-519"/>
                      <a:pt x="102763" y="-992"/>
                    </a:cubicBezTo>
                    <a:lnTo>
                      <a:pt x="102763" y="-1008"/>
                    </a:lnTo>
                    <a:close/>
                    <a:moveTo>
                      <a:pt x="105767" y="31038"/>
                    </a:moveTo>
                    <a:cubicBezTo>
                      <a:pt x="100490" y="31042"/>
                      <a:pt x="95340" y="39875"/>
                      <a:pt x="94751" y="50066"/>
                    </a:cubicBezTo>
                    <a:cubicBezTo>
                      <a:pt x="93449" y="72594"/>
                      <a:pt x="109416" y="69910"/>
                      <a:pt x="112777" y="47053"/>
                    </a:cubicBezTo>
                    <a:cubicBezTo>
                      <a:pt x="114161" y="37645"/>
                      <a:pt x="111481" y="31026"/>
                      <a:pt x="105767" y="31030"/>
                    </a:cubicBezTo>
                    <a:close/>
                    <a:moveTo>
                      <a:pt x="107770" y="74108"/>
                    </a:moveTo>
                    <a:cubicBezTo>
                      <a:pt x="88728" y="76021"/>
                      <a:pt x="60698" y="87131"/>
                      <a:pt x="57698" y="96132"/>
                    </a:cubicBezTo>
                    <a:cubicBezTo>
                      <a:pt x="51787" y="113864"/>
                      <a:pt x="62297" y="124356"/>
                      <a:pt x="85738" y="123171"/>
                    </a:cubicBezTo>
                    <a:cubicBezTo>
                      <a:pt x="103577" y="122275"/>
                      <a:pt x="112426" y="117240"/>
                      <a:pt x="120789" y="102140"/>
                    </a:cubicBezTo>
                    <a:cubicBezTo>
                      <a:pt x="129950" y="85589"/>
                      <a:pt x="130698" y="80054"/>
                      <a:pt x="122792" y="75102"/>
                    </a:cubicBezTo>
                    <a:cubicBezTo>
                      <a:pt x="119931" y="73306"/>
                      <a:pt x="114117" y="73466"/>
                      <a:pt x="107770" y="74108"/>
                    </a:cubicBezTo>
                    <a:close/>
                    <a:moveTo>
                      <a:pt x="106769" y="82112"/>
                    </a:moveTo>
                    <a:cubicBezTo>
                      <a:pt x="111004" y="82112"/>
                      <a:pt x="113779" y="85124"/>
                      <a:pt x="113779" y="89122"/>
                    </a:cubicBezTo>
                    <a:cubicBezTo>
                      <a:pt x="113779" y="93120"/>
                      <a:pt x="112538" y="96132"/>
                      <a:pt x="110774" y="96132"/>
                    </a:cubicBezTo>
                    <a:cubicBezTo>
                      <a:pt x="109011" y="96132"/>
                      <a:pt x="105235" y="93120"/>
                      <a:pt x="102763" y="89122"/>
                    </a:cubicBezTo>
                    <a:cubicBezTo>
                      <a:pt x="100291" y="85124"/>
                      <a:pt x="102532" y="82112"/>
                      <a:pt x="106769" y="82112"/>
                    </a:cubicBezTo>
                    <a:close/>
                    <a:moveTo>
                      <a:pt x="77727" y="89122"/>
                    </a:moveTo>
                    <a:cubicBezTo>
                      <a:pt x="81726" y="89122"/>
                      <a:pt x="84737" y="94137"/>
                      <a:pt x="84737" y="100137"/>
                    </a:cubicBezTo>
                    <a:cubicBezTo>
                      <a:pt x="84737" y="106138"/>
                      <a:pt x="81726" y="111153"/>
                      <a:pt x="77727" y="111153"/>
                    </a:cubicBezTo>
                    <a:cubicBezTo>
                      <a:pt x="73728" y="111153"/>
                      <a:pt x="70717" y="106134"/>
                      <a:pt x="70717" y="100137"/>
                    </a:cubicBezTo>
                    <a:cubicBezTo>
                      <a:pt x="70717" y="94141"/>
                      <a:pt x="73728" y="89122"/>
                      <a:pt x="77727" y="891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A00"/>
                  </a:gs>
                  <a:gs pos="50000">
                    <a:srgbClr val="FFF452"/>
                  </a:gs>
                  <a:gs pos="100000">
                    <a:srgbClr val="FFFFA4"/>
                  </a:gs>
                </a:gsLst>
                <a:lin ang="2483124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45503A7-668A-CB29-ED3B-95DA66ADA6EF}"/>
                  </a:ext>
                </a:extLst>
              </p:cNvPr>
              <p:cNvSpPr/>
              <p:nvPr/>
            </p:nvSpPr>
            <p:spPr>
              <a:xfrm rot="868756">
                <a:off x="4286860" y="5325538"/>
                <a:ext cx="45697" cy="231507"/>
              </a:xfrm>
              <a:custGeom>
                <a:avLst/>
                <a:gdLst>
                  <a:gd name="connsiteX0" fmla="*/ 36920 w 45697"/>
                  <a:gd name="connsiteY0" fmla="*/ -364 h 231507"/>
                  <a:gd name="connsiteX1" fmla="*/ 17716 w 45697"/>
                  <a:gd name="connsiteY1" fmla="*/ 94178 h 231507"/>
                  <a:gd name="connsiteX2" fmla="*/ 7589 w 45697"/>
                  <a:gd name="connsiteY2" fmla="*/ 221543 h 231507"/>
                  <a:gd name="connsiteX3" fmla="*/ 45700 w 45697"/>
                  <a:gd name="connsiteY3" fmla="*/ 215710 h 231507"/>
                  <a:gd name="connsiteX4" fmla="*/ 34331 w 45697"/>
                  <a:gd name="connsiteY4" fmla="*/ 103782 h 231507"/>
                  <a:gd name="connsiteX5" fmla="*/ 44409 w 45697"/>
                  <a:gd name="connsiteY5" fmla="*/ -1007 h 231507"/>
                  <a:gd name="connsiteX6" fmla="*/ 36920 w 45697"/>
                  <a:gd name="connsiteY6" fmla="*/ -368 h 231507"/>
                  <a:gd name="connsiteX7" fmla="*/ 36920 w 45697"/>
                  <a:gd name="connsiteY7" fmla="*/ -364 h 23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97" h="231507">
                    <a:moveTo>
                      <a:pt x="36920" y="-364"/>
                    </a:moveTo>
                    <a:cubicBezTo>
                      <a:pt x="44388" y="30117"/>
                      <a:pt x="31008" y="71734"/>
                      <a:pt x="17716" y="94178"/>
                    </a:cubicBezTo>
                    <a:cubicBezTo>
                      <a:pt x="-4907" y="141222"/>
                      <a:pt x="-3002" y="172797"/>
                      <a:pt x="7589" y="221543"/>
                    </a:cubicBezTo>
                    <a:cubicBezTo>
                      <a:pt x="26980" y="234278"/>
                      <a:pt x="45148" y="234374"/>
                      <a:pt x="45700" y="215710"/>
                    </a:cubicBezTo>
                    <a:cubicBezTo>
                      <a:pt x="30969" y="175127"/>
                      <a:pt x="29953" y="140215"/>
                      <a:pt x="34331" y="103782"/>
                    </a:cubicBezTo>
                    <a:cubicBezTo>
                      <a:pt x="50892" y="40181"/>
                      <a:pt x="44502" y="32875"/>
                      <a:pt x="44409" y="-1007"/>
                    </a:cubicBezTo>
                    <a:lnTo>
                      <a:pt x="36920" y="-368"/>
                    </a:lnTo>
                    <a:lnTo>
                      <a:pt x="36920" y="-364"/>
                    </a:lnTo>
                    <a:close/>
                  </a:path>
                </a:pathLst>
              </a:custGeom>
              <a:gradFill>
                <a:gsLst>
                  <a:gs pos="0">
                    <a:srgbClr val="555555"/>
                  </a:gs>
                  <a:gs pos="50000">
                    <a:srgbClr val="2A2A2A"/>
                  </a:gs>
                  <a:gs pos="100000">
                    <a:srgbClr val="000000"/>
                  </a:gs>
                </a:gsLst>
                <a:lin ang="0" scaled="1"/>
              </a:gradFill>
              <a:ln w="32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CA066E4-9515-B798-D473-0DE5FA5CC5E7}"/>
                </a:ext>
              </a:extLst>
            </p:cNvPr>
            <p:cNvSpPr/>
            <p:nvPr/>
          </p:nvSpPr>
          <p:spPr>
            <a:xfrm rot="738082">
              <a:off x="4442332" y="5245073"/>
              <a:ext cx="432943" cy="430770"/>
            </a:xfrm>
            <a:custGeom>
              <a:avLst/>
              <a:gdLst>
                <a:gd name="connsiteX0" fmla="*/ 432957 w 432943"/>
                <a:gd name="connsiteY0" fmla="*/ 236444 h 430770"/>
                <a:gd name="connsiteX1" fmla="*/ 281484 w 432943"/>
                <a:gd name="connsiteY1" fmla="*/ 251150 h 430770"/>
                <a:gd name="connsiteX2" fmla="*/ 365411 w 432943"/>
                <a:gd name="connsiteY2" fmla="*/ 371065 h 430770"/>
                <a:gd name="connsiteX3" fmla="*/ 239921 w 432943"/>
                <a:gd name="connsiteY3" fmla="*/ 284965 h 430770"/>
                <a:gd name="connsiteX4" fmla="*/ 227133 w 432943"/>
                <a:gd name="connsiteY4" fmla="*/ 430774 h 430770"/>
                <a:gd name="connsiteX5" fmla="*/ 186348 w 432943"/>
                <a:gd name="connsiteY5" fmla="*/ 284156 h 430770"/>
                <a:gd name="connsiteX6" fmla="*/ 82829 w 432943"/>
                <a:gd name="connsiteY6" fmla="*/ 387632 h 430770"/>
                <a:gd name="connsiteX7" fmla="*/ 145831 w 432943"/>
                <a:gd name="connsiteY7" fmla="*/ 249099 h 430770"/>
                <a:gd name="connsiteX8" fmla="*/ 17 w 432943"/>
                <a:gd name="connsiteY8" fmla="*/ 261825 h 430770"/>
                <a:gd name="connsiteX9" fmla="*/ 137327 w 432943"/>
                <a:gd name="connsiteY9" fmla="*/ 196200 h 430770"/>
                <a:gd name="connsiteX10" fmla="*/ 17447 w 432943"/>
                <a:gd name="connsiteY10" fmla="*/ 112220 h 430770"/>
                <a:gd name="connsiteX11" fmla="*/ 164816 w 432943"/>
                <a:gd name="connsiteY11" fmla="*/ 150209 h 430770"/>
                <a:gd name="connsiteX12" fmla="*/ 126963 w 432943"/>
                <a:gd name="connsiteY12" fmla="*/ 8820 h 430770"/>
                <a:gd name="connsiteX13" fmla="*/ 215437 w 432943"/>
                <a:gd name="connsiteY13" fmla="*/ 132646 h 430770"/>
                <a:gd name="connsiteX14" fmla="*/ 277324 w 432943"/>
                <a:gd name="connsiteY14" fmla="*/ 4 h 430770"/>
                <a:gd name="connsiteX15" fmla="*/ 265504 w 432943"/>
                <a:gd name="connsiteY15" fmla="*/ 151732 h 430770"/>
                <a:gd name="connsiteX16" fmla="*/ 398172 w 432943"/>
                <a:gd name="connsiteY16" fmla="*/ 89902 h 430770"/>
                <a:gd name="connsiteX17" fmla="*/ 291588 w 432943"/>
                <a:gd name="connsiteY17" fmla="*/ 198534 h 430770"/>
                <a:gd name="connsiteX18" fmla="*/ 432960 w 432943"/>
                <a:gd name="connsiteY18" fmla="*/ 236448 h 43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943" h="430770">
                  <a:moveTo>
                    <a:pt x="432957" y="236444"/>
                  </a:moveTo>
                  <a:lnTo>
                    <a:pt x="281484" y="251150"/>
                  </a:lnTo>
                  <a:lnTo>
                    <a:pt x="365411" y="371065"/>
                  </a:lnTo>
                  <a:lnTo>
                    <a:pt x="239921" y="284965"/>
                  </a:lnTo>
                  <a:lnTo>
                    <a:pt x="227133" y="430774"/>
                  </a:lnTo>
                  <a:lnTo>
                    <a:pt x="186348" y="284156"/>
                  </a:lnTo>
                  <a:lnTo>
                    <a:pt x="82829" y="387632"/>
                  </a:lnTo>
                  <a:lnTo>
                    <a:pt x="145831" y="249099"/>
                  </a:lnTo>
                  <a:lnTo>
                    <a:pt x="17" y="261825"/>
                  </a:lnTo>
                  <a:lnTo>
                    <a:pt x="137327" y="196200"/>
                  </a:lnTo>
                  <a:lnTo>
                    <a:pt x="17447" y="112220"/>
                  </a:lnTo>
                  <a:lnTo>
                    <a:pt x="164816" y="150209"/>
                  </a:lnTo>
                  <a:lnTo>
                    <a:pt x="126963" y="8820"/>
                  </a:lnTo>
                  <a:lnTo>
                    <a:pt x="215437" y="132646"/>
                  </a:lnTo>
                  <a:lnTo>
                    <a:pt x="277324" y="4"/>
                  </a:lnTo>
                  <a:lnTo>
                    <a:pt x="265504" y="151732"/>
                  </a:lnTo>
                  <a:lnTo>
                    <a:pt x="398172" y="89902"/>
                  </a:lnTo>
                  <a:lnTo>
                    <a:pt x="291588" y="198534"/>
                  </a:lnTo>
                  <a:lnTo>
                    <a:pt x="432960" y="236448"/>
                  </a:lnTo>
                  <a:close/>
                </a:path>
              </a:pathLst>
            </a:custGeom>
            <a:solidFill>
              <a:srgbClr val="FFD73B"/>
            </a:solidFill>
            <a:ln w="2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D54F306-FBBD-E08E-6961-2F58C881F9E7}"/>
                </a:ext>
              </a:extLst>
            </p:cNvPr>
            <p:cNvSpPr/>
            <p:nvPr/>
          </p:nvSpPr>
          <p:spPr>
            <a:xfrm rot="253064">
              <a:off x="4222370" y="5134523"/>
              <a:ext cx="322400" cy="320781"/>
            </a:xfrm>
            <a:custGeom>
              <a:avLst/>
              <a:gdLst>
                <a:gd name="connsiteX0" fmla="*/ 322406 w 322400"/>
                <a:gd name="connsiteY0" fmla="*/ 176069 h 320781"/>
                <a:gd name="connsiteX1" fmla="*/ 209608 w 322400"/>
                <a:gd name="connsiteY1" fmla="*/ 187020 h 320781"/>
                <a:gd name="connsiteX2" fmla="*/ 272107 w 322400"/>
                <a:gd name="connsiteY2" fmla="*/ 276317 h 320781"/>
                <a:gd name="connsiteX3" fmla="*/ 178658 w 322400"/>
                <a:gd name="connsiteY3" fmla="*/ 212201 h 320781"/>
                <a:gd name="connsiteX4" fmla="*/ 169135 w 322400"/>
                <a:gd name="connsiteY4" fmla="*/ 320780 h 320781"/>
                <a:gd name="connsiteX5" fmla="*/ 138764 w 322400"/>
                <a:gd name="connsiteY5" fmla="*/ 211599 h 320781"/>
                <a:gd name="connsiteX6" fmla="*/ 61676 w 322400"/>
                <a:gd name="connsiteY6" fmla="*/ 288654 h 320781"/>
                <a:gd name="connsiteX7" fmla="*/ 108592 w 322400"/>
                <a:gd name="connsiteY7" fmla="*/ 185493 h 320781"/>
                <a:gd name="connsiteX8" fmla="*/ 8 w 322400"/>
                <a:gd name="connsiteY8" fmla="*/ 194969 h 320781"/>
                <a:gd name="connsiteX9" fmla="*/ 102259 w 322400"/>
                <a:gd name="connsiteY9" fmla="*/ 146100 h 320781"/>
                <a:gd name="connsiteX10" fmla="*/ 12988 w 322400"/>
                <a:gd name="connsiteY10" fmla="*/ 83563 h 320781"/>
                <a:gd name="connsiteX11" fmla="*/ 122729 w 322400"/>
                <a:gd name="connsiteY11" fmla="*/ 111852 h 320781"/>
                <a:gd name="connsiteX12" fmla="*/ 94541 w 322400"/>
                <a:gd name="connsiteY12" fmla="*/ 6564 h 320781"/>
                <a:gd name="connsiteX13" fmla="*/ 160425 w 322400"/>
                <a:gd name="connsiteY13" fmla="*/ 98774 h 320781"/>
                <a:gd name="connsiteX14" fmla="*/ 206511 w 322400"/>
                <a:gd name="connsiteY14" fmla="*/ -1 h 320781"/>
                <a:gd name="connsiteX15" fmla="*/ 197708 w 322400"/>
                <a:gd name="connsiteY15" fmla="*/ 112986 h 320781"/>
                <a:gd name="connsiteX16" fmla="*/ 296503 w 322400"/>
                <a:gd name="connsiteY16" fmla="*/ 66944 h 320781"/>
                <a:gd name="connsiteX17" fmla="*/ 217133 w 322400"/>
                <a:gd name="connsiteY17" fmla="*/ 147838 h 320781"/>
                <a:gd name="connsiteX18" fmla="*/ 322408 w 322400"/>
                <a:gd name="connsiteY18" fmla="*/ 176072 h 32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2400" h="320781">
                  <a:moveTo>
                    <a:pt x="322406" y="176069"/>
                  </a:moveTo>
                  <a:lnTo>
                    <a:pt x="209608" y="187020"/>
                  </a:lnTo>
                  <a:lnTo>
                    <a:pt x="272107" y="276317"/>
                  </a:lnTo>
                  <a:lnTo>
                    <a:pt x="178658" y="212201"/>
                  </a:lnTo>
                  <a:lnTo>
                    <a:pt x="169135" y="320780"/>
                  </a:lnTo>
                  <a:lnTo>
                    <a:pt x="138764" y="211599"/>
                  </a:lnTo>
                  <a:lnTo>
                    <a:pt x="61676" y="288654"/>
                  </a:lnTo>
                  <a:lnTo>
                    <a:pt x="108592" y="185493"/>
                  </a:lnTo>
                  <a:lnTo>
                    <a:pt x="8" y="194969"/>
                  </a:lnTo>
                  <a:lnTo>
                    <a:pt x="102259" y="146100"/>
                  </a:lnTo>
                  <a:lnTo>
                    <a:pt x="12988" y="83563"/>
                  </a:lnTo>
                  <a:lnTo>
                    <a:pt x="122729" y="111852"/>
                  </a:lnTo>
                  <a:lnTo>
                    <a:pt x="94541" y="6564"/>
                  </a:lnTo>
                  <a:lnTo>
                    <a:pt x="160425" y="98774"/>
                  </a:lnTo>
                  <a:lnTo>
                    <a:pt x="206511" y="-1"/>
                  </a:lnTo>
                  <a:lnTo>
                    <a:pt x="197708" y="112986"/>
                  </a:lnTo>
                  <a:lnTo>
                    <a:pt x="296503" y="66944"/>
                  </a:lnTo>
                  <a:lnTo>
                    <a:pt x="217133" y="147838"/>
                  </a:lnTo>
                  <a:lnTo>
                    <a:pt x="322408" y="176072"/>
                  </a:lnTo>
                  <a:close/>
                </a:path>
              </a:pathLst>
            </a:custGeom>
            <a:solidFill>
              <a:srgbClr val="FFD73B"/>
            </a:solidFill>
            <a:ln w="2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7F85815-5283-34B2-1AA1-660D5DD3027B}"/>
                </a:ext>
              </a:extLst>
            </p:cNvPr>
            <p:cNvSpPr/>
            <p:nvPr/>
          </p:nvSpPr>
          <p:spPr>
            <a:xfrm>
              <a:off x="3921473" y="5537455"/>
              <a:ext cx="167248" cy="623942"/>
            </a:xfrm>
            <a:custGeom>
              <a:avLst/>
              <a:gdLst>
                <a:gd name="connsiteX0" fmla="*/ -5 w 167248"/>
                <a:gd name="connsiteY0" fmla="*/ 622928 h 623942"/>
                <a:gd name="connsiteX1" fmla="*/ 167243 w 167248"/>
                <a:gd name="connsiteY1" fmla="*/ -1007 h 623942"/>
                <a:gd name="connsiteX2" fmla="*/ -5 w 167248"/>
                <a:gd name="connsiteY2" fmla="*/ 622928 h 62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248" h="623942">
                  <a:moveTo>
                    <a:pt x="-5" y="622928"/>
                  </a:moveTo>
                  <a:cubicBezTo>
                    <a:pt x="11773" y="594727"/>
                    <a:pt x="167243" y="-1007"/>
                    <a:pt x="167243" y="-1007"/>
                  </a:cubicBezTo>
                  <a:cubicBezTo>
                    <a:pt x="167243" y="-1007"/>
                    <a:pt x="75374" y="625494"/>
                    <a:pt x="-5" y="62292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85B061C-56AA-39B1-5BC6-B7206CF2D861}"/>
                </a:ext>
              </a:extLst>
            </p:cNvPr>
            <p:cNvSpPr/>
            <p:nvPr/>
          </p:nvSpPr>
          <p:spPr>
            <a:xfrm>
              <a:off x="4512718" y="5824906"/>
              <a:ext cx="91869" cy="482935"/>
            </a:xfrm>
            <a:custGeom>
              <a:avLst/>
              <a:gdLst>
                <a:gd name="connsiteX0" fmla="*/ -5 w 91869"/>
                <a:gd name="connsiteY0" fmla="*/ -1007 h 482935"/>
                <a:gd name="connsiteX1" fmla="*/ 91865 w 91869"/>
                <a:gd name="connsiteY1" fmla="*/ 481929 h 482935"/>
                <a:gd name="connsiteX2" fmla="*/ -5 w 91869"/>
                <a:gd name="connsiteY2" fmla="*/ -1007 h 48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869" h="482935">
                  <a:moveTo>
                    <a:pt x="-5" y="-1007"/>
                  </a:moveTo>
                  <a:lnTo>
                    <a:pt x="91865" y="481929"/>
                  </a:lnTo>
                  <a:cubicBezTo>
                    <a:pt x="91865" y="481929"/>
                    <a:pt x="54175" y="69818"/>
                    <a:pt x="-5" y="-100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F7F3AAE-0E8A-73EE-3AC4-47280B6D3820}"/>
                </a:ext>
              </a:extLst>
            </p:cNvPr>
            <p:cNvSpPr/>
            <p:nvPr/>
          </p:nvSpPr>
          <p:spPr>
            <a:xfrm>
              <a:off x="4108874" y="5496984"/>
              <a:ext cx="135299" cy="61621"/>
            </a:xfrm>
            <a:custGeom>
              <a:avLst/>
              <a:gdLst>
                <a:gd name="connsiteX0" fmla="*/ 135295 w 135299"/>
                <a:gd name="connsiteY0" fmla="*/ 6457 h 61621"/>
                <a:gd name="connsiteX1" fmla="*/ 52850 w 135299"/>
                <a:gd name="connsiteY1" fmla="*/ 60615 h 61621"/>
                <a:gd name="connsiteX2" fmla="*/ 135295 w 135299"/>
                <a:gd name="connsiteY2" fmla="*/ 6457 h 6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299" h="61621">
                  <a:moveTo>
                    <a:pt x="135295" y="6457"/>
                  </a:moveTo>
                  <a:cubicBezTo>
                    <a:pt x="41438" y="3251"/>
                    <a:pt x="-9579" y="13827"/>
                    <a:pt x="52850" y="60615"/>
                  </a:cubicBezTo>
                  <a:cubicBezTo>
                    <a:pt x="52850" y="60615"/>
                    <a:pt x="-109688" y="-26551"/>
                    <a:pt x="135295" y="6457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83D6D8A-C538-E26A-0CC4-DCF8B76F9A32}"/>
                </a:ext>
              </a:extLst>
            </p:cNvPr>
            <p:cNvSpPr/>
            <p:nvPr/>
          </p:nvSpPr>
          <p:spPr>
            <a:xfrm>
              <a:off x="4512805" y="5721078"/>
              <a:ext cx="115346" cy="73114"/>
            </a:xfrm>
            <a:custGeom>
              <a:avLst/>
              <a:gdLst>
                <a:gd name="connsiteX0" fmla="*/ 115341 w 115346"/>
                <a:gd name="connsiteY0" fmla="*/ -1007 h 73114"/>
                <a:gd name="connsiteX1" fmla="*/ 84722 w 115346"/>
                <a:gd name="connsiteY1" fmla="*/ 72059 h 73114"/>
                <a:gd name="connsiteX2" fmla="*/ 115341 w 115346"/>
                <a:gd name="connsiteY2" fmla="*/ -1007 h 7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46" h="73114">
                  <a:moveTo>
                    <a:pt x="115341" y="-1007"/>
                  </a:moveTo>
                  <a:cubicBezTo>
                    <a:pt x="582" y="44821"/>
                    <a:pt x="18229" y="63406"/>
                    <a:pt x="84722" y="72059"/>
                  </a:cubicBezTo>
                  <a:cubicBezTo>
                    <a:pt x="84722" y="72059"/>
                    <a:pt x="-124927" y="76546"/>
                    <a:pt x="115341" y="-1007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2ABA2E4-3CCA-9B59-7305-1D28C30537D1}"/>
                </a:ext>
              </a:extLst>
            </p:cNvPr>
            <p:cNvSpPr/>
            <p:nvPr/>
          </p:nvSpPr>
          <p:spPr>
            <a:xfrm>
              <a:off x="4538666" y="5334528"/>
              <a:ext cx="125934" cy="210298"/>
            </a:xfrm>
            <a:custGeom>
              <a:avLst/>
              <a:gdLst>
                <a:gd name="connsiteX0" fmla="*/ 94887 w 125934"/>
                <a:gd name="connsiteY0" fmla="*/ -291 h 210298"/>
                <a:gd name="connsiteX1" fmla="*/ 98893 w 125934"/>
                <a:gd name="connsiteY1" fmla="*/ 74056 h 210298"/>
                <a:gd name="connsiteX2" fmla="*/ 22784 w 125934"/>
                <a:gd name="connsiteY2" fmla="*/ 108987 h 210298"/>
                <a:gd name="connsiteX3" fmla="*/ 59835 w 125934"/>
                <a:gd name="connsiteY3" fmla="*/ 166028 h 210298"/>
                <a:gd name="connsiteX4" fmla="*/ 83870 w 125934"/>
                <a:gd name="connsiteY4" fmla="*/ 186217 h 210298"/>
                <a:gd name="connsiteX5" fmla="*/ 125930 w 125934"/>
                <a:gd name="connsiteY5" fmla="*/ 43933 h 210298"/>
                <a:gd name="connsiteX6" fmla="*/ 94887 w 125934"/>
                <a:gd name="connsiteY6" fmla="*/ -291 h 210298"/>
                <a:gd name="connsiteX7" fmla="*/ 59835 w 125934"/>
                <a:gd name="connsiteY7" fmla="*/ 166028 h 210298"/>
                <a:gd name="connsiteX8" fmla="*/ 12766 w 125934"/>
                <a:gd name="connsiteY8" fmla="*/ 209291 h 210298"/>
                <a:gd name="connsiteX9" fmla="*/ 59835 w 125934"/>
                <a:gd name="connsiteY9" fmla="*/ 166028 h 21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34" h="210298">
                  <a:moveTo>
                    <a:pt x="94887" y="-291"/>
                  </a:moveTo>
                  <a:cubicBezTo>
                    <a:pt x="93044" y="3875"/>
                    <a:pt x="93666" y="24065"/>
                    <a:pt x="98893" y="74056"/>
                  </a:cubicBezTo>
                  <a:cubicBezTo>
                    <a:pt x="-68256" y="-18876"/>
                    <a:pt x="129583" y="97770"/>
                    <a:pt x="22784" y="108987"/>
                  </a:cubicBezTo>
                  <a:cubicBezTo>
                    <a:pt x="-49868" y="119882"/>
                    <a:pt x="75852" y="122446"/>
                    <a:pt x="59835" y="166028"/>
                  </a:cubicBezTo>
                  <a:cubicBezTo>
                    <a:pt x="71814" y="163785"/>
                    <a:pt x="78954" y="173400"/>
                    <a:pt x="83870" y="186217"/>
                  </a:cubicBezTo>
                  <a:cubicBezTo>
                    <a:pt x="96816" y="142635"/>
                    <a:pt x="108298" y="105142"/>
                    <a:pt x="125930" y="43933"/>
                  </a:cubicBezTo>
                  <a:cubicBezTo>
                    <a:pt x="108792" y="27910"/>
                    <a:pt x="97832" y="-6380"/>
                    <a:pt x="94887" y="-291"/>
                  </a:cubicBezTo>
                  <a:close/>
                  <a:moveTo>
                    <a:pt x="59835" y="166028"/>
                  </a:moveTo>
                  <a:cubicBezTo>
                    <a:pt x="48657" y="168272"/>
                    <a:pt x="33609" y="180449"/>
                    <a:pt x="12766" y="209291"/>
                  </a:cubicBezTo>
                  <a:cubicBezTo>
                    <a:pt x="42194" y="191346"/>
                    <a:pt x="55669" y="177564"/>
                    <a:pt x="59835" y="166028"/>
                  </a:cubicBezTo>
                  <a:close/>
                </a:path>
              </a:pathLst>
            </a:custGeom>
            <a:solidFill>
              <a:srgbClr val="FFFFFF">
                <a:alpha val="46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5E458B6-F824-F95E-5D04-3282AFAEF162}"/>
                </a:ext>
              </a:extLst>
            </p:cNvPr>
            <p:cNvSpPr/>
            <p:nvPr/>
          </p:nvSpPr>
          <p:spPr>
            <a:xfrm>
              <a:off x="4293888" y="5204545"/>
              <a:ext cx="78292" cy="164028"/>
            </a:xfrm>
            <a:custGeom>
              <a:avLst/>
              <a:gdLst>
                <a:gd name="connsiteX0" fmla="*/ 58259 w 78292"/>
                <a:gd name="connsiteY0" fmla="*/ -414 h 164028"/>
                <a:gd name="connsiteX1" fmla="*/ 68274 w 78292"/>
                <a:gd name="connsiteY1" fmla="*/ 49577 h 164028"/>
                <a:gd name="connsiteX2" fmla="*/ 78288 w 78292"/>
                <a:gd name="connsiteY2" fmla="*/ 22660 h 164028"/>
                <a:gd name="connsiteX3" fmla="*/ 58259 w 78292"/>
                <a:gd name="connsiteY3" fmla="*/ -414 h 164028"/>
                <a:gd name="connsiteX4" fmla="*/ 13193 w 78292"/>
                <a:gd name="connsiteY4" fmla="*/ 34838 h 164028"/>
                <a:gd name="connsiteX5" fmla="*/ 16199 w 78292"/>
                <a:gd name="connsiteY5" fmla="*/ 87712 h 164028"/>
                <a:gd name="connsiteX6" fmla="*/ 46242 w 78292"/>
                <a:gd name="connsiteY6" fmla="*/ 112709 h 164028"/>
                <a:gd name="connsiteX7" fmla="*/ 67274 w 78292"/>
                <a:gd name="connsiteY7" fmla="*/ 52783 h 164028"/>
                <a:gd name="connsiteX8" fmla="*/ 13193 w 78292"/>
                <a:gd name="connsiteY8" fmla="*/ 34838 h 164028"/>
                <a:gd name="connsiteX9" fmla="*/ 39234 w 78292"/>
                <a:gd name="connsiteY9" fmla="*/ 132898 h 164028"/>
                <a:gd name="connsiteX10" fmla="*/ 19205 w 78292"/>
                <a:gd name="connsiteY10" fmla="*/ 163022 h 164028"/>
                <a:gd name="connsiteX11" fmla="*/ 33222 w 78292"/>
                <a:gd name="connsiteY11" fmla="*/ 149882 h 164028"/>
                <a:gd name="connsiteX12" fmla="*/ 39234 w 78292"/>
                <a:gd name="connsiteY12" fmla="*/ 132898 h 16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292" h="164028">
                  <a:moveTo>
                    <a:pt x="58259" y="-414"/>
                  </a:moveTo>
                  <a:cubicBezTo>
                    <a:pt x="57372" y="2471"/>
                    <a:pt x="60506" y="18494"/>
                    <a:pt x="68274" y="49577"/>
                  </a:cubicBezTo>
                  <a:lnTo>
                    <a:pt x="78288" y="22660"/>
                  </a:lnTo>
                  <a:cubicBezTo>
                    <a:pt x="67370" y="11443"/>
                    <a:pt x="59512" y="-4260"/>
                    <a:pt x="58259" y="-414"/>
                  </a:cubicBezTo>
                  <a:close/>
                  <a:moveTo>
                    <a:pt x="13193" y="34838"/>
                  </a:moveTo>
                  <a:cubicBezTo>
                    <a:pt x="11290" y="38683"/>
                    <a:pt x="69514" y="74254"/>
                    <a:pt x="16199" y="87712"/>
                  </a:cubicBezTo>
                  <a:cubicBezTo>
                    <a:pt x="-28303" y="101173"/>
                    <a:pt x="31379" y="94443"/>
                    <a:pt x="46242" y="112709"/>
                  </a:cubicBezTo>
                  <a:lnTo>
                    <a:pt x="67274" y="52783"/>
                  </a:lnTo>
                  <a:cubicBezTo>
                    <a:pt x="28703" y="38041"/>
                    <a:pt x="14033" y="32915"/>
                    <a:pt x="13193" y="34838"/>
                  </a:cubicBezTo>
                  <a:close/>
                  <a:moveTo>
                    <a:pt x="39234" y="132898"/>
                  </a:moveTo>
                  <a:cubicBezTo>
                    <a:pt x="33286" y="138666"/>
                    <a:pt x="26931" y="148280"/>
                    <a:pt x="19205" y="163022"/>
                  </a:cubicBezTo>
                  <a:cubicBezTo>
                    <a:pt x="24791" y="158214"/>
                    <a:pt x="29309" y="153727"/>
                    <a:pt x="33222" y="149882"/>
                  </a:cubicBezTo>
                  <a:lnTo>
                    <a:pt x="39234" y="132898"/>
                  </a:lnTo>
                  <a:close/>
                </a:path>
              </a:pathLst>
            </a:custGeom>
            <a:solidFill>
              <a:srgbClr val="FFFFFF">
                <a:alpha val="6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447E26F-8EA6-B444-C9EE-899402727B89}"/>
                </a:ext>
              </a:extLst>
            </p:cNvPr>
            <p:cNvSpPr/>
            <p:nvPr/>
          </p:nvSpPr>
          <p:spPr>
            <a:xfrm>
              <a:off x="4062809" y="5890602"/>
              <a:ext cx="75378" cy="117931"/>
            </a:xfrm>
            <a:custGeom>
              <a:avLst/>
              <a:gdLst>
                <a:gd name="connsiteX0" fmla="*/ 75374 w 75378"/>
                <a:gd name="connsiteY0" fmla="*/ -1007 h 117931"/>
                <a:gd name="connsiteX1" fmla="*/ -5 w 75378"/>
                <a:gd name="connsiteY1" fmla="*/ 32002 h 117931"/>
                <a:gd name="connsiteX2" fmla="*/ 63597 w 75378"/>
                <a:gd name="connsiteY2" fmla="*/ 116924 h 117931"/>
                <a:gd name="connsiteX3" fmla="*/ 75374 w 75378"/>
                <a:gd name="connsiteY3" fmla="*/ -1007 h 11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78" h="117931">
                  <a:moveTo>
                    <a:pt x="75374" y="-1007"/>
                  </a:moveTo>
                  <a:lnTo>
                    <a:pt x="-5" y="32002"/>
                  </a:lnTo>
                  <a:lnTo>
                    <a:pt x="63597" y="116924"/>
                  </a:lnTo>
                  <a:cubicBezTo>
                    <a:pt x="40367" y="77504"/>
                    <a:pt x="18745" y="38409"/>
                    <a:pt x="75374" y="-1007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F5C53C4-C4DA-0F51-D98F-D28584FB989B}"/>
                </a:ext>
              </a:extLst>
            </p:cNvPr>
            <p:cNvSpPr/>
            <p:nvPr/>
          </p:nvSpPr>
          <p:spPr>
            <a:xfrm>
              <a:off x="4644642" y="6020069"/>
              <a:ext cx="61246" cy="122734"/>
            </a:xfrm>
            <a:custGeom>
              <a:avLst/>
              <a:gdLst>
                <a:gd name="connsiteX0" fmla="*/ 61241 w 61246"/>
                <a:gd name="connsiteY0" fmla="*/ 121728 h 122734"/>
                <a:gd name="connsiteX1" fmla="*/ -5 w 61246"/>
                <a:gd name="connsiteY1" fmla="*/ 81670 h 122734"/>
                <a:gd name="connsiteX2" fmla="*/ 61241 w 61246"/>
                <a:gd name="connsiteY2" fmla="*/ -1007 h 122734"/>
                <a:gd name="connsiteX3" fmla="*/ 61241 w 61246"/>
                <a:gd name="connsiteY3" fmla="*/ 121728 h 12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46" h="122734">
                  <a:moveTo>
                    <a:pt x="61241" y="121728"/>
                  </a:moveTo>
                  <a:cubicBezTo>
                    <a:pt x="49465" y="112113"/>
                    <a:pt x="-5" y="81670"/>
                    <a:pt x="-5" y="81670"/>
                  </a:cubicBezTo>
                  <a:lnTo>
                    <a:pt x="61241" y="-1007"/>
                  </a:lnTo>
                  <a:cubicBezTo>
                    <a:pt x="34384" y="74621"/>
                    <a:pt x="44654" y="102180"/>
                    <a:pt x="61241" y="121728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3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1884D68-959D-3B67-B0FA-703A8DC488E7}"/>
              </a:ext>
            </a:extLst>
          </p:cNvPr>
          <p:cNvGrpSpPr/>
          <p:nvPr/>
        </p:nvGrpSpPr>
        <p:grpSpPr>
          <a:xfrm>
            <a:off x="695921" y="1205623"/>
            <a:ext cx="3876079" cy="1303577"/>
            <a:chOff x="-167890" y="3940843"/>
            <a:chExt cx="3876079" cy="1303577"/>
          </a:xfrm>
        </p:grpSpPr>
        <p:sp>
          <p:nvSpPr>
            <p:cNvPr id="43" name="Rectangle 18">
              <a:extLst>
                <a:ext uri="{FF2B5EF4-FFF2-40B4-BE49-F238E27FC236}">
                  <a16:creationId xmlns:a16="http://schemas.microsoft.com/office/drawing/2014/main" id="{A7213EF6-740B-5EF9-23B5-B86ACB1C21BA}"/>
                </a:ext>
              </a:extLst>
            </p:cNvPr>
            <p:cNvSpPr/>
            <p:nvPr/>
          </p:nvSpPr>
          <p:spPr>
            <a:xfrm>
              <a:off x="-167475" y="4249083"/>
              <a:ext cx="3875664" cy="995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0361F1C-9D16-1831-C1AB-0CD7D947918E}"/>
                </a:ext>
              </a:extLst>
            </p:cNvPr>
            <p:cNvSpPr txBox="1"/>
            <p:nvPr/>
          </p:nvSpPr>
          <p:spPr>
            <a:xfrm>
              <a:off x="-167890" y="3940843"/>
              <a:ext cx="2302247" cy="338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rgbClr val="F7DEA2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单击此处添加标题文本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B297712D-46F8-2610-78E9-812DFCF62FF2}"/>
              </a:ext>
            </a:extLst>
          </p:cNvPr>
          <p:cNvSpPr/>
          <p:nvPr/>
        </p:nvSpPr>
        <p:spPr>
          <a:xfrm>
            <a:off x="755651" y="3063602"/>
            <a:ext cx="1038170" cy="103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CFEA65FC-7F05-63D1-4FA9-626FAF15E345}"/>
              </a:ext>
            </a:extLst>
          </p:cNvPr>
          <p:cNvSpPr/>
          <p:nvPr/>
        </p:nvSpPr>
        <p:spPr>
          <a:xfrm>
            <a:off x="2108524" y="3063602"/>
            <a:ext cx="1038170" cy="103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6166DDCA-1CFE-A0DC-7DE9-F5BDABED2F82}"/>
              </a:ext>
            </a:extLst>
          </p:cNvPr>
          <p:cNvSpPr/>
          <p:nvPr/>
        </p:nvSpPr>
        <p:spPr>
          <a:xfrm>
            <a:off x="3461397" y="3063602"/>
            <a:ext cx="1038170" cy="103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8" name="fireworks_105565">
            <a:extLst>
              <a:ext uri="{FF2B5EF4-FFF2-40B4-BE49-F238E27FC236}">
                <a16:creationId xmlns:a16="http://schemas.microsoft.com/office/drawing/2014/main" id="{8BFB013C-A992-37D8-F5DB-E6E6382113C0}"/>
              </a:ext>
            </a:extLst>
          </p:cNvPr>
          <p:cNvSpPr/>
          <p:nvPr/>
        </p:nvSpPr>
        <p:spPr>
          <a:xfrm>
            <a:off x="1019245" y="3290092"/>
            <a:ext cx="600348" cy="609684"/>
          </a:xfrm>
          <a:custGeom>
            <a:avLst/>
            <a:gdLst>
              <a:gd name="connsiteX0" fmla="*/ 487962 w 598249"/>
              <a:gd name="connsiteY0" fmla="*/ 573752 h 607553"/>
              <a:gd name="connsiteX1" fmla="*/ 492419 w 598249"/>
              <a:gd name="connsiteY1" fmla="*/ 583435 h 607553"/>
              <a:gd name="connsiteX2" fmla="*/ 502562 w 598249"/>
              <a:gd name="connsiteY2" fmla="*/ 584972 h 607553"/>
              <a:gd name="connsiteX3" fmla="*/ 495185 w 598249"/>
              <a:gd name="connsiteY3" fmla="*/ 592502 h 607553"/>
              <a:gd name="connsiteX4" fmla="*/ 497029 w 598249"/>
              <a:gd name="connsiteY4" fmla="*/ 603107 h 607553"/>
              <a:gd name="connsiteX5" fmla="*/ 487962 w 598249"/>
              <a:gd name="connsiteY5" fmla="*/ 598035 h 607553"/>
              <a:gd name="connsiteX6" fmla="*/ 478894 w 598249"/>
              <a:gd name="connsiteY6" fmla="*/ 603107 h 607553"/>
              <a:gd name="connsiteX7" fmla="*/ 480584 w 598249"/>
              <a:gd name="connsiteY7" fmla="*/ 592502 h 607553"/>
              <a:gd name="connsiteX8" fmla="*/ 473207 w 598249"/>
              <a:gd name="connsiteY8" fmla="*/ 584972 h 607553"/>
              <a:gd name="connsiteX9" fmla="*/ 483351 w 598249"/>
              <a:gd name="connsiteY9" fmla="*/ 583435 h 607553"/>
              <a:gd name="connsiteX10" fmla="*/ 556481 w 598249"/>
              <a:gd name="connsiteY10" fmla="*/ 571141 h 607553"/>
              <a:gd name="connsiteX11" fmla="*/ 562012 w 598249"/>
              <a:gd name="connsiteY11" fmla="*/ 583125 h 607553"/>
              <a:gd name="connsiteX12" fmla="*/ 574610 w 598249"/>
              <a:gd name="connsiteY12" fmla="*/ 584968 h 607553"/>
              <a:gd name="connsiteX13" fmla="*/ 565546 w 598249"/>
              <a:gd name="connsiteY13" fmla="*/ 594340 h 607553"/>
              <a:gd name="connsiteX14" fmla="*/ 567697 w 598249"/>
              <a:gd name="connsiteY14" fmla="*/ 607553 h 607553"/>
              <a:gd name="connsiteX15" fmla="*/ 556481 w 598249"/>
              <a:gd name="connsiteY15" fmla="*/ 601408 h 607553"/>
              <a:gd name="connsiteX16" fmla="*/ 545112 w 598249"/>
              <a:gd name="connsiteY16" fmla="*/ 607553 h 607553"/>
              <a:gd name="connsiteX17" fmla="*/ 547263 w 598249"/>
              <a:gd name="connsiteY17" fmla="*/ 594340 h 607553"/>
              <a:gd name="connsiteX18" fmla="*/ 538198 w 598249"/>
              <a:gd name="connsiteY18" fmla="*/ 584968 h 607553"/>
              <a:gd name="connsiteX19" fmla="*/ 550796 w 598249"/>
              <a:gd name="connsiteY19" fmla="*/ 583125 h 607553"/>
              <a:gd name="connsiteX20" fmla="*/ 470427 w 598249"/>
              <a:gd name="connsiteY20" fmla="*/ 507209 h 607553"/>
              <a:gd name="connsiteX21" fmla="*/ 472269 w 598249"/>
              <a:gd name="connsiteY21" fmla="*/ 523935 h 607553"/>
              <a:gd name="connsiteX22" fmla="*/ 486544 w 598249"/>
              <a:gd name="connsiteY22" fmla="*/ 531454 h 607553"/>
              <a:gd name="connsiteX23" fmla="*/ 471808 w 598249"/>
              <a:gd name="connsiteY23" fmla="*/ 538973 h 607553"/>
              <a:gd name="connsiteX24" fmla="*/ 468892 w 598249"/>
              <a:gd name="connsiteY24" fmla="*/ 555546 h 607553"/>
              <a:gd name="connsiteX25" fmla="*/ 457994 w 598249"/>
              <a:gd name="connsiteY25" fmla="*/ 543423 h 607553"/>
              <a:gd name="connsiteX26" fmla="*/ 441876 w 598249"/>
              <a:gd name="connsiteY26" fmla="*/ 546339 h 607553"/>
              <a:gd name="connsiteX27" fmla="*/ 449858 w 598249"/>
              <a:gd name="connsiteY27" fmla="*/ 531454 h 607553"/>
              <a:gd name="connsiteX28" fmla="*/ 442797 w 598249"/>
              <a:gd name="connsiteY28" fmla="*/ 516416 h 607553"/>
              <a:gd name="connsiteX29" fmla="*/ 458761 w 598249"/>
              <a:gd name="connsiteY29" fmla="*/ 519332 h 607553"/>
              <a:gd name="connsiteX30" fmla="*/ 569529 w 598249"/>
              <a:gd name="connsiteY30" fmla="*/ 482652 h 607553"/>
              <a:gd name="connsiteX31" fmla="*/ 578437 w 598249"/>
              <a:gd name="connsiteY31" fmla="*/ 501520 h 607553"/>
              <a:gd name="connsiteX32" fmla="*/ 598249 w 598249"/>
              <a:gd name="connsiteY32" fmla="*/ 504588 h 607553"/>
              <a:gd name="connsiteX33" fmla="*/ 583812 w 598249"/>
              <a:gd name="connsiteY33" fmla="*/ 519314 h 607553"/>
              <a:gd name="connsiteX34" fmla="*/ 587191 w 598249"/>
              <a:gd name="connsiteY34" fmla="*/ 540022 h 607553"/>
              <a:gd name="connsiteX35" fmla="*/ 569529 w 598249"/>
              <a:gd name="connsiteY35" fmla="*/ 530205 h 607553"/>
              <a:gd name="connsiteX36" fmla="*/ 551714 w 598249"/>
              <a:gd name="connsiteY36" fmla="*/ 540022 h 607553"/>
              <a:gd name="connsiteX37" fmla="*/ 555092 w 598249"/>
              <a:gd name="connsiteY37" fmla="*/ 519314 h 607553"/>
              <a:gd name="connsiteX38" fmla="*/ 540809 w 598249"/>
              <a:gd name="connsiteY38" fmla="*/ 504588 h 607553"/>
              <a:gd name="connsiteX39" fmla="*/ 560621 w 598249"/>
              <a:gd name="connsiteY39" fmla="*/ 501520 h 607553"/>
              <a:gd name="connsiteX40" fmla="*/ 390851 w 598249"/>
              <a:gd name="connsiteY40" fmla="*/ 472491 h 607553"/>
              <a:gd name="connsiteX41" fmla="*/ 395462 w 598249"/>
              <a:gd name="connsiteY41" fmla="*/ 482174 h 607553"/>
              <a:gd name="connsiteX42" fmla="*/ 405605 w 598249"/>
              <a:gd name="connsiteY42" fmla="*/ 483711 h 607553"/>
              <a:gd name="connsiteX43" fmla="*/ 398228 w 598249"/>
              <a:gd name="connsiteY43" fmla="*/ 491241 h 607553"/>
              <a:gd name="connsiteX44" fmla="*/ 399919 w 598249"/>
              <a:gd name="connsiteY44" fmla="*/ 501846 h 607553"/>
              <a:gd name="connsiteX45" fmla="*/ 390851 w 598249"/>
              <a:gd name="connsiteY45" fmla="*/ 496774 h 607553"/>
              <a:gd name="connsiteX46" fmla="*/ 381783 w 598249"/>
              <a:gd name="connsiteY46" fmla="*/ 501846 h 607553"/>
              <a:gd name="connsiteX47" fmla="*/ 383627 w 598249"/>
              <a:gd name="connsiteY47" fmla="*/ 491241 h 607553"/>
              <a:gd name="connsiteX48" fmla="*/ 376250 w 598249"/>
              <a:gd name="connsiteY48" fmla="*/ 483711 h 607553"/>
              <a:gd name="connsiteX49" fmla="*/ 386394 w 598249"/>
              <a:gd name="connsiteY49" fmla="*/ 482174 h 607553"/>
              <a:gd name="connsiteX50" fmla="*/ 520522 w 598249"/>
              <a:gd name="connsiteY50" fmla="*/ 438760 h 607553"/>
              <a:gd name="connsiteX51" fmla="*/ 526823 w 598249"/>
              <a:gd name="connsiteY51" fmla="*/ 452112 h 607553"/>
              <a:gd name="connsiteX52" fmla="*/ 540809 w 598249"/>
              <a:gd name="connsiteY52" fmla="*/ 454107 h 607553"/>
              <a:gd name="connsiteX53" fmla="*/ 530665 w 598249"/>
              <a:gd name="connsiteY53" fmla="*/ 464543 h 607553"/>
              <a:gd name="connsiteX54" fmla="*/ 533125 w 598249"/>
              <a:gd name="connsiteY54" fmla="*/ 479123 h 607553"/>
              <a:gd name="connsiteX55" fmla="*/ 520522 w 598249"/>
              <a:gd name="connsiteY55" fmla="*/ 472217 h 607553"/>
              <a:gd name="connsiteX56" fmla="*/ 508073 w 598249"/>
              <a:gd name="connsiteY56" fmla="*/ 479123 h 607553"/>
              <a:gd name="connsiteX57" fmla="*/ 510378 w 598249"/>
              <a:gd name="connsiteY57" fmla="*/ 464543 h 607553"/>
              <a:gd name="connsiteX58" fmla="*/ 500234 w 598249"/>
              <a:gd name="connsiteY58" fmla="*/ 454107 h 607553"/>
              <a:gd name="connsiteX59" fmla="*/ 514374 w 598249"/>
              <a:gd name="connsiteY59" fmla="*/ 452112 h 607553"/>
              <a:gd name="connsiteX60" fmla="*/ 294694 w 598249"/>
              <a:gd name="connsiteY60" fmla="*/ 430312 h 607553"/>
              <a:gd name="connsiteX61" fmla="*/ 257512 w 598249"/>
              <a:gd name="connsiteY61" fmla="*/ 516835 h 607553"/>
              <a:gd name="connsiteX62" fmla="*/ 281942 w 598249"/>
              <a:gd name="connsiteY62" fmla="*/ 527267 h 607553"/>
              <a:gd name="connsiteX63" fmla="*/ 319124 w 598249"/>
              <a:gd name="connsiteY63" fmla="*/ 440744 h 607553"/>
              <a:gd name="connsiteX64" fmla="*/ 532343 w 598249"/>
              <a:gd name="connsiteY64" fmla="*/ 375252 h 607553"/>
              <a:gd name="connsiteX65" fmla="*/ 549096 w 598249"/>
              <a:gd name="connsiteY65" fmla="*/ 388291 h 607553"/>
              <a:gd name="connsiteX66" fmla="*/ 569692 w 598249"/>
              <a:gd name="connsiteY66" fmla="*/ 380468 h 607553"/>
              <a:gd name="connsiteX67" fmla="*/ 562314 w 598249"/>
              <a:gd name="connsiteY67" fmla="*/ 401944 h 607553"/>
              <a:gd name="connsiteX68" fmla="*/ 574610 w 598249"/>
              <a:gd name="connsiteY68" fmla="*/ 419739 h 607553"/>
              <a:gd name="connsiteX69" fmla="*/ 553246 w 598249"/>
              <a:gd name="connsiteY69" fmla="*/ 420046 h 607553"/>
              <a:gd name="connsiteX70" fmla="*/ 540335 w 598249"/>
              <a:gd name="connsiteY70" fmla="*/ 438761 h 607553"/>
              <a:gd name="connsiteX71" fmla="*/ 534495 w 598249"/>
              <a:gd name="connsiteY71" fmla="*/ 417438 h 607553"/>
              <a:gd name="connsiteX72" fmla="*/ 514206 w 598249"/>
              <a:gd name="connsiteY72" fmla="*/ 411148 h 607553"/>
              <a:gd name="connsiteX73" fmla="*/ 532035 w 598249"/>
              <a:gd name="connsiteY73" fmla="*/ 397802 h 607553"/>
              <a:gd name="connsiteX74" fmla="*/ 189907 w 598249"/>
              <a:gd name="connsiteY74" fmla="*/ 325687 h 607553"/>
              <a:gd name="connsiteX75" fmla="*/ 152725 w 598249"/>
              <a:gd name="connsiteY75" fmla="*/ 412210 h 607553"/>
              <a:gd name="connsiteX76" fmla="*/ 177155 w 598249"/>
              <a:gd name="connsiteY76" fmla="*/ 422642 h 607553"/>
              <a:gd name="connsiteX77" fmla="*/ 214337 w 598249"/>
              <a:gd name="connsiteY77" fmla="*/ 336119 h 607553"/>
              <a:gd name="connsiteX78" fmla="*/ 517636 w 598249"/>
              <a:gd name="connsiteY78" fmla="*/ 257113 h 607553"/>
              <a:gd name="connsiteX79" fmla="*/ 430979 w 598249"/>
              <a:gd name="connsiteY79" fmla="*/ 294085 h 607553"/>
              <a:gd name="connsiteX80" fmla="*/ 441580 w 598249"/>
              <a:gd name="connsiteY80" fmla="*/ 318630 h 607553"/>
              <a:gd name="connsiteX81" fmla="*/ 528083 w 598249"/>
              <a:gd name="connsiteY81" fmla="*/ 281505 h 607553"/>
              <a:gd name="connsiteX82" fmla="*/ 86350 w 598249"/>
              <a:gd name="connsiteY82" fmla="*/ 222290 h 607553"/>
              <a:gd name="connsiteX83" fmla="*/ 49167 w 598249"/>
              <a:gd name="connsiteY83" fmla="*/ 308812 h 607553"/>
              <a:gd name="connsiteX84" fmla="*/ 73750 w 598249"/>
              <a:gd name="connsiteY84" fmla="*/ 319397 h 607553"/>
              <a:gd name="connsiteX85" fmla="*/ 110779 w 598249"/>
              <a:gd name="connsiteY85" fmla="*/ 232875 h 607553"/>
              <a:gd name="connsiteX86" fmla="*/ 412849 w 598249"/>
              <a:gd name="connsiteY86" fmla="*/ 152488 h 607553"/>
              <a:gd name="connsiteX87" fmla="*/ 326192 w 598249"/>
              <a:gd name="connsiteY87" fmla="*/ 189460 h 607553"/>
              <a:gd name="connsiteX88" fmla="*/ 336640 w 598249"/>
              <a:gd name="connsiteY88" fmla="*/ 214005 h 607553"/>
              <a:gd name="connsiteX89" fmla="*/ 423297 w 598249"/>
              <a:gd name="connsiteY89" fmla="*/ 176881 h 607553"/>
              <a:gd name="connsiteX90" fmla="*/ 309444 w 598249"/>
              <a:gd name="connsiteY90" fmla="*/ 49091 h 607553"/>
              <a:gd name="connsiteX91" fmla="*/ 222788 w 598249"/>
              <a:gd name="connsiteY91" fmla="*/ 86216 h 607553"/>
              <a:gd name="connsiteX92" fmla="*/ 233236 w 598249"/>
              <a:gd name="connsiteY92" fmla="*/ 110608 h 607553"/>
              <a:gd name="connsiteX93" fmla="*/ 319892 w 598249"/>
              <a:gd name="connsiteY93" fmla="*/ 73636 h 607553"/>
              <a:gd name="connsiteX94" fmla="*/ 41331 w 598249"/>
              <a:gd name="connsiteY94" fmla="*/ 41114 h 607553"/>
              <a:gd name="connsiteX95" fmla="*/ 41638 w 598249"/>
              <a:gd name="connsiteY95" fmla="*/ 70568 h 607553"/>
              <a:gd name="connsiteX96" fmla="*/ 70985 w 598249"/>
              <a:gd name="connsiteY96" fmla="*/ 70875 h 607553"/>
              <a:gd name="connsiteX97" fmla="*/ 70678 w 598249"/>
              <a:gd name="connsiteY97" fmla="*/ 41574 h 607553"/>
              <a:gd name="connsiteX98" fmla="*/ 20742 w 598249"/>
              <a:gd name="connsiteY98" fmla="*/ 0 h 607553"/>
              <a:gd name="connsiteX99" fmla="*/ 91113 w 598249"/>
              <a:gd name="connsiteY99" fmla="*/ 767 h 607553"/>
              <a:gd name="connsiteX100" fmla="*/ 111394 w 598249"/>
              <a:gd name="connsiteY100" fmla="*/ 21017 h 607553"/>
              <a:gd name="connsiteX101" fmla="*/ 112162 w 598249"/>
              <a:gd name="connsiteY101" fmla="*/ 82994 h 607553"/>
              <a:gd name="connsiteX102" fmla="*/ 139665 w 598249"/>
              <a:gd name="connsiteY102" fmla="*/ 110454 h 607553"/>
              <a:gd name="connsiteX103" fmla="*/ 181457 w 598249"/>
              <a:gd name="connsiteY103" fmla="*/ 93886 h 607553"/>
              <a:gd name="connsiteX104" fmla="*/ 177001 w 598249"/>
              <a:gd name="connsiteY104" fmla="*/ 83454 h 607553"/>
              <a:gd name="connsiteX105" fmla="*/ 176847 w 598249"/>
              <a:gd name="connsiteY105" fmla="*/ 67807 h 607553"/>
              <a:gd name="connsiteX106" fmla="*/ 187756 w 598249"/>
              <a:gd name="connsiteY106" fmla="*/ 56608 h 607553"/>
              <a:gd name="connsiteX107" fmla="*/ 312056 w 598249"/>
              <a:gd name="connsiteY107" fmla="*/ 3375 h 607553"/>
              <a:gd name="connsiteX108" fmla="*/ 338945 w 598249"/>
              <a:gd name="connsiteY108" fmla="*/ 14267 h 607553"/>
              <a:gd name="connsiteX109" fmla="*/ 365679 w 598249"/>
              <a:gd name="connsiteY109" fmla="*/ 76244 h 607553"/>
              <a:gd name="connsiteX110" fmla="*/ 365833 w 598249"/>
              <a:gd name="connsiteY110" fmla="*/ 91892 h 607553"/>
              <a:gd name="connsiteX111" fmla="*/ 354770 w 598249"/>
              <a:gd name="connsiteY111" fmla="*/ 103091 h 607553"/>
              <a:gd name="connsiteX112" fmla="*/ 230470 w 598249"/>
              <a:gd name="connsiteY112" fmla="*/ 156324 h 607553"/>
              <a:gd name="connsiteX113" fmla="*/ 222480 w 598249"/>
              <a:gd name="connsiteY113" fmla="*/ 158011 h 607553"/>
              <a:gd name="connsiteX114" fmla="*/ 203582 w 598249"/>
              <a:gd name="connsiteY114" fmla="*/ 145585 h 607553"/>
              <a:gd name="connsiteX115" fmla="*/ 197590 w 598249"/>
              <a:gd name="connsiteY115" fmla="*/ 131625 h 607553"/>
              <a:gd name="connsiteX116" fmla="*/ 171316 w 598249"/>
              <a:gd name="connsiteY116" fmla="*/ 142057 h 607553"/>
              <a:gd name="connsiteX117" fmla="*/ 243223 w 598249"/>
              <a:gd name="connsiteY117" fmla="*/ 213852 h 607553"/>
              <a:gd name="connsiteX118" fmla="*/ 285015 w 598249"/>
              <a:gd name="connsiteY118" fmla="*/ 197284 h 607553"/>
              <a:gd name="connsiteX119" fmla="*/ 280405 w 598249"/>
              <a:gd name="connsiteY119" fmla="*/ 186852 h 607553"/>
              <a:gd name="connsiteX120" fmla="*/ 280252 w 598249"/>
              <a:gd name="connsiteY120" fmla="*/ 171204 h 607553"/>
              <a:gd name="connsiteX121" fmla="*/ 291314 w 598249"/>
              <a:gd name="connsiteY121" fmla="*/ 160006 h 607553"/>
              <a:gd name="connsiteX122" fmla="*/ 415614 w 598249"/>
              <a:gd name="connsiteY122" fmla="*/ 106773 h 607553"/>
              <a:gd name="connsiteX123" fmla="*/ 442502 w 598249"/>
              <a:gd name="connsiteY123" fmla="*/ 117511 h 607553"/>
              <a:gd name="connsiteX124" fmla="*/ 469083 w 598249"/>
              <a:gd name="connsiteY124" fmla="*/ 179642 h 607553"/>
              <a:gd name="connsiteX125" fmla="*/ 469237 w 598249"/>
              <a:gd name="connsiteY125" fmla="*/ 195290 h 607553"/>
              <a:gd name="connsiteX126" fmla="*/ 458328 w 598249"/>
              <a:gd name="connsiteY126" fmla="*/ 206488 h 607553"/>
              <a:gd name="connsiteX127" fmla="*/ 334028 w 598249"/>
              <a:gd name="connsiteY127" fmla="*/ 259568 h 607553"/>
              <a:gd name="connsiteX128" fmla="*/ 325885 w 598249"/>
              <a:gd name="connsiteY128" fmla="*/ 261255 h 607553"/>
              <a:gd name="connsiteX129" fmla="*/ 307140 w 598249"/>
              <a:gd name="connsiteY129" fmla="*/ 248829 h 607553"/>
              <a:gd name="connsiteX130" fmla="*/ 301147 w 598249"/>
              <a:gd name="connsiteY130" fmla="*/ 234869 h 607553"/>
              <a:gd name="connsiteX131" fmla="*/ 274720 w 598249"/>
              <a:gd name="connsiteY131" fmla="*/ 245301 h 607553"/>
              <a:gd name="connsiteX132" fmla="*/ 348010 w 598249"/>
              <a:gd name="connsiteY132" fmla="*/ 318477 h 607553"/>
              <a:gd name="connsiteX133" fmla="*/ 389802 w 598249"/>
              <a:gd name="connsiteY133" fmla="*/ 301909 h 607553"/>
              <a:gd name="connsiteX134" fmla="*/ 385346 w 598249"/>
              <a:gd name="connsiteY134" fmla="*/ 291477 h 607553"/>
              <a:gd name="connsiteX135" fmla="*/ 385039 w 598249"/>
              <a:gd name="connsiteY135" fmla="*/ 275829 h 607553"/>
              <a:gd name="connsiteX136" fmla="*/ 396101 w 598249"/>
              <a:gd name="connsiteY136" fmla="*/ 264630 h 607553"/>
              <a:gd name="connsiteX137" fmla="*/ 520401 w 598249"/>
              <a:gd name="connsiteY137" fmla="*/ 211398 h 607553"/>
              <a:gd name="connsiteX138" fmla="*/ 547289 w 598249"/>
              <a:gd name="connsiteY138" fmla="*/ 222136 h 607553"/>
              <a:gd name="connsiteX139" fmla="*/ 573870 w 598249"/>
              <a:gd name="connsiteY139" fmla="*/ 284267 h 607553"/>
              <a:gd name="connsiteX140" fmla="*/ 574024 w 598249"/>
              <a:gd name="connsiteY140" fmla="*/ 299915 h 607553"/>
              <a:gd name="connsiteX141" fmla="*/ 563115 w 598249"/>
              <a:gd name="connsiteY141" fmla="*/ 311113 h 607553"/>
              <a:gd name="connsiteX142" fmla="*/ 438815 w 598249"/>
              <a:gd name="connsiteY142" fmla="*/ 364346 h 607553"/>
              <a:gd name="connsiteX143" fmla="*/ 430825 w 598249"/>
              <a:gd name="connsiteY143" fmla="*/ 365880 h 607553"/>
              <a:gd name="connsiteX144" fmla="*/ 411927 w 598249"/>
              <a:gd name="connsiteY144" fmla="*/ 353454 h 607553"/>
              <a:gd name="connsiteX145" fmla="*/ 405934 w 598249"/>
              <a:gd name="connsiteY145" fmla="*/ 339494 h 607553"/>
              <a:gd name="connsiteX146" fmla="*/ 379507 w 598249"/>
              <a:gd name="connsiteY146" fmla="*/ 349926 h 607553"/>
              <a:gd name="connsiteX147" fmla="*/ 477073 w 598249"/>
              <a:gd name="connsiteY147" fmla="*/ 447341 h 607553"/>
              <a:gd name="connsiteX148" fmla="*/ 477073 w 598249"/>
              <a:gd name="connsiteY148" fmla="*/ 476335 h 607553"/>
              <a:gd name="connsiteX149" fmla="*/ 462630 w 598249"/>
              <a:gd name="connsiteY149" fmla="*/ 482318 h 607553"/>
              <a:gd name="connsiteX150" fmla="*/ 448034 w 598249"/>
              <a:gd name="connsiteY150" fmla="*/ 476335 h 607553"/>
              <a:gd name="connsiteX151" fmla="*/ 350622 w 598249"/>
              <a:gd name="connsiteY151" fmla="*/ 378920 h 607553"/>
              <a:gd name="connsiteX152" fmla="*/ 340174 w 598249"/>
              <a:gd name="connsiteY152" fmla="*/ 405307 h 607553"/>
              <a:gd name="connsiteX153" fmla="*/ 354156 w 598249"/>
              <a:gd name="connsiteY153" fmla="*/ 411289 h 607553"/>
              <a:gd name="connsiteX154" fmla="*/ 364911 w 598249"/>
              <a:gd name="connsiteY154" fmla="*/ 438136 h 607553"/>
              <a:gd name="connsiteX155" fmla="*/ 311595 w 598249"/>
              <a:gd name="connsiteY155" fmla="*/ 562244 h 607553"/>
              <a:gd name="connsiteX156" fmla="*/ 300379 w 598249"/>
              <a:gd name="connsiteY156" fmla="*/ 573136 h 607553"/>
              <a:gd name="connsiteX157" fmla="*/ 292697 w 598249"/>
              <a:gd name="connsiteY157" fmla="*/ 574670 h 607553"/>
              <a:gd name="connsiteX158" fmla="*/ 284707 w 598249"/>
              <a:gd name="connsiteY158" fmla="*/ 572983 h 607553"/>
              <a:gd name="connsiteX159" fmla="*/ 222480 w 598249"/>
              <a:gd name="connsiteY159" fmla="*/ 546443 h 607553"/>
              <a:gd name="connsiteX160" fmla="*/ 211725 w 598249"/>
              <a:gd name="connsiteY160" fmla="*/ 519443 h 607553"/>
              <a:gd name="connsiteX161" fmla="*/ 265041 w 598249"/>
              <a:gd name="connsiteY161" fmla="*/ 395335 h 607553"/>
              <a:gd name="connsiteX162" fmla="*/ 276257 w 598249"/>
              <a:gd name="connsiteY162" fmla="*/ 384443 h 607553"/>
              <a:gd name="connsiteX163" fmla="*/ 291929 w 598249"/>
              <a:gd name="connsiteY163" fmla="*/ 384596 h 607553"/>
              <a:gd name="connsiteX164" fmla="*/ 302377 w 598249"/>
              <a:gd name="connsiteY164" fmla="*/ 389199 h 607553"/>
              <a:gd name="connsiteX165" fmla="*/ 318970 w 598249"/>
              <a:gd name="connsiteY165" fmla="*/ 347471 h 607553"/>
              <a:gd name="connsiteX166" fmla="*/ 245835 w 598249"/>
              <a:gd name="connsiteY166" fmla="*/ 274295 h 607553"/>
              <a:gd name="connsiteX167" fmla="*/ 235233 w 598249"/>
              <a:gd name="connsiteY167" fmla="*/ 300682 h 607553"/>
              <a:gd name="connsiteX168" fmla="*/ 249369 w 598249"/>
              <a:gd name="connsiteY168" fmla="*/ 306665 h 607553"/>
              <a:gd name="connsiteX169" fmla="*/ 260124 w 598249"/>
              <a:gd name="connsiteY169" fmla="*/ 333511 h 607553"/>
              <a:gd name="connsiteX170" fmla="*/ 206808 w 598249"/>
              <a:gd name="connsiteY170" fmla="*/ 457619 h 607553"/>
              <a:gd name="connsiteX171" fmla="*/ 195592 w 598249"/>
              <a:gd name="connsiteY171" fmla="*/ 468511 h 607553"/>
              <a:gd name="connsiteX172" fmla="*/ 187910 w 598249"/>
              <a:gd name="connsiteY172" fmla="*/ 470045 h 607553"/>
              <a:gd name="connsiteX173" fmla="*/ 179920 w 598249"/>
              <a:gd name="connsiteY173" fmla="*/ 468358 h 607553"/>
              <a:gd name="connsiteX174" fmla="*/ 117693 w 598249"/>
              <a:gd name="connsiteY174" fmla="*/ 441664 h 607553"/>
              <a:gd name="connsiteX175" fmla="*/ 106938 w 598249"/>
              <a:gd name="connsiteY175" fmla="*/ 414818 h 607553"/>
              <a:gd name="connsiteX176" fmla="*/ 160254 w 598249"/>
              <a:gd name="connsiteY176" fmla="*/ 290710 h 607553"/>
              <a:gd name="connsiteX177" fmla="*/ 171470 w 598249"/>
              <a:gd name="connsiteY177" fmla="*/ 279818 h 607553"/>
              <a:gd name="connsiteX178" fmla="*/ 187142 w 598249"/>
              <a:gd name="connsiteY178" fmla="*/ 279971 h 607553"/>
              <a:gd name="connsiteX179" fmla="*/ 197590 w 598249"/>
              <a:gd name="connsiteY179" fmla="*/ 284420 h 607553"/>
              <a:gd name="connsiteX180" fmla="*/ 214183 w 598249"/>
              <a:gd name="connsiteY180" fmla="*/ 242846 h 607553"/>
              <a:gd name="connsiteX181" fmla="*/ 142277 w 598249"/>
              <a:gd name="connsiteY181" fmla="*/ 170898 h 607553"/>
              <a:gd name="connsiteX182" fmla="*/ 131829 w 598249"/>
              <a:gd name="connsiteY182" fmla="*/ 197284 h 607553"/>
              <a:gd name="connsiteX183" fmla="*/ 145811 w 598249"/>
              <a:gd name="connsiteY183" fmla="*/ 203267 h 607553"/>
              <a:gd name="connsiteX184" fmla="*/ 156566 w 598249"/>
              <a:gd name="connsiteY184" fmla="*/ 230113 h 607553"/>
              <a:gd name="connsiteX185" fmla="*/ 103251 w 598249"/>
              <a:gd name="connsiteY185" fmla="*/ 354221 h 607553"/>
              <a:gd name="connsiteX186" fmla="*/ 92034 w 598249"/>
              <a:gd name="connsiteY186" fmla="*/ 365267 h 607553"/>
              <a:gd name="connsiteX187" fmla="*/ 84506 w 598249"/>
              <a:gd name="connsiteY187" fmla="*/ 366647 h 607553"/>
              <a:gd name="connsiteX188" fmla="*/ 76362 w 598249"/>
              <a:gd name="connsiteY188" fmla="*/ 364960 h 607553"/>
              <a:gd name="connsiteX189" fmla="*/ 14289 w 598249"/>
              <a:gd name="connsiteY189" fmla="*/ 338420 h 607553"/>
              <a:gd name="connsiteX190" fmla="*/ 3534 w 598249"/>
              <a:gd name="connsiteY190" fmla="*/ 311574 h 607553"/>
              <a:gd name="connsiteX191" fmla="*/ 56696 w 598249"/>
              <a:gd name="connsiteY191" fmla="*/ 187466 h 607553"/>
              <a:gd name="connsiteX192" fmla="*/ 67912 w 598249"/>
              <a:gd name="connsiteY192" fmla="*/ 176420 h 607553"/>
              <a:gd name="connsiteX193" fmla="*/ 83738 w 598249"/>
              <a:gd name="connsiteY193" fmla="*/ 176727 h 607553"/>
              <a:gd name="connsiteX194" fmla="*/ 94185 w 598249"/>
              <a:gd name="connsiteY194" fmla="*/ 181176 h 607553"/>
              <a:gd name="connsiteX195" fmla="*/ 110779 w 598249"/>
              <a:gd name="connsiteY195" fmla="*/ 139449 h 607553"/>
              <a:gd name="connsiteX196" fmla="*/ 83123 w 598249"/>
              <a:gd name="connsiteY196" fmla="*/ 111989 h 607553"/>
              <a:gd name="connsiteX197" fmla="*/ 21050 w 598249"/>
              <a:gd name="connsiteY197" fmla="*/ 111221 h 607553"/>
              <a:gd name="connsiteX198" fmla="*/ 922 w 598249"/>
              <a:gd name="connsiteY198" fmla="*/ 90971 h 607553"/>
              <a:gd name="connsiteX199" fmla="*/ 0 w 598249"/>
              <a:gd name="connsiteY199" fmla="*/ 20710 h 607553"/>
              <a:gd name="connsiteX200" fmla="*/ 5992 w 598249"/>
              <a:gd name="connsiteY200" fmla="*/ 5983 h 607553"/>
              <a:gd name="connsiteX201" fmla="*/ 20742 w 598249"/>
              <a:gd name="connsiteY201" fmla="*/ 0 h 60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249" h="607553">
                <a:moveTo>
                  <a:pt x="487962" y="573752"/>
                </a:moveTo>
                <a:lnTo>
                  <a:pt x="492419" y="583435"/>
                </a:lnTo>
                <a:lnTo>
                  <a:pt x="502562" y="584972"/>
                </a:lnTo>
                <a:lnTo>
                  <a:pt x="495185" y="592502"/>
                </a:lnTo>
                <a:lnTo>
                  <a:pt x="497029" y="603107"/>
                </a:lnTo>
                <a:lnTo>
                  <a:pt x="487962" y="598035"/>
                </a:lnTo>
                <a:lnTo>
                  <a:pt x="478894" y="603107"/>
                </a:lnTo>
                <a:lnTo>
                  <a:pt x="480584" y="592502"/>
                </a:lnTo>
                <a:lnTo>
                  <a:pt x="473207" y="584972"/>
                </a:lnTo>
                <a:lnTo>
                  <a:pt x="483351" y="583435"/>
                </a:lnTo>
                <a:close/>
                <a:moveTo>
                  <a:pt x="556481" y="571141"/>
                </a:moveTo>
                <a:lnTo>
                  <a:pt x="562012" y="583125"/>
                </a:lnTo>
                <a:lnTo>
                  <a:pt x="574610" y="584968"/>
                </a:lnTo>
                <a:lnTo>
                  <a:pt x="565546" y="594340"/>
                </a:lnTo>
                <a:lnTo>
                  <a:pt x="567697" y="607553"/>
                </a:lnTo>
                <a:lnTo>
                  <a:pt x="556481" y="601408"/>
                </a:lnTo>
                <a:lnTo>
                  <a:pt x="545112" y="607553"/>
                </a:lnTo>
                <a:lnTo>
                  <a:pt x="547263" y="594340"/>
                </a:lnTo>
                <a:lnTo>
                  <a:pt x="538198" y="584968"/>
                </a:lnTo>
                <a:lnTo>
                  <a:pt x="550796" y="583125"/>
                </a:lnTo>
                <a:close/>
                <a:moveTo>
                  <a:pt x="470427" y="507209"/>
                </a:moveTo>
                <a:lnTo>
                  <a:pt x="472269" y="523935"/>
                </a:lnTo>
                <a:lnTo>
                  <a:pt x="486544" y="531454"/>
                </a:lnTo>
                <a:lnTo>
                  <a:pt x="471808" y="538973"/>
                </a:lnTo>
                <a:lnTo>
                  <a:pt x="468892" y="555546"/>
                </a:lnTo>
                <a:lnTo>
                  <a:pt x="457994" y="543423"/>
                </a:lnTo>
                <a:lnTo>
                  <a:pt x="441876" y="546339"/>
                </a:lnTo>
                <a:lnTo>
                  <a:pt x="449858" y="531454"/>
                </a:lnTo>
                <a:lnTo>
                  <a:pt x="442797" y="516416"/>
                </a:lnTo>
                <a:lnTo>
                  <a:pt x="458761" y="519332"/>
                </a:lnTo>
                <a:close/>
                <a:moveTo>
                  <a:pt x="569529" y="482652"/>
                </a:moveTo>
                <a:lnTo>
                  <a:pt x="578437" y="501520"/>
                </a:lnTo>
                <a:lnTo>
                  <a:pt x="598249" y="504588"/>
                </a:lnTo>
                <a:lnTo>
                  <a:pt x="583812" y="519314"/>
                </a:lnTo>
                <a:lnTo>
                  <a:pt x="587191" y="540022"/>
                </a:lnTo>
                <a:lnTo>
                  <a:pt x="569529" y="530205"/>
                </a:lnTo>
                <a:lnTo>
                  <a:pt x="551714" y="540022"/>
                </a:lnTo>
                <a:lnTo>
                  <a:pt x="555092" y="519314"/>
                </a:lnTo>
                <a:lnTo>
                  <a:pt x="540809" y="504588"/>
                </a:lnTo>
                <a:lnTo>
                  <a:pt x="560621" y="501520"/>
                </a:lnTo>
                <a:close/>
                <a:moveTo>
                  <a:pt x="390851" y="472491"/>
                </a:moveTo>
                <a:lnTo>
                  <a:pt x="395462" y="482174"/>
                </a:lnTo>
                <a:lnTo>
                  <a:pt x="405605" y="483711"/>
                </a:lnTo>
                <a:lnTo>
                  <a:pt x="398228" y="491241"/>
                </a:lnTo>
                <a:lnTo>
                  <a:pt x="399919" y="501846"/>
                </a:lnTo>
                <a:lnTo>
                  <a:pt x="390851" y="496774"/>
                </a:lnTo>
                <a:lnTo>
                  <a:pt x="381783" y="501846"/>
                </a:lnTo>
                <a:lnTo>
                  <a:pt x="383627" y="491241"/>
                </a:lnTo>
                <a:lnTo>
                  <a:pt x="376250" y="483711"/>
                </a:lnTo>
                <a:lnTo>
                  <a:pt x="386394" y="482174"/>
                </a:lnTo>
                <a:close/>
                <a:moveTo>
                  <a:pt x="520522" y="438760"/>
                </a:moveTo>
                <a:lnTo>
                  <a:pt x="526823" y="452112"/>
                </a:lnTo>
                <a:lnTo>
                  <a:pt x="540809" y="454107"/>
                </a:lnTo>
                <a:lnTo>
                  <a:pt x="530665" y="464543"/>
                </a:lnTo>
                <a:lnTo>
                  <a:pt x="533125" y="479123"/>
                </a:lnTo>
                <a:lnTo>
                  <a:pt x="520522" y="472217"/>
                </a:lnTo>
                <a:lnTo>
                  <a:pt x="508073" y="479123"/>
                </a:lnTo>
                <a:lnTo>
                  <a:pt x="510378" y="464543"/>
                </a:lnTo>
                <a:lnTo>
                  <a:pt x="500234" y="454107"/>
                </a:lnTo>
                <a:lnTo>
                  <a:pt x="514374" y="452112"/>
                </a:lnTo>
                <a:close/>
                <a:moveTo>
                  <a:pt x="294694" y="430312"/>
                </a:moveTo>
                <a:lnTo>
                  <a:pt x="257512" y="516835"/>
                </a:lnTo>
                <a:lnTo>
                  <a:pt x="281942" y="527267"/>
                </a:lnTo>
                <a:lnTo>
                  <a:pt x="319124" y="440744"/>
                </a:lnTo>
                <a:close/>
                <a:moveTo>
                  <a:pt x="532343" y="375252"/>
                </a:moveTo>
                <a:lnTo>
                  <a:pt x="549096" y="388291"/>
                </a:lnTo>
                <a:lnTo>
                  <a:pt x="569692" y="380468"/>
                </a:lnTo>
                <a:lnTo>
                  <a:pt x="562314" y="401944"/>
                </a:lnTo>
                <a:lnTo>
                  <a:pt x="574610" y="419739"/>
                </a:lnTo>
                <a:lnTo>
                  <a:pt x="553246" y="420046"/>
                </a:lnTo>
                <a:lnTo>
                  <a:pt x="540335" y="438761"/>
                </a:lnTo>
                <a:lnTo>
                  <a:pt x="534495" y="417438"/>
                </a:lnTo>
                <a:lnTo>
                  <a:pt x="514206" y="411148"/>
                </a:lnTo>
                <a:lnTo>
                  <a:pt x="532035" y="397802"/>
                </a:lnTo>
                <a:close/>
                <a:moveTo>
                  <a:pt x="189907" y="325687"/>
                </a:moveTo>
                <a:lnTo>
                  <a:pt x="152725" y="412210"/>
                </a:lnTo>
                <a:lnTo>
                  <a:pt x="177155" y="422642"/>
                </a:lnTo>
                <a:lnTo>
                  <a:pt x="214337" y="336119"/>
                </a:lnTo>
                <a:close/>
                <a:moveTo>
                  <a:pt x="517636" y="257113"/>
                </a:moveTo>
                <a:lnTo>
                  <a:pt x="430979" y="294085"/>
                </a:lnTo>
                <a:lnTo>
                  <a:pt x="441580" y="318630"/>
                </a:lnTo>
                <a:lnTo>
                  <a:pt x="528083" y="281505"/>
                </a:lnTo>
                <a:close/>
                <a:moveTo>
                  <a:pt x="86350" y="222290"/>
                </a:moveTo>
                <a:lnTo>
                  <a:pt x="49167" y="308812"/>
                </a:lnTo>
                <a:lnTo>
                  <a:pt x="73750" y="319397"/>
                </a:lnTo>
                <a:lnTo>
                  <a:pt x="110779" y="232875"/>
                </a:lnTo>
                <a:close/>
                <a:moveTo>
                  <a:pt x="412849" y="152488"/>
                </a:moveTo>
                <a:lnTo>
                  <a:pt x="326192" y="189460"/>
                </a:lnTo>
                <a:lnTo>
                  <a:pt x="336640" y="214005"/>
                </a:lnTo>
                <a:lnTo>
                  <a:pt x="423297" y="176881"/>
                </a:lnTo>
                <a:close/>
                <a:moveTo>
                  <a:pt x="309444" y="49091"/>
                </a:moveTo>
                <a:lnTo>
                  <a:pt x="222788" y="86216"/>
                </a:lnTo>
                <a:lnTo>
                  <a:pt x="233236" y="110608"/>
                </a:lnTo>
                <a:lnTo>
                  <a:pt x="319892" y="73636"/>
                </a:lnTo>
                <a:close/>
                <a:moveTo>
                  <a:pt x="41331" y="41114"/>
                </a:moveTo>
                <a:lnTo>
                  <a:pt x="41638" y="70568"/>
                </a:lnTo>
                <a:lnTo>
                  <a:pt x="70985" y="70875"/>
                </a:lnTo>
                <a:lnTo>
                  <a:pt x="70678" y="41574"/>
                </a:lnTo>
                <a:close/>
                <a:moveTo>
                  <a:pt x="20742" y="0"/>
                </a:moveTo>
                <a:lnTo>
                  <a:pt x="91113" y="767"/>
                </a:lnTo>
                <a:cubicBezTo>
                  <a:pt x="102329" y="920"/>
                  <a:pt x="111240" y="9972"/>
                  <a:pt x="111394" y="21017"/>
                </a:cubicBezTo>
                <a:lnTo>
                  <a:pt x="112162" y="82994"/>
                </a:lnTo>
                <a:lnTo>
                  <a:pt x="139665" y="110454"/>
                </a:lnTo>
                <a:lnTo>
                  <a:pt x="181457" y="93886"/>
                </a:lnTo>
                <a:lnTo>
                  <a:pt x="177001" y="83454"/>
                </a:lnTo>
                <a:cubicBezTo>
                  <a:pt x="174850" y="78545"/>
                  <a:pt x="174850" y="72869"/>
                  <a:pt x="176847" y="67807"/>
                </a:cubicBezTo>
                <a:cubicBezTo>
                  <a:pt x="178845" y="62744"/>
                  <a:pt x="182686" y="58756"/>
                  <a:pt x="187756" y="56608"/>
                </a:cubicBezTo>
                <a:lnTo>
                  <a:pt x="312056" y="3375"/>
                </a:lnTo>
                <a:cubicBezTo>
                  <a:pt x="322504" y="-1074"/>
                  <a:pt x="334489" y="3835"/>
                  <a:pt x="338945" y="14267"/>
                </a:cubicBezTo>
                <a:lnTo>
                  <a:pt x="365679" y="76244"/>
                </a:lnTo>
                <a:cubicBezTo>
                  <a:pt x="367676" y="81307"/>
                  <a:pt x="367830" y="86829"/>
                  <a:pt x="365833" y="91892"/>
                </a:cubicBezTo>
                <a:cubicBezTo>
                  <a:pt x="363835" y="96954"/>
                  <a:pt x="359840" y="100943"/>
                  <a:pt x="354770" y="103091"/>
                </a:cubicBezTo>
                <a:lnTo>
                  <a:pt x="230470" y="156324"/>
                </a:lnTo>
                <a:cubicBezTo>
                  <a:pt x="227858" y="157398"/>
                  <a:pt x="225092" y="158011"/>
                  <a:pt x="222480" y="158011"/>
                </a:cubicBezTo>
                <a:cubicBezTo>
                  <a:pt x="214491" y="158011"/>
                  <a:pt x="206962" y="153256"/>
                  <a:pt x="203582" y="145585"/>
                </a:cubicBezTo>
                <a:lnTo>
                  <a:pt x="197590" y="131625"/>
                </a:lnTo>
                <a:lnTo>
                  <a:pt x="171316" y="142057"/>
                </a:lnTo>
                <a:lnTo>
                  <a:pt x="243223" y="213852"/>
                </a:lnTo>
                <a:lnTo>
                  <a:pt x="285015" y="197284"/>
                </a:lnTo>
                <a:lnTo>
                  <a:pt x="280405" y="186852"/>
                </a:lnTo>
                <a:cubicBezTo>
                  <a:pt x="278408" y="181790"/>
                  <a:pt x="278254" y="176267"/>
                  <a:pt x="280252" y="171204"/>
                </a:cubicBezTo>
                <a:cubicBezTo>
                  <a:pt x="282249" y="166142"/>
                  <a:pt x="286244" y="162153"/>
                  <a:pt x="291314" y="160006"/>
                </a:cubicBezTo>
                <a:lnTo>
                  <a:pt x="415614" y="106773"/>
                </a:lnTo>
                <a:cubicBezTo>
                  <a:pt x="425909" y="102324"/>
                  <a:pt x="438047" y="107079"/>
                  <a:pt x="442502" y="117511"/>
                </a:cubicBezTo>
                <a:lnTo>
                  <a:pt x="469083" y="179642"/>
                </a:lnTo>
                <a:cubicBezTo>
                  <a:pt x="471234" y="184551"/>
                  <a:pt x="471234" y="190227"/>
                  <a:pt x="469237" y="195290"/>
                </a:cubicBezTo>
                <a:cubicBezTo>
                  <a:pt x="467239" y="200352"/>
                  <a:pt x="463398" y="204341"/>
                  <a:pt x="458328" y="206488"/>
                </a:cubicBezTo>
                <a:lnTo>
                  <a:pt x="334028" y="259568"/>
                </a:lnTo>
                <a:cubicBezTo>
                  <a:pt x="331416" y="260795"/>
                  <a:pt x="328650" y="261255"/>
                  <a:pt x="325885" y="261255"/>
                </a:cubicBezTo>
                <a:cubicBezTo>
                  <a:pt x="318049" y="261255"/>
                  <a:pt x="310366" y="256653"/>
                  <a:pt x="307140" y="248829"/>
                </a:cubicBezTo>
                <a:lnTo>
                  <a:pt x="301147" y="234869"/>
                </a:lnTo>
                <a:lnTo>
                  <a:pt x="274720" y="245301"/>
                </a:lnTo>
                <a:lnTo>
                  <a:pt x="348010" y="318477"/>
                </a:lnTo>
                <a:lnTo>
                  <a:pt x="389802" y="301909"/>
                </a:lnTo>
                <a:lnTo>
                  <a:pt x="385346" y="291477"/>
                </a:lnTo>
                <a:cubicBezTo>
                  <a:pt x="383195" y="286415"/>
                  <a:pt x="383041" y="280892"/>
                  <a:pt x="385039" y="275829"/>
                </a:cubicBezTo>
                <a:cubicBezTo>
                  <a:pt x="387036" y="270767"/>
                  <a:pt x="391031" y="266778"/>
                  <a:pt x="396101" y="264630"/>
                </a:cubicBezTo>
                <a:lnTo>
                  <a:pt x="520401" y="211398"/>
                </a:lnTo>
                <a:cubicBezTo>
                  <a:pt x="530695" y="206949"/>
                  <a:pt x="542834" y="211704"/>
                  <a:pt x="547289" y="222136"/>
                </a:cubicBezTo>
                <a:lnTo>
                  <a:pt x="573870" y="284267"/>
                </a:lnTo>
                <a:cubicBezTo>
                  <a:pt x="576021" y="289176"/>
                  <a:pt x="576021" y="294852"/>
                  <a:pt x="574024" y="299915"/>
                </a:cubicBezTo>
                <a:cubicBezTo>
                  <a:pt x="572026" y="304977"/>
                  <a:pt x="568185" y="308966"/>
                  <a:pt x="563115" y="311113"/>
                </a:cubicBezTo>
                <a:lnTo>
                  <a:pt x="438815" y="364346"/>
                </a:lnTo>
                <a:cubicBezTo>
                  <a:pt x="436203" y="365420"/>
                  <a:pt x="433437" y="365880"/>
                  <a:pt x="430825" y="365880"/>
                </a:cubicBezTo>
                <a:cubicBezTo>
                  <a:pt x="422836" y="365880"/>
                  <a:pt x="415307" y="361278"/>
                  <a:pt x="411927" y="353454"/>
                </a:cubicBezTo>
                <a:lnTo>
                  <a:pt x="405934" y="339494"/>
                </a:lnTo>
                <a:lnTo>
                  <a:pt x="379507" y="349926"/>
                </a:lnTo>
                <a:lnTo>
                  <a:pt x="477073" y="447341"/>
                </a:lnTo>
                <a:cubicBezTo>
                  <a:pt x="485062" y="455318"/>
                  <a:pt x="485062" y="468358"/>
                  <a:pt x="477073" y="476335"/>
                </a:cubicBezTo>
                <a:cubicBezTo>
                  <a:pt x="473078" y="480324"/>
                  <a:pt x="467854" y="482318"/>
                  <a:pt x="462630" y="482318"/>
                </a:cubicBezTo>
                <a:cubicBezTo>
                  <a:pt x="457252" y="482318"/>
                  <a:pt x="452028" y="480324"/>
                  <a:pt x="448034" y="476335"/>
                </a:cubicBezTo>
                <a:lnTo>
                  <a:pt x="350622" y="378920"/>
                </a:lnTo>
                <a:lnTo>
                  <a:pt x="340174" y="405307"/>
                </a:lnTo>
                <a:lnTo>
                  <a:pt x="354156" y="411289"/>
                </a:lnTo>
                <a:cubicBezTo>
                  <a:pt x="364450" y="415738"/>
                  <a:pt x="369367" y="427704"/>
                  <a:pt x="364911" y="438136"/>
                </a:cubicBezTo>
                <a:lnTo>
                  <a:pt x="311595" y="562244"/>
                </a:lnTo>
                <a:cubicBezTo>
                  <a:pt x="309444" y="567153"/>
                  <a:pt x="305450" y="571142"/>
                  <a:pt x="300379" y="573136"/>
                </a:cubicBezTo>
                <a:cubicBezTo>
                  <a:pt x="297921" y="574210"/>
                  <a:pt x="295309" y="574670"/>
                  <a:pt x="292697" y="574670"/>
                </a:cubicBezTo>
                <a:cubicBezTo>
                  <a:pt x="290085" y="574670"/>
                  <a:pt x="287319" y="574056"/>
                  <a:pt x="284707" y="572983"/>
                </a:cubicBezTo>
                <a:lnTo>
                  <a:pt x="222480" y="546443"/>
                </a:lnTo>
                <a:cubicBezTo>
                  <a:pt x="212186" y="541994"/>
                  <a:pt x="207269" y="529875"/>
                  <a:pt x="211725" y="519443"/>
                </a:cubicBezTo>
                <a:lnTo>
                  <a:pt x="265041" y="395335"/>
                </a:lnTo>
                <a:cubicBezTo>
                  <a:pt x="267192" y="390426"/>
                  <a:pt x="271186" y="386437"/>
                  <a:pt x="276257" y="384443"/>
                </a:cubicBezTo>
                <a:cubicBezTo>
                  <a:pt x="281327" y="382449"/>
                  <a:pt x="287012" y="382449"/>
                  <a:pt x="291929" y="384596"/>
                </a:cubicBezTo>
                <a:lnTo>
                  <a:pt x="302377" y="389199"/>
                </a:lnTo>
                <a:lnTo>
                  <a:pt x="318970" y="347471"/>
                </a:lnTo>
                <a:lnTo>
                  <a:pt x="245835" y="274295"/>
                </a:lnTo>
                <a:lnTo>
                  <a:pt x="235233" y="300682"/>
                </a:lnTo>
                <a:lnTo>
                  <a:pt x="249369" y="306665"/>
                </a:lnTo>
                <a:cubicBezTo>
                  <a:pt x="259663" y="311113"/>
                  <a:pt x="264580" y="323079"/>
                  <a:pt x="260124" y="333511"/>
                </a:cubicBezTo>
                <a:lnTo>
                  <a:pt x="206808" y="457619"/>
                </a:lnTo>
                <a:cubicBezTo>
                  <a:pt x="204657" y="462528"/>
                  <a:pt x="200663" y="466517"/>
                  <a:pt x="195592" y="468511"/>
                </a:cubicBezTo>
                <a:cubicBezTo>
                  <a:pt x="193134" y="469431"/>
                  <a:pt x="190522" y="470045"/>
                  <a:pt x="187910" y="470045"/>
                </a:cubicBezTo>
                <a:cubicBezTo>
                  <a:pt x="185144" y="470045"/>
                  <a:pt x="182532" y="469431"/>
                  <a:pt x="179920" y="468358"/>
                </a:cubicBezTo>
                <a:lnTo>
                  <a:pt x="117693" y="441664"/>
                </a:lnTo>
                <a:cubicBezTo>
                  <a:pt x="107399" y="437216"/>
                  <a:pt x="102482" y="425250"/>
                  <a:pt x="106938" y="414818"/>
                </a:cubicBezTo>
                <a:lnTo>
                  <a:pt x="160254" y="290710"/>
                </a:lnTo>
                <a:cubicBezTo>
                  <a:pt x="162405" y="285801"/>
                  <a:pt x="166399" y="281812"/>
                  <a:pt x="171470" y="279818"/>
                </a:cubicBezTo>
                <a:cubicBezTo>
                  <a:pt x="176540" y="277824"/>
                  <a:pt x="182225" y="277824"/>
                  <a:pt x="187142" y="279971"/>
                </a:cubicBezTo>
                <a:lnTo>
                  <a:pt x="197590" y="284420"/>
                </a:lnTo>
                <a:lnTo>
                  <a:pt x="214183" y="242846"/>
                </a:lnTo>
                <a:lnTo>
                  <a:pt x="142277" y="170898"/>
                </a:lnTo>
                <a:lnTo>
                  <a:pt x="131829" y="197284"/>
                </a:lnTo>
                <a:lnTo>
                  <a:pt x="145811" y="203267"/>
                </a:lnTo>
                <a:cubicBezTo>
                  <a:pt x="156259" y="207716"/>
                  <a:pt x="161022" y="219682"/>
                  <a:pt x="156566" y="230113"/>
                </a:cubicBezTo>
                <a:lnTo>
                  <a:pt x="103251" y="354221"/>
                </a:lnTo>
                <a:cubicBezTo>
                  <a:pt x="101100" y="359284"/>
                  <a:pt x="97105" y="363119"/>
                  <a:pt x="92034" y="365267"/>
                </a:cubicBezTo>
                <a:cubicBezTo>
                  <a:pt x="89576" y="366187"/>
                  <a:pt x="87118" y="366647"/>
                  <a:pt x="84506" y="366647"/>
                </a:cubicBezTo>
                <a:cubicBezTo>
                  <a:pt x="81740" y="366647"/>
                  <a:pt x="78974" y="366034"/>
                  <a:pt x="76362" y="364960"/>
                </a:cubicBezTo>
                <a:lnTo>
                  <a:pt x="14289" y="338420"/>
                </a:lnTo>
                <a:cubicBezTo>
                  <a:pt x="3841" y="333971"/>
                  <a:pt x="-922" y="322005"/>
                  <a:pt x="3534" y="311574"/>
                </a:cubicBezTo>
                <a:lnTo>
                  <a:pt x="56696" y="187466"/>
                </a:lnTo>
                <a:cubicBezTo>
                  <a:pt x="58847" y="182403"/>
                  <a:pt x="62995" y="178568"/>
                  <a:pt x="67912" y="176420"/>
                </a:cubicBezTo>
                <a:cubicBezTo>
                  <a:pt x="72982" y="174426"/>
                  <a:pt x="78667" y="174579"/>
                  <a:pt x="83738" y="176727"/>
                </a:cubicBezTo>
                <a:lnTo>
                  <a:pt x="94185" y="181176"/>
                </a:lnTo>
                <a:lnTo>
                  <a:pt x="110779" y="139449"/>
                </a:lnTo>
                <a:lnTo>
                  <a:pt x="83123" y="111989"/>
                </a:lnTo>
                <a:lnTo>
                  <a:pt x="21050" y="111221"/>
                </a:lnTo>
                <a:cubicBezTo>
                  <a:pt x="9987" y="111068"/>
                  <a:pt x="922" y="102017"/>
                  <a:pt x="922" y="90971"/>
                </a:cubicBezTo>
                <a:lnTo>
                  <a:pt x="0" y="20710"/>
                </a:lnTo>
                <a:cubicBezTo>
                  <a:pt x="0" y="15187"/>
                  <a:pt x="2151" y="9818"/>
                  <a:pt x="5992" y="5983"/>
                </a:cubicBezTo>
                <a:cubicBezTo>
                  <a:pt x="9987" y="2148"/>
                  <a:pt x="15211" y="0"/>
                  <a:pt x="20742" y="0"/>
                </a:cubicBezTo>
                <a:close/>
              </a:path>
            </a:pathLst>
          </a:custGeom>
          <a:gradFill>
            <a:gsLst>
              <a:gs pos="0">
                <a:srgbClr val="CC2900"/>
              </a:gs>
              <a:gs pos="50000">
                <a:srgbClr val="FF0000"/>
              </a:gs>
              <a:gs pos="100000">
                <a:srgbClr val="CC2900"/>
              </a:gs>
            </a:gsLst>
            <a:lin ang="21485087" scaled="1"/>
          </a:gradFill>
          <a:ln w="320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ireworks_105551">
            <a:extLst>
              <a:ext uri="{FF2B5EF4-FFF2-40B4-BE49-F238E27FC236}">
                <a16:creationId xmlns:a16="http://schemas.microsoft.com/office/drawing/2014/main" id="{78F826EC-F570-E6D0-3B1D-FA53049BE093}"/>
              </a:ext>
            </a:extLst>
          </p:cNvPr>
          <p:cNvSpPr/>
          <p:nvPr/>
        </p:nvSpPr>
        <p:spPr>
          <a:xfrm>
            <a:off x="3684369" y="3282006"/>
            <a:ext cx="609685" cy="593121"/>
          </a:xfrm>
          <a:custGeom>
            <a:avLst/>
            <a:gdLst>
              <a:gd name="connsiteX0" fmla="*/ 84692 w 608432"/>
              <a:gd name="connsiteY0" fmla="*/ 419461 h 591903"/>
              <a:gd name="connsiteX1" fmla="*/ 48127 w 608432"/>
              <a:gd name="connsiteY1" fmla="*/ 455975 h 591903"/>
              <a:gd name="connsiteX2" fmla="*/ 136161 w 608432"/>
              <a:gd name="connsiteY2" fmla="*/ 543883 h 591903"/>
              <a:gd name="connsiteX3" fmla="*/ 172573 w 608432"/>
              <a:gd name="connsiteY3" fmla="*/ 507370 h 591903"/>
              <a:gd name="connsiteX4" fmla="*/ 298094 w 608432"/>
              <a:gd name="connsiteY4" fmla="*/ 206363 h 591903"/>
              <a:gd name="connsiteX5" fmla="*/ 112808 w 608432"/>
              <a:gd name="connsiteY5" fmla="*/ 391386 h 591903"/>
              <a:gd name="connsiteX6" fmla="*/ 200842 w 608432"/>
              <a:gd name="connsiteY6" fmla="*/ 479294 h 591903"/>
              <a:gd name="connsiteX7" fmla="*/ 386128 w 608432"/>
              <a:gd name="connsiteY7" fmla="*/ 294119 h 591903"/>
              <a:gd name="connsiteX8" fmla="*/ 559448 w 608432"/>
              <a:gd name="connsiteY8" fmla="*/ 168157 h 591903"/>
              <a:gd name="connsiteX9" fmla="*/ 567584 w 608432"/>
              <a:gd name="connsiteY9" fmla="*/ 173979 h 591903"/>
              <a:gd name="connsiteX10" fmla="*/ 577256 w 608432"/>
              <a:gd name="connsiteY10" fmla="*/ 170455 h 591903"/>
              <a:gd name="connsiteX11" fmla="*/ 573725 w 608432"/>
              <a:gd name="connsiteY11" fmla="*/ 180261 h 591903"/>
              <a:gd name="connsiteX12" fmla="*/ 579712 w 608432"/>
              <a:gd name="connsiteY12" fmla="*/ 188227 h 591903"/>
              <a:gd name="connsiteX13" fmla="*/ 569427 w 608432"/>
              <a:gd name="connsiteY13" fmla="*/ 188381 h 591903"/>
              <a:gd name="connsiteX14" fmla="*/ 563286 w 608432"/>
              <a:gd name="connsiteY14" fmla="*/ 196807 h 591903"/>
              <a:gd name="connsiteX15" fmla="*/ 560523 w 608432"/>
              <a:gd name="connsiteY15" fmla="*/ 187155 h 591903"/>
              <a:gd name="connsiteX16" fmla="*/ 550851 w 608432"/>
              <a:gd name="connsiteY16" fmla="*/ 184397 h 591903"/>
              <a:gd name="connsiteX17" fmla="*/ 559295 w 608432"/>
              <a:gd name="connsiteY17" fmla="*/ 178269 h 591903"/>
              <a:gd name="connsiteX18" fmla="*/ 365694 w 608432"/>
              <a:gd name="connsiteY18" fmla="*/ 138860 h 591903"/>
              <a:gd name="connsiteX19" fmla="*/ 326363 w 608432"/>
              <a:gd name="connsiteY19" fmla="*/ 178135 h 591903"/>
              <a:gd name="connsiteX20" fmla="*/ 414243 w 608432"/>
              <a:gd name="connsiteY20" fmla="*/ 266043 h 591903"/>
              <a:gd name="connsiteX21" fmla="*/ 453728 w 608432"/>
              <a:gd name="connsiteY21" fmla="*/ 226768 h 591903"/>
              <a:gd name="connsiteX22" fmla="*/ 532234 w 608432"/>
              <a:gd name="connsiteY22" fmla="*/ 112905 h 591903"/>
              <a:gd name="connsiteX23" fmla="*/ 540240 w 608432"/>
              <a:gd name="connsiteY23" fmla="*/ 118741 h 591903"/>
              <a:gd name="connsiteX24" fmla="*/ 550094 w 608432"/>
              <a:gd name="connsiteY24" fmla="*/ 115209 h 591903"/>
              <a:gd name="connsiteX25" fmla="*/ 546553 w 608432"/>
              <a:gd name="connsiteY25" fmla="*/ 125038 h 591903"/>
              <a:gd name="connsiteX26" fmla="*/ 552403 w 608432"/>
              <a:gd name="connsiteY26" fmla="*/ 133024 h 591903"/>
              <a:gd name="connsiteX27" fmla="*/ 542242 w 608432"/>
              <a:gd name="connsiteY27" fmla="*/ 133178 h 591903"/>
              <a:gd name="connsiteX28" fmla="*/ 536083 w 608432"/>
              <a:gd name="connsiteY28" fmla="*/ 141625 h 591903"/>
              <a:gd name="connsiteX29" fmla="*/ 533312 w 608432"/>
              <a:gd name="connsiteY29" fmla="*/ 131949 h 591903"/>
              <a:gd name="connsiteX30" fmla="*/ 523612 w 608432"/>
              <a:gd name="connsiteY30" fmla="*/ 129185 h 591903"/>
              <a:gd name="connsiteX31" fmla="*/ 532080 w 608432"/>
              <a:gd name="connsiteY31" fmla="*/ 123042 h 591903"/>
              <a:gd name="connsiteX32" fmla="*/ 588313 w 608432"/>
              <a:gd name="connsiteY32" fmla="*/ 69648 h 591903"/>
              <a:gd name="connsiteX33" fmla="*/ 596299 w 608432"/>
              <a:gd name="connsiteY33" fmla="*/ 75635 h 591903"/>
              <a:gd name="connsiteX34" fmla="*/ 605975 w 608432"/>
              <a:gd name="connsiteY34" fmla="*/ 72104 h 591903"/>
              <a:gd name="connsiteX35" fmla="*/ 602596 w 608432"/>
              <a:gd name="connsiteY35" fmla="*/ 81776 h 591903"/>
              <a:gd name="connsiteX36" fmla="*/ 608432 w 608432"/>
              <a:gd name="connsiteY36" fmla="*/ 89912 h 591903"/>
              <a:gd name="connsiteX37" fmla="*/ 598296 w 608432"/>
              <a:gd name="connsiteY37" fmla="*/ 90066 h 591903"/>
              <a:gd name="connsiteX38" fmla="*/ 592152 w 608432"/>
              <a:gd name="connsiteY38" fmla="*/ 98509 h 591903"/>
              <a:gd name="connsiteX39" fmla="*/ 589388 w 608432"/>
              <a:gd name="connsiteY39" fmla="*/ 88838 h 591903"/>
              <a:gd name="connsiteX40" fmla="*/ 579712 w 608432"/>
              <a:gd name="connsiteY40" fmla="*/ 86074 h 591903"/>
              <a:gd name="connsiteX41" fmla="*/ 588159 w 608432"/>
              <a:gd name="connsiteY41" fmla="*/ 79934 h 591903"/>
              <a:gd name="connsiteX42" fmla="*/ 436240 w 608432"/>
              <a:gd name="connsiteY42" fmla="*/ 63509 h 591903"/>
              <a:gd name="connsiteX43" fmla="*/ 444376 w 608432"/>
              <a:gd name="connsiteY43" fmla="*/ 69345 h 591903"/>
              <a:gd name="connsiteX44" fmla="*/ 454048 w 608432"/>
              <a:gd name="connsiteY44" fmla="*/ 65813 h 591903"/>
              <a:gd name="connsiteX45" fmla="*/ 450517 w 608432"/>
              <a:gd name="connsiteY45" fmla="*/ 75642 h 591903"/>
              <a:gd name="connsiteX46" fmla="*/ 456504 w 608432"/>
              <a:gd name="connsiteY46" fmla="*/ 83628 h 591903"/>
              <a:gd name="connsiteX47" fmla="*/ 446219 w 608432"/>
              <a:gd name="connsiteY47" fmla="*/ 83782 h 591903"/>
              <a:gd name="connsiteX48" fmla="*/ 440078 w 608432"/>
              <a:gd name="connsiteY48" fmla="*/ 92229 h 591903"/>
              <a:gd name="connsiteX49" fmla="*/ 437315 w 608432"/>
              <a:gd name="connsiteY49" fmla="*/ 82553 h 591903"/>
              <a:gd name="connsiteX50" fmla="*/ 427643 w 608432"/>
              <a:gd name="connsiteY50" fmla="*/ 79789 h 591903"/>
              <a:gd name="connsiteX51" fmla="*/ 436087 w 608432"/>
              <a:gd name="connsiteY51" fmla="*/ 73646 h 591903"/>
              <a:gd name="connsiteX52" fmla="*/ 523018 w 608432"/>
              <a:gd name="connsiteY52" fmla="*/ 57088 h 591903"/>
              <a:gd name="connsiteX53" fmla="*/ 535616 w 608432"/>
              <a:gd name="connsiteY53" fmla="*/ 82248 h 591903"/>
              <a:gd name="connsiteX54" fmla="*/ 457722 w 608432"/>
              <a:gd name="connsiteY54" fmla="*/ 174453 h 591903"/>
              <a:gd name="connsiteX55" fmla="*/ 495978 w 608432"/>
              <a:gd name="connsiteY55" fmla="*/ 212654 h 591903"/>
              <a:gd name="connsiteX56" fmla="*/ 495978 w 608432"/>
              <a:gd name="connsiteY56" fmla="*/ 240729 h 591903"/>
              <a:gd name="connsiteX57" fmla="*/ 150142 w 608432"/>
              <a:gd name="connsiteY57" fmla="*/ 586073 h 591903"/>
              <a:gd name="connsiteX58" fmla="*/ 136161 w 608432"/>
              <a:gd name="connsiteY58" fmla="*/ 591903 h 591903"/>
              <a:gd name="connsiteX59" fmla="*/ 122026 w 608432"/>
              <a:gd name="connsiteY59" fmla="*/ 586073 h 591903"/>
              <a:gd name="connsiteX60" fmla="*/ 5877 w 608432"/>
              <a:gd name="connsiteY60" fmla="*/ 470089 h 591903"/>
              <a:gd name="connsiteX61" fmla="*/ 5877 w 608432"/>
              <a:gd name="connsiteY61" fmla="*/ 442014 h 591903"/>
              <a:gd name="connsiteX62" fmla="*/ 351713 w 608432"/>
              <a:gd name="connsiteY62" fmla="*/ 96670 h 591903"/>
              <a:gd name="connsiteX63" fmla="*/ 379829 w 608432"/>
              <a:gd name="connsiteY63" fmla="*/ 96670 h 591903"/>
              <a:gd name="connsiteX64" fmla="*/ 428378 w 608432"/>
              <a:gd name="connsiteY64" fmla="*/ 145150 h 591903"/>
              <a:gd name="connsiteX65" fmla="*/ 497822 w 608432"/>
              <a:gd name="connsiteY65" fmla="*/ 69668 h 591903"/>
              <a:gd name="connsiteX66" fmla="*/ 523018 w 608432"/>
              <a:gd name="connsiteY66" fmla="*/ 57088 h 591903"/>
              <a:gd name="connsiteX67" fmla="*/ 481389 w 608432"/>
              <a:gd name="connsiteY67" fmla="*/ 1341 h 591903"/>
              <a:gd name="connsiteX68" fmla="*/ 493978 w 608432"/>
              <a:gd name="connsiteY68" fmla="*/ 10555 h 591903"/>
              <a:gd name="connsiteX69" fmla="*/ 509331 w 608432"/>
              <a:gd name="connsiteY69" fmla="*/ 5027 h 591903"/>
              <a:gd name="connsiteX70" fmla="*/ 503804 w 608432"/>
              <a:gd name="connsiteY70" fmla="*/ 20384 h 591903"/>
              <a:gd name="connsiteX71" fmla="*/ 513169 w 608432"/>
              <a:gd name="connsiteY71" fmla="*/ 33130 h 591903"/>
              <a:gd name="connsiteX72" fmla="*/ 497049 w 608432"/>
              <a:gd name="connsiteY72" fmla="*/ 33283 h 591903"/>
              <a:gd name="connsiteX73" fmla="*/ 487377 w 608432"/>
              <a:gd name="connsiteY73" fmla="*/ 46644 h 591903"/>
              <a:gd name="connsiteX74" fmla="*/ 483078 w 608432"/>
              <a:gd name="connsiteY74" fmla="*/ 31441 h 591903"/>
              <a:gd name="connsiteX75" fmla="*/ 467725 w 608432"/>
              <a:gd name="connsiteY75" fmla="*/ 26987 h 591903"/>
              <a:gd name="connsiteX76" fmla="*/ 481082 w 608432"/>
              <a:gd name="connsiteY76" fmla="*/ 17466 h 591903"/>
              <a:gd name="connsiteX77" fmla="*/ 560342 w 608432"/>
              <a:gd name="connsiteY77" fmla="*/ 0 h 591903"/>
              <a:gd name="connsiteX78" fmla="*/ 573089 w 608432"/>
              <a:gd name="connsiteY78" fmla="*/ 9351 h 591903"/>
              <a:gd name="connsiteX79" fmla="*/ 588446 w 608432"/>
              <a:gd name="connsiteY79" fmla="*/ 3832 h 591903"/>
              <a:gd name="connsiteX80" fmla="*/ 582917 w 608432"/>
              <a:gd name="connsiteY80" fmla="*/ 19161 h 591903"/>
              <a:gd name="connsiteX81" fmla="*/ 592131 w 608432"/>
              <a:gd name="connsiteY81" fmla="*/ 31731 h 591903"/>
              <a:gd name="connsiteX82" fmla="*/ 576006 w 608432"/>
              <a:gd name="connsiteY82" fmla="*/ 32038 h 591903"/>
              <a:gd name="connsiteX83" fmla="*/ 566485 w 608432"/>
              <a:gd name="connsiteY83" fmla="*/ 45374 h 591903"/>
              <a:gd name="connsiteX84" fmla="*/ 562032 w 608432"/>
              <a:gd name="connsiteY84" fmla="*/ 30045 h 591903"/>
              <a:gd name="connsiteX85" fmla="*/ 546828 w 608432"/>
              <a:gd name="connsiteY85" fmla="*/ 25753 h 591903"/>
              <a:gd name="connsiteX86" fmla="*/ 560189 w 608432"/>
              <a:gd name="connsiteY86" fmla="*/ 16095 h 591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8432" h="591903">
                <a:moveTo>
                  <a:pt x="84692" y="419461"/>
                </a:moveTo>
                <a:lnTo>
                  <a:pt x="48127" y="455975"/>
                </a:lnTo>
                <a:lnTo>
                  <a:pt x="136161" y="543883"/>
                </a:lnTo>
                <a:lnTo>
                  <a:pt x="172573" y="507370"/>
                </a:lnTo>
                <a:close/>
                <a:moveTo>
                  <a:pt x="298094" y="206363"/>
                </a:moveTo>
                <a:lnTo>
                  <a:pt x="112808" y="391386"/>
                </a:lnTo>
                <a:lnTo>
                  <a:pt x="200842" y="479294"/>
                </a:lnTo>
                <a:lnTo>
                  <a:pt x="386128" y="294119"/>
                </a:lnTo>
                <a:close/>
                <a:moveTo>
                  <a:pt x="559448" y="168157"/>
                </a:moveTo>
                <a:lnTo>
                  <a:pt x="567584" y="173979"/>
                </a:lnTo>
                <a:lnTo>
                  <a:pt x="577256" y="170455"/>
                </a:lnTo>
                <a:lnTo>
                  <a:pt x="573725" y="180261"/>
                </a:lnTo>
                <a:lnTo>
                  <a:pt x="579712" y="188227"/>
                </a:lnTo>
                <a:lnTo>
                  <a:pt x="569427" y="188381"/>
                </a:lnTo>
                <a:lnTo>
                  <a:pt x="563286" y="196807"/>
                </a:lnTo>
                <a:lnTo>
                  <a:pt x="560523" y="187155"/>
                </a:lnTo>
                <a:lnTo>
                  <a:pt x="550851" y="184397"/>
                </a:lnTo>
                <a:lnTo>
                  <a:pt x="559295" y="178269"/>
                </a:lnTo>
                <a:close/>
                <a:moveTo>
                  <a:pt x="365694" y="138860"/>
                </a:moveTo>
                <a:lnTo>
                  <a:pt x="326363" y="178135"/>
                </a:lnTo>
                <a:lnTo>
                  <a:pt x="414243" y="266043"/>
                </a:lnTo>
                <a:lnTo>
                  <a:pt x="453728" y="226768"/>
                </a:lnTo>
                <a:close/>
                <a:moveTo>
                  <a:pt x="532234" y="112905"/>
                </a:moveTo>
                <a:lnTo>
                  <a:pt x="540240" y="118741"/>
                </a:lnTo>
                <a:lnTo>
                  <a:pt x="550094" y="115209"/>
                </a:lnTo>
                <a:lnTo>
                  <a:pt x="546553" y="125038"/>
                </a:lnTo>
                <a:lnTo>
                  <a:pt x="552403" y="133024"/>
                </a:lnTo>
                <a:lnTo>
                  <a:pt x="542242" y="133178"/>
                </a:lnTo>
                <a:lnTo>
                  <a:pt x="536083" y="141625"/>
                </a:lnTo>
                <a:lnTo>
                  <a:pt x="533312" y="131949"/>
                </a:lnTo>
                <a:lnTo>
                  <a:pt x="523612" y="129185"/>
                </a:lnTo>
                <a:lnTo>
                  <a:pt x="532080" y="123042"/>
                </a:lnTo>
                <a:close/>
                <a:moveTo>
                  <a:pt x="588313" y="69648"/>
                </a:moveTo>
                <a:lnTo>
                  <a:pt x="596299" y="75635"/>
                </a:lnTo>
                <a:lnTo>
                  <a:pt x="605975" y="72104"/>
                </a:lnTo>
                <a:lnTo>
                  <a:pt x="602596" y="81776"/>
                </a:lnTo>
                <a:lnTo>
                  <a:pt x="608432" y="89912"/>
                </a:lnTo>
                <a:lnTo>
                  <a:pt x="598296" y="90066"/>
                </a:lnTo>
                <a:lnTo>
                  <a:pt x="592152" y="98509"/>
                </a:lnTo>
                <a:lnTo>
                  <a:pt x="589388" y="88838"/>
                </a:lnTo>
                <a:lnTo>
                  <a:pt x="579712" y="86074"/>
                </a:lnTo>
                <a:lnTo>
                  <a:pt x="588159" y="79934"/>
                </a:lnTo>
                <a:close/>
                <a:moveTo>
                  <a:pt x="436240" y="63509"/>
                </a:moveTo>
                <a:lnTo>
                  <a:pt x="444376" y="69345"/>
                </a:lnTo>
                <a:lnTo>
                  <a:pt x="454048" y="65813"/>
                </a:lnTo>
                <a:lnTo>
                  <a:pt x="450517" y="75642"/>
                </a:lnTo>
                <a:lnTo>
                  <a:pt x="456504" y="83628"/>
                </a:lnTo>
                <a:lnTo>
                  <a:pt x="446219" y="83782"/>
                </a:lnTo>
                <a:lnTo>
                  <a:pt x="440078" y="92229"/>
                </a:lnTo>
                <a:lnTo>
                  <a:pt x="437315" y="82553"/>
                </a:lnTo>
                <a:lnTo>
                  <a:pt x="427643" y="79789"/>
                </a:lnTo>
                <a:lnTo>
                  <a:pt x="436087" y="73646"/>
                </a:lnTo>
                <a:close/>
                <a:moveTo>
                  <a:pt x="523018" y="57088"/>
                </a:moveTo>
                <a:cubicBezTo>
                  <a:pt x="533465" y="60616"/>
                  <a:pt x="538996" y="71816"/>
                  <a:pt x="535616" y="82248"/>
                </a:cubicBezTo>
                <a:cubicBezTo>
                  <a:pt x="519177" y="131189"/>
                  <a:pt x="483226" y="159724"/>
                  <a:pt x="457722" y="174453"/>
                </a:cubicBezTo>
                <a:lnTo>
                  <a:pt x="495978" y="212654"/>
                </a:lnTo>
                <a:cubicBezTo>
                  <a:pt x="503660" y="220478"/>
                  <a:pt x="503660" y="233058"/>
                  <a:pt x="495978" y="240729"/>
                </a:cubicBezTo>
                <a:lnTo>
                  <a:pt x="150142" y="586073"/>
                </a:lnTo>
                <a:cubicBezTo>
                  <a:pt x="146301" y="589909"/>
                  <a:pt x="141231" y="591903"/>
                  <a:pt x="136161" y="591903"/>
                </a:cubicBezTo>
                <a:cubicBezTo>
                  <a:pt x="130937" y="591903"/>
                  <a:pt x="125867" y="589909"/>
                  <a:pt x="122026" y="586073"/>
                </a:cubicBezTo>
                <a:lnTo>
                  <a:pt x="5877" y="470089"/>
                </a:lnTo>
                <a:cubicBezTo>
                  <a:pt x="-1959" y="462265"/>
                  <a:pt x="-1959" y="449685"/>
                  <a:pt x="5877" y="442014"/>
                </a:cubicBezTo>
                <a:lnTo>
                  <a:pt x="351713" y="96670"/>
                </a:lnTo>
                <a:cubicBezTo>
                  <a:pt x="359395" y="88845"/>
                  <a:pt x="371993" y="88845"/>
                  <a:pt x="379829" y="96670"/>
                </a:cubicBezTo>
                <a:lnTo>
                  <a:pt x="428378" y="145150"/>
                </a:lnTo>
                <a:cubicBezTo>
                  <a:pt x="446661" y="136098"/>
                  <a:pt x="483226" y="113085"/>
                  <a:pt x="497822" y="69668"/>
                </a:cubicBezTo>
                <a:cubicBezTo>
                  <a:pt x="501355" y="59236"/>
                  <a:pt x="512571" y="53559"/>
                  <a:pt x="523018" y="57088"/>
                </a:cubicBezTo>
                <a:close/>
                <a:moveTo>
                  <a:pt x="481389" y="1341"/>
                </a:moveTo>
                <a:lnTo>
                  <a:pt x="493978" y="10555"/>
                </a:lnTo>
                <a:lnTo>
                  <a:pt x="509331" y="5027"/>
                </a:lnTo>
                <a:lnTo>
                  <a:pt x="503804" y="20384"/>
                </a:lnTo>
                <a:lnTo>
                  <a:pt x="513169" y="33130"/>
                </a:lnTo>
                <a:lnTo>
                  <a:pt x="497049" y="33283"/>
                </a:lnTo>
                <a:lnTo>
                  <a:pt x="487377" y="46644"/>
                </a:lnTo>
                <a:lnTo>
                  <a:pt x="483078" y="31441"/>
                </a:lnTo>
                <a:lnTo>
                  <a:pt x="467725" y="26987"/>
                </a:lnTo>
                <a:lnTo>
                  <a:pt x="481082" y="17466"/>
                </a:lnTo>
                <a:close/>
                <a:moveTo>
                  <a:pt x="560342" y="0"/>
                </a:moveTo>
                <a:lnTo>
                  <a:pt x="573089" y="9351"/>
                </a:lnTo>
                <a:lnTo>
                  <a:pt x="588446" y="3832"/>
                </a:lnTo>
                <a:lnTo>
                  <a:pt x="582917" y="19161"/>
                </a:lnTo>
                <a:lnTo>
                  <a:pt x="592131" y="31731"/>
                </a:lnTo>
                <a:lnTo>
                  <a:pt x="576006" y="32038"/>
                </a:lnTo>
                <a:lnTo>
                  <a:pt x="566485" y="45374"/>
                </a:lnTo>
                <a:lnTo>
                  <a:pt x="562032" y="30045"/>
                </a:lnTo>
                <a:lnTo>
                  <a:pt x="546828" y="25753"/>
                </a:lnTo>
                <a:lnTo>
                  <a:pt x="560189" y="16095"/>
                </a:lnTo>
                <a:close/>
              </a:path>
            </a:pathLst>
          </a:custGeom>
          <a:gradFill>
            <a:gsLst>
              <a:gs pos="0">
                <a:srgbClr val="CC2900"/>
              </a:gs>
              <a:gs pos="50000">
                <a:srgbClr val="FF0000"/>
              </a:gs>
              <a:gs pos="100000">
                <a:srgbClr val="CC2900"/>
              </a:gs>
            </a:gsLst>
            <a:lin ang="21485087" scaled="1"/>
          </a:gradFill>
          <a:ln w="320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balloon_163505">
            <a:extLst>
              <a:ext uri="{FF2B5EF4-FFF2-40B4-BE49-F238E27FC236}">
                <a16:creationId xmlns:a16="http://schemas.microsoft.com/office/drawing/2014/main" id="{412463AA-0F5C-79FD-9DAB-95F4E3504DE0}"/>
              </a:ext>
            </a:extLst>
          </p:cNvPr>
          <p:cNvSpPr/>
          <p:nvPr/>
        </p:nvSpPr>
        <p:spPr>
          <a:xfrm>
            <a:off x="2366923" y="3303310"/>
            <a:ext cx="597393" cy="609685"/>
          </a:xfrm>
          <a:custGeom>
            <a:avLst/>
            <a:gdLst>
              <a:gd name="connsiteX0" fmla="*/ 150667 w 594175"/>
              <a:gd name="connsiteY0" fmla="*/ 147469 h 606400"/>
              <a:gd name="connsiteX1" fmla="*/ 174043 w 594175"/>
              <a:gd name="connsiteY1" fmla="*/ 174735 h 606400"/>
              <a:gd name="connsiteX2" fmla="*/ 216962 w 594175"/>
              <a:gd name="connsiteY2" fmla="*/ 242246 h 606400"/>
              <a:gd name="connsiteX3" fmla="*/ 227341 w 594175"/>
              <a:gd name="connsiteY3" fmla="*/ 277355 h 606400"/>
              <a:gd name="connsiteX4" fmla="*/ 192276 w 594175"/>
              <a:gd name="connsiteY4" fmla="*/ 287627 h 606400"/>
              <a:gd name="connsiteX5" fmla="*/ 123363 w 594175"/>
              <a:gd name="connsiteY5" fmla="*/ 170906 h 606400"/>
              <a:gd name="connsiteX6" fmla="*/ 150667 w 594175"/>
              <a:gd name="connsiteY6" fmla="*/ 147469 h 606400"/>
              <a:gd name="connsiteX7" fmla="*/ 205258 w 594175"/>
              <a:gd name="connsiteY7" fmla="*/ 52893 h 606400"/>
              <a:gd name="connsiteX8" fmla="*/ 85675 w 594175"/>
              <a:gd name="connsiteY8" fmla="*/ 85087 h 606400"/>
              <a:gd name="connsiteX9" fmla="*/ 117003 w 594175"/>
              <a:gd name="connsiteY9" fmla="*/ 320040 h 606400"/>
              <a:gd name="connsiteX10" fmla="*/ 352289 w 594175"/>
              <a:gd name="connsiteY10" fmla="*/ 349923 h 606400"/>
              <a:gd name="connsiteX11" fmla="*/ 322177 w 594175"/>
              <a:gd name="connsiteY11" fmla="*/ 114970 h 606400"/>
              <a:gd name="connsiteX12" fmla="*/ 205258 w 594175"/>
              <a:gd name="connsiteY12" fmla="*/ 52893 h 606400"/>
              <a:gd name="connsiteX13" fmla="*/ 164871 w 594175"/>
              <a:gd name="connsiteY13" fmla="*/ 926 h 606400"/>
              <a:gd name="connsiteX14" fmla="*/ 358742 w 594175"/>
              <a:gd name="connsiteY14" fmla="*/ 79858 h 606400"/>
              <a:gd name="connsiteX15" fmla="*/ 418966 w 594175"/>
              <a:gd name="connsiteY15" fmla="*/ 346841 h 606400"/>
              <a:gd name="connsiteX16" fmla="*/ 480967 w 594175"/>
              <a:gd name="connsiteY16" fmla="*/ 346841 h 606400"/>
              <a:gd name="connsiteX17" fmla="*/ 506965 w 594175"/>
              <a:gd name="connsiteY17" fmla="*/ 372802 h 606400"/>
              <a:gd name="connsiteX18" fmla="*/ 480967 w 594175"/>
              <a:gd name="connsiteY18" fmla="*/ 398856 h 606400"/>
              <a:gd name="connsiteX19" fmla="*/ 434022 w 594175"/>
              <a:gd name="connsiteY19" fmla="*/ 398856 h 606400"/>
              <a:gd name="connsiteX20" fmla="*/ 462638 w 594175"/>
              <a:gd name="connsiteY20" fmla="*/ 436957 h 606400"/>
              <a:gd name="connsiteX21" fmla="*/ 495182 w 594175"/>
              <a:gd name="connsiteY21" fmla="*/ 486263 h 606400"/>
              <a:gd name="connsiteX22" fmla="*/ 582338 w 594175"/>
              <a:gd name="connsiteY22" fmla="*/ 562837 h 606400"/>
              <a:gd name="connsiteX23" fmla="*/ 590194 w 594175"/>
              <a:gd name="connsiteY23" fmla="*/ 597576 h 606400"/>
              <a:gd name="connsiteX24" fmla="*/ 557650 w 594175"/>
              <a:gd name="connsiteY24" fmla="*/ 605420 h 606400"/>
              <a:gd name="connsiteX25" fmla="*/ 461516 w 594175"/>
              <a:gd name="connsiteY25" fmla="*/ 522402 h 606400"/>
              <a:gd name="connsiteX26" fmla="*/ 417376 w 594175"/>
              <a:gd name="connsiteY26" fmla="*/ 458715 h 606400"/>
              <a:gd name="connsiteX27" fmla="*/ 396522 w 594175"/>
              <a:gd name="connsiteY27" fmla="*/ 432754 h 606400"/>
              <a:gd name="connsiteX28" fmla="*/ 396522 w 594175"/>
              <a:gd name="connsiteY28" fmla="*/ 482995 h 606400"/>
              <a:gd name="connsiteX29" fmla="*/ 370431 w 594175"/>
              <a:gd name="connsiteY29" fmla="*/ 509049 h 606400"/>
              <a:gd name="connsiteX30" fmla="*/ 344434 w 594175"/>
              <a:gd name="connsiteY30" fmla="*/ 482995 h 606400"/>
              <a:gd name="connsiteX31" fmla="*/ 344434 w 594175"/>
              <a:gd name="connsiteY31" fmla="*/ 417626 h 606400"/>
              <a:gd name="connsiteX32" fmla="*/ 80531 w 594175"/>
              <a:gd name="connsiteY32" fmla="*/ 355059 h 606400"/>
              <a:gd name="connsiteX33" fmla="*/ 50606 w 594175"/>
              <a:gd name="connsiteY33" fmla="*/ 48761 h 606400"/>
              <a:gd name="connsiteX34" fmla="*/ 164871 w 594175"/>
              <a:gd name="connsiteY34" fmla="*/ 926 h 6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4175" h="606400">
                <a:moveTo>
                  <a:pt x="150667" y="147469"/>
                </a:moveTo>
                <a:cubicBezTo>
                  <a:pt x="164973" y="148683"/>
                  <a:pt x="175352" y="160448"/>
                  <a:pt x="174043" y="174735"/>
                </a:cubicBezTo>
                <a:cubicBezTo>
                  <a:pt x="174043" y="177349"/>
                  <a:pt x="171425" y="217595"/>
                  <a:pt x="216962" y="242246"/>
                </a:cubicBezTo>
                <a:cubicBezTo>
                  <a:pt x="230052" y="248689"/>
                  <a:pt x="233886" y="264283"/>
                  <a:pt x="227341" y="277355"/>
                </a:cubicBezTo>
                <a:cubicBezTo>
                  <a:pt x="212100" y="297618"/>
                  <a:pt x="196110" y="288934"/>
                  <a:pt x="192276" y="287627"/>
                </a:cubicBezTo>
                <a:cubicBezTo>
                  <a:pt x="116818" y="246168"/>
                  <a:pt x="122054" y="174735"/>
                  <a:pt x="123363" y="170906"/>
                </a:cubicBezTo>
                <a:cubicBezTo>
                  <a:pt x="124579" y="156526"/>
                  <a:pt x="137670" y="146255"/>
                  <a:pt x="150667" y="147469"/>
                </a:cubicBezTo>
                <a:close/>
                <a:moveTo>
                  <a:pt x="205258" y="52893"/>
                </a:moveTo>
                <a:cubicBezTo>
                  <a:pt x="161844" y="45003"/>
                  <a:pt x="117985" y="52823"/>
                  <a:pt x="85675" y="85087"/>
                </a:cubicBezTo>
                <a:cubicBezTo>
                  <a:pt x="29845" y="140837"/>
                  <a:pt x="43499" y="246734"/>
                  <a:pt x="117003" y="320040"/>
                </a:cubicBezTo>
                <a:cubicBezTo>
                  <a:pt x="184802" y="387930"/>
                  <a:pt x="291317" y="410809"/>
                  <a:pt x="352289" y="349923"/>
                </a:cubicBezTo>
                <a:cubicBezTo>
                  <a:pt x="402788" y="299403"/>
                  <a:pt x="404003" y="196494"/>
                  <a:pt x="322177" y="114970"/>
                </a:cubicBezTo>
                <a:cubicBezTo>
                  <a:pt x="291644" y="84387"/>
                  <a:pt x="248673" y="60784"/>
                  <a:pt x="205258" y="52893"/>
                </a:cubicBezTo>
                <a:close/>
                <a:moveTo>
                  <a:pt x="164871" y="926"/>
                </a:moveTo>
                <a:cubicBezTo>
                  <a:pt x="220502" y="-4327"/>
                  <a:pt x="289400" y="11548"/>
                  <a:pt x="358742" y="79858"/>
                </a:cubicBezTo>
                <a:cubicBezTo>
                  <a:pt x="474795" y="194253"/>
                  <a:pt x="435799" y="314904"/>
                  <a:pt x="418966" y="346841"/>
                </a:cubicBezTo>
                <a:lnTo>
                  <a:pt x="480967" y="346841"/>
                </a:lnTo>
                <a:cubicBezTo>
                  <a:pt x="495275" y="346841"/>
                  <a:pt x="506965" y="358514"/>
                  <a:pt x="506965" y="372802"/>
                </a:cubicBezTo>
                <a:cubicBezTo>
                  <a:pt x="506965" y="387183"/>
                  <a:pt x="495275" y="398856"/>
                  <a:pt x="480967" y="398856"/>
                </a:cubicBezTo>
                <a:lnTo>
                  <a:pt x="434022" y="398856"/>
                </a:lnTo>
                <a:cubicBezTo>
                  <a:pt x="445150" y="409408"/>
                  <a:pt x="455250" y="421735"/>
                  <a:pt x="462638" y="436957"/>
                </a:cubicBezTo>
                <a:cubicBezTo>
                  <a:pt x="463947" y="440785"/>
                  <a:pt x="486017" y="475897"/>
                  <a:pt x="495182" y="486263"/>
                </a:cubicBezTo>
                <a:cubicBezTo>
                  <a:pt x="522488" y="513531"/>
                  <a:pt x="549795" y="542013"/>
                  <a:pt x="582338" y="562837"/>
                </a:cubicBezTo>
                <a:cubicBezTo>
                  <a:pt x="594028" y="570588"/>
                  <a:pt x="597862" y="586090"/>
                  <a:pt x="590194" y="597576"/>
                </a:cubicBezTo>
                <a:cubicBezTo>
                  <a:pt x="587575" y="605420"/>
                  <a:pt x="562887" y="608035"/>
                  <a:pt x="557650" y="605420"/>
                </a:cubicBezTo>
                <a:cubicBezTo>
                  <a:pt x="521366" y="582168"/>
                  <a:pt x="491441" y="552285"/>
                  <a:pt x="461516" y="522402"/>
                </a:cubicBezTo>
                <a:cubicBezTo>
                  <a:pt x="449920" y="510636"/>
                  <a:pt x="419995" y="473563"/>
                  <a:pt x="417376" y="458715"/>
                </a:cubicBezTo>
                <a:cubicBezTo>
                  <a:pt x="415506" y="448443"/>
                  <a:pt x="405406" y="440692"/>
                  <a:pt x="396522" y="432754"/>
                </a:cubicBezTo>
                <a:lnTo>
                  <a:pt x="396522" y="482995"/>
                </a:lnTo>
                <a:cubicBezTo>
                  <a:pt x="395119" y="498683"/>
                  <a:pt x="384833" y="509049"/>
                  <a:pt x="370431" y="509049"/>
                </a:cubicBezTo>
                <a:cubicBezTo>
                  <a:pt x="356123" y="509049"/>
                  <a:pt x="344434" y="497376"/>
                  <a:pt x="344434" y="482995"/>
                </a:cubicBezTo>
                <a:lnTo>
                  <a:pt x="344434" y="417626"/>
                </a:lnTo>
                <a:cubicBezTo>
                  <a:pt x="265506" y="451524"/>
                  <a:pt x="167314" y="435462"/>
                  <a:pt x="80531" y="355059"/>
                </a:cubicBezTo>
                <a:cubicBezTo>
                  <a:pt x="-15229" y="266345"/>
                  <a:pt x="-26077" y="125336"/>
                  <a:pt x="50606" y="48761"/>
                </a:cubicBezTo>
                <a:cubicBezTo>
                  <a:pt x="66878" y="32559"/>
                  <a:pt x="109241" y="6178"/>
                  <a:pt x="164871" y="926"/>
                </a:cubicBezTo>
                <a:close/>
              </a:path>
            </a:pathLst>
          </a:custGeom>
          <a:gradFill>
            <a:gsLst>
              <a:gs pos="0">
                <a:srgbClr val="CC2900"/>
              </a:gs>
              <a:gs pos="50000">
                <a:srgbClr val="FF0000"/>
              </a:gs>
              <a:gs pos="100000">
                <a:srgbClr val="CC2900"/>
              </a:gs>
            </a:gsLst>
            <a:lin ang="21485087" scaled="1"/>
          </a:gradFill>
          <a:ln w="320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722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FF4B4E73-21F1-97D6-C3A7-97F2730EDD04}"/>
              </a:ext>
            </a:extLst>
          </p:cNvPr>
          <p:cNvSpPr/>
          <p:nvPr/>
        </p:nvSpPr>
        <p:spPr>
          <a:xfrm>
            <a:off x="2879511" y="162663"/>
            <a:ext cx="3400590" cy="3400590"/>
          </a:xfrm>
          <a:prstGeom prst="ellipse">
            <a:avLst/>
          </a:prstGeom>
          <a:solidFill>
            <a:srgbClr val="CB2900"/>
          </a:solidFill>
          <a:ln w="12700" cap="flat">
            <a:gradFill>
              <a:gsLst>
                <a:gs pos="8000">
                  <a:srgbClr val="F7DEA2">
                    <a:alpha val="0"/>
                  </a:srgbClr>
                </a:gs>
                <a:gs pos="49000">
                  <a:srgbClr val="F7DEA2"/>
                </a:gs>
              </a:gsLst>
              <a:lin ang="36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8618B75-D5B6-6B1F-7194-7C8CDA841DA2}"/>
              </a:ext>
            </a:extLst>
          </p:cNvPr>
          <p:cNvSpPr/>
          <p:nvPr/>
        </p:nvSpPr>
        <p:spPr>
          <a:xfrm>
            <a:off x="3617453" y="900605"/>
            <a:ext cx="1924706" cy="192470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7DEA2"/>
              </a:gs>
            </a:gsLst>
            <a:lin ang="5400000" scaled="1"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B4B834-ECF8-AD3D-0E49-E503AAB6F3AE}"/>
              </a:ext>
            </a:extLst>
          </p:cNvPr>
          <p:cNvGrpSpPr/>
          <p:nvPr/>
        </p:nvGrpSpPr>
        <p:grpSpPr>
          <a:xfrm>
            <a:off x="3457532" y="812679"/>
            <a:ext cx="571661" cy="571661"/>
            <a:chOff x="3721924" y="1007601"/>
            <a:chExt cx="571661" cy="57166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9998213-451E-5C77-D1BA-5F7280A9BE3B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0">
                  <a:srgbClr val="F7DEA2"/>
                </a:gs>
                <a:gs pos="74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" name="TextBox 25">
              <a:extLst>
                <a:ext uri="{FF2B5EF4-FFF2-40B4-BE49-F238E27FC236}">
                  <a16:creationId xmlns:a16="http://schemas.microsoft.com/office/drawing/2014/main" id="{E5A60D15-8185-6598-0462-DBB6B0154C5C}"/>
                </a:ext>
              </a:extLst>
            </p:cNvPr>
            <p:cNvSpPr txBox="1"/>
            <p:nvPr/>
          </p:nvSpPr>
          <p:spPr>
            <a:xfrm>
              <a:off x="3779933" y="1171504"/>
              <a:ext cx="4257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400" dirty="0">
                  <a:sym typeface="HarmonyOS Sans SC Light" panose="00000400000000000000" pitchFamily="2" charset="-122"/>
                </a:rPr>
                <a:t>02</a:t>
              </a:r>
              <a:endParaRPr lang="zh-CN" altLang="en-US" sz="1400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9C5290A-3B90-1034-5F09-8897C5103E2B}"/>
              </a:ext>
            </a:extLst>
          </p:cNvPr>
          <p:cNvSpPr txBox="1"/>
          <p:nvPr/>
        </p:nvSpPr>
        <p:spPr>
          <a:xfrm>
            <a:off x="4019487" y="1567126"/>
            <a:ext cx="115493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600" b="1" dirty="0">
              <a:gradFill>
                <a:gsLst>
                  <a:gs pos="0">
                    <a:srgbClr val="FF0000">
                      <a:alpha val="19000"/>
                    </a:srgbClr>
                  </a:gs>
                  <a:gs pos="100000">
                    <a:srgbClr val="FF000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b="1" dirty="0">
                <a:gradFill>
                  <a:gsLst>
                    <a:gs pos="0">
                      <a:srgbClr val="FF0000">
                        <a:alpha val="19000"/>
                      </a:srgb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标题文本</a:t>
            </a:r>
          </a:p>
        </p:txBody>
      </p:sp>
      <p:grpSp>
        <p:nvGrpSpPr>
          <p:cNvPr id="543" name="组合 542">
            <a:extLst>
              <a:ext uri="{FF2B5EF4-FFF2-40B4-BE49-F238E27FC236}">
                <a16:creationId xmlns:a16="http://schemas.microsoft.com/office/drawing/2014/main" id="{F256E1D4-57E3-CC6E-A987-8FEF63306291}"/>
              </a:ext>
            </a:extLst>
          </p:cNvPr>
          <p:cNvGrpSpPr/>
          <p:nvPr/>
        </p:nvGrpSpPr>
        <p:grpSpPr>
          <a:xfrm>
            <a:off x="3194404" y="2821623"/>
            <a:ext cx="2755780" cy="2521674"/>
            <a:chOff x="3275856" y="1131590"/>
            <a:chExt cx="2755780" cy="2521674"/>
          </a:xfrm>
        </p:grpSpPr>
        <p:grpSp>
          <p:nvGrpSpPr>
            <p:cNvPr id="544" name="图形 214">
              <a:extLst>
                <a:ext uri="{FF2B5EF4-FFF2-40B4-BE49-F238E27FC236}">
                  <a16:creationId xmlns:a16="http://schemas.microsoft.com/office/drawing/2014/main" id="{0736CA13-9658-5F5D-1F22-8D9AB47AC715}"/>
                </a:ext>
              </a:extLst>
            </p:cNvPr>
            <p:cNvGrpSpPr/>
            <p:nvPr/>
          </p:nvGrpSpPr>
          <p:grpSpPr>
            <a:xfrm>
              <a:off x="5558460" y="1701877"/>
              <a:ext cx="410051" cy="858492"/>
              <a:chOff x="60769" y="570261"/>
              <a:chExt cx="410051" cy="858492"/>
            </a:xfrm>
          </p:grpSpPr>
          <p:grpSp>
            <p:nvGrpSpPr>
              <p:cNvPr id="674" name="图形 214">
                <a:extLst>
                  <a:ext uri="{FF2B5EF4-FFF2-40B4-BE49-F238E27FC236}">
                    <a16:creationId xmlns:a16="http://schemas.microsoft.com/office/drawing/2014/main" id="{14B5D6D9-0CF1-C340-46F3-83A71C979CFA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01A2AAC0-F6CE-72A5-2037-639A87BE7D2A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BD606169-E51F-A954-02BC-0B82F4DD6B9E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4E8041C0-6FC3-F69F-FD63-E9C24EEC10AE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D1FD5184-3A68-97E4-D81B-F91A8BE10FED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0" name="图形 214">
                  <a:extLst>
                    <a:ext uri="{FF2B5EF4-FFF2-40B4-BE49-F238E27FC236}">
                      <a16:creationId xmlns:a16="http://schemas.microsoft.com/office/drawing/2014/main" id="{48F000A4-AD5E-D533-B646-B6D72B563D96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701" name="任意多边形: 形状 700">
                    <a:extLst>
                      <a:ext uri="{FF2B5EF4-FFF2-40B4-BE49-F238E27FC236}">
                        <a16:creationId xmlns:a16="http://schemas.microsoft.com/office/drawing/2014/main" id="{C8C9D971-E0B2-DA8F-A68D-D8EE534A0E6B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任意多边形: 形状 701">
                    <a:extLst>
                      <a:ext uri="{FF2B5EF4-FFF2-40B4-BE49-F238E27FC236}">
                        <a16:creationId xmlns:a16="http://schemas.microsoft.com/office/drawing/2014/main" id="{797F7287-96B6-956A-24AA-CAC7D3476125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任意多边形: 形状 702">
                    <a:extLst>
                      <a:ext uri="{FF2B5EF4-FFF2-40B4-BE49-F238E27FC236}">
                        <a16:creationId xmlns:a16="http://schemas.microsoft.com/office/drawing/2014/main" id="{D7A47563-87A2-C50A-CE07-BC08789F37EE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75" name="图形 214">
                <a:extLst>
                  <a:ext uri="{FF2B5EF4-FFF2-40B4-BE49-F238E27FC236}">
                    <a16:creationId xmlns:a16="http://schemas.microsoft.com/office/drawing/2014/main" id="{C3FD3932-29F1-6576-E5FD-F09E713B8C12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63FDCF1C-236F-BED8-F99C-985DE82486FE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1926502E-8D45-2BDF-1D8F-0D9786E52CD0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878FCF73-69C9-432B-1B55-F4DA463643D0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8081CE28-9114-EDF1-059E-1A3CA92951A3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DDFE9264-8B36-E901-312A-9A6282C17401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7595F25D-AA7F-C855-5266-2A929B27D604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6862F9E8-4792-7A0B-8879-8B0C524EDF9A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093466C2-D5B0-A706-20F1-D0CB35AE2464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AC1A3CFF-8D4E-49BF-084E-D196FB40CA48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B535DA26-2154-2673-849F-3603DCEF3361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78" name="图形 214">
                <a:extLst>
                  <a:ext uri="{FF2B5EF4-FFF2-40B4-BE49-F238E27FC236}">
                    <a16:creationId xmlns:a16="http://schemas.microsoft.com/office/drawing/2014/main" id="{BE2506D4-E40F-4732-F1AD-C0D2FC641757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628AF94-487B-81FF-7C24-A4EDCC2E1511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8A63E08-1A08-E840-430D-D169D3A678B8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:a16="http://schemas.microsoft.com/office/drawing/2014/main" id="{67DE1B8D-1995-170B-DFF8-3E58291D5B40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:a16="http://schemas.microsoft.com/office/drawing/2014/main" id="{42B3D4A6-6419-E563-2754-A481A42CBB7A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81D003E3-E67B-AFBA-E29C-A73F0F298D61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27C5A63-5C05-88AA-AA72-44B005A5B997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773FA0D1-7F35-1533-CD42-96BE5216793F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30C823A-510E-0D34-7AB8-3E76C75CE9CC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9CE28904-06FC-B7C1-41A5-64BA77BE27C8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5" name="图形 214">
              <a:extLst>
                <a:ext uri="{FF2B5EF4-FFF2-40B4-BE49-F238E27FC236}">
                  <a16:creationId xmlns:a16="http://schemas.microsoft.com/office/drawing/2014/main" id="{24D453B5-F35A-FCA3-E438-DB4281BDF3C4}"/>
                </a:ext>
              </a:extLst>
            </p:cNvPr>
            <p:cNvGrpSpPr/>
            <p:nvPr/>
          </p:nvGrpSpPr>
          <p:grpSpPr>
            <a:xfrm>
              <a:off x="3336696" y="1701877"/>
              <a:ext cx="410051" cy="858492"/>
              <a:chOff x="60769" y="570261"/>
              <a:chExt cx="410051" cy="858492"/>
            </a:xfrm>
          </p:grpSpPr>
          <p:grpSp>
            <p:nvGrpSpPr>
              <p:cNvPr id="644" name="图形 214">
                <a:extLst>
                  <a:ext uri="{FF2B5EF4-FFF2-40B4-BE49-F238E27FC236}">
                    <a16:creationId xmlns:a16="http://schemas.microsoft.com/office/drawing/2014/main" id="{5A4D0D7A-929A-AF19-F5A8-2E4C1F016F99}"/>
                  </a:ext>
                </a:extLst>
              </p:cNvPr>
              <p:cNvGrpSpPr/>
              <p:nvPr/>
            </p:nvGrpSpPr>
            <p:grpSpPr>
              <a:xfrm>
                <a:off x="226617" y="570261"/>
                <a:ext cx="77749" cy="858492"/>
                <a:chOff x="226617" y="570261"/>
                <a:chExt cx="77749" cy="858492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8F62DE54-5A92-ECA4-B0DF-BB2BF145052E}"/>
                    </a:ext>
                  </a:extLst>
                </p:cNvPr>
                <p:cNvSpPr/>
                <p:nvPr/>
              </p:nvSpPr>
              <p:spPr>
                <a:xfrm>
                  <a:off x="260318" y="570261"/>
                  <a:ext cx="8572" cy="732567"/>
                </a:xfrm>
                <a:custGeom>
                  <a:avLst/>
                  <a:gdLst>
                    <a:gd name="connsiteX0" fmla="*/ 0 w 8572"/>
                    <a:gd name="connsiteY0" fmla="*/ 4667 h 732567"/>
                    <a:gd name="connsiteX1" fmla="*/ 4286 w 8572"/>
                    <a:gd name="connsiteY1" fmla="*/ 0 h 732567"/>
                    <a:gd name="connsiteX2" fmla="*/ 8572 w 8572"/>
                    <a:gd name="connsiteY2" fmla="*/ 4667 h 732567"/>
                    <a:gd name="connsiteX3" fmla="*/ 8572 w 8572"/>
                    <a:gd name="connsiteY3" fmla="*/ 727900 h 732567"/>
                    <a:gd name="connsiteX4" fmla="*/ 4286 w 8572"/>
                    <a:gd name="connsiteY4" fmla="*/ 732568 h 732567"/>
                    <a:gd name="connsiteX5" fmla="*/ 0 w 8572"/>
                    <a:gd name="connsiteY5" fmla="*/ 727900 h 732567"/>
                    <a:gd name="connsiteX6" fmla="*/ 0 w 8572"/>
                    <a:gd name="connsiteY6" fmla="*/ 4667 h 73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732567">
                      <a:moveTo>
                        <a:pt x="0" y="4667"/>
                      </a:moveTo>
                      <a:cubicBezTo>
                        <a:pt x="0" y="2096"/>
                        <a:pt x="1905" y="0"/>
                        <a:pt x="4286" y="0"/>
                      </a:cubicBezTo>
                      <a:cubicBezTo>
                        <a:pt x="6668" y="0"/>
                        <a:pt x="8572" y="2096"/>
                        <a:pt x="8572" y="4667"/>
                      </a:cubicBezTo>
                      <a:lnTo>
                        <a:pt x="8572" y="727900"/>
                      </a:lnTo>
                      <a:cubicBezTo>
                        <a:pt x="8572" y="730472"/>
                        <a:pt x="6668" y="732568"/>
                        <a:pt x="4286" y="732568"/>
                      </a:cubicBezTo>
                      <a:cubicBezTo>
                        <a:pt x="1905" y="732568"/>
                        <a:pt x="0" y="730472"/>
                        <a:pt x="0" y="727900"/>
                      </a:cubicBezTo>
                      <a:lnTo>
                        <a:pt x="0" y="4667"/>
                      </a:ln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B2DAB776-6104-D6D8-7FF3-A7B858421CD8}"/>
                    </a:ext>
                  </a:extLst>
                </p:cNvPr>
                <p:cNvSpPr/>
                <p:nvPr/>
              </p:nvSpPr>
              <p:spPr>
                <a:xfrm>
                  <a:off x="242601" y="683609"/>
                  <a:ext cx="46291" cy="35337"/>
                </a:xfrm>
                <a:custGeom>
                  <a:avLst/>
                  <a:gdLst>
                    <a:gd name="connsiteX0" fmla="*/ 23146 w 46291"/>
                    <a:gd name="connsiteY0" fmla="*/ 35338 h 35337"/>
                    <a:gd name="connsiteX1" fmla="*/ 46292 w 46291"/>
                    <a:gd name="connsiteY1" fmla="*/ 17621 h 35337"/>
                    <a:gd name="connsiteX2" fmla="*/ 23146 w 46291"/>
                    <a:gd name="connsiteY2" fmla="*/ 0 h 35337"/>
                    <a:gd name="connsiteX3" fmla="*/ 0 w 46291"/>
                    <a:gd name="connsiteY3" fmla="*/ 17621 h 35337"/>
                    <a:gd name="connsiteX4" fmla="*/ 23146 w 46291"/>
                    <a:gd name="connsiteY4" fmla="*/ 35338 h 3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337">
                      <a:moveTo>
                        <a:pt x="23146" y="35338"/>
                      </a:moveTo>
                      <a:cubicBezTo>
                        <a:pt x="35909" y="35338"/>
                        <a:pt x="46292" y="27432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432"/>
                        <a:pt x="10382" y="35338"/>
                        <a:pt x="23146" y="3533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C86986F9-4AB9-8499-ECE2-D72B74A330A4}"/>
                    </a:ext>
                  </a:extLst>
                </p:cNvPr>
                <p:cNvSpPr/>
                <p:nvPr/>
              </p:nvSpPr>
              <p:spPr>
                <a:xfrm>
                  <a:off x="228123" y="715518"/>
                  <a:ext cx="75247" cy="52006"/>
                </a:xfrm>
                <a:custGeom>
                  <a:avLst/>
                  <a:gdLst>
                    <a:gd name="connsiteX0" fmla="*/ 37624 w 75247"/>
                    <a:gd name="connsiteY0" fmla="*/ 52006 h 52006"/>
                    <a:gd name="connsiteX1" fmla="*/ 75248 w 75247"/>
                    <a:gd name="connsiteY1" fmla="*/ 26003 h 52006"/>
                    <a:gd name="connsiteX2" fmla="*/ 37624 w 75247"/>
                    <a:gd name="connsiteY2" fmla="*/ 0 h 52006"/>
                    <a:gd name="connsiteX3" fmla="*/ 0 w 75247"/>
                    <a:gd name="connsiteY3" fmla="*/ 26003 h 52006"/>
                    <a:gd name="connsiteX4" fmla="*/ 37624 w 75247"/>
                    <a:gd name="connsiteY4" fmla="*/ 52006 h 5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52006">
                      <a:moveTo>
                        <a:pt x="37624" y="52006"/>
                      </a:moveTo>
                      <a:cubicBezTo>
                        <a:pt x="58293" y="52006"/>
                        <a:pt x="75248" y="40291"/>
                        <a:pt x="75248" y="26003"/>
                      </a:cubicBezTo>
                      <a:cubicBezTo>
                        <a:pt x="75248" y="11716"/>
                        <a:pt x="58388" y="0"/>
                        <a:pt x="37624" y="0"/>
                      </a:cubicBezTo>
                      <a:cubicBezTo>
                        <a:pt x="16954" y="0"/>
                        <a:pt x="0" y="11716"/>
                        <a:pt x="0" y="26003"/>
                      </a:cubicBezTo>
                      <a:cubicBezTo>
                        <a:pt x="0" y="40386"/>
                        <a:pt x="16954" y="52006"/>
                        <a:pt x="37624" y="5200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93AE759A-786B-AD2F-1A70-511C29B8A6EA}"/>
                    </a:ext>
                  </a:extLst>
                </p:cNvPr>
                <p:cNvSpPr/>
                <p:nvPr/>
              </p:nvSpPr>
              <p:spPr>
                <a:xfrm>
                  <a:off x="242601" y="1280064"/>
                  <a:ext cx="46291" cy="35242"/>
                </a:xfrm>
                <a:custGeom>
                  <a:avLst/>
                  <a:gdLst>
                    <a:gd name="connsiteX0" fmla="*/ 23146 w 46291"/>
                    <a:gd name="connsiteY0" fmla="*/ 35242 h 35242"/>
                    <a:gd name="connsiteX1" fmla="*/ 46292 w 46291"/>
                    <a:gd name="connsiteY1" fmla="*/ 17621 h 35242"/>
                    <a:gd name="connsiteX2" fmla="*/ 23146 w 46291"/>
                    <a:gd name="connsiteY2" fmla="*/ 0 h 35242"/>
                    <a:gd name="connsiteX3" fmla="*/ 0 w 46291"/>
                    <a:gd name="connsiteY3" fmla="*/ 17621 h 35242"/>
                    <a:gd name="connsiteX4" fmla="*/ 23146 w 46291"/>
                    <a:gd name="connsiteY4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291" h="35242">
                      <a:moveTo>
                        <a:pt x="23146" y="35242"/>
                      </a:moveTo>
                      <a:cubicBezTo>
                        <a:pt x="35909" y="35242"/>
                        <a:pt x="46292" y="27337"/>
                        <a:pt x="46292" y="17621"/>
                      </a:cubicBezTo>
                      <a:cubicBezTo>
                        <a:pt x="46292" y="7906"/>
                        <a:pt x="35909" y="0"/>
                        <a:pt x="23146" y="0"/>
                      </a:cubicBezTo>
                      <a:cubicBezTo>
                        <a:pt x="10382" y="0"/>
                        <a:pt x="0" y="7906"/>
                        <a:pt x="0" y="17621"/>
                      </a:cubicBezTo>
                      <a:cubicBezTo>
                        <a:pt x="0" y="27242"/>
                        <a:pt x="10382" y="35242"/>
                        <a:pt x="23146" y="3524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70" name="图形 214">
                  <a:extLst>
                    <a:ext uri="{FF2B5EF4-FFF2-40B4-BE49-F238E27FC236}">
                      <a16:creationId xmlns:a16="http://schemas.microsoft.com/office/drawing/2014/main" id="{AC8317C1-6579-8AC4-4629-3C48FE4C143C}"/>
                    </a:ext>
                  </a:extLst>
                </p:cNvPr>
                <p:cNvGrpSpPr/>
                <p:nvPr/>
              </p:nvGrpSpPr>
              <p:grpSpPr>
                <a:xfrm>
                  <a:off x="226617" y="1279649"/>
                  <a:ext cx="77749" cy="149104"/>
                  <a:chOff x="226617" y="1279649"/>
                  <a:chExt cx="77749" cy="149104"/>
                </a:xfrm>
                <a:solidFill>
                  <a:srgbClr val="A52414"/>
                </a:solidFill>
              </p:grpSpPr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2B0A04BA-702B-83FD-730C-077B06970CE6}"/>
                      </a:ext>
                    </a:extLst>
                  </p:cNvPr>
                  <p:cNvSpPr/>
                  <p:nvPr/>
                </p:nvSpPr>
                <p:spPr>
                  <a:xfrm>
                    <a:off x="226617" y="1279701"/>
                    <a:ext cx="77749" cy="134742"/>
                  </a:xfrm>
                  <a:custGeom>
                    <a:avLst/>
                    <a:gdLst>
                      <a:gd name="connsiteX0" fmla="*/ 8078 w 77749"/>
                      <a:gd name="connsiteY0" fmla="*/ 131713 h 134742"/>
                      <a:gd name="connsiteX1" fmla="*/ 3030 w 77749"/>
                      <a:gd name="connsiteY1" fmla="*/ 134570 h 134742"/>
                      <a:gd name="connsiteX2" fmla="*/ 172 w 77749"/>
                      <a:gd name="connsiteY2" fmla="*/ 129427 h 134742"/>
                      <a:gd name="connsiteX3" fmla="*/ 35224 w 77749"/>
                      <a:gd name="connsiteY3" fmla="*/ 3030 h 134742"/>
                      <a:gd name="connsiteX4" fmla="*/ 40273 w 77749"/>
                      <a:gd name="connsiteY4" fmla="*/ 172 h 134742"/>
                      <a:gd name="connsiteX5" fmla="*/ 43130 w 77749"/>
                      <a:gd name="connsiteY5" fmla="*/ 3030 h 134742"/>
                      <a:gd name="connsiteX6" fmla="*/ 77611 w 77749"/>
                      <a:gd name="connsiteY6" fmla="*/ 127141 h 134742"/>
                      <a:gd name="connsiteX7" fmla="*/ 74753 w 77749"/>
                      <a:gd name="connsiteY7" fmla="*/ 132284 h 134742"/>
                      <a:gd name="connsiteX8" fmla="*/ 69705 w 77749"/>
                      <a:gd name="connsiteY8" fmla="*/ 129427 h 134742"/>
                      <a:gd name="connsiteX9" fmla="*/ 39225 w 77749"/>
                      <a:gd name="connsiteY9" fmla="*/ 19603 h 134742"/>
                      <a:gd name="connsiteX10" fmla="*/ 8078 w 77749"/>
                      <a:gd name="connsiteY10" fmla="*/ 131713 h 134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7749" h="134742">
                        <a:moveTo>
                          <a:pt x="8078" y="131713"/>
                        </a:moveTo>
                        <a:cubicBezTo>
                          <a:pt x="7507" y="133903"/>
                          <a:pt x="5221" y="135237"/>
                          <a:pt x="3030" y="134570"/>
                        </a:cubicBezTo>
                        <a:cubicBezTo>
                          <a:pt x="839" y="133903"/>
                          <a:pt x="-494" y="131617"/>
                          <a:pt x="172" y="129427"/>
                        </a:cubicBezTo>
                        <a:lnTo>
                          <a:pt x="35224" y="3030"/>
                        </a:lnTo>
                        <a:cubicBezTo>
                          <a:pt x="35796" y="839"/>
                          <a:pt x="38082" y="-494"/>
                          <a:pt x="40273" y="172"/>
                        </a:cubicBezTo>
                        <a:cubicBezTo>
                          <a:pt x="41701" y="553"/>
                          <a:pt x="42749" y="1696"/>
                          <a:pt x="43130" y="3030"/>
                        </a:cubicBezTo>
                        <a:lnTo>
                          <a:pt x="77611" y="127141"/>
                        </a:lnTo>
                        <a:cubicBezTo>
                          <a:pt x="78182" y="129331"/>
                          <a:pt x="76944" y="131617"/>
                          <a:pt x="74753" y="132284"/>
                        </a:cubicBezTo>
                        <a:cubicBezTo>
                          <a:pt x="72562" y="132856"/>
                          <a:pt x="70276" y="131617"/>
                          <a:pt x="69705" y="129427"/>
                        </a:cubicBezTo>
                        <a:lnTo>
                          <a:pt x="39225" y="19603"/>
                        </a:lnTo>
                        <a:lnTo>
                          <a:pt x="8078" y="131713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00FC19B3-C050-45AF-CF99-463A13839561}"/>
                      </a:ext>
                    </a:extLst>
                  </p:cNvPr>
                  <p:cNvSpPr/>
                  <p:nvPr/>
                </p:nvSpPr>
                <p:spPr>
                  <a:xfrm>
                    <a:off x="241138" y="1279649"/>
                    <a:ext cx="48762" cy="143610"/>
                  </a:xfrm>
                  <a:custGeom>
                    <a:avLst/>
                    <a:gdLst>
                      <a:gd name="connsiteX0" fmla="*/ 8321 w 48762"/>
                      <a:gd name="connsiteY0" fmla="*/ 140052 h 143610"/>
                      <a:gd name="connsiteX1" fmla="*/ 3559 w 48762"/>
                      <a:gd name="connsiteY1" fmla="*/ 143576 h 143610"/>
                      <a:gd name="connsiteX2" fmla="*/ 34 w 48762"/>
                      <a:gd name="connsiteY2" fmla="*/ 138814 h 143610"/>
                      <a:gd name="connsiteX3" fmla="*/ 20418 w 48762"/>
                      <a:gd name="connsiteY3" fmla="*/ 3559 h 143610"/>
                      <a:gd name="connsiteX4" fmla="*/ 25180 w 48762"/>
                      <a:gd name="connsiteY4" fmla="*/ 34 h 143610"/>
                      <a:gd name="connsiteX5" fmla="*/ 28705 w 48762"/>
                      <a:gd name="connsiteY5" fmla="*/ 3559 h 143610"/>
                      <a:gd name="connsiteX6" fmla="*/ 48707 w 48762"/>
                      <a:gd name="connsiteY6" fmla="*/ 136337 h 143610"/>
                      <a:gd name="connsiteX7" fmla="*/ 45183 w 48762"/>
                      <a:gd name="connsiteY7" fmla="*/ 141100 h 143610"/>
                      <a:gd name="connsiteX8" fmla="*/ 40420 w 48762"/>
                      <a:gd name="connsiteY8" fmla="*/ 137575 h 143610"/>
                      <a:gd name="connsiteX9" fmla="*/ 24514 w 48762"/>
                      <a:gd name="connsiteY9" fmla="*/ 32134 h 143610"/>
                      <a:gd name="connsiteX10" fmla="*/ 8321 w 48762"/>
                      <a:gd name="connsiteY10" fmla="*/ 140052 h 143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62" h="143610">
                        <a:moveTo>
                          <a:pt x="8321" y="140052"/>
                        </a:moveTo>
                        <a:cubicBezTo>
                          <a:pt x="7940" y="142338"/>
                          <a:pt x="5845" y="143862"/>
                          <a:pt x="3559" y="143576"/>
                        </a:cubicBezTo>
                        <a:cubicBezTo>
                          <a:pt x="1273" y="143195"/>
                          <a:pt x="-251" y="141100"/>
                          <a:pt x="34" y="138814"/>
                        </a:cubicBezTo>
                        <a:lnTo>
                          <a:pt x="20418" y="3559"/>
                        </a:lnTo>
                        <a:cubicBezTo>
                          <a:pt x="20799" y="1273"/>
                          <a:pt x="22894" y="-251"/>
                          <a:pt x="25180" y="34"/>
                        </a:cubicBezTo>
                        <a:cubicBezTo>
                          <a:pt x="27085" y="320"/>
                          <a:pt x="28419" y="1844"/>
                          <a:pt x="28705" y="3559"/>
                        </a:cubicBezTo>
                        <a:lnTo>
                          <a:pt x="48707" y="136337"/>
                        </a:lnTo>
                        <a:cubicBezTo>
                          <a:pt x="49088" y="138623"/>
                          <a:pt x="47469" y="140719"/>
                          <a:pt x="45183" y="141100"/>
                        </a:cubicBezTo>
                        <a:cubicBezTo>
                          <a:pt x="42897" y="141481"/>
                          <a:pt x="40801" y="139861"/>
                          <a:pt x="40420" y="137575"/>
                        </a:cubicBezTo>
                        <a:lnTo>
                          <a:pt x="24514" y="32134"/>
                        </a:lnTo>
                        <a:lnTo>
                          <a:pt x="8321" y="140052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DFBB0CAB-B3FA-9F7C-D6E0-4818D543472B}"/>
                      </a:ext>
                    </a:extLst>
                  </p:cNvPr>
                  <p:cNvSpPr/>
                  <p:nvPr/>
                </p:nvSpPr>
                <p:spPr>
                  <a:xfrm>
                    <a:off x="253636" y="1279775"/>
                    <a:ext cx="24211" cy="148978"/>
                  </a:xfrm>
                  <a:custGeom>
                    <a:avLst/>
                    <a:gdLst>
                      <a:gd name="connsiteX0" fmla="*/ 8301 w 24211"/>
                      <a:gd name="connsiteY0" fmla="*/ 145069 h 148978"/>
                      <a:gd name="connsiteX1" fmla="*/ 3919 w 24211"/>
                      <a:gd name="connsiteY1" fmla="*/ 148975 h 148978"/>
                      <a:gd name="connsiteX2" fmla="*/ 14 w 24211"/>
                      <a:gd name="connsiteY2" fmla="*/ 144689 h 148978"/>
                      <a:gd name="connsiteX3" fmla="*/ 7729 w 24211"/>
                      <a:gd name="connsiteY3" fmla="*/ 3909 h 148978"/>
                      <a:gd name="connsiteX4" fmla="*/ 12111 w 24211"/>
                      <a:gd name="connsiteY4" fmla="*/ 4 h 148978"/>
                      <a:gd name="connsiteX5" fmla="*/ 16016 w 24211"/>
                      <a:gd name="connsiteY5" fmla="*/ 3814 h 148978"/>
                      <a:gd name="connsiteX6" fmla="*/ 24207 w 24211"/>
                      <a:gd name="connsiteY6" fmla="*/ 143736 h 148978"/>
                      <a:gd name="connsiteX7" fmla="*/ 20302 w 24211"/>
                      <a:gd name="connsiteY7" fmla="*/ 148022 h 148978"/>
                      <a:gd name="connsiteX8" fmla="*/ 15921 w 24211"/>
                      <a:gd name="connsiteY8" fmla="*/ 144212 h 148978"/>
                      <a:gd name="connsiteX9" fmla="*/ 12015 w 24211"/>
                      <a:gd name="connsiteY9" fmla="*/ 77728 h 148978"/>
                      <a:gd name="connsiteX10" fmla="*/ 8301 w 24211"/>
                      <a:gd name="connsiteY10" fmla="*/ 145069 h 148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211" h="148978">
                        <a:moveTo>
                          <a:pt x="8301" y="145069"/>
                        </a:moveTo>
                        <a:cubicBezTo>
                          <a:pt x="8205" y="147356"/>
                          <a:pt x="6205" y="149070"/>
                          <a:pt x="3919" y="148975"/>
                        </a:cubicBezTo>
                        <a:cubicBezTo>
                          <a:pt x="1633" y="148880"/>
                          <a:pt x="-177" y="146974"/>
                          <a:pt x="14" y="144689"/>
                        </a:cubicBezTo>
                        <a:lnTo>
                          <a:pt x="7729" y="3909"/>
                        </a:lnTo>
                        <a:cubicBezTo>
                          <a:pt x="7824" y="1623"/>
                          <a:pt x="9825" y="-91"/>
                          <a:pt x="12111" y="4"/>
                        </a:cubicBezTo>
                        <a:cubicBezTo>
                          <a:pt x="14301" y="99"/>
                          <a:pt x="15921" y="1814"/>
                          <a:pt x="16016" y="3814"/>
                        </a:cubicBezTo>
                        <a:lnTo>
                          <a:pt x="24207" y="143736"/>
                        </a:lnTo>
                        <a:cubicBezTo>
                          <a:pt x="24303" y="146022"/>
                          <a:pt x="22588" y="147927"/>
                          <a:pt x="20302" y="148022"/>
                        </a:cubicBezTo>
                        <a:cubicBezTo>
                          <a:pt x="18016" y="148118"/>
                          <a:pt x="16016" y="146403"/>
                          <a:pt x="15921" y="144212"/>
                        </a:cubicBezTo>
                        <a:lnTo>
                          <a:pt x="12015" y="77728"/>
                        </a:lnTo>
                        <a:lnTo>
                          <a:pt x="8301" y="145069"/>
                        </a:ln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45" name="图形 214">
                <a:extLst>
                  <a:ext uri="{FF2B5EF4-FFF2-40B4-BE49-F238E27FC236}">
                    <a16:creationId xmlns:a16="http://schemas.microsoft.com/office/drawing/2014/main" id="{FF31DA9E-E8E8-6BB0-AB55-D509995E8613}"/>
                  </a:ext>
                </a:extLst>
              </p:cNvPr>
              <p:cNvGrpSpPr/>
              <p:nvPr/>
            </p:nvGrpSpPr>
            <p:grpSpPr>
              <a:xfrm>
                <a:off x="186785" y="1121949"/>
                <a:ext cx="157924" cy="135635"/>
                <a:chOff x="186785" y="1121949"/>
                <a:chExt cx="157924" cy="135635"/>
              </a:xfrm>
            </p:grpSpPr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789AFEC9-A006-AA00-5F60-B39E5E8AEEAC}"/>
                    </a:ext>
                  </a:extLst>
                </p:cNvPr>
                <p:cNvSpPr/>
                <p:nvPr/>
              </p:nvSpPr>
              <p:spPr>
                <a:xfrm>
                  <a:off x="186785" y="1121949"/>
                  <a:ext cx="19335" cy="134683"/>
                </a:xfrm>
                <a:custGeom>
                  <a:avLst/>
                  <a:gdLst>
                    <a:gd name="connsiteX0" fmla="*/ 19336 w 19335"/>
                    <a:gd name="connsiteY0" fmla="*/ 134683 h 134683"/>
                    <a:gd name="connsiteX1" fmla="*/ 19336 w 19335"/>
                    <a:gd name="connsiteY1" fmla="*/ 0 h 134683"/>
                    <a:gd name="connsiteX2" fmla="*/ 0 w 19335"/>
                    <a:gd name="connsiteY2" fmla="*/ 0 h 134683"/>
                    <a:gd name="connsiteX3" fmla="*/ 0 w 19335"/>
                    <a:gd name="connsiteY3" fmla="*/ 112776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35" h="134683">
                      <a:moveTo>
                        <a:pt x="19336" y="134683"/>
                      </a:moveTo>
                      <a:lnTo>
                        <a:pt x="19336" y="0"/>
                      </a:lnTo>
                      <a:lnTo>
                        <a:pt x="0" y="0"/>
                      </a:lnTo>
                      <a:lnTo>
                        <a:pt x="0" y="112776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65342B72-4035-3B02-5774-D63D2E85F074}"/>
                    </a:ext>
                  </a:extLst>
                </p:cNvPr>
                <p:cNvSpPr/>
                <p:nvPr/>
              </p:nvSpPr>
              <p:spPr>
                <a:xfrm>
                  <a:off x="204978" y="1121949"/>
                  <a:ext cx="21335" cy="135635"/>
                </a:xfrm>
                <a:custGeom>
                  <a:avLst/>
                  <a:gdLst>
                    <a:gd name="connsiteX0" fmla="*/ 0 w 21335"/>
                    <a:gd name="connsiteY0" fmla="*/ 0 h 135635"/>
                    <a:gd name="connsiteX1" fmla="*/ 0 w 21335"/>
                    <a:gd name="connsiteY1" fmla="*/ 135255 h 135635"/>
                    <a:gd name="connsiteX2" fmla="*/ 381 w 21335"/>
                    <a:gd name="connsiteY2" fmla="*/ 135636 h 135635"/>
                    <a:gd name="connsiteX3" fmla="*/ 21336 w 21335"/>
                    <a:gd name="connsiteY3" fmla="*/ 111919 h 135635"/>
                    <a:gd name="connsiteX4" fmla="*/ 21336 w 21335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" h="135635">
                      <a:moveTo>
                        <a:pt x="0" y="0"/>
                      </a:moveTo>
                      <a:lnTo>
                        <a:pt x="0" y="135255"/>
                      </a:lnTo>
                      <a:lnTo>
                        <a:pt x="381" y="135636"/>
                      </a:lnTo>
                      <a:lnTo>
                        <a:pt x="21336" y="111919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4FBEF52-75A2-1679-12EC-BC3CF0F64B32}"/>
                    </a:ext>
                  </a:extLst>
                </p:cNvPr>
                <p:cNvSpPr/>
                <p:nvPr/>
              </p:nvSpPr>
              <p:spPr>
                <a:xfrm>
                  <a:off x="225742" y="1121949"/>
                  <a:ext cx="20097" cy="134683"/>
                </a:xfrm>
                <a:custGeom>
                  <a:avLst/>
                  <a:gdLst>
                    <a:gd name="connsiteX0" fmla="*/ 0 w 20097"/>
                    <a:gd name="connsiteY0" fmla="*/ 0 h 134683"/>
                    <a:gd name="connsiteX1" fmla="*/ 0 w 20097"/>
                    <a:gd name="connsiteY1" fmla="*/ 111823 h 134683"/>
                    <a:gd name="connsiteX2" fmla="*/ 20098 w 20097"/>
                    <a:gd name="connsiteY2" fmla="*/ 134683 h 134683"/>
                    <a:gd name="connsiteX3" fmla="*/ 20098 w 20097"/>
                    <a:gd name="connsiteY3" fmla="*/ 0 h 13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97" h="134683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20098" y="134683"/>
                      </a:lnTo>
                      <a:lnTo>
                        <a:pt x="20098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2D9E7DC2-97AA-3CCF-5E6D-2C240BAF2ACA}"/>
                    </a:ext>
                  </a:extLst>
                </p:cNvPr>
                <p:cNvSpPr/>
                <p:nvPr/>
              </p:nvSpPr>
              <p:spPr>
                <a:xfrm>
                  <a:off x="245268" y="1121949"/>
                  <a:ext cx="20193" cy="135350"/>
                </a:xfrm>
                <a:custGeom>
                  <a:avLst/>
                  <a:gdLst>
                    <a:gd name="connsiteX0" fmla="*/ 0 w 20193"/>
                    <a:gd name="connsiteY0" fmla="*/ 0 h 135350"/>
                    <a:gd name="connsiteX1" fmla="*/ 0 w 20193"/>
                    <a:gd name="connsiteY1" fmla="*/ 135350 h 135350"/>
                    <a:gd name="connsiteX2" fmla="*/ 20193 w 20193"/>
                    <a:gd name="connsiteY2" fmla="*/ 112490 h 135350"/>
                    <a:gd name="connsiteX3" fmla="*/ 20193 w 20193"/>
                    <a:gd name="connsiteY3" fmla="*/ 0 h 13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5350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0193" y="11249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E2A5910F-37D8-17CA-1934-DCAC65E0B594}"/>
                    </a:ext>
                  </a:extLst>
                </p:cNvPr>
                <p:cNvSpPr/>
                <p:nvPr/>
              </p:nvSpPr>
              <p:spPr>
                <a:xfrm>
                  <a:off x="264890" y="1121949"/>
                  <a:ext cx="20193" cy="134111"/>
                </a:xfrm>
                <a:custGeom>
                  <a:avLst/>
                  <a:gdLst>
                    <a:gd name="connsiteX0" fmla="*/ 0 w 20193"/>
                    <a:gd name="connsiteY0" fmla="*/ 0 h 134111"/>
                    <a:gd name="connsiteX1" fmla="*/ 0 w 20193"/>
                    <a:gd name="connsiteY1" fmla="*/ 111252 h 134111"/>
                    <a:gd name="connsiteX2" fmla="*/ 20193 w 20193"/>
                    <a:gd name="connsiteY2" fmla="*/ 134112 h 134111"/>
                    <a:gd name="connsiteX3" fmla="*/ 20193 w 20193"/>
                    <a:gd name="connsiteY3" fmla="*/ 0 h 134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93" h="134111">
                      <a:moveTo>
                        <a:pt x="0" y="0"/>
                      </a:moveTo>
                      <a:lnTo>
                        <a:pt x="0" y="111252"/>
                      </a:lnTo>
                      <a:lnTo>
                        <a:pt x="20193" y="13411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E68BF436-D317-202E-B1D1-C51FCB41181C}"/>
                    </a:ext>
                  </a:extLst>
                </p:cNvPr>
                <p:cNvSpPr/>
                <p:nvPr/>
              </p:nvSpPr>
              <p:spPr>
                <a:xfrm>
                  <a:off x="284511" y="1121949"/>
                  <a:ext cx="20192" cy="135635"/>
                </a:xfrm>
                <a:custGeom>
                  <a:avLst/>
                  <a:gdLst>
                    <a:gd name="connsiteX0" fmla="*/ 0 w 20192"/>
                    <a:gd name="connsiteY0" fmla="*/ 0 h 135635"/>
                    <a:gd name="connsiteX1" fmla="*/ 0 w 20192"/>
                    <a:gd name="connsiteY1" fmla="*/ 135350 h 135635"/>
                    <a:gd name="connsiteX2" fmla="*/ 286 w 20192"/>
                    <a:gd name="connsiteY2" fmla="*/ 135636 h 135635"/>
                    <a:gd name="connsiteX3" fmla="*/ 20193 w 20192"/>
                    <a:gd name="connsiteY3" fmla="*/ 113062 h 135635"/>
                    <a:gd name="connsiteX4" fmla="*/ 20193 w 20192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5635">
                      <a:moveTo>
                        <a:pt x="0" y="0"/>
                      </a:moveTo>
                      <a:lnTo>
                        <a:pt x="0" y="135350"/>
                      </a:lnTo>
                      <a:lnTo>
                        <a:pt x="286" y="135636"/>
                      </a:lnTo>
                      <a:lnTo>
                        <a:pt x="20193" y="113062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34F11178-288E-BFAF-4784-B79EA3485E65}"/>
                    </a:ext>
                  </a:extLst>
                </p:cNvPr>
                <p:cNvSpPr/>
                <p:nvPr/>
              </p:nvSpPr>
              <p:spPr>
                <a:xfrm>
                  <a:off x="304133" y="1121949"/>
                  <a:ext cx="20192" cy="133540"/>
                </a:xfrm>
                <a:custGeom>
                  <a:avLst/>
                  <a:gdLst>
                    <a:gd name="connsiteX0" fmla="*/ 0 w 20192"/>
                    <a:gd name="connsiteY0" fmla="*/ 0 h 133540"/>
                    <a:gd name="connsiteX1" fmla="*/ 0 w 20192"/>
                    <a:gd name="connsiteY1" fmla="*/ 111823 h 133540"/>
                    <a:gd name="connsiteX2" fmla="*/ 476 w 20192"/>
                    <a:gd name="connsiteY2" fmla="*/ 111252 h 133540"/>
                    <a:gd name="connsiteX3" fmla="*/ 20193 w 20192"/>
                    <a:gd name="connsiteY3" fmla="*/ 133540 h 133540"/>
                    <a:gd name="connsiteX4" fmla="*/ 20193 w 20192"/>
                    <a:gd name="connsiteY4" fmla="*/ 0 h 13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2" h="133540">
                      <a:moveTo>
                        <a:pt x="0" y="0"/>
                      </a:moveTo>
                      <a:lnTo>
                        <a:pt x="0" y="111823"/>
                      </a:lnTo>
                      <a:lnTo>
                        <a:pt x="476" y="111252"/>
                      </a:lnTo>
                      <a:lnTo>
                        <a:pt x="20193" y="133540"/>
                      </a:lnTo>
                      <a:lnTo>
                        <a:pt x="20193" y="0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3EAA0A43-680D-CAB7-A159-A4EACBE69253}"/>
                    </a:ext>
                  </a:extLst>
                </p:cNvPr>
                <p:cNvSpPr/>
                <p:nvPr/>
              </p:nvSpPr>
              <p:spPr>
                <a:xfrm>
                  <a:off x="323754" y="1121949"/>
                  <a:ext cx="20954" cy="135635"/>
                </a:xfrm>
                <a:custGeom>
                  <a:avLst/>
                  <a:gdLst>
                    <a:gd name="connsiteX0" fmla="*/ 0 w 20954"/>
                    <a:gd name="connsiteY0" fmla="*/ 0 h 135635"/>
                    <a:gd name="connsiteX1" fmla="*/ 0 w 20954"/>
                    <a:gd name="connsiteY1" fmla="*/ 134779 h 135635"/>
                    <a:gd name="connsiteX2" fmla="*/ 762 w 20954"/>
                    <a:gd name="connsiteY2" fmla="*/ 135636 h 135635"/>
                    <a:gd name="connsiteX3" fmla="*/ 20955 w 20954"/>
                    <a:gd name="connsiteY3" fmla="*/ 112776 h 135635"/>
                    <a:gd name="connsiteX4" fmla="*/ 20955 w 20954"/>
                    <a:gd name="connsiteY4" fmla="*/ 0 h 1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4" h="135635">
                      <a:moveTo>
                        <a:pt x="0" y="0"/>
                      </a:moveTo>
                      <a:lnTo>
                        <a:pt x="0" y="134779"/>
                      </a:lnTo>
                      <a:lnTo>
                        <a:pt x="762" y="135636"/>
                      </a:lnTo>
                      <a:lnTo>
                        <a:pt x="20955" y="112776"/>
                      </a:lnTo>
                      <a:lnTo>
                        <a:pt x="20955" y="0"/>
                      </a:lnTo>
                      <a:close/>
                    </a:path>
                  </a:pathLst>
                </a:custGeom>
                <a:solidFill>
                  <a:srgbClr val="ECBF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20D6624E-C1C7-1B4C-E73B-98FB474A6F2F}"/>
                  </a:ext>
                </a:extLst>
              </p:cNvPr>
              <p:cNvSpPr/>
              <p:nvPr/>
            </p:nvSpPr>
            <p:spPr>
              <a:xfrm>
                <a:off x="172878" y="1085564"/>
                <a:ext cx="185737" cy="41910"/>
              </a:xfrm>
              <a:custGeom>
                <a:avLst/>
                <a:gdLst>
                  <a:gd name="connsiteX0" fmla="*/ 0 w 185737"/>
                  <a:gd name="connsiteY0" fmla="*/ 0 h 41910"/>
                  <a:gd name="connsiteX1" fmla="*/ 185738 w 185737"/>
                  <a:gd name="connsiteY1" fmla="*/ 0 h 41910"/>
                  <a:gd name="connsiteX2" fmla="*/ 185738 w 185737"/>
                  <a:gd name="connsiteY2" fmla="*/ 20955 h 41910"/>
                  <a:gd name="connsiteX3" fmla="*/ 164783 w 185737"/>
                  <a:gd name="connsiteY3" fmla="*/ 41910 h 41910"/>
                  <a:gd name="connsiteX4" fmla="*/ 20955 w 185737"/>
                  <a:gd name="connsiteY4" fmla="*/ 41910 h 41910"/>
                  <a:gd name="connsiteX5" fmla="*/ 0 w 185737"/>
                  <a:gd name="connsiteY5" fmla="*/ 20955 h 41910"/>
                  <a:gd name="connsiteX6" fmla="*/ 0 w 185737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7" h="41910">
                    <a:moveTo>
                      <a:pt x="0" y="0"/>
                    </a:moveTo>
                    <a:lnTo>
                      <a:pt x="185738" y="0"/>
                    </a:lnTo>
                    <a:lnTo>
                      <a:pt x="185738" y="20955"/>
                    </a:lnTo>
                    <a:cubicBezTo>
                      <a:pt x="185738" y="32480"/>
                      <a:pt x="176308" y="41910"/>
                      <a:pt x="164783" y="41910"/>
                    </a:cubicBezTo>
                    <a:lnTo>
                      <a:pt x="20955" y="41910"/>
                    </a:lnTo>
                    <a:cubicBezTo>
                      <a:pt x="9430" y="41910"/>
                      <a:pt x="0" y="32480"/>
                      <a:pt x="0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28615B5-006A-5736-88A3-BD9A26AB8C94}"/>
                  </a:ext>
                </a:extLst>
              </p:cNvPr>
              <p:cNvSpPr/>
              <p:nvPr/>
            </p:nvSpPr>
            <p:spPr>
              <a:xfrm>
                <a:off x="64770" y="800671"/>
                <a:ext cx="402050" cy="296037"/>
              </a:xfrm>
              <a:custGeom>
                <a:avLst/>
                <a:gdLst>
                  <a:gd name="connsiteX0" fmla="*/ 148019 w 402050"/>
                  <a:gd name="connsiteY0" fmla="*/ 0 h 296037"/>
                  <a:gd name="connsiteX1" fmla="*/ 254032 w 402050"/>
                  <a:gd name="connsiteY1" fmla="*/ 0 h 296037"/>
                  <a:gd name="connsiteX2" fmla="*/ 402050 w 402050"/>
                  <a:gd name="connsiteY2" fmla="*/ 148019 h 296037"/>
                  <a:gd name="connsiteX3" fmla="*/ 402050 w 402050"/>
                  <a:gd name="connsiteY3" fmla="*/ 148019 h 296037"/>
                  <a:gd name="connsiteX4" fmla="*/ 254032 w 402050"/>
                  <a:gd name="connsiteY4" fmla="*/ 296037 h 296037"/>
                  <a:gd name="connsiteX5" fmla="*/ 148019 w 402050"/>
                  <a:gd name="connsiteY5" fmla="*/ 296037 h 296037"/>
                  <a:gd name="connsiteX6" fmla="*/ 0 w 402050"/>
                  <a:gd name="connsiteY6" fmla="*/ 148019 h 296037"/>
                  <a:gd name="connsiteX7" fmla="*/ 0 w 402050"/>
                  <a:gd name="connsiteY7" fmla="*/ 148019 h 296037"/>
                  <a:gd name="connsiteX8" fmla="*/ 148019 w 402050"/>
                  <a:gd name="connsiteY8" fmla="*/ 0 h 29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2050" h="296037">
                    <a:moveTo>
                      <a:pt x="148019" y="0"/>
                    </a:moveTo>
                    <a:lnTo>
                      <a:pt x="254032" y="0"/>
                    </a:lnTo>
                    <a:cubicBezTo>
                      <a:pt x="335375" y="0"/>
                      <a:pt x="402050" y="66580"/>
                      <a:pt x="402050" y="148019"/>
                    </a:cubicBezTo>
                    <a:lnTo>
                      <a:pt x="402050" y="148019"/>
                    </a:lnTo>
                    <a:cubicBezTo>
                      <a:pt x="402050" y="229362"/>
                      <a:pt x="335471" y="296037"/>
                      <a:pt x="254032" y="296037"/>
                    </a:cubicBezTo>
                    <a:lnTo>
                      <a:pt x="148019" y="296037"/>
                    </a:lnTo>
                    <a:cubicBezTo>
                      <a:pt x="66675" y="296037"/>
                      <a:pt x="0" y="229457"/>
                      <a:pt x="0" y="148019"/>
                    </a:cubicBezTo>
                    <a:lnTo>
                      <a:pt x="0" y="148019"/>
                    </a:lnTo>
                    <a:cubicBezTo>
                      <a:pt x="0" y="66580"/>
                      <a:pt x="66580" y="0"/>
                      <a:pt x="1480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48" name="图形 214">
                <a:extLst>
                  <a:ext uri="{FF2B5EF4-FFF2-40B4-BE49-F238E27FC236}">
                    <a16:creationId xmlns:a16="http://schemas.microsoft.com/office/drawing/2014/main" id="{EC74911E-B915-466D-9D7C-01D1B5B48E33}"/>
                  </a:ext>
                </a:extLst>
              </p:cNvPr>
              <p:cNvGrpSpPr/>
              <p:nvPr/>
            </p:nvGrpSpPr>
            <p:grpSpPr>
              <a:xfrm>
                <a:off x="60769" y="820388"/>
                <a:ext cx="410051" cy="257460"/>
                <a:chOff x="60769" y="820388"/>
                <a:chExt cx="410051" cy="257460"/>
              </a:xfrm>
              <a:solidFill>
                <a:srgbClr val="A52414"/>
              </a:solidFill>
            </p:grpSpPr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3F66B486-5B3C-A21F-8DCF-E213E38C4A2E}"/>
                    </a:ext>
                  </a:extLst>
                </p:cNvPr>
                <p:cNvSpPr/>
                <p:nvPr/>
              </p:nvSpPr>
              <p:spPr>
                <a:xfrm>
                  <a:off x="125920" y="820388"/>
                  <a:ext cx="279654" cy="10096"/>
                </a:xfrm>
                <a:custGeom>
                  <a:avLst/>
                  <a:gdLst>
                    <a:gd name="connsiteX0" fmla="*/ 5048 w 279654"/>
                    <a:gd name="connsiteY0" fmla="*/ 10097 h 10096"/>
                    <a:gd name="connsiteX1" fmla="*/ 0 w 279654"/>
                    <a:gd name="connsiteY1" fmla="*/ 5048 h 10096"/>
                    <a:gd name="connsiteX2" fmla="*/ 5048 w 279654"/>
                    <a:gd name="connsiteY2" fmla="*/ 0 h 10096"/>
                    <a:gd name="connsiteX3" fmla="*/ 274606 w 279654"/>
                    <a:gd name="connsiteY3" fmla="*/ 0 h 10096"/>
                    <a:gd name="connsiteX4" fmla="*/ 279654 w 279654"/>
                    <a:gd name="connsiteY4" fmla="*/ 5048 h 10096"/>
                    <a:gd name="connsiteX5" fmla="*/ 274606 w 279654"/>
                    <a:gd name="connsiteY5" fmla="*/ 10097 h 10096"/>
                    <a:gd name="connsiteX6" fmla="*/ 5048 w 279654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54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4606" y="0"/>
                      </a:lnTo>
                      <a:cubicBezTo>
                        <a:pt x="277368" y="0"/>
                        <a:pt x="279654" y="2286"/>
                        <a:pt x="279654" y="5048"/>
                      </a:cubicBezTo>
                      <a:cubicBezTo>
                        <a:pt x="279654" y="7810"/>
                        <a:pt x="277368" y="10097"/>
                        <a:pt x="274606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CB189938-6CDE-AC44-F76C-E1E624BF30AC}"/>
                    </a:ext>
                  </a:extLst>
                </p:cNvPr>
                <p:cNvSpPr/>
                <p:nvPr/>
              </p:nvSpPr>
              <p:spPr>
                <a:xfrm>
                  <a:off x="88772" y="855725"/>
                  <a:ext cx="353948" cy="10096"/>
                </a:xfrm>
                <a:custGeom>
                  <a:avLst/>
                  <a:gdLst>
                    <a:gd name="connsiteX0" fmla="*/ 5048 w 353948"/>
                    <a:gd name="connsiteY0" fmla="*/ 10097 h 10096"/>
                    <a:gd name="connsiteX1" fmla="*/ 0 w 353948"/>
                    <a:gd name="connsiteY1" fmla="*/ 5048 h 10096"/>
                    <a:gd name="connsiteX2" fmla="*/ 5048 w 353948"/>
                    <a:gd name="connsiteY2" fmla="*/ 0 h 10096"/>
                    <a:gd name="connsiteX3" fmla="*/ 348901 w 353948"/>
                    <a:gd name="connsiteY3" fmla="*/ 0 h 10096"/>
                    <a:gd name="connsiteX4" fmla="*/ 353949 w 353948"/>
                    <a:gd name="connsiteY4" fmla="*/ 5048 h 10096"/>
                    <a:gd name="connsiteX5" fmla="*/ 348901 w 353948"/>
                    <a:gd name="connsiteY5" fmla="*/ 10097 h 10096"/>
                    <a:gd name="connsiteX6" fmla="*/ 5048 w 353948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948" h="10096">
                      <a:moveTo>
                        <a:pt x="5048" y="10097"/>
                      </a:moveTo>
                      <a:cubicBezTo>
                        <a:pt x="2286" y="10097"/>
                        <a:pt x="0" y="7811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8901" y="0"/>
                      </a:lnTo>
                      <a:cubicBezTo>
                        <a:pt x="351663" y="0"/>
                        <a:pt x="353949" y="2286"/>
                        <a:pt x="353949" y="5048"/>
                      </a:cubicBezTo>
                      <a:cubicBezTo>
                        <a:pt x="353949" y="7811"/>
                        <a:pt x="351663" y="10097"/>
                        <a:pt x="348901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C65A95D6-991F-881B-2F4A-A3F661A6154C}"/>
                    </a:ext>
                  </a:extLst>
                </p:cNvPr>
                <p:cNvSpPr/>
                <p:nvPr/>
              </p:nvSpPr>
              <p:spPr>
                <a:xfrm>
                  <a:off x="69437" y="891063"/>
                  <a:ext cx="392715" cy="10096"/>
                </a:xfrm>
                <a:custGeom>
                  <a:avLst/>
                  <a:gdLst>
                    <a:gd name="connsiteX0" fmla="*/ 5048 w 392715"/>
                    <a:gd name="connsiteY0" fmla="*/ 10096 h 10096"/>
                    <a:gd name="connsiteX1" fmla="*/ 0 w 392715"/>
                    <a:gd name="connsiteY1" fmla="*/ 5048 h 10096"/>
                    <a:gd name="connsiteX2" fmla="*/ 5048 w 392715"/>
                    <a:gd name="connsiteY2" fmla="*/ 0 h 10096"/>
                    <a:gd name="connsiteX3" fmla="*/ 387668 w 392715"/>
                    <a:gd name="connsiteY3" fmla="*/ 0 h 10096"/>
                    <a:gd name="connsiteX4" fmla="*/ 392716 w 392715"/>
                    <a:gd name="connsiteY4" fmla="*/ 5048 h 10096"/>
                    <a:gd name="connsiteX5" fmla="*/ 387668 w 392715"/>
                    <a:gd name="connsiteY5" fmla="*/ 10096 h 10096"/>
                    <a:gd name="connsiteX6" fmla="*/ 5048 w 39271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71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7668" y="0"/>
                      </a:lnTo>
                      <a:cubicBezTo>
                        <a:pt x="390430" y="0"/>
                        <a:pt x="392716" y="2286"/>
                        <a:pt x="392716" y="5048"/>
                      </a:cubicBezTo>
                      <a:cubicBezTo>
                        <a:pt x="392716" y="7810"/>
                        <a:pt x="390430" y="10096"/>
                        <a:pt x="387668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AB41100F-6FC9-F9A3-E37E-2EEBF95EAE92}"/>
                    </a:ext>
                  </a:extLst>
                </p:cNvPr>
                <p:cNvSpPr/>
                <p:nvPr/>
              </p:nvSpPr>
              <p:spPr>
                <a:xfrm>
                  <a:off x="60769" y="926401"/>
                  <a:ext cx="410051" cy="10096"/>
                </a:xfrm>
                <a:custGeom>
                  <a:avLst/>
                  <a:gdLst>
                    <a:gd name="connsiteX0" fmla="*/ 5048 w 410051"/>
                    <a:gd name="connsiteY0" fmla="*/ 10096 h 10096"/>
                    <a:gd name="connsiteX1" fmla="*/ 0 w 410051"/>
                    <a:gd name="connsiteY1" fmla="*/ 5048 h 10096"/>
                    <a:gd name="connsiteX2" fmla="*/ 5048 w 410051"/>
                    <a:gd name="connsiteY2" fmla="*/ 0 h 10096"/>
                    <a:gd name="connsiteX3" fmla="*/ 405003 w 410051"/>
                    <a:gd name="connsiteY3" fmla="*/ 0 h 10096"/>
                    <a:gd name="connsiteX4" fmla="*/ 410051 w 410051"/>
                    <a:gd name="connsiteY4" fmla="*/ 5048 h 10096"/>
                    <a:gd name="connsiteX5" fmla="*/ 405003 w 410051"/>
                    <a:gd name="connsiteY5" fmla="*/ 10096 h 10096"/>
                    <a:gd name="connsiteX6" fmla="*/ 5048 w 410051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051" h="10096">
                      <a:moveTo>
                        <a:pt x="5048" y="10096"/>
                      </a:moveTo>
                      <a:cubicBezTo>
                        <a:pt x="2286" y="10096"/>
                        <a:pt x="0" y="7906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5003" y="0"/>
                      </a:lnTo>
                      <a:cubicBezTo>
                        <a:pt x="407765" y="0"/>
                        <a:pt x="410051" y="2286"/>
                        <a:pt x="410051" y="5048"/>
                      </a:cubicBezTo>
                      <a:cubicBezTo>
                        <a:pt x="410051" y="7810"/>
                        <a:pt x="407765" y="10096"/>
                        <a:pt x="405003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F19A396A-C55B-7E0A-ED00-16A3ACB33B54}"/>
                    </a:ext>
                  </a:extLst>
                </p:cNvPr>
                <p:cNvSpPr/>
                <p:nvPr/>
              </p:nvSpPr>
              <p:spPr>
                <a:xfrm>
                  <a:off x="60864" y="961739"/>
                  <a:ext cx="409765" cy="10096"/>
                </a:xfrm>
                <a:custGeom>
                  <a:avLst/>
                  <a:gdLst>
                    <a:gd name="connsiteX0" fmla="*/ 5048 w 409765"/>
                    <a:gd name="connsiteY0" fmla="*/ 10096 h 10096"/>
                    <a:gd name="connsiteX1" fmla="*/ 0 w 409765"/>
                    <a:gd name="connsiteY1" fmla="*/ 5048 h 10096"/>
                    <a:gd name="connsiteX2" fmla="*/ 5048 w 409765"/>
                    <a:gd name="connsiteY2" fmla="*/ 0 h 10096"/>
                    <a:gd name="connsiteX3" fmla="*/ 404717 w 409765"/>
                    <a:gd name="connsiteY3" fmla="*/ 0 h 10096"/>
                    <a:gd name="connsiteX4" fmla="*/ 409766 w 409765"/>
                    <a:gd name="connsiteY4" fmla="*/ 5048 h 10096"/>
                    <a:gd name="connsiteX5" fmla="*/ 404717 w 409765"/>
                    <a:gd name="connsiteY5" fmla="*/ 10096 h 10096"/>
                    <a:gd name="connsiteX6" fmla="*/ 5048 w 409765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9765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404717" y="0"/>
                      </a:lnTo>
                      <a:cubicBezTo>
                        <a:pt x="407479" y="0"/>
                        <a:pt x="409766" y="2286"/>
                        <a:pt x="409766" y="5048"/>
                      </a:cubicBezTo>
                      <a:cubicBezTo>
                        <a:pt x="409766" y="7810"/>
                        <a:pt x="407479" y="10096"/>
                        <a:pt x="404717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90B4002F-F68E-FF69-1BB1-EF0E15AE5E29}"/>
                    </a:ext>
                  </a:extLst>
                </p:cNvPr>
                <p:cNvSpPr/>
                <p:nvPr/>
              </p:nvSpPr>
              <p:spPr>
                <a:xfrm>
                  <a:off x="69818" y="997077"/>
                  <a:ext cx="391858" cy="10096"/>
                </a:xfrm>
                <a:custGeom>
                  <a:avLst/>
                  <a:gdLst>
                    <a:gd name="connsiteX0" fmla="*/ 5048 w 391858"/>
                    <a:gd name="connsiteY0" fmla="*/ 10096 h 10096"/>
                    <a:gd name="connsiteX1" fmla="*/ 0 w 391858"/>
                    <a:gd name="connsiteY1" fmla="*/ 5048 h 10096"/>
                    <a:gd name="connsiteX2" fmla="*/ 5048 w 391858"/>
                    <a:gd name="connsiteY2" fmla="*/ 0 h 10096"/>
                    <a:gd name="connsiteX3" fmla="*/ 386810 w 391858"/>
                    <a:gd name="connsiteY3" fmla="*/ 0 h 10096"/>
                    <a:gd name="connsiteX4" fmla="*/ 391859 w 391858"/>
                    <a:gd name="connsiteY4" fmla="*/ 5048 h 10096"/>
                    <a:gd name="connsiteX5" fmla="*/ 386810 w 391858"/>
                    <a:gd name="connsiteY5" fmla="*/ 10096 h 10096"/>
                    <a:gd name="connsiteX6" fmla="*/ 5048 w 391858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858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86810" y="0"/>
                      </a:lnTo>
                      <a:cubicBezTo>
                        <a:pt x="389573" y="0"/>
                        <a:pt x="391859" y="2286"/>
                        <a:pt x="391859" y="5048"/>
                      </a:cubicBezTo>
                      <a:cubicBezTo>
                        <a:pt x="391859" y="7810"/>
                        <a:pt x="389573" y="10096"/>
                        <a:pt x="386810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8A4613DC-B884-CDD9-BA8C-35F981EF320B}"/>
                    </a:ext>
                  </a:extLst>
                </p:cNvPr>
                <p:cNvSpPr/>
                <p:nvPr/>
              </p:nvSpPr>
              <p:spPr>
                <a:xfrm>
                  <a:off x="89630" y="1032414"/>
                  <a:ext cx="352329" cy="10096"/>
                </a:xfrm>
                <a:custGeom>
                  <a:avLst/>
                  <a:gdLst>
                    <a:gd name="connsiteX0" fmla="*/ 5048 w 352329"/>
                    <a:gd name="connsiteY0" fmla="*/ 10096 h 10096"/>
                    <a:gd name="connsiteX1" fmla="*/ 0 w 352329"/>
                    <a:gd name="connsiteY1" fmla="*/ 5048 h 10096"/>
                    <a:gd name="connsiteX2" fmla="*/ 5048 w 352329"/>
                    <a:gd name="connsiteY2" fmla="*/ 0 h 10096"/>
                    <a:gd name="connsiteX3" fmla="*/ 347282 w 352329"/>
                    <a:gd name="connsiteY3" fmla="*/ 0 h 10096"/>
                    <a:gd name="connsiteX4" fmla="*/ 352330 w 352329"/>
                    <a:gd name="connsiteY4" fmla="*/ 5048 h 10096"/>
                    <a:gd name="connsiteX5" fmla="*/ 347282 w 352329"/>
                    <a:gd name="connsiteY5" fmla="*/ 10096 h 10096"/>
                    <a:gd name="connsiteX6" fmla="*/ 5048 w 352329"/>
                    <a:gd name="connsiteY6" fmla="*/ 10096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329" h="10096">
                      <a:moveTo>
                        <a:pt x="5048" y="10096"/>
                      </a:moveTo>
                      <a:cubicBezTo>
                        <a:pt x="2286" y="10096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347282" y="0"/>
                      </a:lnTo>
                      <a:cubicBezTo>
                        <a:pt x="350044" y="0"/>
                        <a:pt x="352330" y="2286"/>
                        <a:pt x="352330" y="5048"/>
                      </a:cubicBezTo>
                      <a:cubicBezTo>
                        <a:pt x="352330" y="7810"/>
                        <a:pt x="350044" y="10096"/>
                        <a:pt x="347282" y="10096"/>
                      </a:cubicBezTo>
                      <a:lnTo>
                        <a:pt x="5048" y="10096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8929BFDC-089A-1561-0DEF-205AF48BB14A}"/>
                    </a:ext>
                  </a:extLst>
                </p:cNvPr>
                <p:cNvSpPr/>
                <p:nvPr/>
              </p:nvSpPr>
              <p:spPr>
                <a:xfrm>
                  <a:off x="127539" y="1067752"/>
                  <a:ext cx="276415" cy="10096"/>
                </a:xfrm>
                <a:custGeom>
                  <a:avLst/>
                  <a:gdLst>
                    <a:gd name="connsiteX0" fmla="*/ 5048 w 276415"/>
                    <a:gd name="connsiteY0" fmla="*/ 10097 h 10096"/>
                    <a:gd name="connsiteX1" fmla="*/ 0 w 276415"/>
                    <a:gd name="connsiteY1" fmla="*/ 5048 h 10096"/>
                    <a:gd name="connsiteX2" fmla="*/ 5048 w 276415"/>
                    <a:gd name="connsiteY2" fmla="*/ 0 h 10096"/>
                    <a:gd name="connsiteX3" fmla="*/ 271367 w 276415"/>
                    <a:gd name="connsiteY3" fmla="*/ 0 h 10096"/>
                    <a:gd name="connsiteX4" fmla="*/ 276416 w 276415"/>
                    <a:gd name="connsiteY4" fmla="*/ 5048 h 10096"/>
                    <a:gd name="connsiteX5" fmla="*/ 271367 w 276415"/>
                    <a:gd name="connsiteY5" fmla="*/ 10097 h 10096"/>
                    <a:gd name="connsiteX6" fmla="*/ 5048 w 276415"/>
                    <a:gd name="connsiteY6" fmla="*/ 10097 h 1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415" h="10096">
                      <a:moveTo>
                        <a:pt x="5048" y="10097"/>
                      </a:moveTo>
                      <a:cubicBezTo>
                        <a:pt x="2286" y="10097"/>
                        <a:pt x="0" y="7810"/>
                        <a:pt x="0" y="5048"/>
                      </a:cubicBezTo>
                      <a:cubicBezTo>
                        <a:pt x="0" y="2286"/>
                        <a:pt x="2286" y="0"/>
                        <a:pt x="5048" y="0"/>
                      </a:cubicBezTo>
                      <a:lnTo>
                        <a:pt x="271367" y="0"/>
                      </a:lnTo>
                      <a:cubicBezTo>
                        <a:pt x="274129" y="0"/>
                        <a:pt x="276416" y="2286"/>
                        <a:pt x="276416" y="5048"/>
                      </a:cubicBezTo>
                      <a:cubicBezTo>
                        <a:pt x="276416" y="7810"/>
                        <a:pt x="274129" y="10097"/>
                        <a:pt x="271367" y="10097"/>
                      </a:cubicBezTo>
                      <a:lnTo>
                        <a:pt x="5048" y="10097"/>
                      </a:lnTo>
                      <a:close/>
                    </a:path>
                  </a:pathLst>
                </a:custGeom>
                <a:solidFill>
                  <a:srgbClr val="A52414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D1B6AE5-D5B0-3D84-5999-52428EDC58AE}"/>
                  </a:ext>
                </a:extLst>
              </p:cNvPr>
              <p:cNvSpPr/>
              <p:nvPr/>
            </p:nvSpPr>
            <p:spPr>
              <a:xfrm>
                <a:off x="178212" y="763333"/>
                <a:ext cx="175069" cy="41910"/>
              </a:xfrm>
              <a:custGeom>
                <a:avLst/>
                <a:gdLst>
                  <a:gd name="connsiteX0" fmla="*/ 21050 w 175069"/>
                  <a:gd name="connsiteY0" fmla="*/ 0 h 41910"/>
                  <a:gd name="connsiteX1" fmla="*/ 154115 w 175069"/>
                  <a:gd name="connsiteY1" fmla="*/ 0 h 41910"/>
                  <a:gd name="connsiteX2" fmla="*/ 175070 w 175069"/>
                  <a:gd name="connsiteY2" fmla="*/ 20955 h 41910"/>
                  <a:gd name="connsiteX3" fmla="*/ 175070 w 175069"/>
                  <a:gd name="connsiteY3" fmla="*/ 41910 h 41910"/>
                  <a:gd name="connsiteX4" fmla="*/ 0 w 175069"/>
                  <a:gd name="connsiteY4" fmla="*/ 41910 h 41910"/>
                  <a:gd name="connsiteX5" fmla="*/ 0 w 175069"/>
                  <a:gd name="connsiteY5" fmla="*/ 20955 h 41910"/>
                  <a:gd name="connsiteX6" fmla="*/ 21050 w 175069"/>
                  <a:gd name="connsiteY6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069" h="41910">
                    <a:moveTo>
                      <a:pt x="21050" y="0"/>
                    </a:moveTo>
                    <a:lnTo>
                      <a:pt x="154115" y="0"/>
                    </a:lnTo>
                    <a:cubicBezTo>
                      <a:pt x="165640" y="0"/>
                      <a:pt x="175070" y="9430"/>
                      <a:pt x="175070" y="20955"/>
                    </a:cubicBezTo>
                    <a:lnTo>
                      <a:pt x="175070" y="41910"/>
                    </a:lnTo>
                    <a:lnTo>
                      <a:pt x="0" y="41910"/>
                    </a:lnTo>
                    <a:lnTo>
                      <a:pt x="0" y="20955"/>
                    </a:lnTo>
                    <a:cubicBezTo>
                      <a:pt x="0" y="9430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E6AF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6" name="图形 214">
              <a:extLst>
                <a:ext uri="{FF2B5EF4-FFF2-40B4-BE49-F238E27FC236}">
                  <a16:creationId xmlns:a16="http://schemas.microsoft.com/office/drawing/2014/main" id="{A6F0226B-D3EB-40EA-2F3C-5C897AF99190}"/>
                </a:ext>
              </a:extLst>
            </p:cNvPr>
            <p:cNvGrpSpPr/>
            <p:nvPr/>
          </p:nvGrpSpPr>
          <p:grpSpPr>
            <a:xfrm>
              <a:off x="3796754" y="1833608"/>
              <a:ext cx="1714118" cy="1600009"/>
              <a:chOff x="520827" y="701992"/>
              <a:chExt cx="1714118" cy="1600009"/>
            </a:xfrm>
            <a:solidFill>
              <a:srgbClr val="E6AF33"/>
            </a:solidFill>
          </p:grpSpPr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F58B1A0E-6907-EDC6-BEDD-650927FFFB6D}"/>
                  </a:ext>
                </a:extLst>
              </p:cNvPr>
              <p:cNvSpPr/>
              <p:nvPr/>
            </p:nvSpPr>
            <p:spPr>
              <a:xfrm>
                <a:off x="520827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289B3970-F5A8-C0BC-EA8E-3AA63B793C1F}"/>
                  </a:ext>
                </a:extLst>
              </p:cNvPr>
              <p:cNvSpPr/>
              <p:nvPr/>
            </p:nvSpPr>
            <p:spPr>
              <a:xfrm>
                <a:off x="2145506" y="701992"/>
                <a:ext cx="89439" cy="1600009"/>
              </a:xfrm>
              <a:custGeom>
                <a:avLst/>
                <a:gdLst>
                  <a:gd name="connsiteX0" fmla="*/ 0 w 89439"/>
                  <a:gd name="connsiteY0" fmla="*/ 0 h 1600009"/>
                  <a:gd name="connsiteX1" fmla="*/ 89440 w 89439"/>
                  <a:gd name="connsiteY1" fmla="*/ 0 h 1600009"/>
                  <a:gd name="connsiteX2" fmla="*/ 89440 w 89439"/>
                  <a:gd name="connsiteY2" fmla="*/ 1600009 h 1600009"/>
                  <a:gd name="connsiteX3" fmla="*/ 0 w 89439"/>
                  <a:gd name="connsiteY3" fmla="*/ 1600009 h 160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39" h="1600009">
                    <a:moveTo>
                      <a:pt x="0" y="0"/>
                    </a:moveTo>
                    <a:lnTo>
                      <a:pt x="89440" y="0"/>
                    </a:lnTo>
                    <a:lnTo>
                      <a:pt x="89440" y="1600009"/>
                    </a:lnTo>
                    <a:lnTo>
                      <a:pt x="0" y="1600009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972A9C0-D5E2-9F9C-F504-4844CD4AE123}"/>
                </a:ext>
              </a:extLst>
            </p:cNvPr>
            <p:cNvSpPr/>
            <p:nvPr/>
          </p:nvSpPr>
          <p:spPr>
            <a:xfrm>
              <a:off x="5453342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1 w 15430"/>
                <a:gd name="connsiteY1" fmla="*/ 0 h 1588008"/>
                <a:gd name="connsiteX2" fmla="*/ 15431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1" y="0"/>
                  </a:lnTo>
                  <a:lnTo>
                    <a:pt x="15431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C108E9C-80A6-F908-14B6-B10E4F16BF77}"/>
                </a:ext>
              </a:extLst>
            </p:cNvPr>
            <p:cNvSpPr/>
            <p:nvPr/>
          </p:nvSpPr>
          <p:spPr>
            <a:xfrm>
              <a:off x="3836187" y="1841323"/>
              <a:ext cx="15430" cy="1588008"/>
            </a:xfrm>
            <a:custGeom>
              <a:avLst/>
              <a:gdLst>
                <a:gd name="connsiteX0" fmla="*/ 0 w 15430"/>
                <a:gd name="connsiteY0" fmla="*/ 0 h 1588008"/>
                <a:gd name="connsiteX1" fmla="*/ 15430 w 15430"/>
                <a:gd name="connsiteY1" fmla="*/ 0 h 1588008"/>
                <a:gd name="connsiteX2" fmla="*/ 15430 w 15430"/>
                <a:gd name="connsiteY2" fmla="*/ 1588008 h 1588008"/>
                <a:gd name="connsiteX3" fmla="*/ 0 w 15430"/>
                <a:gd name="connsiteY3" fmla="*/ 1588008 h 158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" h="1588008">
                  <a:moveTo>
                    <a:pt x="0" y="0"/>
                  </a:moveTo>
                  <a:lnTo>
                    <a:pt x="15430" y="0"/>
                  </a:lnTo>
                  <a:lnTo>
                    <a:pt x="15430" y="1588008"/>
                  </a:lnTo>
                  <a:lnTo>
                    <a:pt x="0" y="1588008"/>
                  </a:lnTo>
                  <a:close/>
                </a:path>
              </a:pathLst>
            </a:custGeom>
            <a:solidFill>
              <a:srgbClr val="A52414"/>
            </a:soli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01EA1A6-9E99-CE2A-E648-2673F70B69D3}"/>
                </a:ext>
              </a:extLst>
            </p:cNvPr>
            <p:cNvSpPr/>
            <p:nvPr/>
          </p:nvSpPr>
          <p:spPr>
            <a:xfrm>
              <a:off x="3884765" y="1855134"/>
              <a:ext cx="1538192" cy="1561338"/>
            </a:xfrm>
            <a:custGeom>
              <a:avLst/>
              <a:gdLst>
                <a:gd name="connsiteX0" fmla="*/ 0 w 1538192"/>
                <a:gd name="connsiteY0" fmla="*/ 0 h 1561338"/>
                <a:gd name="connsiteX1" fmla="*/ 1538192 w 1538192"/>
                <a:gd name="connsiteY1" fmla="*/ 0 h 1561338"/>
                <a:gd name="connsiteX2" fmla="*/ 1538192 w 1538192"/>
                <a:gd name="connsiteY2" fmla="*/ 1561338 h 1561338"/>
                <a:gd name="connsiteX3" fmla="*/ 0 w 1538192"/>
                <a:gd name="connsiteY3" fmla="*/ 1561338 h 15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92" h="1561338">
                  <a:moveTo>
                    <a:pt x="0" y="0"/>
                  </a:moveTo>
                  <a:lnTo>
                    <a:pt x="1538192" y="0"/>
                  </a:lnTo>
                  <a:lnTo>
                    <a:pt x="1538192" y="1561338"/>
                  </a:lnTo>
                  <a:lnTo>
                    <a:pt x="0" y="1561338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50" name="图形 214">
              <a:extLst>
                <a:ext uri="{FF2B5EF4-FFF2-40B4-BE49-F238E27FC236}">
                  <a16:creationId xmlns:a16="http://schemas.microsoft.com/office/drawing/2014/main" id="{AEEB5588-6B48-FE7B-B7A9-B976FC41D2D7}"/>
                </a:ext>
              </a:extLst>
            </p:cNvPr>
            <p:cNvGrpSpPr/>
            <p:nvPr/>
          </p:nvGrpSpPr>
          <p:grpSpPr>
            <a:xfrm>
              <a:off x="3945473" y="1863516"/>
              <a:ext cx="1427416" cy="1570101"/>
              <a:chOff x="664178" y="717899"/>
              <a:chExt cx="1427416" cy="1570101"/>
            </a:xfrm>
            <a:solidFill>
              <a:srgbClr val="731602"/>
            </a:solidFill>
          </p:grpSpPr>
          <p:grpSp>
            <p:nvGrpSpPr>
              <p:cNvPr id="580" name="图形 214">
                <a:extLst>
                  <a:ext uri="{FF2B5EF4-FFF2-40B4-BE49-F238E27FC236}">
                    <a16:creationId xmlns:a16="http://schemas.microsoft.com/office/drawing/2014/main" id="{6E47A3E6-9EC3-4A5F-DA83-37AD6296A2E9}"/>
                  </a:ext>
                </a:extLst>
              </p:cNvPr>
              <p:cNvGrpSpPr/>
              <p:nvPr/>
            </p:nvGrpSpPr>
            <p:grpSpPr>
              <a:xfrm>
                <a:off x="664178" y="770572"/>
                <a:ext cx="1427416" cy="1467231"/>
                <a:chOff x="664178" y="770572"/>
                <a:chExt cx="1427416" cy="1467231"/>
              </a:xfrm>
              <a:solidFill>
                <a:srgbClr val="731602"/>
              </a:solidFill>
            </p:grpSpPr>
            <p:grpSp>
              <p:nvGrpSpPr>
                <p:cNvPr id="582" name="图形 214">
                  <a:extLst>
                    <a:ext uri="{FF2B5EF4-FFF2-40B4-BE49-F238E27FC236}">
                      <a16:creationId xmlns:a16="http://schemas.microsoft.com/office/drawing/2014/main" id="{777C6A27-45DF-56EA-D1BC-F4666B5DE0A7}"/>
                    </a:ext>
                  </a:extLst>
                </p:cNvPr>
                <p:cNvGrpSpPr/>
                <p:nvPr/>
              </p:nvGrpSpPr>
              <p:grpSpPr>
                <a:xfrm>
                  <a:off x="664178" y="770572"/>
                  <a:ext cx="668178" cy="1467231"/>
                  <a:chOff x="664178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613" name="任意多边形: 形状 612">
                    <a:extLst>
                      <a:ext uri="{FF2B5EF4-FFF2-40B4-BE49-F238E27FC236}">
                        <a16:creationId xmlns:a16="http://schemas.microsoft.com/office/drawing/2014/main" id="{0E458B31-3804-01A8-E166-EF2A4FECFB0C}"/>
                      </a:ext>
                    </a:extLst>
                  </p:cNvPr>
                  <p:cNvSpPr/>
                  <p:nvPr/>
                </p:nvSpPr>
                <p:spPr>
                  <a:xfrm>
                    <a:off x="664178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4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4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4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4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614" name="图形 214">
                    <a:extLst>
                      <a:ext uri="{FF2B5EF4-FFF2-40B4-BE49-F238E27FC236}">
                        <a16:creationId xmlns:a16="http://schemas.microsoft.com/office/drawing/2014/main" id="{AAF5CF5E-FAFA-9DB2-6C6B-4B86BE0564B2}"/>
                      </a:ext>
                    </a:extLst>
                  </p:cNvPr>
                  <p:cNvGrpSpPr/>
                  <p:nvPr/>
                </p:nvGrpSpPr>
                <p:grpSpPr>
                  <a:xfrm>
                    <a:off x="698944" y="1991105"/>
                    <a:ext cx="203644" cy="213074"/>
                    <a:chOff x="698944" y="1991105"/>
                    <a:chExt cx="203644" cy="213074"/>
                  </a:xfrm>
                  <a:solidFill>
                    <a:srgbClr val="731602"/>
                  </a:solidFill>
                </p:grpSpPr>
                <p:sp>
                  <p:nvSpPr>
                    <p:cNvPr id="636" name="任意多边形: 形状 635">
                      <a:extLst>
                        <a:ext uri="{FF2B5EF4-FFF2-40B4-BE49-F238E27FC236}">
                          <a16:creationId xmlns:a16="http://schemas.microsoft.com/office/drawing/2014/main" id="{164621C0-5CE7-F811-E1C7-BBDCE84D58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944" y="1991105"/>
                      <a:ext cx="203644" cy="213074"/>
                    </a:xfrm>
                    <a:custGeom>
                      <a:avLst/>
                      <a:gdLst>
                        <a:gd name="connsiteX0" fmla="*/ 198501 w 203644"/>
                        <a:gd name="connsiteY0" fmla="*/ 202406 h 213074"/>
                        <a:gd name="connsiteX1" fmla="*/ 203645 w 203644"/>
                        <a:gd name="connsiteY1" fmla="*/ 207740 h 213074"/>
                        <a:gd name="connsiteX2" fmla="*/ 198501 w 203644"/>
                        <a:gd name="connsiteY2" fmla="*/ 213074 h 213074"/>
                        <a:gd name="connsiteX3" fmla="*/ 95631 w 203644"/>
                        <a:gd name="connsiteY3" fmla="*/ 213074 h 213074"/>
                        <a:gd name="connsiteX4" fmla="*/ 90488 w 203644"/>
                        <a:gd name="connsiteY4" fmla="*/ 207740 h 213074"/>
                        <a:gd name="connsiteX5" fmla="*/ 90488 w 203644"/>
                        <a:gd name="connsiteY5" fmla="*/ 207264 h 213074"/>
                        <a:gd name="connsiteX6" fmla="*/ 90678 w 203644"/>
                        <a:gd name="connsiteY6" fmla="*/ 156210 h 213074"/>
                        <a:gd name="connsiteX7" fmla="*/ 60484 w 203644"/>
                        <a:gd name="connsiteY7" fmla="*/ 156210 h 213074"/>
                        <a:gd name="connsiteX8" fmla="*/ 55340 w 203644"/>
                        <a:gd name="connsiteY8" fmla="*/ 150876 h 213074"/>
                        <a:gd name="connsiteX9" fmla="*/ 55340 w 203644"/>
                        <a:gd name="connsiteY9" fmla="*/ 150400 h 213074"/>
                        <a:gd name="connsiteX10" fmla="*/ 55435 w 203644"/>
                        <a:gd name="connsiteY10" fmla="*/ 120015 h 213074"/>
                        <a:gd name="connsiteX11" fmla="*/ 5144 w 203644"/>
                        <a:gd name="connsiteY11" fmla="*/ 120015 h 213074"/>
                        <a:gd name="connsiteX12" fmla="*/ 0 w 203644"/>
                        <a:gd name="connsiteY12" fmla="*/ 114776 h 213074"/>
                        <a:gd name="connsiteX13" fmla="*/ 0 w 203644"/>
                        <a:gd name="connsiteY13" fmla="*/ 5239 h 213074"/>
                        <a:gd name="connsiteX14" fmla="*/ 5144 w 203644"/>
                        <a:gd name="connsiteY14" fmla="*/ 0 h 213074"/>
                        <a:gd name="connsiteX15" fmla="*/ 10287 w 203644"/>
                        <a:gd name="connsiteY15" fmla="*/ 5239 h 213074"/>
                        <a:gd name="connsiteX16" fmla="*/ 10287 w 203644"/>
                        <a:gd name="connsiteY16" fmla="*/ 109538 h 213074"/>
                        <a:gd name="connsiteX17" fmla="*/ 60674 w 203644"/>
                        <a:gd name="connsiteY17" fmla="*/ 109538 h 213074"/>
                        <a:gd name="connsiteX18" fmla="*/ 65818 w 203644"/>
                        <a:gd name="connsiteY18" fmla="*/ 114872 h 213074"/>
                        <a:gd name="connsiteX19" fmla="*/ 65723 w 203644"/>
                        <a:gd name="connsiteY19" fmla="*/ 145733 h 213074"/>
                        <a:gd name="connsiteX20" fmla="*/ 95917 w 203644"/>
                        <a:gd name="connsiteY20" fmla="*/ 145733 h 213074"/>
                        <a:gd name="connsiteX21" fmla="*/ 95917 w 203644"/>
                        <a:gd name="connsiteY21" fmla="*/ 145733 h 213074"/>
                        <a:gd name="connsiteX22" fmla="*/ 101060 w 203644"/>
                        <a:gd name="connsiteY22" fmla="*/ 150971 h 213074"/>
                        <a:gd name="connsiteX23" fmla="*/ 100870 w 203644"/>
                        <a:gd name="connsiteY23" fmla="*/ 202502 h 213074"/>
                        <a:gd name="connsiteX24" fmla="*/ 198501 w 203644"/>
                        <a:gd name="connsiteY24" fmla="*/ 202502 h 213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644" h="213074">
                          <a:moveTo>
                            <a:pt x="198501" y="202406"/>
                          </a:moveTo>
                          <a:cubicBezTo>
                            <a:pt x="201359" y="202406"/>
                            <a:pt x="203645" y="204788"/>
                            <a:pt x="203645" y="207740"/>
                          </a:cubicBezTo>
                          <a:cubicBezTo>
                            <a:pt x="203645" y="210693"/>
                            <a:pt x="201359" y="213074"/>
                            <a:pt x="198501" y="213074"/>
                          </a:cubicBezTo>
                          <a:lnTo>
                            <a:pt x="95631" y="213074"/>
                          </a:lnTo>
                          <a:cubicBezTo>
                            <a:pt x="92774" y="213074"/>
                            <a:pt x="90488" y="210693"/>
                            <a:pt x="90488" y="207740"/>
                          </a:cubicBezTo>
                          <a:lnTo>
                            <a:pt x="90488" y="207264"/>
                          </a:lnTo>
                          <a:lnTo>
                            <a:pt x="90678" y="156210"/>
                          </a:lnTo>
                          <a:lnTo>
                            <a:pt x="60484" y="156210"/>
                          </a:lnTo>
                          <a:cubicBezTo>
                            <a:pt x="57626" y="156210"/>
                            <a:pt x="55340" y="153829"/>
                            <a:pt x="55340" y="150876"/>
                          </a:cubicBezTo>
                          <a:lnTo>
                            <a:pt x="55340" y="150400"/>
                          </a:lnTo>
                          <a:lnTo>
                            <a:pt x="55435" y="120015"/>
                          </a:lnTo>
                          <a:lnTo>
                            <a:pt x="5144" y="120015"/>
                          </a:lnTo>
                          <a:cubicBezTo>
                            <a:pt x="2286" y="120015"/>
                            <a:pt x="0" y="117634"/>
                            <a:pt x="0" y="114776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cubicBezTo>
                            <a:pt x="8001" y="0"/>
                            <a:pt x="10287" y="2381"/>
                            <a:pt x="10287" y="5239"/>
                          </a:cubicBezTo>
                          <a:lnTo>
                            <a:pt x="10287" y="109538"/>
                          </a:lnTo>
                          <a:lnTo>
                            <a:pt x="60674" y="109538"/>
                          </a:lnTo>
                          <a:cubicBezTo>
                            <a:pt x="63532" y="109538"/>
                            <a:pt x="65818" y="111919"/>
                            <a:pt x="65818" y="114872"/>
                          </a:cubicBezTo>
                          <a:lnTo>
                            <a:pt x="65723" y="145733"/>
                          </a:lnTo>
                          <a:lnTo>
                            <a:pt x="95917" y="145733"/>
                          </a:lnTo>
                          <a:lnTo>
                            <a:pt x="95917" y="145733"/>
                          </a:lnTo>
                          <a:cubicBezTo>
                            <a:pt x="98774" y="145733"/>
                            <a:pt x="101060" y="148114"/>
                            <a:pt x="101060" y="150971"/>
                          </a:cubicBezTo>
                          <a:lnTo>
                            <a:pt x="100870" y="202502"/>
                          </a:lnTo>
                          <a:lnTo>
                            <a:pt x="198501" y="2025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7" name="任意多边形: 形状 636">
                      <a:extLst>
                        <a:ext uri="{FF2B5EF4-FFF2-40B4-BE49-F238E27FC236}">
                          <a16:creationId xmlns:a16="http://schemas.microsoft.com/office/drawing/2014/main" id="{5EBE18F9-842A-670B-B74E-D3668C2EA6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2138267"/>
                      <a:ext cx="46005" cy="47434"/>
                    </a:xfrm>
                    <a:custGeom>
                      <a:avLst/>
                      <a:gdLst>
                        <a:gd name="connsiteX0" fmla="*/ 10287 w 46005"/>
                        <a:gd name="connsiteY0" fmla="*/ 36862 h 47434"/>
                        <a:gd name="connsiteX1" fmla="*/ 35624 w 46005"/>
                        <a:gd name="connsiteY1" fmla="*/ 36767 h 47434"/>
                        <a:gd name="connsiteX2" fmla="*/ 35719 w 46005"/>
                        <a:gd name="connsiteY2" fmla="*/ 10763 h 47434"/>
                        <a:gd name="connsiteX3" fmla="*/ 10287 w 46005"/>
                        <a:gd name="connsiteY3" fmla="*/ 10763 h 47434"/>
                        <a:gd name="connsiteX4" fmla="*/ 10287 w 46005"/>
                        <a:gd name="connsiteY4" fmla="*/ 36862 h 47434"/>
                        <a:gd name="connsiteX5" fmla="*/ 10287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4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4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287" y="36862"/>
                          </a:moveTo>
                          <a:lnTo>
                            <a:pt x="35624" y="36767"/>
                          </a:lnTo>
                          <a:lnTo>
                            <a:pt x="35719" y="10763"/>
                          </a:ln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10287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4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8" name="任意多边形: 形状 637">
                      <a:extLst>
                        <a:ext uri="{FF2B5EF4-FFF2-40B4-BE49-F238E27FC236}">
                          <a16:creationId xmlns:a16="http://schemas.microsoft.com/office/drawing/2014/main" id="{36BE40C7-7962-C32B-5D06-AC9582EE77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528 w 45910"/>
                        <a:gd name="connsiteY1" fmla="*/ 36576 h 47339"/>
                        <a:gd name="connsiteX2" fmla="*/ 35623 w 45910"/>
                        <a:gd name="connsiteY2" fmla="*/ 10573 h 47339"/>
                        <a:gd name="connsiteX3" fmla="*/ 10287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0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528" y="36576"/>
                          </a:lnTo>
                          <a:lnTo>
                            <a:pt x="35623" y="10573"/>
                          </a:lnTo>
                          <a:lnTo>
                            <a:pt x="10287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815" y="41815"/>
                          </a:lnTo>
                          <a:cubicBezTo>
                            <a:pt x="45720" y="44767"/>
                            <a:pt x="43434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9" name="图形 214">
                      <a:extLst>
                        <a:ext uri="{FF2B5EF4-FFF2-40B4-BE49-F238E27FC236}">
                          <a16:creationId xmlns:a16="http://schemas.microsoft.com/office/drawing/2014/main" id="{BADD8022-721F-F997-908B-83833EBB5C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2063591"/>
                      <a:ext cx="81343" cy="83724"/>
                      <a:chOff x="754760" y="2063591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40" name="任意多边形: 形状 639">
                        <a:extLst>
                          <a:ext uri="{FF2B5EF4-FFF2-40B4-BE49-F238E27FC236}">
                            <a16:creationId xmlns:a16="http://schemas.microsoft.com/office/drawing/2014/main" id="{205E955C-C5BD-04C5-4CB1-5E0E59B244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528 w 45910"/>
                          <a:gd name="connsiteY1" fmla="*/ 36481 h 47148"/>
                          <a:gd name="connsiteX2" fmla="*/ 35624 w 45910"/>
                          <a:gd name="connsiteY2" fmla="*/ 10478 h 47148"/>
                          <a:gd name="connsiteX3" fmla="*/ 10287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0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528" y="36481"/>
                            </a:lnTo>
                            <a:lnTo>
                              <a:pt x="35624" y="10478"/>
                            </a:lnTo>
                            <a:lnTo>
                              <a:pt x="10287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41" name="任意多边形: 形状 640">
                        <a:extLst>
                          <a:ext uri="{FF2B5EF4-FFF2-40B4-BE49-F238E27FC236}">
                            <a16:creationId xmlns:a16="http://schemas.microsoft.com/office/drawing/2014/main" id="{0B8A3884-952C-82E6-8482-C00A276955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2100071"/>
                        <a:ext cx="45910" cy="47244"/>
                      </a:xfrm>
                      <a:custGeom>
                        <a:avLst/>
                        <a:gdLst>
                          <a:gd name="connsiteX0" fmla="*/ 0 w 45910"/>
                          <a:gd name="connsiteY0" fmla="*/ 41815 h 47244"/>
                          <a:gd name="connsiteX1" fmla="*/ 95 w 45910"/>
                          <a:gd name="connsiteY1" fmla="*/ 5334 h 47244"/>
                          <a:gd name="connsiteX2" fmla="*/ 5239 w 45910"/>
                          <a:gd name="connsiteY2" fmla="*/ 95 h 47244"/>
                          <a:gd name="connsiteX3" fmla="*/ 40767 w 45910"/>
                          <a:gd name="connsiteY3" fmla="*/ 0 h 47244"/>
                          <a:gd name="connsiteX4" fmla="*/ 45910 w 45910"/>
                          <a:gd name="connsiteY4" fmla="*/ 5239 h 47244"/>
                          <a:gd name="connsiteX5" fmla="*/ 45910 w 45910"/>
                          <a:gd name="connsiteY5" fmla="*/ 41910 h 47244"/>
                          <a:gd name="connsiteX6" fmla="*/ 40767 w 45910"/>
                          <a:gd name="connsiteY6" fmla="*/ 47244 h 47244"/>
                          <a:gd name="connsiteX7" fmla="*/ 5144 w 45910"/>
                          <a:gd name="connsiteY7" fmla="*/ 47244 h 47244"/>
                          <a:gd name="connsiteX8" fmla="*/ 0 w 45910"/>
                          <a:gd name="connsiteY8" fmla="*/ 41815 h 47244"/>
                          <a:gd name="connsiteX9" fmla="*/ 0 w 45910"/>
                          <a:gd name="connsiteY9" fmla="*/ 41815 h 47244"/>
                          <a:gd name="connsiteX10" fmla="*/ 0 w 45910"/>
                          <a:gd name="connsiteY10" fmla="*/ 41815 h 47244"/>
                          <a:gd name="connsiteX11" fmla="*/ 10382 w 45910"/>
                          <a:gd name="connsiteY11" fmla="*/ 10573 h 47244"/>
                          <a:gd name="connsiteX12" fmla="*/ 10287 w 45910"/>
                          <a:gd name="connsiteY12" fmla="*/ 36576 h 47244"/>
                          <a:gd name="connsiteX13" fmla="*/ 35623 w 45910"/>
                          <a:gd name="connsiteY13" fmla="*/ 36576 h 47244"/>
                          <a:gd name="connsiteX14" fmla="*/ 35623 w 45910"/>
                          <a:gd name="connsiteY14" fmla="*/ 10478 h 47244"/>
                          <a:gd name="connsiteX15" fmla="*/ 10382 w 45910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0" y="41815"/>
                            </a:moveTo>
                            <a:lnTo>
                              <a:pt x="95" y="5334"/>
                            </a:lnTo>
                            <a:cubicBezTo>
                              <a:pt x="95" y="2381"/>
                              <a:pt x="2381" y="95"/>
                              <a:pt x="5239" y="95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3" y="36576"/>
                            </a:lnTo>
                            <a:lnTo>
                              <a:pt x="35623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5" name="图形 214">
                    <a:extLst>
                      <a:ext uri="{FF2B5EF4-FFF2-40B4-BE49-F238E27FC236}">
                        <a16:creationId xmlns:a16="http://schemas.microsoft.com/office/drawing/2014/main" id="{39F62AB9-AAD0-7C2B-FCF1-359BD6311234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1990915"/>
                    <a:ext cx="203644" cy="213264"/>
                    <a:chOff x="1092993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30" name="任意多边形: 形状 629">
                      <a:extLst>
                        <a:ext uri="{FF2B5EF4-FFF2-40B4-BE49-F238E27FC236}">
                          <a16:creationId xmlns:a16="http://schemas.microsoft.com/office/drawing/2014/main" id="{06043DC5-B32C-52A1-24A8-BA253E6657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1990915"/>
                      <a:ext cx="203644" cy="213264"/>
                    </a:xfrm>
                    <a:custGeom>
                      <a:avLst/>
                      <a:gdLst>
                        <a:gd name="connsiteX0" fmla="*/ 5144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4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8 w 203644"/>
                        <a:gd name="connsiteY10" fmla="*/ 109633 h 213264"/>
                        <a:gd name="connsiteX11" fmla="*/ 193358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5 w 203644"/>
                        <a:gd name="connsiteY13" fmla="*/ 5334 h 213264"/>
                        <a:gd name="connsiteX14" fmla="*/ 203645 w 203644"/>
                        <a:gd name="connsiteY14" fmla="*/ 114871 h 213264"/>
                        <a:gd name="connsiteX15" fmla="*/ 203645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4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4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4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8" y="109633"/>
                          </a:lnTo>
                          <a:lnTo>
                            <a:pt x="193358" y="5334"/>
                          </a:lnTo>
                          <a:cubicBezTo>
                            <a:pt x="193358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5" y="2381"/>
                            <a:pt x="203645" y="5334"/>
                          </a:cubicBezTo>
                          <a:lnTo>
                            <a:pt x="203645" y="114871"/>
                          </a:lnTo>
                          <a:lnTo>
                            <a:pt x="203645" y="114871"/>
                          </a:lnTo>
                          <a:cubicBezTo>
                            <a:pt x="203645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4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1" name="任意多边形: 形状 630">
                      <a:extLst>
                        <a:ext uri="{FF2B5EF4-FFF2-40B4-BE49-F238E27FC236}">
                          <a16:creationId xmlns:a16="http://schemas.microsoft.com/office/drawing/2014/main" id="{9B50207D-BE0A-04B9-D74A-3A0B81956F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4 w 46005"/>
                        <a:gd name="connsiteY4" fmla="*/ 0 h 47434"/>
                        <a:gd name="connsiteX5" fmla="*/ 5144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287 w 46005"/>
                        <a:gd name="connsiteY12" fmla="*/ 36481 h 47434"/>
                        <a:gd name="connsiteX13" fmla="*/ 35624 w 46005"/>
                        <a:gd name="connsiteY13" fmla="*/ 36576 h 47434"/>
                        <a:gd name="connsiteX14" fmla="*/ 35624 w 46005"/>
                        <a:gd name="connsiteY14" fmla="*/ 10477 h 47434"/>
                        <a:gd name="connsiteX15" fmla="*/ 10192 w 46005"/>
                        <a:gd name="connsiteY15" fmla="*/ 10477 h 47434"/>
                        <a:gd name="connsiteX16" fmla="*/ 10287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287" y="36481"/>
                          </a:moveTo>
                          <a:lnTo>
                            <a:pt x="35624" y="36576"/>
                          </a:lnTo>
                          <a:lnTo>
                            <a:pt x="35624" y="10477"/>
                          </a:lnTo>
                          <a:lnTo>
                            <a:pt x="10192" y="10477"/>
                          </a:lnTo>
                          <a:lnTo>
                            <a:pt x="10287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2" name="任意多边形: 形状 631">
                      <a:extLst>
                        <a:ext uri="{FF2B5EF4-FFF2-40B4-BE49-F238E27FC236}">
                          <a16:creationId xmlns:a16="http://schemas.microsoft.com/office/drawing/2014/main" id="{EE621C64-8D3F-7446-B3EC-F848B76D6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2100357"/>
                      <a:ext cx="45910" cy="47148"/>
                    </a:xfrm>
                    <a:custGeom>
                      <a:avLst/>
                      <a:gdLst>
                        <a:gd name="connsiteX0" fmla="*/ 40767 w 45910"/>
                        <a:gd name="connsiteY0" fmla="*/ 47149 h 47148"/>
                        <a:gd name="connsiteX1" fmla="*/ 5239 w 45910"/>
                        <a:gd name="connsiteY1" fmla="*/ 46958 h 47148"/>
                        <a:gd name="connsiteX2" fmla="*/ 95 w 45910"/>
                        <a:gd name="connsiteY2" fmla="*/ 41720 h 47148"/>
                        <a:gd name="connsiteX3" fmla="*/ 0 w 45910"/>
                        <a:gd name="connsiteY3" fmla="*/ 5239 h 47148"/>
                        <a:gd name="connsiteX4" fmla="*/ 5144 w 45910"/>
                        <a:gd name="connsiteY4" fmla="*/ 0 h 47148"/>
                        <a:gd name="connsiteX5" fmla="*/ 40767 w 45910"/>
                        <a:gd name="connsiteY5" fmla="*/ 0 h 47148"/>
                        <a:gd name="connsiteX6" fmla="*/ 45910 w 45910"/>
                        <a:gd name="connsiteY6" fmla="*/ 5334 h 47148"/>
                        <a:gd name="connsiteX7" fmla="*/ 45910 w 45910"/>
                        <a:gd name="connsiteY7" fmla="*/ 42005 h 47148"/>
                        <a:gd name="connsiteX8" fmla="*/ 40767 w 45910"/>
                        <a:gd name="connsiteY8" fmla="*/ 47149 h 47148"/>
                        <a:gd name="connsiteX9" fmla="*/ 40767 w 45910"/>
                        <a:gd name="connsiteY9" fmla="*/ 47149 h 47148"/>
                        <a:gd name="connsiteX10" fmla="*/ 10382 w 45910"/>
                        <a:gd name="connsiteY10" fmla="*/ 36481 h 47148"/>
                        <a:gd name="connsiteX11" fmla="*/ 35624 w 45910"/>
                        <a:gd name="connsiteY11" fmla="*/ 36576 h 47148"/>
                        <a:gd name="connsiteX12" fmla="*/ 35624 w 45910"/>
                        <a:gd name="connsiteY12" fmla="*/ 10478 h 47148"/>
                        <a:gd name="connsiteX13" fmla="*/ 10287 w 45910"/>
                        <a:gd name="connsiteY13" fmla="*/ 10478 h 47148"/>
                        <a:gd name="connsiteX14" fmla="*/ 10382 w 45910"/>
                        <a:gd name="connsiteY14" fmla="*/ 36481 h 47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148">
                          <a:moveTo>
                            <a:pt x="40767" y="47149"/>
                          </a:moveTo>
                          <a:lnTo>
                            <a:pt x="5239" y="46958"/>
                          </a:lnTo>
                          <a:cubicBezTo>
                            <a:pt x="2381" y="46958"/>
                            <a:pt x="95" y="44577"/>
                            <a:pt x="95" y="41720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768"/>
                            <a:pt x="43625" y="47149"/>
                            <a:pt x="40767" y="47149"/>
                          </a:cubicBezTo>
                          <a:lnTo>
                            <a:pt x="40767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624" y="36576"/>
                          </a:lnTo>
                          <a:lnTo>
                            <a:pt x="35624" y="10478"/>
                          </a:lnTo>
                          <a:lnTo>
                            <a:pt x="10287" y="10478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33" name="图形 214">
                      <a:extLst>
                        <a:ext uri="{FF2B5EF4-FFF2-40B4-BE49-F238E27FC236}">
                          <a16:creationId xmlns:a16="http://schemas.microsoft.com/office/drawing/2014/main" id="{B4CE3EC9-80BF-2F00-CFE2-B688A9FF03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2063591"/>
                      <a:ext cx="81343" cy="83534"/>
                      <a:chOff x="1159478" y="2063591"/>
                      <a:chExt cx="81343" cy="83534"/>
                    </a:xfrm>
                    <a:solidFill>
                      <a:srgbClr val="731602"/>
                    </a:solidFill>
                  </p:grpSpPr>
                  <p:sp>
                    <p:nvSpPr>
                      <p:cNvPr id="634" name="任意多边形: 形状 633">
                        <a:extLst>
                          <a:ext uri="{FF2B5EF4-FFF2-40B4-BE49-F238E27FC236}">
                            <a16:creationId xmlns:a16="http://schemas.microsoft.com/office/drawing/2014/main" id="{D2FE33C3-E8F3-6CAD-0D01-ABF6EB7FEB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2063591"/>
                        <a:ext cx="45910" cy="47244"/>
                      </a:xfrm>
                      <a:custGeom>
                        <a:avLst/>
                        <a:gdLst>
                          <a:gd name="connsiteX0" fmla="*/ 40767 w 45910"/>
                          <a:gd name="connsiteY0" fmla="*/ 47244 h 47244"/>
                          <a:gd name="connsiteX1" fmla="*/ 5239 w 45910"/>
                          <a:gd name="connsiteY1" fmla="*/ 47149 h 47244"/>
                          <a:gd name="connsiteX2" fmla="*/ 95 w 45910"/>
                          <a:gd name="connsiteY2" fmla="*/ 41910 h 47244"/>
                          <a:gd name="connsiteX3" fmla="*/ 0 w 45910"/>
                          <a:gd name="connsiteY3" fmla="*/ 5334 h 47244"/>
                          <a:gd name="connsiteX4" fmla="*/ 5144 w 45910"/>
                          <a:gd name="connsiteY4" fmla="*/ 0 h 47244"/>
                          <a:gd name="connsiteX5" fmla="*/ 40767 w 45910"/>
                          <a:gd name="connsiteY5" fmla="*/ 0 h 47244"/>
                          <a:gd name="connsiteX6" fmla="*/ 45911 w 45910"/>
                          <a:gd name="connsiteY6" fmla="*/ 5239 h 47244"/>
                          <a:gd name="connsiteX7" fmla="*/ 45911 w 45910"/>
                          <a:gd name="connsiteY7" fmla="*/ 41910 h 47244"/>
                          <a:gd name="connsiteX8" fmla="*/ 40767 w 45910"/>
                          <a:gd name="connsiteY8" fmla="*/ 47244 h 47244"/>
                          <a:gd name="connsiteX9" fmla="*/ 40767 w 45910"/>
                          <a:gd name="connsiteY9" fmla="*/ 47244 h 47244"/>
                          <a:gd name="connsiteX10" fmla="*/ 10382 w 45910"/>
                          <a:gd name="connsiteY10" fmla="*/ 36481 h 47244"/>
                          <a:gd name="connsiteX11" fmla="*/ 35624 w 45910"/>
                          <a:gd name="connsiteY11" fmla="*/ 36576 h 47244"/>
                          <a:gd name="connsiteX12" fmla="*/ 35624 w 45910"/>
                          <a:gd name="connsiteY12" fmla="*/ 10573 h 47244"/>
                          <a:gd name="connsiteX13" fmla="*/ 10287 w 45910"/>
                          <a:gd name="connsiteY13" fmla="*/ 10573 h 47244"/>
                          <a:gd name="connsiteX14" fmla="*/ 10382 w 45910"/>
                          <a:gd name="connsiteY14" fmla="*/ 36481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4">
                            <a:moveTo>
                              <a:pt x="40767" y="47244"/>
                            </a:move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40767" y="47244"/>
                            </a:lnTo>
                            <a:close/>
                            <a:moveTo>
                              <a:pt x="10382" y="36481"/>
                            </a:moveTo>
                            <a:lnTo>
                              <a:pt x="35624" y="36576"/>
                            </a:lnTo>
                            <a:lnTo>
                              <a:pt x="35624" y="10573"/>
                            </a:lnTo>
                            <a:lnTo>
                              <a:pt x="10287" y="10573"/>
                            </a:lnTo>
                            <a:lnTo>
                              <a:pt x="10382" y="3648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35" name="任意多边形: 形状 634">
                        <a:extLst>
                          <a:ext uri="{FF2B5EF4-FFF2-40B4-BE49-F238E27FC236}">
                            <a16:creationId xmlns:a16="http://schemas.microsoft.com/office/drawing/2014/main" id="{98558DD9-723F-920A-5DA6-6B2395CE4D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2099881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36767 h 47243"/>
                          <a:gd name="connsiteX1" fmla="*/ 35528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623 w 45910"/>
                          <a:gd name="connsiteY4" fmla="*/ 36767 h 47243"/>
                          <a:gd name="connsiteX5" fmla="*/ 35623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36767"/>
                            </a:moveTo>
                            <a:lnTo>
                              <a:pt x="35528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623" y="36767"/>
                            </a:lnTo>
                            <a:lnTo>
                              <a:pt x="35623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4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6" name="图形 214">
                    <a:extLst>
                      <a:ext uri="{FF2B5EF4-FFF2-40B4-BE49-F238E27FC236}">
                        <a16:creationId xmlns:a16="http://schemas.microsoft.com/office/drawing/2014/main" id="{7AE962F6-913E-A27D-2B51-4B93DA184A03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9" y="805529"/>
                    <a:ext cx="203739" cy="213360"/>
                    <a:chOff x="698849" y="805529"/>
                    <a:chExt cx="203739" cy="213360"/>
                  </a:xfrm>
                  <a:solidFill>
                    <a:srgbClr val="731602"/>
                  </a:solidFill>
                </p:grpSpPr>
                <p:sp>
                  <p:nvSpPr>
                    <p:cNvPr id="624" name="任意多边形: 形状 623">
                      <a:extLst>
                        <a:ext uri="{FF2B5EF4-FFF2-40B4-BE49-F238E27FC236}">
                          <a16:creationId xmlns:a16="http://schemas.microsoft.com/office/drawing/2014/main" id="{DC7B1E37-A9B3-8FED-FAE1-884E364362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849" y="805529"/>
                      <a:ext cx="203739" cy="213360"/>
                    </a:xfrm>
                    <a:custGeom>
                      <a:avLst/>
                      <a:gdLst>
                        <a:gd name="connsiteX0" fmla="*/ 198596 w 203739"/>
                        <a:gd name="connsiteY0" fmla="*/ 95 h 213360"/>
                        <a:gd name="connsiteX1" fmla="*/ 203740 w 203739"/>
                        <a:gd name="connsiteY1" fmla="*/ 5429 h 213360"/>
                        <a:gd name="connsiteX2" fmla="*/ 198596 w 203739"/>
                        <a:gd name="connsiteY2" fmla="*/ 10763 h 213360"/>
                        <a:gd name="connsiteX3" fmla="*/ 100870 w 203739"/>
                        <a:gd name="connsiteY3" fmla="*/ 10763 h 213360"/>
                        <a:gd name="connsiteX4" fmla="*/ 101060 w 203739"/>
                        <a:gd name="connsiteY4" fmla="*/ 62294 h 213360"/>
                        <a:gd name="connsiteX5" fmla="*/ 95917 w 203739"/>
                        <a:gd name="connsiteY5" fmla="*/ 67532 h 213360"/>
                        <a:gd name="connsiteX6" fmla="*/ 95917 w 203739"/>
                        <a:gd name="connsiteY6" fmla="*/ 67532 h 213360"/>
                        <a:gd name="connsiteX7" fmla="*/ 65722 w 203739"/>
                        <a:gd name="connsiteY7" fmla="*/ 67532 h 213360"/>
                        <a:gd name="connsiteX8" fmla="*/ 65818 w 203739"/>
                        <a:gd name="connsiteY8" fmla="*/ 98393 h 213360"/>
                        <a:gd name="connsiteX9" fmla="*/ 60674 w 203739"/>
                        <a:gd name="connsiteY9" fmla="*/ 103727 h 213360"/>
                        <a:gd name="connsiteX10" fmla="*/ 10287 w 203739"/>
                        <a:gd name="connsiteY10" fmla="*/ 103727 h 213360"/>
                        <a:gd name="connsiteX11" fmla="*/ 10287 w 203739"/>
                        <a:gd name="connsiteY11" fmla="*/ 208026 h 213360"/>
                        <a:gd name="connsiteX12" fmla="*/ 5144 w 203739"/>
                        <a:gd name="connsiteY12" fmla="*/ 213360 h 213360"/>
                        <a:gd name="connsiteX13" fmla="*/ 0 w 203739"/>
                        <a:gd name="connsiteY13" fmla="*/ 208026 h 213360"/>
                        <a:gd name="connsiteX14" fmla="*/ 0 w 203739"/>
                        <a:gd name="connsiteY14" fmla="*/ 98393 h 213360"/>
                        <a:gd name="connsiteX15" fmla="*/ 5144 w 203739"/>
                        <a:gd name="connsiteY15" fmla="*/ 93059 h 213360"/>
                        <a:gd name="connsiteX16" fmla="*/ 55435 w 203739"/>
                        <a:gd name="connsiteY16" fmla="*/ 93059 h 213360"/>
                        <a:gd name="connsiteX17" fmla="*/ 55340 w 203739"/>
                        <a:gd name="connsiteY17" fmla="*/ 62675 h 213360"/>
                        <a:gd name="connsiteX18" fmla="*/ 55340 w 203739"/>
                        <a:gd name="connsiteY18" fmla="*/ 62198 h 213360"/>
                        <a:gd name="connsiteX19" fmla="*/ 60484 w 203739"/>
                        <a:gd name="connsiteY19" fmla="*/ 56864 h 213360"/>
                        <a:gd name="connsiteX20" fmla="*/ 90678 w 203739"/>
                        <a:gd name="connsiteY20" fmla="*/ 56864 h 213360"/>
                        <a:gd name="connsiteX21" fmla="*/ 90488 w 203739"/>
                        <a:gd name="connsiteY21" fmla="*/ 5810 h 213360"/>
                        <a:gd name="connsiteX22" fmla="*/ 90488 w 203739"/>
                        <a:gd name="connsiteY22" fmla="*/ 5334 h 213360"/>
                        <a:gd name="connsiteX23" fmla="*/ 95631 w 203739"/>
                        <a:gd name="connsiteY23" fmla="*/ 0 h 213360"/>
                        <a:gd name="connsiteX24" fmla="*/ 198596 w 203739"/>
                        <a:gd name="connsiteY24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03739" h="213360">
                          <a:moveTo>
                            <a:pt x="198596" y="95"/>
                          </a:moveTo>
                          <a:cubicBezTo>
                            <a:pt x="201454" y="95"/>
                            <a:pt x="203740" y="2477"/>
                            <a:pt x="203740" y="5429"/>
                          </a:cubicBezTo>
                          <a:cubicBezTo>
                            <a:pt x="203740" y="8382"/>
                            <a:pt x="201454" y="10763"/>
                            <a:pt x="198596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2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5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3" y="0"/>
                            <a:pt x="95631" y="0"/>
                          </a:cubicBezTo>
                          <a:lnTo>
                            <a:pt x="198596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5" name="任意多边形: 形状 624">
                      <a:extLst>
                        <a:ext uri="{FF2B5EF4-FFF2-40B4-BE49-F238E27FC236}">
                          <a16:creationId xmlns:a16="http://schemas.microsoft.com/office/drawing/2014/main" id="{3355C0EC-6C82-41CB-155C-F193CBB5E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7327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0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719 w 46005"/>
                        <a:gd name="connsiteY12" fmla="*/ 10858 h 47434"/>
                        <a:gd name="connsiteX13" fmla="*/ 10382 w 46005"/>
                        <a:gd name="connsiteY13" fmla="*/ 10763 h 47434"/>
                        <a:gd name="connsiteX14" fmla="*/ 10382 w 46005"/>
                        <a:gd name="connsiteY14" fmla="*/ 36862 h 47434"/>
                        <a:gd name="connsiteX15" fmla="*/ 35814 w 46005"/>
                        <a:gd name="connsiteY15" fmla="*/ 36862 h 47434"/>
                        <a:gd name="connsiteX16" fmla="*/ 35719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0" y="2667"/>
                            <a:pt x="45910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719" y="10858"/>
                          </a:move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35814" y="36862"/>
                          </a:lnTo>
                          <a:lnTo>
                            <a:pt x="35719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6" name="任意多边形: 形状 625">
                      <a:extLst>
                        <a:ext uri="{FF2B5EF4-FFF2-40B4-BE49-F238E27FC236}">
                          <a16:creationId xmlns:a16="http://schemas.microsoft.com/office/drawing/2014/main" id="{9B58CB4F-4C81-8458-DA8D-E761F43B54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570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0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287 w 45910"/>
                        <a:gd name="connsiteY12" fmla="*/ 10573 h 47243"/>
                        <a:gd name="connsiteX13" fmla="*/ 10287 w 45910"/>
                        <a:gd name="connsiteY13" fmla="*/ 36576 h 47243"/>
                        <a:gd name="connsiteX14" fmla="*/ 35623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0" y="41910"/>
                          </a:lnTo>
                          <a:cubicBezTo>
                            <a:pt x="45910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287" y="10573"/>
                          </a:lnTo>
                          <a:lnTo>
                            <a:pt x="10287" y="36576"/>
                          </a:lnTo>
                          <a:lnTo>
                            <a:pt x="35623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7" name="图形 214">
                      <a:extLst>
                        <a:ext uri="{FF2B5EF4-FFF2-40B4-BE49-F238E27FC236}">
                          <a16:creationId xmlns:a16="http://schemas.microsoft.com/office/drawing/2014/main" id="{8E16095A-F8F4-5A53-BAE7-484785826E3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4760" y="862583"/>
                      <a:ext cx="81343" cy="83724"/>
                      <a:chOff x="754760" y="862583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8" name="任意多边形: 形状 627">
                        <a:extLst>
                          <a:ext uri="{FF2B5EF4-FFF2-40B4-BE49-F238E27FC236}">
                            <a16:creationId xmlns:a16="http://schemas.microsoft.com/office/drawing/2014/main" id="{CDE1EE8E-7643-BDDA-B3FF-8D5260C625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4760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0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528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528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528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528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9" name="任意多边形: 形状 628">
                        <a:extLst>
                          <a:ext uri="{FF2B5EF4-FFF2-40B4-BE49-F238E27FC236}">
                            <a16:creationId xmlns:a16="http://schemas.microsoft.com/office/drawing/2014/main" id="{ECADE299-55EE-7266-786A-5E9981E37B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0193" y="862583"/>
                        <a:ext cx="45910" cy="47243"/>
                      </a:xfrm>
                      <a:custGeom>
                        <a:avLst/>
                        <a:gdLst>
                          <a:gd name="connsiteX0" fmla="*/ 10287 w 45910"/>
                          <a:gd name="connsiteY0" fmla="*/ 10668 h 47243"/>
                          <a:gd name="connsiteX1" fmla="*/ 10382 w 45910"/>
                          <a:gd name="connsiteY1" fmla="*/ 36671 h 47243"/>
                          <a:gd name="connsiteX2" fmla="*/ 35623 w 45910"/>
                          <a:gd name="connsiteY2" fmla="*/ 36767 h 47243"/>
                          <a:gd name="connsiteX3" fmla="*/ 35623 w 45910"/>
                          <a:gd name="connsiteY3" fmla="*/ 10668 h 47243"/>
                          <a:gd name="connsiteX4" fmla="*/ 10287 w 45910"/>
                          <a:gd name="connsiteY4" fmla="*/ 10668 h 47243"/>
                          <a:gd name="connsiteX5" fmla="*/ 10287 w 45910"/>
                          <a:gd name="connsiteY5" fmla="*/ 10668 h 47243"/>
                          <a:gd name="connsiteX6" fmla="*/ 95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4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95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287" y="10668"/>
                            </a:moveTo>
                            <a:lnTo>
                              <a:pt x="10382" y="36671"/>
                            </a:lnTo>
                            <a:lnTo>
                              <a:pt x="35623" y="36767"/>
                            </a:ln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10668"/>
                            </a:lnTo>
                            <a:close/>
                            <a:moveTo>
                              <a:pt x="95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381" y="47149"/>
                              <a:pt x="95" y="44768"/>
                              <a:pt x="95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7" name="图形 214">
                    <a:extLst>
                      <a:ext uri="{FF2B5EF4-FFF2-40B4-BE49-F238E27FC236}">
                        <a16:creationId xmlns:a16="http://schemas.microsoft.com/office/drawing/2014/main" id="{ADB2D9B0-B35F-AC47-58F5-122EFCD958F2}"/>
                      </a:ext>
                    </a:extLst>
                  </p:cNvPr>
                  <p:cNvGrpSpPr/>
                  <p:nvPr/>
                </p:nvGrpSpPr>
                <p:grpSpPr>
                  <a:xfrm>
                    <a:off x="1092993" y="805624"/>
                    <a:ext cx="203549" cy="213264"/>
                    <a:chOff x="1092993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618" name="任意多边形: 形状 617">
                      <a:extLst>
                        <a:ext uri="{FF2B5EF4-FFF2-40B4-BE49-F238E27FC236}">
                          <a16:creationId xmlns:a16="http://schemas.microsoft.com/office/drawing/2014/main" id="{2D2150BE-A2F4-AED2-476B-ABFE42FADB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2993" y="805624"/>
                      <a:ext cx="203549" cy="213264"/>
                    </a:xfrm>
                    <a:custGeom>
                      <a:avLst/>
                      <a:gdLst>
                        <a:gd name="connsiteX0" fmla="*/ 5144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4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6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2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3 w 203549"/>
                        <a:gd name="connsiteY21" fmla="*/ 67437 h 213264"/>
                        <a:gd name="connsiteX22" fmla="*/ 107633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4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4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6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2" y="101251"/>
                            <a:pt x="137732" y="98298"/>
                          </a:cubicBezTo>
                          <a:lnTo>
                            <a:pt x="137827" y="67437"/>
                          </a:lnTo>
                          <a:lnTo>
                            <a:pt x="107633" y="67437"/>
                          </a:lnTo>
                          <a:lnTo>
                            <a:pt x="107633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4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9" name="任意多边形: 形状 618">
                      <a:extLst>
                        <a:ext uri="{FF2B5EF4-FFF2-40B4-BE49-F238E27FC236}">
                          <a16:creationId xmlns:a16="http://schemas.microsoft.com/office/drawing/2014/main" id="{0E084F90-8DE4-6740-5186-A62BA6651D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2249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4 w 46005"/>
                        <a:gd name="connsiteY12" fmla="*/ 47435 h 47434"/>
                        <a:gd name="connsiteX13" fmla="*/ 5144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4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20" name="任意多边形: 形状 619">
                      <a:extLst>
                        <a:ext uri="{FF2B5EF4-FFF2-40B4-BE49-F238E27FC236}">
                          <a16:creationId xmlns:a16="http://schemas.microsoft.com/office/drawing/2014/main" id="{201DD076-D65B-DD24-C212-9A4798224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101" y="862298"/>
                      <a:ext cx="45910" cy="47339"/>
                    </a:xfrm>
                    <a:custGeom>
                      <a:avLst/>
                      <a:gdLst>
                        <a:gd name="connsiteX0" fmla="*/ 35624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624 w 45910"/>
                        <a:gd name="connsiteY4" fmla="*/ 10573 h 47339"/>
                        <a:gd name="connsiteX5" fmla="*/ 35624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0 w 45910"/>
                        <a:gd name="connsiteY8" fmla="*/ 5334 h 47339"/>
                        <a:gd name="connsiteX9" fmla="*/ 45910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100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624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624" y="10573"/>
                          </a:lnTo>
                          <a:lnTo>
                            <a:pt x="35624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0" y="2381"/>
                            <a:pt x="45910" y="5334"/>
                          </a:cubicBezTo>
                          <a:lnTo>
                            <a:pt x="45910" y="4200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100"/>
                          </a:cubicBezTo>
                          <a:lnTo>
                            <a:pt x="95" y="5525"/>
                          </a:lnTo>
                          <a:cubicBezTo>
                            <a:pt x="95" y="2572"/>
                            <a:pt x="2381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21" name="图形 214">
                      <a:extLst>
                        <a:ext uri="{FF2B5EF4-FFF2-40B4-BE49-F238E27FC236}">
                          <a16:creationId xmlns:a16="http://schemas.microsoft.com/office/drawing/2014/main" id="{AC24BF22-9F45-1F66-B74B-CA9EC6B267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9478" y="862488"/>
                      <a:ext cx="81343" cy="83724"/>
                      <a:chOff x="1159478" y="862488"/>
                      <a:chExt cx="81343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22" name="任意多边形: 形状 621">
                        <a:extLst>
                          <a:ext uri="{FF2B5EF4-FFF2-40B4-BE49-F238E27FC236}">
                            <a16:creationId xmlns:a16="http://schemas.microsoft.com/office/drawing/2014/main" id="{DF1EA5D5-9F6D-C7F0-562A-9793AE1ECA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94911" y="898969"/>
                        <a:ext cx="45910" cy="47243"/>
                      </a:xfrm>
                      <a:custGeom>
                        <a:avLst/>
                        <a:gdLst>
                          <a:gd name="connsiteX0" fmla="*/ 35624 w 45910"/>
                          <a:gd name="connsiteY0" fmla="*/ 10668 h 47243"/>
                          <a:gd name="connsiteX1" fmla="*/ 10382 w 45910"/>
                          <a:gd name="connsiteY1" fmla="*/ 10763 h 47243"/>
                          <a:gd name="connsiteX2" fmla="*/ 10287 w 45910"/>
                          <a:gd name="connsiteY2" fmla="*/ 36767 h 47243"/>
                          <a:gd name="connsiteX3" fmla="*/ 35624 w 45910"/>
                          <a:gd name="connsiteY3" fmla="*/ 36767 h 47243"/>
                          <a:gd name="connsiteX4" fmla="*/ 35624 w 45910"/>
                          <a:gd name="connsiteY4" fmla="*/ 10668 h 47243"/>
                          <a:gd name="connsiteX5" fmla="*/ 35624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239 h 47243"/>
                          <a:gd name="connsiteX9" fmla="*/ 45911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4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4" y="10668"/>
                            </a:moveTo>
                            <a:lnTo>
                              <a:pt x="10382" y="10763"/>
                            </a:lnTo>
                            <a:lnTo>
                              <a:pt x="10287" y="36767"/>
                            </a:lnTo>
                            <a:lnTo>
                              <a:pt x="35624" y="36767"/>
                            </a:lnTo>
                            <a:lnTo>
                              <a:pt x="35624" y="10668"/>
                            </a:lnTo>
                            <a:lnTo>
                              <a:pt x="35624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23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95" y="2572"/>
                              <a:pt x="2381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23" name="任意多边形: 形状 622">
                        <a:extLst>
                          <a:ext uri="{FF2B5EF4-FFF2-40B4-BE49-F238E27FC236}">
                            <a16:creationId xmlns:a16="http://schemas.microsoft.com/office/drawing/2014/main" id="{4354B895-D30E-3ED1-0CF2-51D0D48F9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478" y="862488"/>
                        <a:ext cx="45910" cy="47243"/>
                      </a:xfrm>
                      <a:custGeom>
                        <a:avLst/>
                        <a:gdLst>
                          <a:gd name="connsiteX0" fmla="*/ 45910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3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3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429 h 47243"/>
                          <a:gd name="connsiteX9" fmla="*/ 45910 w 45910"/>
                          <a:gd name="connsiteY9" fmla="*/ 5429 h 47243"/>
                          <a:gd name="connsiteX10" fmla="*/ 45910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3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0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4" y="190"/>
                              <a:pt x="45910" y="2572"/>
                              <a:pt x="45910" y="5429"/>
                            </a:cubicBezTo>
                            <a:lnTo>
                              <a:pt x="45910" y="5429"/>
                            </a:lnTo>
                            <a:lnTo>
                              <a:pt x="45910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3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83" name="图形 214">
                  <a:extLst>
                    <a:ext uri="{FF2B5EF4-FFF2-40B4-BE49-F238E27FC236}">
                      <a16:creationId xmlns:a16="http://schemas.microsoft.com/office/drawing/2014/main" id="{AE8448E9-0992-09E4-1456-1CAAA8E8534F}"/>
                    </a:ext>
                  </a:extLst>
                </p:cNvPr>
                <p:cNvGrpSpPr/>
                <p:nvPr/>
              </p:nvGrpSpPr>
              <p:grpSpPr>
                <a:xfrm>
                  <a:off x="1423416" y="770572"/>
                  <a:ext cx="668178" cy="1467231"/>
                  <a:chOff x="1423416" y="770572"/>
                  <a:chExt cx="668178" cy="1467231"/>
                </a:xfrm>
                <a:solidFill>
                  <a:srgbClr val="731602"/>
                </a:solidFill>
              </p:grpSpPr>
              <p:sp>
                <p:nvSpPr>
                  <p:cNvPr id="584" name="任意多边形: 形状 583">
                    <a:extLst>
                      <a:ext uri="{FF2B5EF4-FFF2-40B4-BE49-F238E27FC236}">
                        <a16:creationId xmlns:a16="http://schemas.microsoft.com/office/drawing/2014/main" id="{6995935C-7210-BC03-3DBC-D784F6C415C7}"/>
                      </a:ext>
                    </a:extLst>
                  </p:cNvPr>
                  <p:cNvSpPr/>
                  <p:nvPr/>
                </p:nvSpPr>
                <p:spPr>
                  <a:xfrm>
                    <a:off x="1423416" y="770572"/>
                    <a:ext cx="668178" cy="1467231"/>
                  </a:xfrm>
                  <a:custGeom>
                    <a:avLst/>
                    <a:gdLst>
                      <a:gd name="connsiteX0" fmla="*/ 7715 w 668178"/>
                      <a:gd name="connsiteY0" fmla="*/ 0 h 1467231"/>
                      <a:gd name="connsiteX1" fmla="*/ 660463 w 668178"/>
                      <a:gd name="connsiteY1" fmla="*/ 0 h 1467231"/>
                      <a:gd name="connsiteX2" fmla="*/ 668179 w 668178"/>
                      <a:gd name="connsiteY2" fmla="*/ 7715 h 1467231"/>
                      <a:gd name="connsiteX3" fmla="*/ 668179 w 668178"/>
                      <a:gd name="connsiteY3" fmla="*/ 1459516 h 1467231"/>
                      <a:gd name="connsiteX4" fmla="*/ 660463 w 668178"/>
                      <a:gd name="connsiteY4" fmla="*/ 1467231 h 1467231"/>
                      <a:gd name="connsiteX5" fmla="*/ 7715 w 668178"/>
                      <a:gd name="connsiteY5" fmla="*/ 1467231 h 1467231"/>
                      <a:gd name="connsiteX6" fmla="*/ 0 w 668178"/>
                      <a:gd name="connsiteY6" fmla="*/ 1459516 h 1467231"/>
                      <a:gd name="connsiteX7" fmla="*/ 0 w 668178"/>
                      <a:gd name="connsiteY7" fmla="*/ 7715 h 1467231"/>
                      <a:gd name="connsiteX8" fmla="*/ 7715 w 668178"/>
                      <a:gd name="connsiteY8" fmla="*/ 0 h 1467231"/>
                      <a:gd name="connsiteX9" fmla="*/ 7715 w 668178"/>
                      <a:gd name="connsiteY9" fmla="*/ 0 h 1467231"/>
                      <a:gd name="connsiteX10" fmla="*/ 652748 w 668178"/>
                      <a:gd name="connsiteY10" fmla="*/ 15430 h 1467231"/>
                      <a:gd name="connsiteX11" fmla="*/ 15526 w 668178"/>
                      <a:gd name="connsiteY11" fmla="*/ 15430 h 1467231"/>
                      <a:gd name="connsiteX12" fmla="*/ 15526 w 668178"/>
                      <a:gd name="connsiteY12" fmla="*/ 1451705 h 1467231"/>
                      <a:gd name="connsiteX13" fmla="*/ 652748 w 668178"/>
                      <a:gd name="connsiteY13" fmla="*/ 1451705 h 1467231"/>
                      <a:gd name="connsiteX14" fmla="*/ 652748 w 668178"/>
                      <a:gd name="connsiteY14" fmla="*/ 15430 h 1467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8178" h="1467231">
                        <a:moveTo>
                          <a:pt x="7715" y="0"/>
                        </a:moveTo>
                        <a:lnTo>
                          <a:pt x="660463" y="0"/>
                        </a:lnTo>
                        <a:cubicBezTo>
                          <a:pt x="664750" y="0"/>
                          <a:pt x="668179" y="3429"/>
                          <a:pt x="668179" y="7715"/>
                        </a:cubicBezTo>
                        <a:lnTo>
                          <a:pt x="668179" y="1459516"/>
                        </a:lnTo>
                        <a:cubicBezTo>
                          <a:pt x="668179" y="1463802"/>
                          <a:pt x="664750" y="1467231"/>
                          <a:pt x="660463" y="1467231"/>
                        </a:cubicBezTo>
                        <a:lnTo>
                          <a:pt x="7715" y="1467231"/>
                        </a:lnTo>
                        <a:cubicBezTo>
                          <a:pt x="3429" y="1467231"/>
                          <a:pt x="0" y="1463802"/>
                          <a:pt x="0" y="1459516"/>
                        </a:cubicBezTo>
                        <a:lnTo>
                          <a:pt x="0" y="7715"/>
                        </a:lnTo>
                        <a:cubicBezTo>
                          <a:pt x="0" y="3429"/>
                          <a:pt x="3429" y="0"/>
                          <a:pt x="7715" y="0"/>
                        </a:cubicBezTo>
                        <a:lnTo>
                          <a:pt x="7715" y="0"/>
                        </a:lnTo>
                        <a:close/>
                        <a:moveTo>
                          <a:pt x="652748" y="15430"/>
                        </a:moveTo>
                        <a:lnTo>
                          <a:pt x="15526" y="15430"/>
                        </a:lnTo>
                        <a:lnTo>
                          <a:pt x="15526" y="1451705"/>
                        </a:lnTo>
                        <a:lnTo>
                          <a:pt x="652748" y="1451705"/>
                        </a:lnTo>
                        <a:lnTo>
                          <a:pt x="652748" y="1543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grpSp>
                <p:nvGrpSpPr>
                  <p:cNvPr id="585" name="图形 214">
                    <a:extLst>
                      <a:ext uri="{FF2B5EF4-FFF2-40B4-BE49-F238E27FC236}">
                        <a16:creationId xmlns:a16="http://schemas.microsoft.com/office/drawing/2014/main" id="{CA6F2FB7-9989-F252-20C6-BC030D39FEF3}"/>
                      </a:ext>
                    </a:extLst>
                  </p:cNvPr>
                  <p:cNvGrpSpPr/>
                  <p:nvPr/>
                </p:nvGrpSpPr>
                <p:grpSpPr>
                  <a:xfrm>
                    <a:off x="1458277" y="1991010"/>
                    <a:ext cx="203549" cy="213169"/>
                    <a:chOff x="1458277" y="1991010"/>
                    <a:chExt cx="203549" cy="213169"/>
                  </a:xfrm>
                  <a:solidFill>
                    <a:srgbClr val="731602"/>
                  </a:solidFill>
                </p:grpSpPr>
                <p:sp>
                  <p:nvSpPr>
                    <p:cNvPr id="607" name="任意多边形: 形状 606">
                      <a:extLst>
                        <a:ext uri="{FF2B5EF4-FFF2-40B4-BE49-F238E27FC236}">
                          <a16:creationId xmlns:a16="http://schemas.microsoft.com/office/drawing/2014/main" id="{1379D65D-C904-80C1-D60A-5C88AB22EA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277" y="1991010"/>
                      <a:ext cx="203549" cy="213169"/>
                    </a:xfrm>
                    <a:custGeom>
                      <a:avLst/>
                      <a:gdLst>
                        <a:gd name="connsiteX0" fmla="*/ 198406 w 203549"/>
                        <a:gd name="connsiteY0" fmla="*/ 202501 h 213169"/>
                        <a:gd name="connsiteX1" fmla="*/ 203549 w 203549"/>
                        <a:gd name="connsiteY1" fmla="*/ 207836 h 213169"/>
                        <a:gd name="connsiteX2" fmla="*/ 198406 w 203549"/>
                        <a:gd name="connsiteY2" fmla="*/ 213170 h 213169"/>
                        <a:gd name="connsiteX3" fmla="*/ 95631 w 203549"/>
                        <a:gd name="connsiteY3" fmla="*/ 213170 h 213169"/>
                        <a:gd name="connsiteX4" fmla="*/ 90488 w 203549"/>
                        <a:gd name="connsiteY4" fmla="*/ 207836 h 213169"/>
                        <a:gd name="connsiteX5" fmla="*/ 90488 w 203549"/>
                        <a:gd name="connsiteY5" fmla="*/ 207359 h 213169"/>
                        <a:gd name="connsiteX6" fmla="*/ 90678 w 203549"/>
                        <a:gd name="connsiteY6" fmla="*/ 156305 h 213169"/>
                        <a:gd name="connsiteX7" fmla="*/ 60484 w 203549"/>
                        <a:gd name="connsiteY7" fmla="*/ 156305 h 213169"/>
                        <a:gd name="connsiteX8" fmla="*/ 55340 w 203549"/>
                        <a:gd name="connsiteY8" fmla="*/ 150971 h 213169"/>
                        <a:gd name="connsiteX9" fmla="*/ 55340 w 203549"/>
                        <a:gd name="connsiteY9" fmla="*/ 150495 h 213169"/>
                        <a:gd name="connsiteX10" fmla="*/ 55435 w 203549"/>
                        <a:gd name="connsiteY10" fmla="*/ 120110 h 213169"/>
                        <a:gd name="connsiteX11" fmla="*/ 5143 w 203549"/>
                        <a:gd name="connsiteY11" fmla="*/ 120110 h 213169"/>
                        <a:gd name="connsiteX12" fmla="*/ 0 w 203549"/>
                        <a:gd name="connsiteY12" fmla="*/ 114871 h 213169"/>
                        <a:gd name="connsiteX13" fmla="*/ 0 w 203549"/>
                        <a:gd name="connsiteY13" fmla="*/ 114871 h 213169"/>
                        <a:gd name="connsiteX14" fmla="*/ 0 w 203549"/>
                        <a:gd name="connsiteY14" fmla="*/ 5334 h 213169"/>
                        <a:gd name="connsiteX15" fmla="*/ 5143 w 203549"/>
                        <a:gd name="connsiteY15" fmla="*/ 0 h 213169"/>
                        <a:gd name="connsiteX16" fmla="*/ 10287 w 203549"/>
                        <a:gd name="connsiteY16" fmla="*/ 5334 h 213169"/>
                        <a:gd name="connsiteX17" fmla="*/ 10287 w 203549"/>
                        <a:gd name="connsiteY17" fmla="*/ 109633 h 213169"/>
                        <a:gd name="connsiteX18" fmla="*/ 60674 w 203549"/>
                        <a:gd name="connsiteY18" fmla="*/ 109633 h 213169"/>
                        <a:gd name="connsiteX19" fmla="*/ 65818 w 203549"/>
                        <a:gd name="connsiteY19" fmla="*/ 114967 h 213169"/>
                        <a:gd name="connsiteX20" fmla="*/ 65722 w 203549"/>
                        <a:gd name="connsiteY20" fmla="*/ 145828 h 213169"/>
                        <a:gd name="connsiteX21" fmla="*/ 95917 w 203549"/>
                        <a:gd name="connsiteY21" fmla="*/ 145828 h 213169"/>
                        <a:gd name="connsiteX22" fmla="*/ 95917 w 203549"/>
                        <a:gd name="connsiteY22" fmla="*/ 145828 h 213169"/>
                        <a:gd name="connsiteX23" fmla="*/ 101060 w 203549"/>
                        <a:gd name="connsiteY23" fmla="*/ 151067 h 213169"/>
                        <a:gd name="connsiteX24" fmla="*/ 100870 w 203549"/>
                        <a:gd name="connsiteY24" fmla="*/ 202597 h 213169"/>
                        <a:gd name="connsiteX25" fmla="*/ 198406 w 203549"/>
                        <a:gd name="connsiteY25" fmla="*/ 202597 h 213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169">
                          <a:moveTo>
                            <a:pt x="198406" y="202501"/>
                          </a:moveTo>
                          <a:cubicBezTo>
                            <a:pt x="201263" y="202501"/>
                            <a:pt x="203549" y="204883"/>
                            <a:pt x="203549" y="207836"/>
                          </a:cubicBezTo>
                          <a:cubicBezTo>
                            <a:pt x="203549" y="210788"/>
                            <a:pt x="201263" y="213170"/>
                            <a:pt x="198406" y="213170"/>
                          </a:cubicBezTo>
                          <a:lnTo>
                            <a:pt x="95631" y="213170"/>
                          </a:lnTo>
                          <a:cubicBezTo>
                            <a:pt x="92773" y="213170"/>
                            <a:pt x="90488" y="210788"/>
                            <a:pt x="90488" y="207836"/>
                          </a:cubicBezTo>
                          <a:lnTo>
                            <a:pt x="90488" y="207359"/>
                          </a:lnTo>
                          <a:lnTo>
                            <a:pt x="90678" y="156305"/>
                          </a:lnTo>
                          <a:lnTo>
                            <a:pt x="60484" y="156305"/>
                          </a:lnTo>
                          <a:cubicBezTo>
                            <a:pt x="57626" y="156305"/>
                            <a:pt x="55340" y="153924"/>
                            <a:pt x="55340" y="150971"/>
                          </a:cubicBezTo>
                          <a:lnTo>
                            <a:pt x="55340" y="150495"/>
                          </a:lnTo>
                          <a:lnTo>
                            <a:pt x="55435" y="120110"/>
                          </a:lnTo>
                          <a:lnTo>
                            <a:pt x="5143" y="120110"/>
                          </a:lnTo>
                          <a:cubicBezTo>
                            <a:pt x="2286" y="120110"/>
                            <a:pt x="0" y="117729"/>
                            <a:pt x="0" y="114871"/>
                          </a:cubicBezTo>
                          <a:lnTo>
                            <a:pt x="0" y="114871"/>
                          </a:ln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cubicBezTo>
                            <a:pt x="8001" y="0"/>
                            <a:pt x="10287" y="2381"/>
                            <a:pt x="10287" y="5334"/>
                          </a:cubicBezTo>
                          <a:lnTo>
                            <a:pt x="10287" y="109633"/>
                          </a:lnTo>
                          <a:lnTo>
                            <a:pt x="60674" y="109633"/>
                          </a:lnTo>
                          <a:cubicBezTo>
                            <a:pt x="63532" y="109633"/>
                            <a:pt x="65818" y="112014"/>
                            <a:pt x="65818" y="114967"/>
                          </a:cubicBezTo>
                          <a:lnTo>
                            <a:pt x="65722" y="145828"/>
                          </a:lnTo>
                          <a:lnTo>
                            <a:pt x="95917" y="145828"/>
                          </a:lnTo>
                          <a:lnTo>
                            <a:pt x="95917" y="145828"/>
                          </a:lnTo>
                          <a:cubicBezTo>
                            <a:pt x="98774" y="145828"/>
                            <a:pt x="101060" y="148209"/>
                            <a:pt x="101060" y="151067"/>
                          </a:cubicBezTo>
                          <a:lnTo>
                            <a:pt x="100870" y="202597"/>
                          </a:lnTo>
                          <a:lnTo>
                            <a:pt x="198406" y="20259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8" name="任意多边形: 形状 607">
                      <a:extLst>
                        <a:ext uri="{FF2B5EF4-FFF2-40B4-BE49-F238E27FC236}">
                          <a16:creationId xmlns:a16="http://schemas.microsoft.com/office/drawing/2014/main" id="{8BF5F8C0-B8A7-CB28-58CC-D18417D07C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565" y="2138267"/>
                      <a:ext cx="46005" cy="47434"/>
                    </a:xfrm>
                    <a:custGeom>
                      <a:avLst/>
                      <a:gdLst>
                        <a:gd name="connsiteX0" fmla="*/ 10382 w 46005"/>
                        <a:gd name="connsiteY0" fmla="*/ 36862 h 47434"/>
                        <a:gd name="connsiteX1" fmla="*/ 35719 w 46005"/>
                        <a:gd name="connsiteY1" fmla="*/ 36767 h 47434"/>
                        <a:gd name="connsiteX2" fmla="*/ 35814 w 46005"/>
                        <a:gd name="connsiteY2" fmla="*/ 10763 h 47434"/>
                        <a:gd name="connsiteX3" fmla="*/ 10382 w 46005"/>
                        <a:gd name="connsiteY3" fmla="*/ 10763 h 47434"/>
                        <a:gd name="connsiteX4" fmla="*/ 10382 w 46005"/>
                        <a:gd name="connsiteY4" fmla="*/ 36862 h 47434"/>
                        <a:gd name="connsiteX5" fmla="*/ 10382 w 46005"/>
                        <a:gd name="connsiteY5" fmla="*/ 36862 h 47434"/>
                        <a:gd name="connsiteX6" fmla="*/ 40767 w 46005"/>
                        <a:gd name="connsiteY6" fmla="*/ 47339 h 47434"/>
                        <a:gd name="connsiteX7" fmla="*/ 5620 w 46005"/>
                        <a:gd name="connsiteY7" fmla="*/ 47434 h 47434"/>
                        <a:gd name="connsiteX8" fmla="*/ 5143 w 46005"/>
                        <a:gd name="connsiteY8" fmla="*/ 47434 h 47434"/>
                        <a:gd name="connsiteX9" fmla="*/ 0 w 46005"/>
                        <a:gd name="connsiteY9" fmla="*/ 42100 h 47434"/>
                        <a:gd name="connsiteX10" fmla="*/ 0 w 46005"/>
                        <a:gd name="connsiteY10" fmla="*/ 5334 h 47434"/>
                        <a:gd name="connsiteX11" fmla="*/ 5143 w 46005"/>
                        <a:gd name="connsiteY11" fmla="*/ 0 h 47434"/>
                        <a:gd name="connsiteX12" fmla="*/ 40862 w 46005"/>
                        <a:gd name="connsiteY12" fmla="*/ 0 h 47434"/>
                        <a:gd name="connsiteX13" fmla="*/ 40862 w 46005"/>
                        <a:gd name="connsiteY13" fmla="*/ 0 h 47434"/>
                        <a:gd name="connsiteX14" fmla="*/ 46006 w 46005"/>
                        <a:gd name="connsiteY14" fmla="*/ 5239 h 47434"/>
                        <a:gd name="connsiteX15" fmla="*/ 45910 w 46005"/>
                        <a:gd name="connsiteY15" fmla="*/ 41815 h 47434"/>
                        <a:gd name="connsiteX16" fmla="*/ 40767 w 46005"/>
                        <a:gd name="connsiteY16" fmla="*/ 47339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10382" y="36862"/>
                          </a:moveTo>
                          <a:lnTo>
                            <a:pt x="35719" y="36767"/>
                          </a:lnTo>
                          <a:lnTo>
                            <a:pt x="35814" y="10763"/>
                          </a:lnTo>
                          <a:lnTo>
                            <a:pt x="10382" y="10763"/>
                          </a:lnTo>
                          <a:lnTo>
                            <a:pt x="10382" y="36862"/>
                          </a:lnTo>
                          <a:lnTo>
                            <a:pt x="10382" y="36862"/>
                          </a:lnTo>
                          <a:close/>
                          <a:moveTo>
                            <a:pt x="40767" y="47339"/>
                          </a:moveTo>
                          <a:lnTo>
                            <a:pt x="5620" y="47434"/>
                          </a:lnTo>
                          <a:lnTo>
                            <a:pt x="5143" y="47434"/>
                          </a:lnTo>
                          <a:cubicBezTo>
                            <a:pt x="2286" y="47434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40862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239"/>
                          </a:cubicBezTo>
                          <a:lnTo>
                            <a:pt x="45910" y="41815"/>
                          </a:lnTo>
                          <a:cubicBezTo>
                            <a:pt x="45910" y="44958"/>
                            <a:pt x="43625" y="47339"/>
                            <a:pt x="40767" y="473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9" name="任意多边形: 形状 608">
                      <a:extLst>
                        <a:ext uri="{FF2B5EF4-FFF2-40B4-BE49-F238E27FC236}">
                          <a16:creationId xmlns:a16="http://schemas.microsoft.com/office/drawing/2014/main" id="{4FBAAC55-6C39-E838-6333-F4E6E7261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2100262"/>
                      <a:ext cx="45910" cy="47339"/>
                    </a:xfrm>
                    <a:custGeom>
                      <a:avLst/>
                      <a:gdLst>
                        <a:gd name="connsiteX0" fmla="*/ 10287 w 45910"/>
                        <a:gd name="connsiteY0" fmla="*/ 36671 h 47339"/>
                        <a:gd name="connsiteX1" fmla="*/ 35624 w 45910"/>
                        <a:gd name="connsiteY1" fmla="*/ 36576 h 47339"/>
                        <a:gd name="connsiteX2" fmla="*/ 35719 w 45910"/>
                        <a:gd name="connsiteY2" fmla="*/ 10573 h 47339"/>
                        <a:gd name="connsiteX3" fmla="*/ 10382 w 45910"/>
                        <a:gd name="connsiteY3" fmla="*/ 10573 h 47339"/>
                        <a:gd name="connsiteX4" fmla="*/ 10287 w 45910"/>
                        <a:gd name="connsiteY4" fmla="*/ 36671 h 47339"/>
                        <a:gd name="connsiteX5" fmla="*/ 10287 w 45910"/>
                        <a:gd name="connsiteY5" fmla="*/ 36671 h 47339"/>
                        <a:gd name="connsiteX6" fmla="*/ 40672 w 45910"/>
                        <a:gd name="connsiteY6" fmla="*/ 47149 h 47339"/>
                        <a:gd name="connsiteX7" fmla="*/ 5144 w 45910"/>
                        <a:gd name="connsiteY7" fmla="*/ 47339 h 47339"/>
                        <a:gd name="connsiteX8" fmla="*/ 0 w 45910"/>
                        <a:gd name="connsiteY8" fmla="*/ 42005 h 47339"/>
                        <a:gd name="connsiteX9" fmla="*/ 0 w 45910"/>
                        <a:gd name="connsiteY9" fmla="*/ 5334 h 47339"/>
                        <a:gd name="connsiteX10" fmla="*/ 5144 w 45910"/>
                        <a:gd name="connsiteY10" fmla="*/ 0 h 47339"/>
                        <a:gd name="connsiteX11" fmla="*/ 40767 w 45910"/>
                        <a:gd name="connsiteY11" fmla="*/ 0 h 47339"/>
                        <a:gd name="connsiteX12" fmla="*/ 45911 w 45910"/>
                        <a:gd name="connsiteY12" fmla="*/ 5334 h 47339"/>
                        <a:gd name="connsiteX13" fmla="*/ 45815 w 45910"/>
                        <a:gd name="connsiteY13" fmla="*/ 41815 h 47339"/>
                        <a:gd name="connsiteX14" fmla="*/ 40672 w 45910"/>
                        <a:gd name="connsiteY14" fmla="*/ 4714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10287" y="36671"/>
                          </a:moveTo>
                          <a:lnTo>
                            <a:pt x="35624" y="36576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287" y="36671"/>
                          </a:lnTo>
                          <a:lnTo>
                            <a:pt x="10287" y="36671"/>
                          </a:lnTo>
                          <a:close/>
                          <a:moveTo>
                            <a:pt x="40672" y="47149"/>
                          </a:move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815" y="41815"/>
                          </a:lnTo>
                          <a:cubicBezTo>
                            <a:pt x="45815" y="44767"/>
                            <a:pt x="43529" y="47149"/>
                            <a:pt x="40672" y="4714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10" name="图形 214">
                      <a:extLst>
                        <a:ext uri="{FF2B5EF4-FFF2-40B4-BE49-F238E27FC236}">
                          <a16:creationId xmlns:a16="http://schemas.microsoft.com/office/drawing/2014/main" id="{1E76B7F4-680F-B213-C12E-A0D6BBEF81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2063591"/>
                      <a:ext cx="81438" cy="83724"/>
                      <a:chOff x="1513998" y="2063591"/>
                      <a:chExt cx="8143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611" name="任意多边形: 形状 610">
                        <a:extLst>
                          <a:ext uri="{FF2B5EF4-FFF2-40B4-BE49-F238E27FC236}">
                            <a16:creationId xmlns:a16="http://schemas.microsoft.com/office/drawing/2014/main" id="{2451E4CA-79E5-1C4E-708D-E110D5A363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2063591"/>
                        <a:ext cx="45910" cy="47148"/>
                      </a:xfrm>
                      <a:custGeom>
                        <a:avLst/>
                        <a:gdLst>
                          <a:gd name="connsiteX0" fmla="*/ 10287 w 45910"/>
                          <a:gd name="connsiteY0" fmla="*/ 36576 h 47148"/>
                          <a:gd name="connsiteX1" fmla="*/ 35624 w 45910"/>
                          <a:gd name="connsiteY1" fmla="*/ 36481 h 47148"/>
                          <a:gd name="connsiteX2" fmla="*/ 35719 w 45910"/>
                          <a:gd name="connsiteY2" fmla="*/ 10478 h 47148"/>
                          <a:gd name="connsiteX3" fmla="*/ 10382 w 45910"/>
                          <a:gd name="connsiteY3" fmla="*/ 10478 h 47148"/>
                          <a:gd name="connsiteX4" fmla="*/ 10287 w 45910"/>
                          <a:gd name="connsiteY4" fmla="*/ 36576 h 47148"/>
                          <a:gd name="connsiteX5" fmla="*/ 10287 w 45910"/>
                          <a:gd name="connsiteY5" fmla="*/ 36576 h 47148"/>
                          <a:gd name="connsiteX6" fmla="*/ 40672 w 45910"/>
                          <a:gd name="connsiteY6" fmla="*/ 47054 h 47148"/>
                          <a:gd name="connsiteX7" fmla="*/ 5144 w 45910"/>
                          <a:gd name="connsiteY7" fmla="*/ 47149 h 47148"/>
                          <a:gd name="connsiteX8" fmla="*/ 0 w 45910"/>
                          <a:gd name="connsiteY8" fmla="*/ 41910 h 47148"/>
                          <a:gd name="connsiteX9" fmla="*/ 0 w 45910"/>
                          <a:gd name="connsiteY9" fmla="*/ 5239 h 47148"/>
                          <a:gd name="connsiteX10" fmla="*/ 5144 w 45910"/>
                          <a:gd name="connsiteY10" fmla="*/ 0 h 47148"/>
                          <a:gd name="connsiteX11" fmla="*/ 40767 w 45910"/>
                          <a:gd name="connsiteY11" fmla="*/ 0 h 47148"/>
                          <a:gd name="connsiteX12" fmla="*/ 45911 w 45910"/>
                          <a:gd name="connsiteY12" fmla="*/ 5334 h 47148"/>
                          <a:gd name="connsiteX13" fmla="*/ 45815 w 45910"/>
                          <a:gd name="connsiteY13" fmla="*/ 41815 h 47148"/>
                          <a:gd name="connsiteX14" fmla="*/ 40672 w 45910"/>
                          <a:gd name="connsiteY14" fmla="*/ 47054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10287" y="36576"/>
                            </a:moveTo>
                            <a:lnTo>
                              <a:pt x="35624" y="36481"/>
                            </a:lnTo>
                            <a:lnTo>
                              <a:pt x="35719" y="10478"/>
                            </a:lnTo>
                            <a:lnTo>
                              <a:pt x="10382" y="10478"/>
                            </a:lnTo>
                            <a:lnTo>
                              <a:pt x="10287" y="36576"/>
                            </a:lnTo>
                            <a:lnTo>
                              <a:pt x="10287" y="36576"/>
                            </a:lnTo>
                            <a:close/>
                            <a:moveTo>
                              <a:pt x="40672" y="47054"/>
                            </a:moveTo>
                            <a:lnTo>
                              <a:pt x="5144" y="47149"/>
                            </a:lnTo>
                            <a:cubicBezTo>
                              <a:pt x="2286" y="47149"/>
                              <a:pt x="0" y="44768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1" y="2381"/>
                              <a:pt x="45911" y="5334"/>
                            </a:cubicBezTo>
                            <a:lnTo>
                              <a:pt x="45815" y="41815"/>
                            </a:lnTo>
                            <a:cubicBezTo>
                              <a:pt x="45815" y="44672"/>
                              <a:pt x="43529" y="47054"/>
                              <a:pt x="40672" y="4705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12" name="任意多边形: 形状 611">
                        <a:extLst>
                          <a:ext uri="{FF2B5EF4-FFF2-40B4-BE49-F238E27FC236}">
                            <a16:creationId xmlns:a16="http://schemas.microsoft.com/office/drawing/2014/main" id="{F49F8AE3-2796-F05A-EDBB-CAEEE27F5E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431" y="2100071"/>
                        <a:ext cx="46005" cy="47244"/>
                      </a:xfrm>
                      <a:custGeom>
                        <a:avLst/>
                        <a:gdLst>
                          <a:gd name="connsiteX0" fmla="*/ 0 w 46005"/>
                          <a:gd name="connsiteY0" fmla="*/ 41815 h 47244"/>
                          <a:gd name="connsiteX1" fmla="*/ 191 w 46005"/>
                          <a:gd name="connsiteY1" fmla="*/ 5334 h 47244"/>
                          <a:gd name="connsiteX2" fmla="*/ 5334 w 46005"/>
                          <a:gd name="connsiteY2" fmla="*/ 95 h 47244"/>
                          <a:gd name="connsiteX3" fmla="*/ 40862 w 46005"/>
                          <a:gd name="connsiteY3" fmla="*/ 0 h 47244"/>
                          <a:gd name="connsiteX4" fmla="*/ 46006 w 46005"/>
                          <a:gd name="connsiteY4" fmla="*/ 5239 h 47244"/>
                          <a:gd name="connsiteX5" fmla="*/ 46006 w 46005"/>
                          <a:gd name="connsiteY5" fmla="*/ 41910 h 47244"/>
                          <a:gd name="connsiteX6" fmla="*/ 40862 w 46005"/>
                          <a:gd name="connsiteY6" fmla="*/ 47244 h 47244"/>
                          <a:gd name="connsiteX7" fmla="*/ 5239 w 46005"/>
                          <a:gd name="connsiteY7" fmla="*/ 47244 h 47244"/>
                          <a:gd name="connsiteX8" fmla="*/ 0 w 46005"/>
                          <a:gd name="connsiteY8" fmla="*/ 41815 h 47244"/>
                          <a:gd name="connsiteX9" fmla="*/ 0 w 46005"/>
                          <a:gd name="connsiteY9" fmla="*/ 41815 h 47244"/>
                          <a:gd name="connsiteX10" fmla="*/ 0 w 46005"/>
                          <a:gd name="connsiteY10" fmla="*/ 41815 h 47244"/>
                          <a:gd name="connsiteX11" fmla="*/ 10382 w 46005"/>
                          <a:gd name="connsiteY11" fmla="*/ 10573 h 47244"/>
                          <a:gd name="connsiteX12" fmla="*/ 10287 w 46005"/>
                          <a:gd name="connsiteY12" fmla="*/ 36576 h 47244"/>
                          <a:gd name="connsiteX13" fmla="*/ 35624 w 46005"/>
                          <a:gd name="connsiteY13" fmla="*/ 36576 h 47244"/>
                          <a:gd name="connsiteX14" fmla="*/ 35624 w 46005"/>
                          <a:gd name="connsiteY14" fmla="*/ 10478 h 47244"/>
                          <a:gd name="connsiteX15" fmla="*/ 10382 w 46005"/>
                          <a:gd name="connsiteY15" fmla="*/ 10573 h 472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6005" h="47244">
                            <a:moveTo>
                              <a:pt x="0" y="41815"/>
                            </a:moveTo>
                            <a:lnTo>
                              <a:pt x="191" y="5334"/>
                            </a:lnTo>
                            <a:cubicBezTo>
                              <a:pt x="191" y="2381"/>
                              <a:pt x="2476" y="95"/>
                              <a:pt x="5334" y="95"/>
                            </a:cubicBezTo>
                            <a:lnTo>
                              <a:pt x="40862" y="0"/>
                            </a:lnTo>
                            <a:cubicBezTo>
                              <a:pt x="43720" y="0"/>
                              <a:pt x="46006" y="2381"/>
                              <a:pt x="46006" y="5239"/>
                            </a:cubicBezTo>
                            <a:lnTo>
                              <a:pt x="46006" y="41910"/>
                            </a:lnTo>
                            <a:cubicBezTo>
                              <a:pt x="46006" y="44863"/>
                              <a:pt x="43720" y="47244"/>
                              <a:pt x="40862" y="47244"/>
                            </a:cubicBezTo>
                            <a:lnTo>
                              <a:pt x="5239" y="47244"/>
                            </a:lnTo>
                            <a:cubicBezTo>
                              <a:pt x="2286" y="47149"/>
                              <a:pt x="0" y="44767"/>
                              <a:pt x="0" y="41815"/>
                            </a:cubicBezTo>
                            <a:lnTo>
                              <a:pt x="0" y="41815"/>
                            </a:lnTo>
                            <a:lnTo>
                              <a:pt x="0" y="41815"/>
                            </a:lnTo>
                            <a:close/>
                            <a:moveTo>
                              <a:pt x="10382" y="10573"/>
                            </a:moveTo>
                            <a:lnTo>
                              <a:pt x="10287" y="36576"/>
                            </a:lnTo>
                            <a:lnTo>
                              <a:pt x="35624" y="36576"/>
                            </a:lnTo>
                            <a:lnTo>
                              <a:pt x="35624" y="10478"/>
                            </a:lnTo>
                            <a:lnTo>
                              <a:pt x="10382" y="1057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6" name="图形 214">
                    <a:extLst>
                      <a:ext uri="{FF2B5EF4-FFF2-40B4-BE49-F238E27FC236}">
                        <a16:creationId xmlns:a16="http://schemas.microsoft.com/office/drawing/2014/main" id="{DFC97F88-8150-F868-FE0D-4F1D3B592B3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1990915"/>
                    <a:ext cx="203644" cy="213264"/>
                    <a:chOff x="1852231" y="1990915"/>
                    <a:chExt cx="203644" cy="213264"/>
                  </a:xfrm>
                  <a:solidFill>
                    <a:srgbClr val="731602"/>
                  </a:solidFill>
                </p:grpSpPr>
                <p:sp>
                  <p:nvSpPr>
                    <p:cNvPr id="601" name="任意多边形: 形状 600">
                      <a:extLst>
                        <a:ext uri="{FF2B5EF4-FFF2-40B4-BE49-F238E27FC236}">
                          <a16:creationId xmlns:a16="http://schemas.microsoft.com/office/drawing/2014/main" id="{05F93504-20E4-9A42-07CE-31CD8E74E1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1990915"/>
                      <a:ext cx="203644" cy="213264"/>
                    </a:xfrm>
                    <a:custGeom>
                      <a:avLst/>
                      <a:gdLst>
                        <a:gd name="connsiteX0" fmla="*/ 5143 w 203644"/>
                        <a:gd name="connsiteY0" fmla="*/ 213265 h 213264"/>
                        <a:gd name="connsiteX1" fmla="*/ 0 w 203644"/>
                        <a:gd name="connsiteY1" fmla="*/ 207931 h 213264"/>
                        <a:gd name="connsiteX2" fmla="*/ 5143 w 203644"/>
                        <a:gd name="connsiteY2" fmla="*/ 202597 h 213264"/>
                        <a:gd name="connsiteX3" fmla="*/ 102775 w 203644"/>
                        <a:gd name="connsiteY3" fmla="*/ 202597 h 213264"/>
                        <a:gd name="connsiteX4" fmla="*/ 102584 w 203644"/>
                        <a:gd name="connsiteY4" fmla="*/ 151067 h 213264"/>
                        <a:gd name="connsiteX5" fmla="*/ 107728 w 203644"/>
                        <a:gd name="connsiteY5" fmla="*/ 145828 h 213264"/>
                        <a:gd name="connsiteX6" fmla="*/ 107728 w 203644"/>
                        <a:gd name="connsiteY6" fmla="*/ 145828 h 213264"/>
                        <a:gd name="connsiteX7" fmla="*/ 137922 w 203644"/>
                        <a:gd name="connsiteY7" fmla="*/ 145828 h 213264"/>
                        <a:gd name="connsiteX8" fmla="*/ 137827 w 203644"/>
                        <a:gd name="connsiteY8" fmla="*/ 114967 h 213264"/>
                        <a:gd name="connsiteX9" fmla="*/ 142970 w 203644"/>
                        <a:gd name="connsiteY9" fmla="*/ 109633 h 213264"/>
                        <a:gd name="connsiteX10" fmla="*/ 193357 w 203644"/>
                        <a:gd name="connsiteY10" fmla="*/ 109633 h 213264"/>
                        <a:gd name="connsiteX11" fmla="*/ 193357 w 203644"/>
                        <a:gd name="connsiteY11" fmla="*/ 5334 h 213264"/>
                        <a:gd name="connsiteX12" fmla="*/ 198501 w 203644"/>
                        <a:gd name="connsiteY12" fmla="*/ 0 h 213264"/>
                        <a:gd name="connsiteX13" fmla="*/ 203644 w 203644"/>
                        <a:gd name="connsiteY13" fmla="*/ 5334 h 213264"/>
                        <a:gd name="connsiteX14" fmla="*/ 203644 w 203644"/>
                        <a:gd name="connsiteY14" fmla="*/ 114871 h 213264"/>
                        <a:gd name="connsiteX15" fmla="*/ 203644 w 203644"/>
                        <a:gd name="connsiteY15" fmla="*/ 114871 h 213264"/>
                        <a:gd name="connsiteX16" fmla="*/ 198501 w 203644"/>
                        <a:gd name="connsiteY16" fmla="*/ 120110 h 213264"/>
                        <a:gd name="connsiteX17" fmla="*/ 148209 w 203644"/>
                        <a:gd name="connsiteY17" fmla="*/ 120110 h 213264"/>
                        <a:gd name="connsiteX18" fmla="*/ 148304 w 203644"/>
                        <a:gd name="connsiteY18" fmla="*/ 150495 h 213264"/>
                        <a:gd name="connsiteX19" fmla="*/ 148304 w 203644"/>
                        <a:gd name="connsiteY19" fmla="*/ 150971 h 213264"/>
                        <a:gd name="connsiteX20" fmla="*/ 143161 w 203644"/>
                        <a:gd name="connsiteY20" fmla="*/ 156305 h 213264"/>
                        <a:gd name="connsiteX21" fmla="*/ 112967 w 203644"/>
                        <a:gd name="connsiteY21" fmla="*/ 156305 h 213264"/>
                        <a:gd name="connsiteX22" fmla="*/ 113157 w 203644"/>
                        <a:gd name="connsiteY22" fmla="*/ 207359 h 213264"/>
                        <a:gd name="connsiteX23" fmla="*/ 113157 w 203644"/>
                        <a:gd name="connsiteY23" fmla="*/ 207835 h 213264"/>
                        <a:gd name="connsiteX24" fmla="*/ 108013 w 203644"/>
                        <a:gd name="connsiteY24" fmla="*/ 213169 h 213264"/>
                        <a:gd name="connsiteX25" fmla="*/ 5143 w 203644"/>
                        <a:gd name="connsiteY25" fmla="*/ 213169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264">
                          <a:moveTo>
                            <a:pt x="5143" y="213265"/>
                          </a:moveTo>
                          <a:cubicBezTo>
                            <a:pt x="2286" y="213265"/>
                            <a:pt x="0" y="210884"/>
                            <a:pt x="0" y="207931"/>
                          </a:cubicBezTo>
                          <a:cubicBezTo>
                            <a:pt x="0" y="204978"/>
                            <a:pt x="2286" y="202597"/>
                            <a:pt x="5143" y="202597"/>
                          </a:cubicBezTo>
                          <a:lnTo>
                            <a:pt x="102775" y="202597"/>
                          </a:lnTo>
                          <a:lnTo>
                            <a:pt x="102584" y="151067"/>
                          </a:lnTo>
                          <a:cubicBezTo>
                            <a:pt x="102584" y="148114"/>
                            <a:pt x="104870" y="145828"/>
                            <a:pt x="107728" y="145828"/>
                          </a:cubicBezTo>
                          <a:lnTo>
                            <a:pt x="107728" y="145828"/>
                          </a:lnTo>
                          <a:lnTo>
                            <a:pt x="137922" y="145828"/>
                          </a:lnTo>
                          <a:lnTo>
                            <a:pt x="137827" y="114967"/>
                          </a:lnTo>
                          <a:cubicBezTo>
                            <a:pt x="137827" y="112014"/>
                            <a:pt x="140113" y="109633"/>
                            <a:pt x="142970" y="109633"/>
                          </a:cubicBezTo>
                          <a:lnTo>
                            <a:pt x="193357" y="109633"/>
                          </a:lnTo>
                          <a:lnTo>
                            <a:pt x="193357" y="5334"/>
                          </a:lnTo>
                          <a:cubicBezTo>
                            <a:pt x="193357" y="2381"/>
                            <a:pt x="195643" y="0"/>
                            <a:pt x="198501" y="0"/>
                          </a:cubicBezTo>
                          <a:cubicBezTo>
                            <a:pt x="201359" y="0"/>
                            <a:pt x="203644" y="2381"/>
                            <a:pt x="203644" y="5334"/>
                          </a:cubicBezTo>
                          <a:lnTo>
                            <a:pt x="203644" y="114871"/>
                          </a:lnTo>
                          <a:lnTo>
                            <a:pt x="203644" y="114871"/>
                          </a:lnTo>
                          <a:cubicBezTo>
                            <a:pt x="203644" y="117824"/>
                            <a:pt x="201359" y="120110"/>
                            <a:pt x="198501" y="120110"/>
                          </a:cubicBezTo>
                          <a:lnTo>
                            <a:pt x="148209" y="120110"/>
                          </a:lnTo>
                          <a:lnTo>
                            <a:pt x="148304" y="150495"/>
                          </a:lnTo>
                          <a:lnTo>
                            <a:pt x="148304" y="150971"/>
                          </a:lnTo>
                          <a:cubicBezTo>
                            <a:pt x="148304" y="153924"/>
                            <a:pt x="146018" y="156305"/>
                            <a:pt x="143161" y="156305"/>
                          </a:cubicBezTo>
                          <a:lnTo>
                            <a:pt x="112967" y="156305"/>
                          </a:lnTo>
                          <a:lnTo>
                            <a:pt x="113157" y="207359"/>
                          </a:lnTo>
                          <a:lnTo>
                            <a:pt x="113157" y="207835"/>
                          </a:lnTo>
                          <a:cubicBezTo>
                            <a:pt x="113157" y="210788"/>
                            <a:pt x="110871" y="213169"/>
                            <a:pt x="108013" y="213169"/>
                          </a:cubicBezTo>
                          <a:lnTo>
                            <a:pt x="5143" y="21316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2" name="任意多边形: 形状 601">
                      <a:extLst>
                        <a:ext uri="{FF2B5EF4-FFF2-40B4-BE49-F238E27FC236}">
                          <a16:creationId xmlns:a16="http://schemas.microsoft.com/office/drawing/2014/main" id="{87F3ABDF-48D1-77BB-C59B-CD8E8C192B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2138553"/>
                      <a:ext cx="46005" cy="47434"/>
                    </a:xfrm>
                    <a:custGeom>
                      <a:avLst/>
                      <a:gdLst>
                        <a:gd name="connsiteX0" fmla="*/ 40386 w 46005"/>
                        <a:gd name="connsiteY0" fmla="*/ 47149 h 47434"/>
                        <a:gd name="connsiteX1" fmla="*/ 5239 w 46005"/>
                        <a:gd name="connsiteY1" fmla="*/ 47054 h 47434"/>
                        <a:gd name="connsiteX2" fmla="*/ 95 w 46005"/>
                        <a:gd name="connsiteY2" fmla="*/ 41815 h 47434"/>
                        <a:gd name="connsiteX3" fmla="*/ 0 w 46005"/>
                        <a:gd name="connsiteY3" fmla="*/ 5239 h 47434"/>
                        <a:gd name="connsiteX4" fmla="*/ 5143 w 46005"/>
                        <a:gd name="connsiteY4" fmla="*/ 0 h 47434"/>
                        <a:gd name="connsiteX5" fmla="*/ 5143 w 46005"/>
                        <a:gd name="connsiteY5" fmla="*/ 0 h 47434"/>
                        <a:gd name="connsiteX6" fmla="*/ 40862 w 46005"/>
                        <a:gd name="connsiteY6" fmla="*/ 0 h 47434"/>
                        <a:gd name="connsiteX7" fmla="*/ 46006 w 46005"/>
                        <a:gd name="connsiteY7" fmla="*/ 5334 h 47434"/>
                        <a:gd name="connsiteX8" fmla="*/ 46006 w 46005"/>
                        <a:gd name="connsiteY8" fmla="*/ 42100 h 47434"/>
                        <a:gd name="connsiteX9" fmla="*/ 40862 w 46005"/>
                        <a:gd name="connsiteY9" fmla="*/ 47434 h 47434"/>
                        <a:gd name="connsiteX10" fmla="*/ 40386 w 46005"/>
                        <a:gd name="connsiteY10" fmla="*/ 47149 h 47434"/>
                        <a:gd name="connsiteX11" fmla="*/ 40386 w 46005"/>
                        <a:gd name="connsiteY11" fmla="*/ 47149 h 47434"/>
                        <a:gd name="connsiteX12" fmla="*/ 10382 w 46005"/>
                        <a:gd name="connsiteY12" fmla="*/ 36481 h 47434"/>
                        <a:gd name="connsiteX13" fmla="*/ 35719 w 46005"/>
                        <a:gd name="connsiteY13" fmla="*/ 36576 h 47434"/>
                        <a:gd name="connsiteX14" fmla="*/ 35719 w 46005"/>
                        <a:gd name="connsiteY14" fmla="*/ 10477 h 47434"/>
                        <a:gd name="connsiteX15" fmla="*/ 10287 w 46005"/>
                        <a:gd name="connsiteY15" fmla="*/ 10477 h 47434"/>
                        <a:gd name="connsiteX16" fmla="*/ 10382 w 46005"/>
                        <a:gd name="connsiteY16" fmla="*/ 36481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40386" y="47149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239"/>
                          </a:lnTo>
                          <a:cubicBezTo>
                            <a:pt x="0" y="2286"/>
                            <a:pt x="2286" y="0"/>
                            <a:pt x="5143" y="0"/>
                          </a:cubicBezTo>
                          <a:lnTo>
                            <a:pt x="5143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0"/>
                          </a:lnTo>
                          <a:cubicBezTo>
                            <a:pt x="46006" y="45053"/>
                            <a:pt x="43720" y="47434"/>
                            <a:pt x="40862" y="47434"/>
                          </a:cubicBezTo>
                          <a:lnTo>
                            <a:pt x="40386" y="47149"/>
                          </a:lnTo>
                          <a:lnTo>
                            <a:pt x="40386" y="47149"/>
                          </a:lnTo>
                          <a:close/>
                          <a:moveTo>
                            <a:pt x="10382" y="36481"/>
                          </a:moveTo>
                          <a:lnTo>
                            <a:pt x="35719" y="36576"/>
                          </a:lnTo>
                          <a:lnTo>
                            <a:pt x="35719" y="10477"/>
                          </a:lnTo>
                          <a:lnTo>
                            <a:pt x="10287" y="10477"/>
                          </a:lnTo>
                          <a:lnTo>
                            <a:pt x="10382" y="3648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03" name="任意多边形: 形状 602">
                      <a:extLst>
                        <a:ext uri="{FF2B5EF4-FFF2-40B4-BE49-F238E27FC236}">
                          <a16:creationId xmlns:a16="http://schemas.microsoft.com/office/drawing/2014/main" id="{3A023D60-9504-0A8D-44B9-62F65DCB3D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2100262"/>
                      <a:ext cx="45910" cy="47244"/>
                    </a:xfrm>
                    <a:custGeom>
                      <a:avLst/>
                      <a:gdLst>
                        <a:gd name="connsiteX0" fmla="*/ 40767 w 45910"/>
                        <a:gd name="connsiteY0" fmla="*/ 47244 h 47244"/>
                        <a:gd name="connsiteX1" fmla="*/ 5239 w 45910"/>
                        <a:gd name="connsiteY1" fmla="*/ 47054 h 47244"/>
                        <a:gd name="connsiteX2" fmla="*/ 95 w 45910"/>
                        <a:gd name="connsiteY2" fmla="*/ 41815 h 47244"/>
                        <a:gd name="connsiteX3" fmla="*/ 0 w 45910"/>
                        <a:gd name="connsiteY3" fmla="*/ 5334 h 47244"/>
                        <a:gd name="connsiteX4" fmla="*/ 5144 w 45910"/>
                        <a:gd name="connsiteY4" fmla="*/ 0 h 47244"/>
                        <a:gd name="connsiteX5" fmla="*/ 40767 w 45910"/>
                        <a:gd name="connsiteY5" fmla="*/ 0 h 47244"/>
                        <a:gd name="connsiteX6" fmla="*/ 45911 w 45910"/>
                        <a:gd name="connsiteY6" fmla="*/ 5334 h 47244"/>
                        <a:gd name="connsiteX7" fmla="*/ 45911 w 45910"/>
                        <a:gd name="connsiteY7" fmla="*/ 42005 h 47244"/>
                        <a:gd name="connsiteX8" fmla="*/ 40767 w 45910"/>
                        <a:gd name="connsiteY8" fmla="*/ 47244 h 47244"/>
                        <a:gd name="connsiteX9" fmla="*/ 40767 w 45910"/>
                        <a:gd name="connsiteY9" fmla="*/ 47244 h 47244"/>
                        <a:gd name="connsiteX10" fmla="*/ 10382 w 45910"/>
                        <a:gd name="connsiteY10" fmla="*/ 36576 h 47244"/>
                        <a:gd name="connsiteX11" fmla="*/ 35719 w 45910"/>
                        <a:gd name="connsiteY11" fmla="*/ 36671 h 47244"/>
                        <a:gd name="connsiteX12" fmla="*/ 35719 w 45910"/>
                        <a:gd name="connsiteY12" fmla="*/ 10573 h 47244"/>
                        <a:gd name="connsiteX13" fmla="*/ 10382 w 45910"/>
                        <a:gd name="connsiteY13" fmla="*/ 10573 h 47244"/>
                        <a:gd name="connsiteX14" fmla="*/ 10382 w 45910"/>
                        <a:gd name="connsiteY14" fmla="*/ 36576 h 47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244">
                          <a:moveTo>
                            <a:pt x="40767" y="47244"/>
                          </a:moveTo>
                          <a:lnTo>
                            <a:pt x="5239" y="47054"/>
                          </a:lnTo>
                          <a:cubicBezTo>
                            <a:pt x="2381" y="47054"/>
                            <a:pt x="95" y="44672"/>
                            <a:pt x="95" y="41815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40767" y="47244"/>
                          </a:lnTo>
                          <a:close/>
                          <a:moveTo>
                            <a:pt x="10382" y="36576"/>
                          </a:move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10382" y="10573"/>
                          </a:lnTo>
                          <a:lnTo>
                            <a:pt x="10382" y="3657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604" name="图形 214">
                      <a:extLst>
                        <a:ext uri="{FF2B5EF4-FFF2-40B4-BE49-F238E27FC236}">
                          <a16:creationId xmlns:a16="http://schemas.microsoft.com/office/drawing/2014/main" id="{2F799BEC-7549-E427-7E00-4D987D2A55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716" y="2063686"/>
                      <a:ext cx="81343" cy="83438"/>
                      <a:chOff x="1918716" y="2063686"/>
                      <a:chExt cx="81343" cy="83438"/>
                    </a:xfrm>
                    <a:solidFill>
                      <a:srgbClr val="731602"/>
                    </a:solidFill>
                  </p:grpSpPr>
                  <p:sp>
                    <p:nvSpPr>
                      <p:cNvPr id="605" name="任意多边形: 形状 604">
                        <a:extLst>
                          <a:ext uri="{FF2B5EF4-FFF2-40B4-BE49-F238E27FC236}">
                            <a16:creationId xmlns:a16="http://schemas.microsoft.com/office/drawing/2014/main" id="{82C97C3D-FE9E-F41F-E352-1721A84735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2063686"/>
                        <a:ext cx="45910" cy="47148"/>
                      </a:xfrm>
                      <a:custGeom>
                        <a:avLst/>
                        <a:gdLst>
                          <a:gd name="connsiteX0" fmla="*/ 40767 w 45910"/>
                          <a:gd name="connsiteY0" fmla="*/ 47149 h 47148"/>
                          <a:gd name="connsiteX1" fmla="*/ 5239 w 45910"/>
                          <a:gd name="connsiteY1" fmla="*/ 47054 h 47148"/>
                          <a:gd name="connsiteX2" fmla="*/ 95 w 45910"/>
                          <a:gd name="connsiteY2" fmla="*/ 41815 h 47148"/>
                          <a:gd name="connsiteX3" fmla="*/ 0 w 45910"/>
                          <a:gd name="connsiteY3" fmla="*/ 5334 h 47148"/>
                          <a:gd name="connsiteX4" fmla="*/ 5143 w 45910"/>
                          <a:gd name="connsiteY4" fmla="*/ 0 h 47148"/>
                          <a:gd name="connsiteX5" fmla="*/ 40767 w 45910"/>
                          <a:gd name="connsiteY5" fmla="*/ 0 h 47148"/>
                          <a:gd name="connsiteX6" fmla="*/ 45910 w 45910"/>
                          <a:gd name="connsiteY6" fmla="*/ 5239 h 47148"/>
                          <a:gd name="connsiteX7" fmla="*/ 45910 w 45910"/>
                          <a:gd name="connsiteY7" fmla="*/ 41910 h 47148"/>
                          <a:gd name="connsiteX8" fmla="*/ 40767 w 45910"/>
                          <a:gd name="connsiteY8" fmla="*/ 47149 h 47148"/>
                          <a:gd name="connsiteX9" fmla="*/ 40767 w 45910"/>
                          <a:gd name="connsiteY9" fmla="*/ 47149 h 47148"/>
                          <a:gd name="connsiteX10" fmla="*/ 10382 w 45910"/>
                          <a:gd name="connsiteY10" fmla="*/ 36385 h 47148"/>
                          <a:gd name="connsiteX11" fmla="*/ 35719 w 45910"/>
                          <a:gd name="connsiteY11" fmla="*/ 36481 h 47148"/>
                          <a:gd name="connsiteX12" fmla="*/ 35719 w 45910"/>
                          <a:gd name="connsiteY12" fmla="*/ 10477 h 47148"/>
                          <a:gd name="connsiteX13" fmla="*/ 10382 w 45910"/>
                          <a:gd name="connsiteY13" fmla="*/ 10477 h 47148"/>
                          <a:gd name="connsiteX14" fmla="*/ 10382 w 45910"/>
                          <a:gd name="connsiteY14" fmla="*/ 36385 h 47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148">
                            <a:moveTo>
                              <a:pt x="40767" y="47149"/>
                            </a:moveTo>
                            <a:lnTo>
                              <a:pt x="5239" y="47054"/>
                            </a:lnTo>
                            <a:cubicBezTo>
                              <a:pt x="2381" y="47054"/>
                              <a:pt x="95" y="44672"/>
                              <a:pt x="95" y="4181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767"/>
                              <a:pt x="43625" y="47149"/>
                              <a:pt x="40767" y="47149"/>
                            </a:cubicBezTo>
                            <a:lnTo>
                              <a:pt x="40767" y="47149"/>
                            </a:lnTo>
                            <a:close/>
                            <a:moveTo>
                              <a:pt x="10382" y="36385"/>
                            </a:moveTo>
                            <a:lnTo>
                              <a:pt x="35719" y="36481"/>
                            </a:lnTo>
                            <a:lnTo>
                              <a:pt x="35719" y="10477"/>
                            </a:lnTo>
                            <a:lnTo>
                              <a:pt x="10382" y="10477"/>
                            </a:lnTo>
                            <a:lnTo>
                              <a:pt x="10382" y="3638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6" name="任意多边形: 形状 605">
                        <a:extLst>
                          <a:ext uri="{FF2B5EF4-FFF2-40B4-BE49-F238E27FC236}">
                            <a16:creationId xmlns:a16="http://schemas.microsoft.com/office/drawing/2014/main" id="{8F36607E-F9C7-EC78-AE39-162C5A528C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716" y="2099881"/>
                        <a:ext cx="45910" cy="47243"/>
                      </a:xfrm>
                      <a:custGeom>
                        <a:avLst/>
                        <a:gdLst>
                          <a:gd name="connsiteX0" fmla="*/ 35719 w 45910"/>
                          <a:gd name="connsiteY0" fmla="*/ 36767 h 47243"/>
                          <a:gd name="connsiteX1" fmla="*/ 35623 w 45910"/>
                          <a:gd name="connsiteY1" fmla="*/ 10763 h 47243"/>
                          <a:gd name="connsiteX2" fmla="*/ 10287 w 45910"/>
                          <a:gd name="connsiteY2" fmla="*/ 10668 h 47243"/>
                          <a:gd name="connsiteX3" fmla="*/ 10287 w 45910"/>
                          <a:gd name="connsiteY3" fmla="*/ 36767 h 47243"/>
                          <a:gd name="connsiteX4" fmla="*/ 35719 w 45910"/>
                          <a:gd name="connsiteY4" fmla="*/ 36767 h 47243"/>
                          <a:gd name="connsiteX5" fmla="*/ 35719 w 45910"/>
                          <a:gd name="connsiteY5" fmla="*/ 36767 h 47243"/>
                          <a:gd name="connsiteX6" fmla="*/ 45815 w 45910"/>
                          <a:gd name="connsiteY6" fmla="*/ 5429 h 47243"/>
                          <a:gd name="connsiteX7" fmla="*/ 45910 w 45910"/>
                          <a:gd name="connsiteY7" fmla="*/ 42005 h 47243"/>
                          <a:gd name="connsiteX8" fmla="*/ 40767 w 45910"/>
                          <a:gd name="connsiteY8" fmla="*/ 47244 h 47243"/>
                          <a:gd name="connsiteX9" fmla="*/ 5143 w 45910"/>
                          <a:gd name="connsiteY9" fmla="*/ 47244 h 47243"/>
                          <a:gd name="connsiteX10" fmla="*/ 0 w 45910"/>
                          <a:gd name="connsiteY10" fmla="*/ 41910 h 47243"/>
                          <a:gd name="connsiteX11" fmla="*/ 0 w 45910"/>
                          <a:gd name="connsiteY11" fmla="*/ 5239 h 47243"/>
                          <a:gd name="connsiteX12" fmla="*/ 5143 w 45910"/>
                          <a:gd name="connsiteY12" fmla="*/ 0 h 47243"/>
                          <a:gd name="connsiteX13" fmla="*/ 40672 w 45910"/>
                          <a:gd name="connsiteY13" fmla="*/ 95 h 47243"/>
                          <a:gd name="connsiteX14" fmla="*/ 45815 w 45910"/>
                          <a:gd name="connsiteY14" fmla="*/ 5429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719" y="36767"/>
                            </a:moveTo>
                            <a:lnTo>
                              <a:pt x="35623" y="10763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719" y="36767"/>
                            </a:lnTo>
                            <a:lnTo>
                              <a:pt x="35719" y="36767"/>
                            </a:lnTo>
                            <a:close/>
                            <a:moveTo>
                              <a:pt x="45815" y="5429"/>
                            </a:move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286"/>
                              <a:pt x="2286" y="0"/>
                              <a:pt x="5143" y="0"/>
                            </a:cubicBezTo>
                            <a:lnTo>
                              <a:pt x="40672" y="95"/>
                            </a:lnTo>
                            <a:cubicBezTo>
                              <a:pt x="43529" y="190"/>
                              <a:pt x="45815" y="2572"/>
                              <a:pt x="45815" y="5429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7" name="图形 214">
                    <a:extLst>
                      <a:ext uri="{FF2B5EF4-FFF2-40B4-BE49-F238E27FC236}">
                        <a16:creationId xmlns:a16="http://schemas.microsoft.com/office/drawing/2014/main" id="{37A6CDBE-A835-C159-619C-1A55A53AD641}"/>
                      </a:ext>
                    </a:extLst>
                  </p:cNvPr>
                  <p:cNvGrpSpPr/>
                  <p:nvPr/>
                </p:nvGrpSpPr>
                <p:grpSpPr>
                  <a:xfrm>
                    <a:off x="1458182" y="805529"/>
                    <a:ext cx="203644" cy="213360"/>
                    <a:chOff x="1458182" y="805529"/>
                    <a:chExt cx="203644" cy="213360"/>
                  </a:xfrm>
                  <a:solidFill>
                    <a:srgbClr val="731602"/>
                  </a:solidFill>
                </p:grpSpPr>
                <p:sp>
                  <p:nvSpPr>
                    <p:cNvPr id="595" name="任意多边形: 形状 594">
                      <a:extLst>
                        <a:ext uri="{FF2B5EF4-FFF2-40B4-BE49-F238E27FC236}">
                          <a16:creationId xmlns:a16="http://schemas.microsoft.com/office/drawing/2014/main" id="{90F7F367-AD3B-5C30-6646-BFD40AAAF1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8182" y="805529"/>
                      <a:ext cx="203644" cy="213360"/>
                    </a:xfrm>
                    <a:custGeom>
                      <a:avLst/>
                      <a:gdLst>
                        <a:gd name="connsiteX0" fmla="*/ 198501 w 203644"/>
                        <a:gd name="connsiteY0" fmla="*/ 95 h 213360"/>
                        <a:gd name="connsiteX1" fmla="*/ 203645 w 203644"/>
                        <a:gd name="connsiteY1" fmla="*/ 5429 h 213360"/>
                        <a:gd name="connsiteX2" fmla="*/ 198501 w 203644"/>
                        <a:gd name="connsiteY2" fmla="*/ 10763 h 213360"/>
                        <a:gd name="connsiteX3" fmla="*/ 100870 w 203644"/>
                        <a:gd name="connsiteY3" fmla="*/ 10763 h 213360"/>
                        <a:gd name="connsiteX4" fmla="*/ 101060 w 203644"/>
                        <a:gd name="connsiteY4" fmla="*/ 62294 h 213360"/>
                        <a:gd name="connsiteX5" fmla="*/ 95917 w 203644"/>
                        <a:gd name="connsiteY5" fmla="*/ 67532 h 213360"/>
                        <a:gd name="connsiteX6" fmla="*/ 95917 w 203644"/>
                        <a:gd name="connsiteY6" fmla="*/ 67532 h 213360"/>
                        <a:gd name="connsiteX7" fmla="*/ 65723 w 203644"/>
                        <a:gd name="connsiteY7" fmla="*/ 67532 h 213360"/>
                        <a:gd name="connsiteX8" fmla="*/ 65818 w 203644"/>
                        <a:gd name="connsiteY8" fmla="*/ 98393 h 213360"/>
                        <a:gd name="connsiteX9" fmla="*/ 60674 w 203644"/>
                        <a:gd name="connsiteY9" fmla="*/ 103727 h 213360"/>
                        <a:gd name="connsiteX10" fmla="*/ 10287 w 203644"/>
                        <a:gd name="connsiteY10" fmla="*/ 103727 h 213360"/>
                        <a:gd name="connsiteX11" fmla="*/ 10287 w 203644"/>
                        <a:gd name="connsiteY11" fmla="*/ 208026 h 213360"/>
                        <a:gd name="connsiteX12" fmla="*/ 5144 w 203644"/>
                        <a:gd name="connsiteY12" fmla="*/ 213360 h 213360"/>
                        <a:gd name="connsiteX13" fmla="*/ 0 w 203644"/>
                        <a:gd name="connsiteY13" fmla="*/ 208026 h 213360"/>
                        <a:gd name="connsiteX14" fmla="*/ 0 w 203644"/>
                        <a:gd name="connsiteY14" fmla="*/ 98393 h 213360"/>
                        <a:gd name="connsiteX15" fmla="*/ 0 w 203644"/>
                        <a:gd name="connsiteY15" fmla="*/ 98393 h 213360"/>
                        <a:gd name="connsiteX16" fmla="*/ 5144 w 203644"/>
                        <a:gd name="connsiteY16" fmla="*/ 93059 h 213360"/>
                        <a:gd name="connsiteX17" fmla="*/ 55436 w 203644"/>
                        <a:gd name="connsiteY17" fmla="*/ 93059 h 213360"/>
                        <a:gd name="connsiteX18" fmla="*/ 55340 w 203644"/>
                        <a:gd name="connsiteY18" fmla="*/ 62675 h 213360"/>
                        <a:gd name="connsiteX19" fmla="*/ 55340 w 203644"/>
                        <a:gd name="connsiteY19" fmla="*/ 62198 h 213360"/>
                        <a:gd name="connsiteX20" fmla="*/ 60484 w 203644"/>
                        <a:gd name="connsiteY20" fmla="*/ 56864 h 213360"/>
                        <a:gd name="connsiteX21" fmla="*/ 90678 w 203644"/>
                        <a:gd name="connsiteY21" fmla="*/ 56864 h 213360"/>
                        <a:gd name="connsiteX22" fmla="*/ 90488 w 203644"/>
                        <a:gd name="connsiteY22" fmla="*/ 5810 h 213360"/>
                        <a:gd name="connsiteX23" fmla="*/ 90488 w 203644"/>
                        <a:gd name="connsiteY23" fmla="*/ 5334 h 213360"/>
                        <a:gd name="connsiteX24" fmla="*/ 95631 w 203644"/>
                        <a:gd name="connsiteY24" fmla="*/ 0 h 213360"/>
                        <a:gd name="connsiteX25" fmla="*/ 198501 w 203644"/>
                        <a:gd name="connsiteY25" fmla="*/ 0 h 21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644" h="213360">
                          <a:moveTo>
                            <a:pt x="198501" y="95"/>
                          </a:moveTo>
                          <a:cubicBezTo>
                            <a:pt x="201359" y="95"/>
                            <a:pt x="203645" y="2477"/>
                            <a:pt x="203645" y="5429"/>
                          </a:cubicBezTo>
                          <a:cubicBezTo>
                            <a:pt x="203645" y="8382"/>
                            <a:pt x="201359" y="10763"/>
                            <a:pt x="198501" y="10763"/>
                          </a:cubicBezTo>
                          <a:lnTo>
                            <a:pt x="100870" y="10763"/>
                          </a:lnTo>
                          <a:lnTo>
                            <a:pt x="101060" y="62294"/>
                          </a:lnTo>
                          <a:cubicBezTo>
                            <a:pt x="101060" y="65246"/>
                            <a:pt x="98774" y="67532"/>
                            <a:pt x="95917" y="67532"/>
                          </a:cubicBezTo>
                          <a:lnTo>
                            <a:pt x="95917" y="67532"/>
                          </a:lnTo>
                          <a:lnTo>
                            <a:pt x="65723" y="67532"/>
                          </a:lnTo>
                          <a:lnTo>
                            <a:pt x="65818" y="98393"/>
                          </a:lnTo>
                          <a:cubicBezTo>
                            <a:pt x="65818" y="101346"/>
                            <a:pt x="63532" y="103727"/>
                            <a:pt x="60674" y="103727"/>
                          </a:cubicBezTo>
                          <a:lnTo>
                            <a:pt x="10287" y="103727"/>
                          </a:lnTo>
                          <a:lnTo>
                            <a:pt x="10287" y="208026"/>
                          </a:lnTo>
                          <a:cubicBezTo>
                            <a:pt x="10287" y="210979"/>
                            <a:pt x="8001" y="213360"/>
                            <a:pt x="5144" y="213360"/>
                          </a:cubicBezTo>
                          <a:cubicBezTo>
                            <a:pt x="2286" y="213360"/>
                            <a:pt x="0" y="210979"/>
                            <a:pt x="0" y="208026"/>
                          </a:cubicBezTo>
                          <a:lnTo>
                            <a:pt x="0" y="98393"/>
                          </a:lnTo>
                          <a:lnTo>
                            <a:pt x="0" y="98393"/>
                          </a:lnTo>
                          <a:cubicBezTo>
                            <a:pt x="0" y="95440"/>
                            <a:pt x="2286" y="93059"/>
                            <a:pt x="5144" y="93059"/>
                          </a:cubicBezTo>
                          <a:lnTo>
                            <a:pt x="55436" y="93059"/>
                          </a:lnTo>
                          <a:lnTo>
                            <a:pt x="55340" y="62675"/>
                          </a:lnTo>
                          <a:lnTo>
                            <a:pt x="55340" y="62198"/>
                          </a:lnTo>
                          <a:cubicBezTo>
                            <a:pt x="55340" y="59246"/>
                            <a:pt x="57626" y="56864"/>
                            <a:pt x="60484" y="56864"/>
                          </a:cubicBezTo>
                          <a:lnTo>
                            <a:pt x="90678" y="56864"/>
                          </a:lnTo>
                          <a:lnTo>
                            <a:pt x="90488" y="5810"/>
                          </a:lnTo>
                          <a:lnTo>
                            <a:pt x="90488" y="5334"/>
                          </a:lnTo>
                          <a:cubicBezTo>
                            <a:pt x="90488" y="2381"/>
                            <a:pt x="92774" y="0"/>
                            <a:pt x="95631" y="0"/>
                          </a:cubicBezTo>
                          <a:lnTo>
                            <a:pt x="198501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6" name="任意多边形: 形状 595">
                      <a:extLst>
                        <a:ext uri="{FF2B5EF4-FFF2-40B4-BE49-F238E27FC236}">
                          <a16:creationId xmlns:a16="http://schemas.microsoft.com/office/drawing/2014/main" id="{7230C0F8-9EE0-4584-93C6-05BB36011A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6660" y="823912"/>
                      <a:ext cx="46005" cy="47434"/>
                    </a:xfrm>
                    <a:custGeom>
                      <a:avLst/>
                      <a:gdLst>
                        <a:gd name="connsiteX0" fmla="*/ 5620 w 46005"/>
                        <a:gd name="connsiteY0" fmla="*/ 190 h 47434"/>
                        <a:gd name="connsiteX1" fmla="*/ 40767 w 46005"/>
                        <a:gd name="connsiteY1" fmla="*/ 286 h 47434"/>
                        <a:gd name="connsiteX2" fmla="*/ 45911 w 46005"/>
                        <a:gd name="connsiteY2" fmla="*/ 5620 h 47434"/>
                        <a:gd name="connsiteX3" fmla="*/ 46006 w 46005"/>
                        <a:gd name="connsiteY3" fmla="*/ 42196 h 47434"/>
                        <a:gd name="connsiteX4" fmla="*/ 40862 w 46005"/>
                        <a:gd name="connsiteY4" fmla="*/ 47435 h 47434"/>
                        <a:gd name="connsiteX5" fmla="*/ 40862 w 46005"/>
                        <a:gd name="connsiteY5" fmla="*/ 47435 h 47434"/>
                        <a:gd name="connsiteX6" fmla="*/ 5144 w 46005"/>
                        <a:gd name="connsiteY6" fmla="*/ 47435 h 47434"/>
                        <a:gd name="connsiteX7" fmla="*/ 0 w 46005"/>
                        <a:gd name="connsiteY7" fmla="*/ 42100 h 47434"/>
                        <a:gd name="connsiteX8" fmla="*/ 0 w 46005"/>
                        <a:gd name="connsiteY8" fmla="*/ 5334 h 47434"/>
                        <a:gd name="connsiteX9" fmla="*/ 5144 w 46005"/>
                        <a:gd name="connsiteY9" fmla="*/ 0 h 47434"/>
                        <a:gd name="connsiteX10" fmla="*/ 5620 w 46005"/>
                        <a:gd name="connsiteY10" fmla="*/ 190 h 47434"/>
                        <a:gd name="connsiteX11" fmla="*/ 5620 w 46005"/>
                        <a:gd name="connsiteY11" fmla="*/ 190 h 47434"/>
                        <a:gd name="connsiteX12" fmla="*/ 35624 w 46005"/>
                        <a:gd name="connsiteY12" fmla="*/ 10858 h 47434"/>
                        <a:gd name="connsiteX13" fmla="*/ 10287 w 46005"/>
                        <a:gd name="connsiteY13" fmla="*/ 10763 h 47434"/>
                        <a:gd name="connsiteX14" fmla="*/ 10287 w 46005"/>
                        <a:gd name="connsiteY14" fmla="*/ 36862 h 47434"/>
                        <a:gd name="connsiteX15" fmla="*/ 35719 w 46005"/>
                        <a:gd name="connsiteY15" fmla="*/ 36862 h 47434"/>
                        <a:gd name="connsiteX16" fmla="*/ 35624 w 46005"/>
                        <a:gd name="connsiteY16" fmla="*/ 10858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5620" y="190"/>
                          </a:moveTo>
                          <a:lnTo>
                            <a:pt x="40767" y="286"/>
                          </a:lnTo>
                          <a:cubicBezTo>
                            <a:pt x="43625" y="286"/>
                            <a:pt x="45911" y="2667"/>
                            <a:pt x="45911" y="5620"/>
                          </a:cubicBezTo>
                          <a:lnTo>
                            <a:pt x="46006" y="42196"/>
                          </a:lnTo>
                          <a:cubicBezTo>
                            <a:pt x="46006" y="45148"/>
                            <a:pt x="43720" y="47435"/>
                            <a:pt x="40862" y="47435"/>
                          </a:cubicBezTo>
                          <a:lnTo>
                            <a:pt x="40862" y="47435"/>
                          </a:lnTo>
                          <a:lnTo>
                            <a:pt x="5144" y="47435"/>
                          </a:lnTo>
                          <a:cubicBezTo>
                            <a:pt x="2286" y="47435"/>
                            <a:pt x="0" y="45053"/>
                            <a:pt x="0" y="42100"/>
                          </a:cubicBezTo>
                          <a:lnTo>
                            <a:pt x="0" y="5334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620" y="190"/>
                          </a:lnTo>
                          <a:lnTo>
                            <a:pt x="5620" y="190"/>
                          </a:lnTo>
                          <a:close/>
                          <a:moveTo>
                            <a:pt x="35624" y="10858"/>
                          </a:moveTo>
                          <a:lnTo>
                            <a:pt x="10287" y="10763"/>
                          </a:lnTo>
                          <a:lnTo>
                            <a:pt x="10287" y="36862"/>
                          </a:lnTo>
                          <a:lnTo>
                            <a:pt x="35719" y="36862"/>
                          </a:lnTo>
                          <a:lnTo>
                            <a:pt x="35624" y="1085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7" name="任意多边形: 形状 596">
                      <a:extLst>
                        <a:ext uri="{FF2B5EF4-FFF2-40B4-BE49-F238E27FC236}">
                          <a16:creationId xmlns:a16="http://schemas.microsoft.com/office/drawing/2014/main" id="{F1AF9516-354D-E7E6-B940-89EEDED0F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3808" y="862298"/>
                      <a:ext cx="45910" cy="47243"/>
                    </a:xfrm>
                    <a:custGeom>
                      <a:avLst/>
                      <a:gdLst>
                        <a:gd name="connsiteX0" fmla="*/ 5144 w 45910"/>
                        <a:gd name="connsiteY0" fmla="*/ 0 h 47243"/>
                        <a:gd name="connsiteX1" fmla="*/ 40672 w 45910"/>
                        <a:gd name="connsiteY1" fmla="*/ 191 h 47243"/>
                        <a:gd name="connsiteX2" fmla="*/ 45815 w 45910"/>
                        <a:gd name="connsiteY2" fmla="*/ 5429 h 47243"/>
                        <a:gd name="connsiteX3" fmla="*/ 45911 w 45910"/>
                        <a:gd name="connsiteY3" fmla="*/ 41910 h 47243"/>
                        <a:gd name="connsiteX4" fmla="*/ 40767 w 45910"/>
                        <a:gd name="connsiteY4" fmla="*/ 47244 h 47243"/>
                        <a:gd name="connsiteX5" fmla="*/ 5144 w 45910"/>
                        <a:gd name="connsiteY5" fmla="*/ 47244 h 47243"/>
                        <a:gd name="connsiteX6" fmla="*/ 0 w 45910"/>
                        <a:gd name="connsiteY6" fmla="*/ 41910 h 47243"/>
                        <a:gd name="connsiteX7" fmla="*/ 0 w 45910"/>
                        <a:gd name="connsiteY7" fmla="*/ 5239 h 47243"/>
                        <a:gd name="connsiteX8" fmla="*/ 5144 w 45910"/>
                        <a:gd name="connsiteY8" fmla="*/ 0 h 47243"/>
                        <a:gd name="connsiteX9" fmla="*/ 5144 w 45910"/>
                        <a:gd name="connsiteY9" fmla="*/ 0 h 47243"/>
                        <a:gd name="connsiteX10" fmla="*/ 5144 w 45910"/>
                        <a:gd name="connsiteY10" fmla="*/ 0 h 47243"/>
                        <a:gd name="connsiteX11" fmla="*/ 35528 w 45910"/>
                        <a:gd name="connsiteY11" fmla="*/ 10668 h 47243"/>
                        <a:gd name="connsiteX12" fmla="*/ 10192 w 45910"/>
                        <a:gd name="connsiteY12" fmla="*/ 10573 h 47243"/>
                        <a:gd name="connsiteX13" fmla="*/ 10192 w 45910"/>
                        <a:gd name="connsiteY13" fmla="*/ 36576 h 47243"/>
                        <a:gd name="connsiteX14" fmla="*/ 35528 w 45910"/>
                        <a:gd name="connsiteY14" fmla="*/ 36576 h 47243"/>
                        <a:gd name="connsiteX15" fmla="*/ 35528 w 45910"/>
                        <a:gd name="connsiteY15" fmla="*/ 10668 h 47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910" h="47243">
                          <a:moveTo>
                            <a:pt x="5144" y="0"/>
                          </a:moveTo>
                          <a:lnTo>
                            <a:pt x="40672" y="191"/>
                          </a:lnTo>
                          <a:cubicBezTo>
                            <a:pt x="43529" y="191"/>
                            <a:pt x="45815" y="2572"/>
                            <a:pt x="45815" y="5429"/>
                          </a:cubicBezTo>
                          <a:lnTo>
                            <a:pt x="45911" y="41910"/>
                          </a:lnTo>
                          <a:cubicBezTo>
                            <a:pt x="45911" y="44863"/>
                            <a:pt x="43625" y="47244"/>
                            <a:pt x="40767" y="47244"/>
                          </a:cubicBezTo>
                          <a:lnTo>
                            <a:pt x="5144" y="47244"/>
                          </a:lnTo>
                          <a:cubicBezTo>
                            <a:pt x="2286" y="47244"/>
                            <a:pt x="0" y="44863"/>
                            <a:pt x="0" y="41910"/>
                          </a:cubicBezTo>
                          <a:lnTo>
                            <a:pt x="0" y="5239"/>
                          </a:lnTo>
                          <a:cubicBezTo>
                            <a:pt x="0" y="2381"/>
                            <a:pt x="2286" y="0"/>
                            <a:pt x="5144" y="0"/>
                          </a:cubicBezTo>
                          <a:lnTo>
                            <a:pt x="5144" y="0"/>
                          </a:lnTo>
                          <a:lnTo>
                            <a:pt x="5144" y="0"/>
                          </a:lnTo>
                          <a:close/>
                          <a:moveTo>
                            <a:pt x="35528" y="10668"/>
                          </a:moveTo>
                          <a:lnTo>
                            <a:pt x="10192" y="10573"/>
                          </a:lnTo>
                          <a:lnTo>
                            <a:pt x="10192" y="36576"/>
                          </a:lnTo>
                          <a:lnTo>
                            <a:pt x="35528" y="36576"/>
                          </a:lnTo>
                          <a:lnTo>
                            <a:pt x="35528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8" name="图形 214">
                      <a:extLst>
                        <a:ext uri="{FF2B5EF4-FFF2-40B4-BE49-F238E27FC236}">
                          <a16:creationId xmlns:a16="http://schemas.microsoft.com/office/drawing/2014/main" id="{CC5DB775-547B-0DD1-434F-622E388B9B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3998" y="862583"/>
                      <a:ext cx="81248" cy="83724"/>
                      <a:chOff x="1513998" y="862583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9" name="任意多边形: 形状 598">
                        <a:extLst>
                          <a:ext uri="{FF2B5EF4-FFF2-40B4-BE49-F238E27FC236}">
                            <a16:creationId xmlns:a16="http://schemas.microsoft.com/office/drawing/2014/main" id="{2253D2EB-6372-AF84-C893-8ED85CA5ED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3998" y="899064"/>
                        <a:ext cx="45910" cy="47243"/>
                      </a:xfrm>
                      <a:custGeom>
                        <a:avLst/>
                        <a:gdLst>
                          <a:gd name="connsiteX0" fmla="*/ 5144 w 45910"/>
                          <a:gd name="connsiteY0" fmla="*/ 0 h 47243"/>
                          <a:gd name="connsiteX1" fmla="*/ 40672 w 45910"/>
                          <a:gd name="connsiteY1" fmla="*/ 191 h 47243"/>
                          <a:gd name="connsiteX2" fmla="*/ 45815 w 45910"/>
                          <a:gd name="connsiteY2" fmla="*/ 5429 h 47243"/>
                          <a:gd name="connsiteX3" fmla="*/ 45911 w 45910"/>
                          <a:gd name="connsiteY3" fmla="*/ 41910 h 47243"/>
                          <a:gd name="connsiteX4" fmla="*/ 40767 w 45910"/>
                          <a:gd name="connsiteY4" fmla="*/ 47244 h 47243"/>
                          <a:gd name="connsiteX5" fmla="*/ 5144 w 45910"/>
                          <a:gd name="connsiteY5" fmla="*/ 47244 h 47243"/>
                          <a:gd name="connsiteX6" fmla="*/ 0 w 45910"/>
                          <a:gd name="connsiteY6" fmla="*/ 41910 h 47243"/>
                          <a:gd name="connsiteX7" fmla="*/ 0 w 45910"/>
                          <a:gd name="connsiteY7" fmla="*/ 5239 h 47243"/>
                          <a:gd name="connsiteX8" fmla="*/ 5144 w 45910"/>
                          <a:gd name="connsiteY8" fmla="*/ 0 h 47243"/>
                          <a:gd name="connsiteX9" fmla="*/ 5144 w 45910"/>
                          <a:gd name="connsiteY9" fmla="*/ 0 h 47243"/>
                          <a:gd name="connsiteX10" fmla="*/ 5144 w 45910"/>
                          <a:gd name="connsiteY10" fmla="*/ 0 h 47243"/>
                          <a:gd name="connsiteX11" fmla="*/ 35624 w 45910"/>
                          <a:gd name="connsiteY11" fmla="*/ 10668 h 47243"/>
                          <a:gd name="connsiteX12" fmla="*/ 10287 w 45910"/>
                          <a:gd name="connsiteY12" fmla="*/ 10573 h 47243"/>
                          <a:gd name="connsiteX13" fmla="*/ 10287 w 45910"/>
                          <a:gd name="connsiteY13" fmla="*/ 36671 h 47243"/>
                          <a:gd name="connsiteX14" fmla="*/ 35624 w 45910"/>
                          <a:gd name="connsiteY14" fmla="*/ 36671 h 47243"/>
                          <a:gd name="connsiteX15" fmla="*/ 35624 w 45910"/>
                          <a:gd name="connsiteY15" fmla="*/ 10668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5144" y="0"/>
                            </a:moveTo>
                            <a:lnTo>
                              <a:pt x="40672" y="191"/>
                            </a:lnTo>
                            <a:cubicBezTo>
                              <a:pt x="43529" y="191"/>
                              <a:pt x="45815" y="2572"/>
                              <a:pt x="45815" y="5429"/>
                            </a:cubicBezTo>
                            <a:lnTo>
                              <a:pt x="45911" y="41910"/>
                            </a:lnTo>
                            <a:cubicBezTo>
                              <a:pt x="45911" y="44863"/>
                              <a:pt x="43625" y="47244"/>
                              <a:pt x="40767" y="47244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0" y="5239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5144" y="0"/>
                            </a:lnTo>
                            <a:lnTo>
                              <a:pt x="5144" y="0"/>
                            </a:lnTo>
                            <a:close/>
                            <a:moveTo>
                              <a:pt x="35624" y="10668"/>
                            </a:moveTo>
                            <a:lnTo>
                              <a:pt x="10287" y="10573"/>
                            </a:lnTo>
                            <a:lnTo>
                              <a:pt x="10287" y="36671"/>
                            </a:lnTo>
                            <a:lnTo>
                              <a:pt x="35624" y="36671"/>
                            </a:lnTo>
                            <a:lnTo>
                              <a:pt x="35624" y="1066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600" name="任意多边形: 形状 599">
                        <a:extLst>
                          <a:ext uri="{FF2B5EF4-FFF2-40B4-BE49-F238E27FC236}">
                            <a16:creationId xmlns:a16="http://schemas.microsoft.com/office/drawing/2014/main" id="{69E63D52-ECAA-54A9-0010-A71F0446F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9336" y="862583"/>
                        <a:ext cx="45910" cy="47243"/>
                      </a:xfrm>
                      <a:custGeom>
                        <a:avLst/>
                        <a:gdLst>
                          <a:gd name="connsiteX0" fmla="*/ 10382 w 45910"/>
                          <a:gd name="connsiteY0" fmla="*/ 10668 h 47243"/>
                          <a:gd name="connsiteX1" fmla="*/ 10477 w 45910"/>
                          <a:gd name="connsiteY1" fmla="*/ 36671 h 47243"/>
                          <a:gd name="connsiteX2" fmla="*/ 35719 w 45910"/>
                          <a:gd name="connsiteY2" fmla="*/ 36767 h 47243"/>
                          <a:gd name="connsiteX3" fmla="*/ 35719 w 45910"/>
                          <a:gd name="connsiteY3" fmla="*/ 10668 h 47243"/>
                          <a:gd name="connsiteX4" fmla="*/ 10382 w 45910"/>
                          <a:gd name="connsiteY4" fmla="*/ 10668 h 47243"/>
                          <a:gd name="connsiteX5" fmla="*/ 10382 w 45910"/>
                          <a:gd name="connsiteY5" fmla="*/ 10668 h 47243"/>
                          <a:gd name="connsiteX6" fmla="*/ 190 w 45910"/>
                          <a:gd name="connsiteY6" fmla="*/ 41910 h 47243"/>
                          <a:gd name="connsiteX7" fmla="*/ 0 w 45910"/>
                          <a:gd name="connsiteY7" fmla="*/ 5334 h 47243"/>
                          <a:gd name="connsiteX8" fmla="*/ 5143 w 45910"/>
                          <a:gd name="connsiteY8" fmla="*/ 0 h 47243"/>
                          <a:gd name="connsiteX9" fmla="*/ 40767 w 45910"/>
                          <a:gd name="connsiteY9" fmla="*/ 0 h 47243"/>
                          <a:gd name="connsiteX10" fmla="*/ 45910 w 45910"/>
                          <a:gd name="connsiteY10" fmla="*/ 5334 h 47243"/>
                          <a:gd name="connsiteX11" fmla="*/ 45910 w 45910"/>
                          <a:gd name="connsiteY11" fmla="*/ 42005 h 47243"/>
                          <a:gd name="connsiteX12" fmla="*/ 40767 w 45910"/>
                          <a:gd name="connsiteY12" fmla="*/ 47244 h 47243"/>
                          <a:gd name="connsiteX13" fmla="*/ 5239 w 45910"/>
                          <a:gd name="connsiteY13" fmla="*/ 47149 h 47243"/>
                          <a:gd name="connsiteX14" fmla="*/ 190 w 45910"/>
                          <a:gd name="connsiteY14" fmla="*/ 41910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10382" y="10668"/>
                            </a:moveTo>
                            <a:lnTo>
                              <a:pt x="10477" y="36671"/>
                            </a:lnTo>
                            <a:lnTo>
                              <a:pt x="35719" y="36767"/>
                            </a:lnTo>
                            <a:lnTo>
                              <a:pt x="35719" y="10668"/>
                            </a:lnTo>
                            <a:lnTo>
                              <a:pt x="10382" y="10668"/>
                            </a:lnTo>
                            <a:lnTo>
                              <a:pt x="10382" y="10668"/>
                            </a:lnTo>
                            <a:close/>
                            <a:moveTo>
                              <a:pt x="190" y="41910"/>
                            </a:move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3" y="0"/>
                            </a:cubicBez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334"/>
                            </a:cubicBezTo>
                            <a:lnTo>
                              <a:pt x="45910" y="42005"/>
                            </a:lnTo>
                            <a:cubicBezTo>
                              <a:pt x="45910" y="44958"/>
                              <a:pt x="43625" y="47244"/>
                              <a:pt x="40767" y="47244"/>
                            </a:cubicBezTo>
                            <a:lnTo>
                              <a:pt x="5239" y="47149"/>
                            </a:lnTo>
                            <a:cubicBezTo>
                              <a:pt x="2476" y="47149"/>
                              <a:pt x="190" y="44768"/>
                              <a:pt x="190" y="4191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88" name="图形 214">
                    <a:extLst>
                      <a:ext uri="{FF2B5EF4-FFF2-40B4-BE49-F238E27FC236}">
                        <a16:creationId xmlns:a16="http://schemas.microsoft.com/office/drawing/2014/main" id="{4BD81215-3C1B-FDFC-FD73-5251DE628EDD}"/>
                      </a:ext>
                    </a:extLst>
                  </p:cNvPr>
                  <p:cNvGrpSpPr/>
                  <p:nvPr/>
                </p:nvGrpSpPr>
                <p:grpSpPr>
                  <a:xfrm>
                    <a:off x="1852231" y="805624"/>
                    <a:ext cx="203549" cy="213264"/>
                    <a:chOff x="1852231" y="805624"/>
                    <a:chExt cx="203549" cy="213264"/>
                  </a:xfrm>
                  <a:solidFill>
                    <a:srgbClr val="731602"/>
                  </a:solidFill>
                </p:grpSpPr>
                <p:sp>
                  <p:nvSpPr>
                    <p:cNvPr id="589" name="任意多边形: 形状 588">
                      <a:extLst>
                        <a:ext uri="{FF2B5EF4-FFF2-40B4-BE49-F238E27FC236}">
                          <a16:creationId xmlns:a16="http://schemas.microsoft.com/office/drawing/2014/main" id="{DDDF6ACB-92A1-3F66-19A5-413283CC79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2231" y="805624"/>
                      <a:ext cx="203549" cy="213264"/>
                    </a:xfrm>
                    <a:custGeom>
                      <a:avLst/>
                      <a:gdLst>
                        <a:gd name="connsiteX0" fmla="*/ 5143 w 203549"/>
                        <a:gd name="connsiteY0" fmla="*/ 10668 h 213264"/>
                        <a:gd name="connsiteX1" fmla="*/ 0 w 203549"/>
                        <a:gd name="connsiteY1" fmla="*/ 5334 h 213264"/>
                        <a:gd name="connsiteX2" fmla="*/ 5143 w 203549"/>
                        <a:gd name="connsiteY2" fmla="*/ 0 h 213264"/>
                        <a:gd name="connsiteX3" fmla="*/ 107918 w 203549"/>
                        <a:gd name="connsiteY3" fmla="*/ 0 h 213264"/>
                        <a:gd name="connsiteX4" fmla="*/ 113062 w 203549"/>
                        <a:gd name="connsiteY4" fmla="*/ 5334 h 213264"/>
                        <a:gd name="connsiteX5" fmla="*/ 113062 w 203549"/>
                        <a:gd name="connsiteY5" fmla="*/ 5810 h 213264"/>
                        <a:gd name="connsiteX6" fmla="*/ 112871 w 203549"/>
                        <a:gd name="connsiteY6" fmla="*/ 56864 h 213264"/>
                        <a:gd name="connsiteX7" fmla="*/ 143065 w 203549"/>
                        <a:gd name="connsiteY7" fmla="*/ 56864 h 213264"/>
                        <a:gd name="connsiteX8" fmla="*/ 148209 w 203549"/>
                        <a:gd name="connsiteY8" fmla="*/ 62198 h 213264"/>
                        <a:gd name="connsiteX9" fmla="*/ 148209 w 203549"/>
                        <a:gd name="connsiteY9" fmla="*/ 62675 h 213264"/>
                        <a:gd name="connsiteX10" fmla="*/ 148114 w 203549"/>
                        <a:gd name="connsiteY10" fmla="*/ 93059 h 213264"/>
                        <a:gd name="connsiteX11" fmla="*/ 198406 w 203549"/>
                        <a:gd name="connsiteY11" fmla="*/ 93059 h 213264"/>
                        <a:gd name="connsiteX12" fmla="*/ 203549 w 203549"/>
                        <a:gd name="connsiteY12" fmla="*/ 98393 h 213264"/>
                        <a:gd name="connsiteX13" fmla="*/ 203549 w 203549"/>
                        <a:gd name="connsiteY13" fmla="*/ 98393 h 213264"/>
                        <a:gd name="connsiteX14" fmla="*/ 203549 w 203549"/>
                        <a:gd name="connsiteY14" fmla="*/ 207931 h 213264"/>
                        <a:gd name="connsiteX15" fmla="*/ 198406 w 203549"/>
                        <a:gd name="connsiteY15" fmla="*/ 213265 h 213264"/>
                        <a:gd name="connsiteX16" fmla="*/ 193262 w 203549"/>
                        <a:gd name="connsiteY16" fmla="*/ 207931 h 213264"/>
                        <a:gd name="connsiteX17" fmla="*/ 193262 w 203549"/>
                        <a:gd name="connsiteY17" fmla="*/ 103632 h 213264"/>
                        <a:gd name="connsiteX18" fmla="*/ 142875 w 203549"/>
                        <a:gd name="connsiteY18" fmla="*/ 103632 h 213264"/>
                        <a:gd name="connsiteX19" fmla="*/ 137731 w 203549"/>
                        <a:gd name="connsiteY19" fmla="*/ 98298 h 213264"/>
                        <a:gd name="connsiteX20" fmla="*/ 137827 w 203549"/>
                        <a:gd name="connsiteY20" fmla="*/ 67437 h 213264"/>
                        <a:gd name="connsiteX21" fmla="*/ 107632 w 203549"/>
                        <a:gd name="connsiteY21" fmla="*/ 67437 h 213264"/>
                        <a:gd name="connsiteX22" fmla="*/ 107632 w 203549"/>
                        <a:gd name="connsiteY22" fmla="*/ 67437 h 213264"/>
                        <a:gd name="connsiteX23" fmla="*/ 102489 w 203549"/>
                        <a:gd name="connsiteY23" fmla="*/ 62198 h 213264"/>
                        <a:gd name="connsiteX24" fmla="*/ 102679 w 203549"/>
                        <a:gd name="connsiteY24" fmla="*/ 10668 h 213264"/>
                        <a:gd name="connsiteX25" fmla="*/ 5143 w 203549"/>
                        <a:gd name="connsiteY25" fmla="*/ 10668 h 213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03549" h="213264">
                          <a:moveTo>
                            <a:pt x="5143" y="10668"/>
                          </a:moveTo>
                          <a:cubicBezTo>
                            <a:pt x="2286" y="10668"/>
                            <a:pt x="0" y="8287"/>
                            <a:pt x="0" y="5334"/>
                          </a:cubicBezTo>
                          <a:cubicBezTo>
                            <a:pt x="0" y="2381"/>
                            <a:pt x="2286" y="0"/>
                            <a:pt x="5143" y="0"/>
                          </a:cubicBezTo>
                          <a:lnTo>
                            <a:pt x="107918" y="0"/>
                          </a:lnTo>
                          <a:cubicBezTo>
                            <a:pt x="110776" y="0"/>
                            <a:pt x="113062" y="2381"/>
                            <a:pt x="113062" y="5334"/>
                          </a:cubicBezTo>
                          <a:lnTo>
                            <a:pt x="113062" y="5810"/>
                          </a:lnTo>
                          <a:lnTo>
                            <a:pt x="112871" y="56864"/>
                          </a:lnTo>
                          <a:lnTo>
                            <a:pt x="143065" y="56864"/>
                          </a:lnTo>
                          <a:cubicBezTo>
                            <a:pt x="145923" y="56864"/>
                            <a:pt x="148209" y="59246"/>
                            <a:pt x="148209" y="62198"/>
                          </a:cubicBezTo>
                          <a:lnTo>
                            <a:pt x="148209" y="62675"/>
                          </a:lnTo>
                          <a:lnTo>
                            <a:pt x="148114" y="93059"/>
                          </a:lnTo>
                          <a:lnTo>
                            <a:pt x="198406" y="93059"/>
                          </a:lnTo>
                          <a:cubicBezTo>
                            <a:pt x="201263" y="93059"/>
                            <a:pt x="203549" y="95440"/>
                            <a:pt x="203549" y="98393"/>
                          </a:cubicBezTo>
                          <a:lnTo>
                            <a:pt x="203549" y="98393"/>
                          </a:lnTo>
                          <a:lnTo>
                            <a:pt x="203549" y="207931"/>
                          </a:lnTo>
                          <a:cubicBezTo>
                            <a:pt x="203549" y="210884"/>
                            <a:pt x="201263" y="213265"/>
                            <a:pt x="198406" y="213265"/>
                          </a:cubicBezTo>
                          <a:cubicBezTo>
                            <a:pt x="195548" y="213265"/>
                            <a:pt x="193262" y="210884"/>
                            <a:pt x="193262" y="207931"/>
                          </a:cubicBezTo>
                          <a:lnTo>
                            <a:pt x="193262" y="103632"/>
                          </a:lnTo>
                          <a:lnTo>
                            <a:pt x="142875" y="103632"/>
                          </a:lnTo>
                          <a:cubicBezTo>
                            <a:pt x="140017" y="103632"/>
                            <a:pt x="137731" y="101251"/>
                            <a:pt x="137731" y="98298"/>
                          </a:cubicBezTo>
                          <a:lnTo>
                            <a:pt x="137827" y="67437"/>
                          </a:lnTo>
                          <a:lnTo>
                            <a:pt x="107632" y="67437"/>
                          </a:lnTo>
                          <a:lnTo>
                            <a:pt x="107632" y="67437"/>
                          </a:lnTo>
                          <a:cubicBezTo>
                            <a:pt x="104775" y="67437"/>
                            <a:pt x="102489" y="65056"/>
                            <a:pt x="102489" y="62198"/>
                          </a:cubicBezTo>
                          <a:lnTo>
                            <a:pt x="102679" y="10668"/>
                          </a:lnTo>
                          <a:lnTo>
                            <a:pt x="5143" y="106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0" name="任意多边形: 形状 589">
                      <a:extLst>
                        <a:ext uri="{FF2B5EF4-FFF2-40B4-BE49-F238E27FC236}">
                          <a16:creationId xmlns:a16="http://schemas.microsoft.com/office/drawing/2014/main" id="{F9A8EA2B-C8DB-52B2-E4E6-2F30126BDB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91487" y="824102"/>
                      <a:ext cx="46005" cy="47434"/>
                    </a:xfrm>
                    <a:custGeom>
                      <a:avLst/>
                      <a:gdLst>
                        <a:gd name="connsiteX0" fmla="*/ 35719 w 46005"/>
                        <a:gd name="connsiteY0" fmla="*/ 10573 h 47434"/>
                        <a:gd name="connsiteX1" fmla="*/ 10382 w 46005"/>
                        <a:gd name="connsiteY1" fmla="*/ 10668 h 47434"/>
                        <a:gd name="connsiteX2" fmla="*/ 10287 w 46005"/>
                        <a:gd name="connsiteY2" fmla="*/ 36671 h 47434"/>
                        <a:gd name="connsiteX3" fmla="*/ 35719 w 46005"/>
                        <a:gd name="connsiteY3" fmla="*/ 36671 h 47434"/>
                        <a:gd name="connsiteX4" fmla="*/ 35719 w 46005"/>
                        <a:gd name="connsiteY4" fmla="*/ 10573 h 47434"/>
                        <a:gd name="connsiteX5" fmla="*/ 35719 w 46005"/>
                        <a:gd name="connsiteY5" fmla="*/ 10573 h 47434"/>
                        <a:gd name="connsiteX6" fmla="*/ 5239 w 46005"/>
                        <a:gd name="connsiteY6" fmla="*/ 95 h 47434"/>
                        <a:gd name="connsiteX7" fmla="*/ 40386 w 46005"/>
                        <a:gd name="connsiteY7" fmla="*/ 0 h 47434"/>
                        <a:gd name="connsiteX8" fmla="*/ 40862 w 46005"/>
                        <a:gd name="connsiteY8" fmla="*/ 0 h 47434"/>
                        <a:gd name="connsiteX9" fmla="*/ 46006 w 46005"/>
                        <a:gd name="connsiteY9" fmla="*/ 5334 h 47434"/>
                        <a:gd name="connsiteX10" fmla="*/ 46006 w 46005"/>
                        <a:gd name="connsiteY10" fmla="*/ 42101 h 47434"/>
                        <a:gd name="connsiteX11" fmla="*/ 40862 w 46005"/>
                        <a:gd name="connsiteY11" fmla="*/ 47435 h 47434"/>
                        <a:gd name="connsiteX12" fmla="*/ 5143 w 46005"/>
                        <a:gd name="connsiteY12" fmla="*/ 47435 h 47434"/>
                        <a:gd name="connsiteX13" fmla="*/ 5143 w 46005"/>
                        <a:gd name="connsiteY13" fmla="*/ 47435 h 47434"/>
                        <a:gd name="connsiteX14" fmla="*/ 0 w 46005"/>
                        <a:gd name="connsiteY14" fmla="*/ 42196 h 47434"/>
                        <a:gd name="connsiteX15" fmla="*/ 95 w 46005"/>
                        <a:gd name="connsiteY15" fmla="*/ 5620 h 47434"/>
                        <a:gd name="connsiteX16" fmla="*/ 5239 w 46005"/>
                        <a:gd name="connsiteY16" fmla="*/ 95 h 47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005" h="47434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719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95"/>
                          </a:moveTo>
                          <a:lnTo>
                            <a:pt x="40386" y="0"/>
                          </a:lnTo>
                          <a:lnTo>
                            <a:pt x="40862" y="0"/>
                          </a:lnTo>
                          <a:cubicBezTo>
                            <a:pt x="43720" y="0"/>
                            <a:pt x="46006" y="2381"/>
                            <a:pt x="46006" y="5334"/>
                          </a:cubicBezTo>
                          <a:lnTo>
                            <a:pt x="46006" y="42101"/>
                          </a:lnTo>
                          <a:cubicBezTo>
                            <a:pt x="46006" y="45053"/>
                            <a:pt x="43720" y="47435"/>
                            <a:pt x="40862" y="47435"/>
                          </a:cubicBezTo>
                          <a:lnTo>
                            <a:pt x="5143" y="47435"/>
                          </a:lnTo>
                          <a:lnTo>
                            <a:pt x="5143" y="47435"/>
                          </a:lnTo>
                          <a:cubicBezTo>
                            <a:pt x="2286" y="47435"/>
                            <a:pt x="0" y="45053"/>
                            <a:pt x="0" y="42196"/>
                          </a:cubicBezTo>
                          <a:lnTo>
                            <a:pt x="95" y="5620"/>
                          </a:lnTo>
                          <a:cubicBezTo>
                            <a:pt x="95" y="2477"/>
                            <a:pt x="2381" y="95"/>
                            <a:pt x="5239" y="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1" name="任意多边形: 形状 590">
                      <a:extLst>
                        <a:ext uri="{FF2B5EF4-FFF2-40B4-BE49-F238E27FC236}">
                          <a16:creationId xmlns:a16="http://schemas.microsoft.com/office/drawing/2014/main" id="{C96CCBE2-0A75-37F7-CA2C-EB62263592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4339" y="862298"/>
                      <a:ext cx="45910" cy="47339"/>
                    </a:xfrm>
                    <a:custGeom>
                      <a:avLst/>
                      <a:gdLst>
                        <a:gd name="connsiteX0" fmla="*/ 35719 w 45910"/>
                        <a:gd name="connsiteY0" fmla="*/ 10573 h 47339"/>
                        <a:gd name="connsiteX1" fmla="*/ 10382 w 45910"/>
                        <a:gd name="connsiteY1" fmla="*/ 10668 h 47339"/>
                        <a:gd name="connsiteX2" fmla="*/ 10287 w 45910"/>
                        <a:gd name="connsiteY2" fmla="*/ 36671 h 47339"/>
                        <a:gd name="connsiteX3" fmla="*/ 35624 w 45910"/>
                        <a:gd name="connsiteY3" fmla="*/ 36671 h 47339"/>
                        <a:gd name="connsiteX4" fmla="*/ 35719 w 45910"/>
                        <a:gd name="connsiteY4" fmla="*/ 10573 h 47339"/>
                        <a:gd name="connsiteX5" fmla="*/ 35719 w 45910"/>
                        <a:gd name="connsiteY5" fmla="*/ 10573 h 47339"/>
                        <a:gd name="connsiteX6" fmla="*/ 5239 w 45910"/>
                        <a:gd name="connsiteY6" fmla="*/ 191 h 47339"/>
                        <a:gd name="connsiteX7" fmla="*/ 40767 w 45910"/>
                        <a:gd name="connsiteY7" fmla="*/ 0 h 47339"/>
                        <a:gd name="connsiteX8" fmla="*/ 45911 w 45910"/>
                        <a:gd name="connsiteY8" fmla="*/ 5334 h 47339"/>
                        <a:gd name="connsiteX9" fmla="*/ 45911 w 45910"/>
                        <a:gd name="connsiteY9" fmla="*/ 42005 h 47339"/>
                        <a:gd name="connsiteX10" fmla="*/ 40767 w 45910"/>
                        <a:gd name="connsiteY10" fmla="*/ 47339 h 47339"/>
                        <a:gd name="connsiteX11" fmla="*/ 5144 w 45910"/>
                        <a:gd name="connsiteY11" fmla="*/ 47339 h 47339"/>
                        <a:gd name="connsiteX12" fmla="*/ 0 w 45910"/>
                        <a:gd name="connsiteY12" fmla="*/ 42005 h 47339"/>
                        <a:gd name="connsiteX13" fmla="*/ 95 w 45910"/>
                        <a:gd name="connsiteY13" fmla="*/ 5525 h 47339"/>
                        <a:gd name="connsiteX14" fmla="*/ 5239 w 45910"/>
                        <a:gd name="connsiteY14" fmla="*/ 191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910" h="47339">
                          <a:moveTo>
                            <a:pt x="35719" y="10573"/>
                          </a:moveTo>
                          <a:lnTo>
                            <a:pt x="10382" y="10668"/>
                          </a:lnTo>
                          <a:lnTo>
                            <a:pt x="10287" y="36671"/>
                          </a:lnTo>
                          <a:lnTo>
                            <a:pt x="35624" y="36671"/>
                          </a:lnTo>
                          <a:lnTo>
                            <a:pt x="35719" y="10573"/>
                          </a:lnTo>
                          <a:lnTo>
                            <a:pt x="35719" y="10573"/>
                          </a:lnTo>
                          <a:close/>
                          <a:moveTo>
                            <a:pt x="5239" y="191"/>
                          </a:moveTo>
                          <a:lnTo>
                            <a:pt x="40767" y="0"/>
                          </a:lnTo>
                          <a:cubicBezTo>
                            <a:pt x="43625" y="0"/>
                            <a:pt x="45911" y="2381"/>
                            <a:pt x="45911" y="5334"/>
                          </a:cubicBezTo>
                          <a:lnTo>
                            <a:pt x="45911" y="42005"/>
                          </a:lnTo>
                          <a:cubicBezTo>
                            <a:pt x="45911" y="44958"/>
                            <a:pt x="43625" y="47339"/>
                            <a:pt x="40767" y="47339"/>
                          </a:cubicBezTo>
                          <a:lnTo>
                            <a:pt x="5144" y="47339"/>
                          </a:lnTo>
                          <a:cubicBezTo>
                            <a:pt x="2286" y="47339"/>
                            <a:pt x="0" y="44958"/>
                            <a:pt x="0" y="42005"/>
                          </a:cubicBezTo>
                          <a:lnTo>
                            <a:pt x="95" y="5525"/>
                          </a:lnTo>
                          <a:cubicBezTo>
                            <a:pt x="191" y="2572"/>
                            <a:pt x="2477" y="191"/>
                            <a:pt x="5239" y="19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7DEA2"/>
                        </a:gs>
                        <a:gs pos="100000">
                          <a:srgbClr val="D69A55"/>
                        </a:gs>
                      </a:gsLst>
                      <a:lin ang="5400000" scaled="1"/>
                    </a:gradFill>
                    <a:ln w="15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</a:endParaRPr>
                    </a:p>
                  </p:txBody>
                </p:sp>
                <p:grpSp>
                  <p:nvGrpSpPr>
                    <p:cNvPr id="592" name="图形 214">
                      <a:extLst>
                        <a:ext uri="{FF2B5EF4-FFF2-40B4-BE49-F238E27FC236}">
                          <a16:creationId xmlns:a16="http://schemas.microsoft.com/office/drawing/2014/main" id="{C2157925-C537-931A-258D-4FA43992B6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18811" y="862488"/>
                      <a:ext cx="81248" cy="83724"/>
                      <a:chOff x="1918811" y="862488"/>
                      <a:chExt cx="81248" cy="83724"/>
                    </a:xfrm>
                    <a:solidFill>
                      <a:srgbClr val="731602"/>
                    </a:solidFill>
                  </p:grpSpPr>
                  <p:sp>
                    <p:nvSpPr>
                      <p:cNvPr id="593" name="任意多边形: 形状 592">
                        <a:extLst>
                          <a:ext uri="{FF2B5EF4-FFF2-40B4-BE49-F238E27FC236}">
                            <a16:creationId xmlns:a16="http://schemas.microsoft.com/office/drawing/2014/main" id="{53EB6D57-5F6A-3AA0-2DBB-C1706B51A8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54149" y="898969"/>
                        <a:ext cx="45910" cy="47243"/>
                      </a:xfrm>
                      <a:custGeom>
                        <a:avLst/>
                        <a:gdLst>
                          <a:gd name="connsiteX0" fmla="*/ 35623 w 45910"/>
                          <a:gd name="connsiteY0" fmla="*/ 10668 h 47243"/>
                          <a:gd name="connsiteX1" fmla="*/ 10287 w 45910"/>
                          <a:gd name="connsiteY1" fmla="*/ 10763 h 47243"/>
                          <a:gd name="connsiteX2" fmla="*/ 10192 w 45910"/>
                          <a:gd name="connsiteY2" fmla="*/ 36767 h 47243"/>
                          <a:gd name="connsiteX3" fmla="*/ 35528 w 45910"/>
                          <a:gd name="connsiteY3" fmla="*/ 36767 h 47243"/>
                          <a:gd name="connsiteX4" fmla="*/ 35623 w 45910"/>
                          <a:gd name="connsiteY4" fmla="*/ 10668 h 47243"/>
                          <a:gd name="connsiteX5" fmla="*/ 35623 w 45910"/>
                          <a:gd name="connsiteY5" fmla="*/ 10668 h 47243"/>
                          <a:gd name="connsiteX6" fmla="*/ 5239 w 45910"/>
                          <a:gd name="connsiteY6" fmla="*/ 191 h 47243"/>
                          <a:gd name="connsiteX7" fmla="*/ 40767 w 45910"/>
                          <a:gd name="connsiteY7" fmla="*/ 0 h 47243"/>
                          <a:gd name="connsiteX8" fmla="*/ 45910 w 45910"/>
                          <a:gd name="connsiteY8" fmla="*/ 5239 h 47243"/>
                          <a:gd name="connsiteX9" fmla="*/ 45910 w 45910"/>
                          <a:gd name="connsiteY9" fmla="*/ 41910 h 47243"/>
                          <a:gd name="connsiteX10" fmla="*/ 40767 w 45910"/>
                          <a:gd name="connsiteY10" fmla="*/ 47244 h 47243"/>
                          <a:gd name="connsiteX11" fmla="*/ 5143 w 45910"/>
                          <a:gd name="connsiteY11" fmla="*/ 47244 h 47243"/>
                          <a:gd name="connsiteX12" fmla="*/ 0 w 45910"/>
                          <a:gd name="connsiteY12" fmla="*/ 41910 h 47243"/>
                          <a:gd name="connsiteX13" fmla="*/ 95 w 45910"/>
                          <a:gd name="connsiteY13" fmla="*/ 5429 h 47243"/>
                          <a:gd name="connsiteX14" fmla="*/ 5239 w 45910"/>
                          <a:gd name="connsiteY14" fmla="*/ 19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35623" y="10668"/>
                            </a:moveTo>
                            <a:lnTo>
                              <a:pt x="10287" y="10763"/>
                            </a:lnTo>
                            <a:lnTo>
                              <a:pt x="10192" y="36767"/>
                            </a:lnTo>
                            <a:lnTo>
                              <a:pt x="35528" y="36767"/>
                            </a:lnTo>
                            <a:lnTo>
                              <a:pt x="35623" y="10668"/>
                            </a:lnTo>
                            <a:lnTo>
                              <a:pt x="35623" y="10668"/>
                            </a:lnTo>
                            <a:close/>
                            <a:moveTo>
                              <a:pt x="5239" y="191"/>
                            </a:moveTo>
                            <a:lnTo>
                              <a:pt x="40767" y="0"/>
                            </a:lnTo>
                            <a:cubicBezTo>
                              <a:pt x="43625" y="0"/>
                              <a:pt x="45910" y="2381"/>
                              <a:pt x="45910" y="5239"/>
                            </a:cubicBezTo>
                            <a:lnTo>
                              <a:pt x="45910" y="41910"/>
                            </a:lnTo>
                            <a:cubicBezTo>
                              <a:pt x="45910" y="44863"/>
                              <a:pt x="43625" y="47244"/>
                              <a:pt x="40767" y="47244"/>
                            </a:cubicBezTo>
                            <a:lnTo>
                              <a:pt x="5143" y="47244"/>
                            </a:lnTo>
                            <a:cubicBezTo>
                              <a:pt x="2286" y="47244"/>
                              <a:pt x="0" y="44863"/>
                              <a:pt x="0" y="41910"/>
                            </a:cubicBezTo>
                            <a:lnTo>
                              <a:pt x="95" y="5429"/>
                            </a:lnTo>
                            <a:cubicBezTo>
                              <a:pt x="190" y="2572"/>
                              <a:pt x="2476" y="191"/>
                              <a:pt x="5239" y="19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594" name="任意多边形: 形状 593">
                        <a:extLst>
                          <a:ext uri="{FF2B5EF4-FFF2-40B4-BE49-F238E27FC236}">
                            <a16:creationId xmlns:a16="http://schemas.microsoft.com/office/drawing/2014/main" id="{5B307086-6CB3-4491-E676-2FBFB45D4B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18811" y="862488"/>
                        <a:ext cx="45910" cy="47243"/>
                      </a:xfrm>
                      <a:custGeom>
                        <a:avLst/>
                        <a:gdLst>
                          <a:gd name="connsiteX0" fmla="*/ 45911 w 45910"/>
                          <a:gd name="connsiteY0" fmla="*/ 5429 h 47243"/>
                          <a:gd name="connsiteX1" fmla="*/ 45815 w 45910"/>
                          <a:gd name="connsiteY1" fmla="*/ 41910 h 47243"/>
                          <a:gd name="connsiteX2" fmla="*/ 40672 w 45910"/>
                          <a:gd name="connsiteY2" fmla="*/ 47149 h 47243"/>
                          <a:gd name="connsiteX3" fmla="*/ 5144 w 45910"/>
                          <a:gd name="connsiteY3" fmla="*/ 47244 h 47243"/>
                          <a:gd name="connsiteX4" fmla="*/ 0 w 45910"/>
                          <a:gd name="connsiteY4" fmla="*/ 42005 h 47243"/>
                          <a:gd name="connsiteX5" fmla="*/ 0 w 45910"/>
                          <a:gd name="connsiteY5" fmla="*/ 5334 h 47243"/>
                          <a:gd name="connsiteX6" fmla="*/ 5144 w 45910"/>
                          <a:gd name="connsiteY6" fmla="*/ 0 h 47243"/>
                          <a:gd name="connsiteX7" fmla="*/ 40767 w 45910"/>
                          <a:gd name="connsiteY7" fmla="*/ 0 h 47243"/>
                          <a:gd name="connsiteX8" fmla="*/ 45911 w 45910"/>
                          <a:gd name="connsiteY8" fmla="*/ 5429 h 47243"/>
                          <a:gd name="connsiteX9" fmla="*/ 45911 w 45910"/>
                          <a:gd name="connsiteY9" fmla="*/ 5429 h 47243"/>
                          <a:gd name="connsiteX10" fmla="*/ 45911 w 45910"/>
                          <a:gd name="connsiteY10" fmla="*/ 5429 h 47243"/>
                          <a:gd name="connsiteX11" fmla="*/ 35528 w 45910"/>
                          <a:gd name="connsiteY11" fmla="*/ 36671 h 47243"/>
                          <a:gd name="connsiteX12" fmla="*/ 35624 w 45910"/>
                          <a:gd name="connsiteY12" fmla="*/ 10668 h 47243"/>
                          <a:gd name="connsiteX13" fmla="*/ 10287 w 45910"/>
                          <a:gd name="connsiteY13" fmla="*/ 10668 h 47243"/>
                          <a:gd name="connsiteX14" fmla="*/ 10287 w 45910"/>
                          <a:gd name="connsiteY14" fmla="*/ 36767 h 47243"/>
                          <a:gd name="connsiteX15" fmla="*/ 35528 w 45910"/>
                          <a:gd name="connsiteY15" fmla="*/ 36671 h 47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5910" h="47243">
                            <a:moveTo>
                              <a:pt x="45911" y="5429"/>
                            </a:moveTo>
                            <a:lnTo>
                              <a:pt x="45815" y="41910"/>
                            </a:lnTo>
                            <a:cubicBezTo>
                              <a:pt x="45815" y="44863"/>
                              <a:pt x="43529" y="47149"/>
                              <a:pt x="40672" y="47149"/>
                            </a:cubicBezTo>
                            <a:lnTo>
                              <a:pt x="5144" y="47244"/>
                            </a:lnTo>
                            <a:cubicBezTo>
                              <a:pt x="2286" y="47244"/>
                              <a:pt x="0" y="44863"/>
                              <a:pt x="0" y="42005"/>
                            </a:cubicBezTo>
                            <a:lnTo>
                              <a:pt x="0" y="5334"/>
                            </a:lnTo>
                            <a:cubicBezTo>
                              <a:pt x="0" y="2381"/>
                              <a:pt x="2286" y="0"/>
                              <a:pt x="5144" y="0"/>
                            </a:cubicBezTo>
                            <a:lnTo>
                              <a:pt x="40767" y="0"/>
                            </a:lnTo>
                            <a:cubicBezTo>
                              <a:pt x="43529" y="190"/>
                              <a:pt x="45911" y="2572"/>
                              <a:pt x="45911" y="5429"/>
                            </a:cubicBezTo>
                            <a:lnTo>
                              <a:pt x="45911" y="5429"/>
                            </a:lnTo>
                            <a:lnTo>
                              <a:pt x="45911" y="5429"/>
                            </a:lnTo>
                            <a:close/>
                            <a:moveTo>
                              <a:pt x="35528" y="36671"/>
                            </a:moveTo>
                            <a:lnTo>
                              <a:pt x="35624" y="10668"/>
                            </a:lnTo>
                            <a:lnTo>
                              <a:pt x="10287" y="10668"/>
                            </a:lnTo>
                            <a:lnTo>
                              <a:pt x="10287" y="36767"/>
                            </a:lnTo>
                            <a:lnTo>
                              <a:pt x="35528" y="36671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7DEA2"/>
                          </a:gs>
                          <a:gs pos="100000">
                            <a:srgbClr val="D69A55"/>
                          </a:gs>
                        </a:gsLst>
                        <a:lin ang="5400000" scaled="1"/>
                      </a:gradFill>
                      <a:ln w="156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7FF18ECA-58B5-81E7-BE65-2046A7DFA54C}"/>
                  </a:ext>
                </a:extLst>
              </p:cNvPr>
              <p:cNvSpPr/>
              <p:nvPr/>
            </p:nvSpPr>
            <p:spPr>
              <a:xfrm>
                <a:off x="1370171" y="717899"/>
                <a:ext cx="15430" cy="1570101"/>
              </a:xfrm>
              <a:custGeom>
                <a:avLst/>
                <a:gdLst>
                  <a:gd name="connsiteX0" fmla="*/ 0 w 15430"/>
                  <a:gd name="connsiteY0" fmla="*/ 7715 h 1570101"/>
                  <a:gd name="connsiteX1" fmla="*/ 7715 w 15430"/>
                  <a:gd name="connsiteY1" fmla="*/ 0 h 1570101"/>
                  <a:gd name="connsiteX2" fmla="*/ 15430 w 15430"/>
                  <a:gd name="connsiteY2" fmla="*/ 7715 h 1570101"/>
                  <a:gd name="connsiteX3" fmla="*/ 15430 w 15430"/>
                  <a:gd name="connsiteY3" fmla="*/ 1562386 h 1570101"/>
                  <a:gd name="connsiteX4" fmla="*/ 7715 w 15430"/>
                  <a:gd name="connsiteY4" fmla="*/ 1570101 h 1570101"/>
                  <a:gd name="connsiteX5" fmla="*/ 0 w 15430"/>
                  <a:gd name="connsiteY5" fmla="*/ 1562386 h 1570101"/>
                  <a:gd name="connsiteX6" fmla="*/ 0 w 15430"/>
                  <a:gd name="connsiteY6" fmla="*/ 7715 h 157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30" h="1570101">
                    <a:moveTo>
                      <a:pt x="0" y="7715"/>
                    </a:moveTo>
                    <a:cubicBezTo>
                      <a:pt x="0" y="3429"/>
                      <a:pt x="3429" y="0"/>
                      <a:pt x="7715" y="0"/>
                    </a:cubicBezTo>
                    <a:cubicBezTo>
                      <a:pt x="12001" y="0"/>
                      <a:pt x="15430" y="3429"/>
                      <a:pt x="15430" y="7715"/>
                    </a:cubicBezTo>
                    <a:lnTo>
                      <a:pt x="15430" y="1562386"/>
                    </a:lnTo>
                    <a:cubicBezTo>
                      <a:pt x="15430" y="1566672"/>
                      <a:pt x="12001" y="1570101"/>
                      <a:pt x="7715" y="1570101"/>
                    </a:cubicBezTo>
                    <a:cubicBezTo>
                      <a:pt x="3429" y="1570101"/>
                      <a:pt x="0" y="1566672"/>
                      <a:pt x="0" y="1562386"/>
                    </a:cubicBezTo>
                    <a:lnTo>
                      <a:pt x="0" y="7715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79A7B30-3D0F-7937-C2ED-62E665E85161}"/>
                </a:ext>
              </a:extLst>
            </p:cNvPr>
            <p:cNvSpPr/>
            <p:nvPr/>
          </p:nvSpPr>
          <p:spPr>
            <a:xfrm>
              <a:off x="3760844" y="1784364"/>
              <a:ext cx="1785937" cy="77152"/>
            </a:xfrm>
            <a:custGeom>
              <a:avLst/>
              <a:gdLst>
                <a:gd name="connsiteX0" fmla="*/ 0 w 1785937"/>
                <a:gd name="connsiteY0" fmla="*/ 0 h 77152"/>
                <a:gd name="connsiteX1" fmla="*/ 1785938 w 1785937"/>
                <a:gd name="connsiteY1" fmla="*/ 0 h 77152"/>
                <a:gd name="connsiteX2" fmla="*/ 1785938 w 1785937"/>
                <a:gd name="connsiteY2" fmla="*/ 38576 h 77152"/>
                <a:gd name="connsiteX3" fmla="*/ 1747361 w 1785937"/>
                <a:gd name="connsiteY3" fmla="*/ 77152 h 77152"/>
                <a:gd name="connsiteX4" fmla="*/ 38576 w 1785937"/>
                <a:gd name="connsiteY4" fmla="*/ 77152 h 77152"/>
                <a:gd name="connsiteX5" fmla="*/ 0 w 1785937"/>
                <a:gd name="connsiteY5" fmla="*/ 38576 h 77152"/>
                <a:gd name="connsiteX6" fmla="*/ 0 w 1785937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937" h="77152">
                  <a:moveTo>
                    <a:pt x="0" y="0"/>
                  </a:moveTo>
                  <a:lnTo>
                    <a:pt x="1785938" y="0"/>
                  </a:lnTo>
                  <a:lnTo>
                    <a:pt x="1785938" y="38576"/>
                  </a:lnTo>
                  <a:cubicBezTo>
                    <a:pt x="1785938" y="59817"/>
                    <a:pt x="1768602" y="77152"/>
                    <a:pt x="1747361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C2CE7151-4AD8-1839-DC29-E88ED84B0344}"/>
                </a:ext>
              </a:extLst>
            </p:cNvPr>
            <p:cNvSpPr/>
            <p:nvPr/>
          </p:nvSpPr>
          <p:spPr>
            <a:xfrm>
              <a:off x="3718744" y="1733786"/>
              <a:ext cx="1870233" cy="77152"/>
            </a:xfrm>
            <a:custGeom>
              <a:avLst/>
              <a:gdLst>
                <a:gd name="connsiteX0" fmla="*/ 0 w 1870233"/>
                <a:gd name="connsiteY0" fmla="*/ 0 h 77152"/>
                <a:gd name="connsiteX1" fmla="*/ 1870234 w 1870233"/>
                <a:gd name="connsiteY1" fmla="*/ 0 h 77152"/>
                <a:gd name="connsiteX2" fmla="*/ 1870234 w 1870233"/>
                <a:gd name="connsiteY2" fmla="*/ 38576 h 77152"/>
                <a:gd name="connsiteX3" fmla="*/ 1831657 w 1870233"/>
                <a:gd name="connsiteY3" fmla="*/ 77152 h 77152"/>
                <a:gd name="connsiteX4" fmla="*/ 38576 w 1870233"/>
                <a:gd name="connsiteY4" fmla="*/ 77152 h 77152"/>
                <a:gd name="connsiteX5" fmla="*/ 0 w 1870233"/>
                <a:gd name="connsiteY5" fmla="*/ 38576 h 77152"/>
                <a:gd name="connsiteX6" fmla="*/ 0 w 1870233"/>
                <a:gd name="connsiteY6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0233" h="77152">
                  <a:moveTo>
                    <a:pt x="0" y="0"/>
                  </a:moveTo>
                  <a:lnTo>
                    <a:pt x="1870234" y="0"/>
                  </a:lnTo>
                  <a:lnTo>
                    <a:pt x="1870234" y="38576"/>
                  </a:lnTo>
                  <a:cubicBezTo>
                    <a:pt x="1870234" y="59817"/>
                    <a:pt x="1852898" y="77152"/>
                    <a:pt x="1831657" y="77152"/>
                  </a:cubicBezTo>
                  <a:lnTo>
                    <a:pt x="38576" y="77152"/>
                  </a:lnTo>
                  <a:cubicBezTo>
                    <a:pt x="17335" y="77152"/>
                    <a:pt x="0" y="59817"/>
                    <a:pt x="0" y="385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2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3" name="图形 214">
              <a:extLst>
                <a:ext uri="{FF2B5EF4-FFF2-40B4-BE49-F238E27FC236}">
                  <a16:creationId xmlns:a16="http://schemas.microsoft.com/office/drawing/2014/main" id="{A913AD9B-2D47-0160-728D-6FD90F7B7360}"/>
                </a:ext>
              </a:extLst>
            </p:cNvPr>
            <p:cNvGrpSpPr/>
            <p:nvPr/>
          </p:nvGrpSpPr>
          <p:grpSpPr>
            <a:xfrm>
              <a:off x="3275856" y="1131590"/>
              <a:ext cx="2755780" cy="646869"/>
              <a:chOff x="-71" y="-26"/>
              <a:chExt cx="2755780" cy="646869"/>
            </a:xfrm>
          </p:grpSpPr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79599532-D306-BCA3-4148-87CBE0D486F5}"/>
                  </a:ext>
                </a:extLst>
              </p:cNvPr>
              <p:cNvSpPr/>
              <p:nvPr/>
            </p:nvSpPr>
            <p:spPr>
              <a:xfrm>
                <a:off x="1559242" y="-26"/>
                <a:ext cx="445480" cy="167569"/>
              </a:xfrm>
              <a:custGeom>
                <a:avLst/>
                <a:gdLst>
                  <a:gd name="connsiteX0" fmla="*/ 15431 w 445480"/>
                  <a:gd name="connsiteY0" fmla="*/ 165762 h 167569"/>
                  <a:gd name="connsiteX1" fmla="*/ 0 w 445480"/>
                  <a:gd name="connsiteY1" fmla="*/ 150331 h 167569"/>
                  <a:gd name="connsiteX2" fmla="*/ 15431 w 445480"/>
                  <a:gd name="connsiteY2" fmla="*/ 134901 h 167569"/>
                  <a:gd name="connsiteX3" fmla="*/ 125063 w 445480"/>
                  <a:gd name="connsiteY3" fmla="*/ 135853 h 167569"/>
                  <a:gd name="connsiteX4" fmla="*/ 369761 w 445480"/>
                  <a:gd name="connsiteY4" fmla="*/ 118899 h 167569"/>
                  <a:gd name="connsiteX5" fmla="*/ 414528 w 445480"/>
                  <a:gd name="connsiteY5" fmla="*/ 70798 h 167569"/>
                  <a:gd name="connsiteX6" fmla="*/ 409480 w 445480"/>
                  <a:gd name="connsiteY6" fmla="*/ 47747 h 167569"/>
                  <a:gd name="connsiteX7" fmla="*/ 394907 w 445480"/>
                  <a:gd name="connsiteY7" fmla="*/ 33269 h 167569"/>
                  <a:gd name="connsiteX8" fmla="*/ 364808 w 445480"/>
                  <a:gd name="connsiteY8" fmla="*/ 39746 h 167569"/>
                  <a:gd name="connsiteX9" fmla="*/ 361855 w 445480"/>
                  <a:gd name="connsiteY9" fmla="*/ 47366 h 167569"/>
                  <a:gd name="connsiteX10" fmla="*/ 363855 w 445480"/>
                  <a:gd name="connsiteY10" fmla="*/ 50509 h 167569"/>
                  <a:gd name="connsiteX11" fmla="*/ 367094 w 445480"/>
                  <a:gd name="connsiteY11" fmla="*/ 52891 h 167569"/>
                  <a:gd name="connsiteX12" fmla="*/ 372142 w 445480"/>
                  <a:gd name="connsiteY12" fmla="*/ 52414 h 167569"/>
                  <a:gd name="connsiteX13" fmla="*/ 393954 w 445480"/>
                  <a:gd name="connsiteY13" fmla="*/ 52700 h 167569"/>
                  <a:gd name="connsiteX14" fmla="*/ 393668 w 445480"/>
                  <a:gd name="connsiteY14" fmla="*/ 74512 h 167569"/>
                  <a:gd name="connsiteX15" fmla="*/ 353949 w 445480"/>
                  <a:gd name="connsiteY15" fmla="*/ 80799 h 167569"/>
                  <a:gd name="connsiteX16" fmla="*/ 341281 w 445480"/>
                  <a:gd name="connsiteY16" fmla="*/ 71560 h 167569"/>
                  <a:gd name="connsiteX17" fmla="*/ 332899 w 445480"/>
                  <a:gd name="connsiteY17" fmla="*/ 57939 h 167569"/>
                  <a:gd name="connsiteX18" fmla="*/ 344234 w 445480"/>
                  <a:gd name="connsiteY18" fmla="*/ 16886 h 167569"/>
                  <a:gd name="connsiteX19" fmla="*/ 408146 w 445480"/>
                  <a:gd name="connsiteY19" fmla="*/ 5551 h 167569"/>
                  <a:gd name="connsiteX20" fmla="*/ 436436 w 445480"/>
                  <a:gd name="connsiteY20" fmla="*/ 32793 h 167569"/>
                  <a:gd name="connsiteX21" fmla="*/ 445294 w 445480"/>
                  <a:gd name="connsiteY21" fmla="*/ 72988 h 167569"/>
                  <a:gd name="connsiteX22" fmla="*/ 380905 w 445480"/>
                  <a:gd name="connsiteY22" fmla="*/ 147664 h 167569"/>
                  <a:gd name="connsiteX23" fmla="*/ 124587 w 445480"/>
                  <a:gd name="connsiteY23" fmla="*/ 166714 h 167569"/>
                  <a:gd name="connsiteX24" fmla="*/ 15431 w 445480"/>
                  <a:gd name="connsiteY24" fmla="*/ 165762 h 16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480" h="167569">
                    <a:moveTo>
                      <a:pt x="15431" y="165762"/>
                    </a:moveTo>
                    <a:cubicBezTo>
                      <a:pt x="6953" y="165762"/>
                      <a:pt x="0" y="158904"/>
                      <a:pt x="0" y="150331"/>
                    </a:cubicBezTo>
                    <a:cubicBezTo>
                      <a:pt x="0" y="141854"/>
                      <a:pt x="6858" y="134901"/>
                      <a:pt x="15431" y="134901"/>
                    </a:cubicBezTo>
                    <a:cubicBezTo>
                      <a:pt x="53626" y="134806"/>
                      <a:pt x="90297" y="135377"/>
                      <a:pt x="125063" y="135853"/>
                    </a:cubicBezTo>
                    <a:cubicBezTo>
                      <a:pt x="231458" y="137473"/>
                      <a:pt x="319088" y="138901"/>
                      <a:pt x="369761" y="118899"/>
                    </a:cubicBezTo>
                    <a:cubicBezTo>
                      <a:pt x="400717" y="106707"/>
                      <a:pt x="413290" y="87943"/>
                      <a:pt x="414528" y="70798"/>
                    </a:cubicBezTo>
                    <a:cubicBezTo>
                      <a:pt x="415100" y="62416"/>
                      <a:pt x="413195" y="54415"/>
                      <a:pt x="409480" y="47747"/>
                    </a:cubicBezTo>
                    <a:cubicBezTo>
                      <a:pt x="405860" y="41270"/>
                      <a:pt x="400717" y="36127"/>
                      <a:pt x="394907" y="33269"/>
                    </a:cubicBezTo>
                    <a:cubicBezTo>
                      <a:pt x="386334" y="29173"/>
                      <a:pt x="375475" y="30221"/>
                      <a:pt x="364808" y="39746"/>
                    </a:cubicBezTo>
                    <a:cubicBezTo>
                      <a:pt x="361759" y="42508"/>
                      <a:pt x="361093" y="45271"/>
                      <a:pt x="361855" y="47366"/>
                    </a:cubicBezTo>
                    <a:cubicBezTo>
                      <a:pt x="362236" y="48509"/>
                      <a:pt x="362998" y="49557"/>
                      <a:pt x="363855" y="50509"/>
                    </a:cubicBezTo>
                    <a:cubicBezTo>
                      <a:pt x="364808" y="51557"/>
                      <a:pt x="365855" y="52319"/>
                      <a:pt x="367094" y="52891"/>
                    </a:cubicBezTo>
                    <a:cubicBezTo>
                      <a:pt x="368808" y="53653"/>
                      <a:pt x="370713" y="53748"/>
                      <a:pt x="372142" y="52414"/>
                    </a:cubicBezTo>
                    <a:cubicBezTo>
                      <a:pt x="378238" y="46509"/>
                      <a:pt x="388049" y="46604"/>
                      <a:pt x="393954" y="52700"/>
                    </a:cubicBezTo>
                    <a:cubicBezTo>
                      <a:pt x="399859" y="58796"/>
                      <a:pt x="399764" y="68607"/>
                      <a:pt x="393668" y="74512"/>
                    </a:cubicBezTo>
                    <a:cubicBezTo>
                      <a:pt x="381571" y="86228"/>
                      <a:pt x="366522" y="86704"/>
                      <a:pt x="353949" y="80799"/>
                    </a:cubicBezTo>
                    <a:cubicBezTo>
                      <a:pt x="349187" y="78608"/>
                      <a:pt x="344900" y="75370"/>
                      <a:pt x="341281" y="71560"/>
                    </a:cubicBezTo>
                    <a:cubicBezTo>
                      <a:pt x="337661" y="67654"/>
                      <a:pt x="334709" y="62987"/>
                      <a:pt x="332899" y="57939"/>
                    </a:cubicBezTo>
                    <a:cubicBezTo>
                      <a:pt x="328136" y="44890"/>
                      <a:pt x="330137" y="29554"/>
                      <a:pt x="344234" y="16886"/>
                    </a:cubicBezTo>
                    <a:cubicBezTo>
                      <a:pt x="365665" y="-2354"/>
                      <a:pt x="389001" y="-3688"/>
                      <a:pt x="408146" y="5551"/>
                    </a:cubicBezTo>
                    <a:cubicBezTo>
                      <a:pt x="419862" y="11171"/>
                      <a:pt x="429768" y="20887"/>
                      <a:pt x="436436" y="32793"/>
                    </a:cubicBezTo>
                    <a:cubicBezTo>
                      <a:pt x="442913" y="44509"/>
                      <a:pt x="446342" y="58510"/>
                      <a:pt x="445294" y="72988"/>
                    </a:cubicBezTo>
                    <a:cubicBezTo>
                      <a:pt x="443294" y="100801"/>
                      <a:pt x="425101" y="130234"/>
                      <a:pt x="380905" y="147664"/>
                    </a:cubicBezTo>
                    <a:cubicBezTo>
                      <a:pt x="324803" y="169762"/>
                      <a:pt x="234315" y="168429"/>
                      <a:pt x="124587" y="166714"/>
                    </a:cubicBezTo>
                    <a:cubicBezTo>
                      <a:pt x="90011" y="166238"/>
                      <a:pt x="53340" y="165667"/>
                      <a:pt x="15431" y="1657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542797B9-7261-4A3D-9E04-F71505432ED1}"/>
                  </a:ext>
                </a:extLst>
              </p:cNvPr>
              <p:cNvSpPr/>
              <p:nvPr/>
            </p:nvSpPr>
            <p:spPr>
              <a:xfrm>
                <a:off x="748859" y="-26"/>
                <a:ext cx="445575" cy="167583"/>
              </a:xfrm>
              <a:custGeom>
                <a:avLst/>
                <a:gdLst>
                  <a:gd name="connsiteX0" fmla="*/ 430145 w 445575"/>
                  <a:gd name="connsiteY0" fmla="*/ 134901 h 167583"/>
                  <a:gd name="connsiteX1" fmla="*/ 445575 w 445575"/>
                  <a:gd name="connsiteY1" fmla="*/ 150331 h 167583"/>
                  <a:gd name="connsiteX2" fmla="*/ 430145 w 445575"/>
                  <a:gd name="connsiteY2" fmla="*/ 165762 h 167583"/>
                  <a:gd name="connsiteX3" fmla="*/ 320893 w 445575"/>
                  <a:gd name="connsiteY3" fmla="*/ 166714 h 167583"/>
                  <a:gd name="connsiteX4" fmla="*/ 64575 w 445575"/>
                  <a:gd name="connsiteY4" fmla="*/ 147664 h 167583"/>
                  <a:gd name="connsiteX5" fmla="*/ 186 w 445575"/>
                  <a:gd name="connsiteY5" fmla="*/ 72988 h 167583"/>
                  <a:gd name="connsiteX6" fmla="*/ 9045 w 445575"/>
                  <a:gd name="connsiteY6" fmla="*/ 32793 h 167583"/>
                  <a:gd name="connsiteX7" fmla="*/ 37334 w 445575"/>
                  <a:gd name="connsiteY7" fmla="*/ 5551 h 167583"/>
                  <a:gd name="connsiteX8" fmla="*/ 101247 w 445575"/>
                  <a:gd name="connsiteY8" fmla="*/ 16886 h 167583"/>
                  <a:gd name="connsiteX9" fmla="*/ 112581 w 445575"/>
                  <a:gd name="connsiteY9" fmla="*/ 57939 h 167583"/>
                  <a:gd name="connsiteX10" fmla="*/ 104199 w 445575"/>
                  <a:gd name="connsiteY10" fmla="*/ 71560 h 167583"/>
                  <a:gd name="connsiteX11" fmla="*/ 91531 w 445575"/>
                  <a:gd name="connsiteY11" fmla="*/ 80799 h 167583"/>
                  <a:gd name="connsiteX12" fmla="*/ 51812 w 445575"/>
                  <a:gd name="connsiteY12" fmla="*/ 74512 h 167583"/>
                  <a:gd name="connsiteX13" fmla="*/ 51526 w 445575"/>
                  <a:gd name="connsiteY13" fmla="*/ 52700 h 167583"/>
                  <a:gd name="connsiteX14" fmla="*/ 73338 w 445575"/>
                  <a:gd name="connsiteY14" fmla="*/ 52414 h 167583"/>
                  <a:gd name="connsiteX15" fmla="*/ 78387 w 445575"/>
                  <a:gd name="connsiteY15" fmla="*/ 52891 h 167583"/>
                  <a:gd name="connsiteX16" fmla="*/ 81625 w 445575"/>
                  <a:gd name="connsiteY16" fmla="*/ 50509 h 167583"/>
                  <a:gd name="connsiteX17" fmla="*/ 83625 w 445575"/>
                  <a:gd name="connsiteY17" fmla="*/ 47366 h 167583"/>
                  <a:gd name="connsiteX18" fmla="*/ 80672 w 445575"/>
                  <a:gd name="connsiteY18" fmla="*/ 39746 h 167583"/>
                  <a:gd name="connsiteX19" fmla="*/ 50574 w 445575"/>
                  <a:gd name="connsiteY19" fmla="*/ 33269 h 167583"/>
                  <a:gd name="connsiteX20" fmla="*/ 36000 w 445575"/>
                  <a:gd name="connsiteY20" fmla="*/ 47747 h 167583"/>
                  <a:gd name="connsiteX21" fmla="*/ 30952 w 445575"/>
                  <a:gd name="connsiteY21" fmla="*/ 70798 h 167583"/>
                  <a:gd name="connsiteX22" fmla="*/ 75720 w 445575"/>
                  <a:gd name="connsiteY22" fmla="*/ 118899 h 167583"/>
                  <a:gd name="connsiteX23" fmla="*/ 320417 w 445575"/>
                  <a:gd name="connsiteY23" fmla="*/ 135853 h 167583"/>
                  <a:gd name="connsiteX24" fmla="*/ 430145 w 445575"/>
                  <a:gd name="connsiteY24" fmla="*/ 134901 h 1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5575" h="167583">
                    <a:moveTo>
                      <a:pt x="430145" y="134901"/>
                    </a:moveTo>
                    <a:cubicBezTo>
                      <a:pt x="438622" y="134901"/>
                      <a:pt x="445575" y="141759"/>
                      <a:pt x="445575" y="150331"/>
                    </a:cubicBezTo>
                    <a:cubicBezTo>
                      <a:pt x="445575" y="158809"/>
                      <a:pt x="438717" y="165762"/>
                      <a:pt x="430145" y="165762"/>
                    </a:cubicBezTo>
                    <a:cubicBezTo>
                      <a:pt x="392235" y="165667"/>
                      <a:pt x="355564" y="166238"/>
                      <a:pt x="320893" y="166714"/>
                    </a:cubicBezTo>
                    <a:cubicBezTo>
                      <a:pt x="211165" y="168429"/>
                      <a:pt x="120678" y="169858"/>
                      <a:pt x="64575" y="147664"/>
                    </a:cubicBezTo>
                    <a:cubicBezTo>
                      <a:pt x="20379" y="130234"/>
                      <a:pt x="2187" y="100801"/>
                      <a:pt x="186" y="72988"/>
                    </a:cubicBezTo>
                    <a:cubicBezTo>
                      <a:pt x="-861" y="58510"/>
                      <a:pt x="2568" y="44604"/>
                      <a:pt x="9045" y="32793"/>
                    </a:cubicBezTo>
                    <a:cubicBezTo>
                      <a:pt x="15617" y="20887"/>
                      <a:pt x="25523" y="11171"/>
                      <a:pt x="37334" y="5551"/>
                    </a:cubicBezTo>
                    <a:cubicBezTo>
                      <a:pt x="56479" y="-3688"/>
                      <a:pt x="79815" y="-2354"/>
                      <a:pt x="101247" y="16886"/>
                    </a:cubicBezTo>
                    <a:cubicBezTo>
                      <a:pt x="115439" y="29554"/>
                      <a:pt x="117344" y="44890"/>
                      <a:pt x="112581" y="57939"/>
                    </a:cubicBezTo>
                    <a:cubicBezTo>
                      <a:pt x="110772" y="63082"/>
                      <a:pt x="107819" y="67654"/>
                      <a:pt x="104199" y="71560"/>
                    </a:cubicBezTo>
                    <a:cubicBezTo>
                      <a:pt x="100580" y="75370"/>
                      <a:pt x="96294" y="78608"/>
                      <a:pt x="91531" y="80799"/>
                    </a:cubicBezTo>
                    <a:cubicBezTo>
                      <a:pt x="78958" y="86704"/>
                      <a:pt x="63909" y="86228"/>
                      <a:pt x="51812" y="74512"/>
                    </a:cubicBezTo>
                    <a:cubicBezTo>
                      <a:pt x="45716" y="68607"/>
                      <a:pt x="45525" y="58796"/>
                      <a:pt x="51526" y="52700"/>
                    </a:cubicBezTo>
                    <a:cubicBezTo>
                      <a:pt x="57432" y="46604"/>
                      <a:pt x="67242" y="46509"/>
                      <a:pt x="73338" y="52414"/>
                    </a:cubicBezTo>
                    <a:cubicBezTo>
                      <a:pt x="74672" y="53748"/>
                      <a:pt x="76672" y="53748"/>
                      <a:pt x="78387" y="52891"/>
                    </a:cubicBezTo>
                    <a:cubicBezTo>
                      <a:pt x="79530" y="52319"/>
                      <a:pt x="80672" y="51557"/>
                      <a:pt x="81625" y="50509"/>
                    </a:cubicBezTo>
                    <a:cubicBezTo>
                      <a:pt x="82482" y="49557"/>
                      <a:pt x="83244" y="48509"/>
                      <a:pt x="83625" y="47366"/>
                    </a:cubicBezTo>
                    <a:cubicBezTo>
                      <a:pt x="84387" y="45271"/>
                      <a:pt x="83721" y="42508"/>
                      <a:pt x="80672" y="39746"/>
                    </a:cubicBezTo>
                    <a:cubicBezTo>
                      <a:pt x="70005" y="30221"/>
                      <a:pt x="59146" y="29173"/>
                      <a:pt x="50574" y="33269"/>
                    </a:cubicBezTo>
                    <a:cubicBezTo>
                      <a:pt x="44668" y="36127"/>
                      <a:pt x="39524" y="41270"/>
                      <a:pt x="36000" y="47747"/>
                    </a:cubicBezTo>
                    <a:cubicBezTo>
                      <a:pt x="32286" y="54415"/>
                      <a:pt x="30381" y="62416"/>
                      <a:pt x="30952" y="70798"/>
                    </a:cubicBezTo>
                    <a:cubicBezTo>
                      <a:pt x="32190" y="88038"/>
                      <a:pt x="44763" y="106707"/>
                      <a:pt x="75720" y="118899"/>
                    </a:cubicBezTo>
                    <a:cubicBezTo>
                      <a:pt x="126393" y="138901"/>
                      <a:pt x="214023" y="137473"/>
                      <a:pt x="320417" y="135853"/>
                    </a:cubicBezTo>
                    <a:cubicBezTo>
                      <a:pt x="355278" y="135377"/>
                      <a:pt x="391950" y="134806"/>
                      <a:pt x="430145" y="1349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569" name="图形 214">
                <a:extLst>
                  <a:ext uri="{FF2B5EF4-FFF2-40B4-BE49-F238E27FC236}">
                    <a16:creationId xmlns:a16="http://schemas.microsoft.com/office/drawing/2014/main" id="{C417A4BF-7993-5D1D-C521-691707FCBA1B}"/>
                  </a:ext>
                </a:extLst>
              </p:cNvPr>
              <p:cNvGrpSpPr/>
              <p:nvPr/>
            </p:nvGrpSpPr>
            <p:grpSpPr>
              <a:xfrm>
                <a:off x="178879" y="148769"/>
                <a:ext cx="2431923" cy="498073"/>
                <a:chOff x="178879" y="148769"/>
                <a:chExt cx="2431923" cy="498073"/>
              </a:xfrm>
            </p:grpSpPr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96BB6308-6314-2F89-E55D-62DB3FB7662F}"/>
                    </a:ext>
                  </a:extLst>
                </p:cNvPr>
                <p:cNvSpPr/>
                <p:nvPr/>
              </p:nvSpPr>
              <p:spPr>
                <a:xfrm>
                  <a:off x="178879" y="148769"/>
                  <a:ext cx="2431923" cy="498073"/>
                </a:xfrm>
                <a:custGeom>
                  <a:avLst/>
                  <a:gdLst>
                    <a:gd name="connsiteX0" fmla="*/ 0 w 2431923"/>
                    <a:gd name="connsiteY0" fmla="*/ 456068 h 498073"/>
                    <a:gd name="connsiteX1" fmla="*/ 100965 w 2431923"/>
                    <a:gd name="connsiteY1" fmla="*/ 456068 h 498073"/>
                    <a:gd name="connsiteX2" fmla="*/ 274987 w 2431923"/>
                    <a:gd name="connsiteY2" fmla="*/ 498073 h 498073"/>
                    <a:gd name="connsiteX3" fmla="*/ 448723 w 2431923"/>
                    <a:gd name="connsiteY3" fmla="*/ 456354 h 498073"/>
                    <a:gd name="connsiteX4" fmla="*/ 622459 w 2431923"/>
                    <a:gd name="connsiteY4" fmla="*/ 498073 h 498073"/>
                    <a:gd name="connsiteX5" fmla="*/ 795052 w 2431923"/>
                    <a:gd name="connsiteY5" fmla="*/ 457402 h 498073"/>
                    <a:gd name="connsiteX6" fmla="*/ 938975 w 2431923"/>
                    <a:gd name="connsiteY6" fmla="*/ 498073 h 498073"/>
                    <a:gd name="connsiteX7" fmla="*/ 1080516 w 2431923"/>
                    <a:gd name="connsiteY7" fmla="*/ 459688 h 498073"/>
                    <a:gd name="connsiteX8" fmla="*/ 1215962 w 2431923"/>
                    <a:gd name="connsiteY8" fmla="*/ 498073 h 498073"/>
                    <a:gd name="connsiteX9" fmla="*/ 1354741 w 2431923"/>
                    <a:gd name="connsiteY9" fmla="*/ 456259 h 498073"/>
                    <a:gd name="connsiteX10" fmla="*/ 1493520 w 2431923"/>
                    <a:gd name="connsiteY10" fmla="*/ 498073 h 498073"/>
                    <a:gd name="connsiteX11" fmla="*/ 1630775 w 2431923"/>
                    <a:gd name="connsiteY11" fmla="*/ 457878 h 498073"/>
                    <a:gd name="connsiteX12" fmla="*/ 1795844 w 2431923"/>
                    <a:gd name="connsiteY12" fmla="*/ 498073 h 498073"/>
                    <a:gd name="connsiteX13" fmla="*/ 1962912 w 2431923"/>
                    <a:gd name="connsiteY13" fmla="*/ 456068 h 498073"/>
                    <a:gd name="connsiteX14" fmla="*/ 1974533 w 2431923"/>
                    <a:gd name="connsiteY14" fmla="*/ 456068 h 498073"/>
                    <a:gd name="connsiteX15" fmla="*/ 2141601 w 2431923"/>
                    <a:gd name="connsiteY15" fmla="*/ 498073 h 498073"/>
                    <a:gd name="connsiteX16" fmla="*/ 2308670 w 2431923"/>
                    <a:gd name="connsiteY16" fmla="*/ 456068 h 498073"/>
                    <a:gd name="connsiteX17" fmla="*/ 2431923 w 2431923"/>
                    <a:gd name="connsiteY17" fmla="*/ 456068 h 498073"/>
                    <a:gd name="connsiteX18" fmla="*/ 1763840 w 2431923"/>
                    <a:gd name="connsiteY18" fmla="*/ 1154 h 498073"/>
                    <a:gd name="connsiteX19" fmla="*/ 639890 w 2431923"/>
                    <a:gd name="connsiteY19" fmla="*/ 7441 h 498073"/>
                    <a:gd name="connsiteX20" fmla="*/ 0 w 2431923"/>
                    <a:gd name="connsiteY20" fmla="*/ 456068 h 49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31923" h="498073">
                      <a:moveTo>
                        <a:pt x="0" y="456068"/>
                      </a:moveTo>
                      <a:lnTo>
                        <a:pt x="100965" y="456068"/>
                      </a:lnTo>
                      <a:cubicBezTo>
                        <a:pt x="127635" y="480643"/>
                        <a:pt x="195548" y="498073"/>
                        <a:pt x="274987" y="498073"/>
                      </a:cubicBezTo>
                      <a:cubicBezTo>
                        <a:pt x="354140" y="498073"/>
                        <a:pt x="421672" y="480738"/>
                        <a:pt x="448723" y="456354"/>
                      </a:cubicBezTo>
                      <a:cubicBezTo>
                        <a:pt x="475679" y="480738"/>
                        <a:pt x="543306" y="498073"/>
                        <a:pt x="622459" y="498073"/>
                      </a:cubicBezTo>
                      <a:cubicBezTo>
                        <a:pt x="700469" y="498073"/>
                        <a:pt x="767334" y="481214"/>
                        <a:pt x="795052" y="457402"/>
                      </a:cubicBezTo>
                      <a:cubicBezTo>
                        <a:pt x="818102" y="481309"/>
                        <a:pt x="873919" y="498073"/>
                        <a:pt x="938975" y="498073"/>
                      </a:cubicBezTo>
                      <a:cubicBezTo>
                        <a:pt x="1001935" y="498073"/>
                        <a:pt x="1056037" y="482357"/>
                        <a:pt x="1080516" y="459688"/>
                      </a:cubicBezTo>
                      <a:cubicBezTo>
                        <a:pt x="1103852" y="482262"/>
                        <a:pt x="1155764" y="498073"/>
                        <a:pt x="1215962" y="498073"/>
                      </a:cubicBezTo>
                      <a:cubicBezTo>
                        <a:pt x="1279208" y="498073"/>
                        <a:pt x="1333310" y="480738"/>
                        <a:pt x="1354741" y="456259"/>
                      </a:cubicBezTo>
                      <a:cubicBezTo>
                        <a:pt x="1376172" y="480738"/>
                        <a:pt x="1430179" y="498073"/>
                        <a:pt x="1493520" y="498073"/>
                      </a:cubicBezTo>
                      <a:cubicBezTo>
                        <a:pt x="1555337" y="498073"/>
                        <a:pt x="1608392" y="481500"/>
                        <a:pt x="1630775" y="457878"/>
                      </a:cubicBezTo>
                      <a:cubicBezTo>
                        <a:pt x="1657731" y="481500"/>
                        <a:pt x="1721453" y="498073"/>
                        <a:pt x="1795844" y="498073"/>
                      </a:cubicBezTo>
                      <a:cubicBezTo>
                        <a:pt x="1872139" y="498073"/>
                        <a:pt x="1937195" y="480643"/>
                        <a:pt x="1962912" y="456068"/>
                      </a:cubicBezTo>
                      <a:lnTo>
                        <a:pt x="1974533" y="456068"/>
                      </a:lnTo>
                      <a:cubicBezTo>
                        <a:pt x="2000155" y="480643"/>
                        <a:pt x="2065306" y="498073"/>
                        <a:pt x="2141601" y="498073"/>
                      </a:cubicBezTo>
                      <a:cubicBezTo>
                        <a:pt x="2217896" y="498073"/>
                        <a:pt x="2282952" y="480643"/>
                        <a:pt x="2308670" y="456068"/>
                      </a:cubicBezTo>
                      <a:lnTo>
                        <a:pt x="2431923" y="456068"/>
                      </a:lnTo>
                      <a:cubicBezTo>
                        <a:pt x="2201228" y="415682"/>
                        <a:pt x="1850612" y="172985"/>
                        <a:pt x="1763840" y="1154"/>
                      </a:cubicBezTo>
                      <a:cubicBezTo>
                        <a:pt x="1669066" y="1154"/>
                        <a:pt x="646462" y="-3989"/>
                        <a:pt x="639890" y="7441"/>
                      </a:cubicBezTo>
                      <a:cubicBezTo>
                        <a:pt x="586073" y="99928"/>
                        <a:pt x="239458" y="430636"/>
                        <a:pt x="0" y="456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573" name="图形 214">
                  <a:extLst>
                    <a:ext uri="{FF2B5EF4-FFF2-40B4-BE49-F238E27FC236}">
                      <a16:creationId xmlns:a16="http://schemas.microsoft.com/office/drawing/2014/main" id="{1175EE88-4754-1F43-02CA-DD8546122630}"/>
                    </a:ext>
                  </a:extLst>
                </p:cNvPr>
                <p:cNvGrpSpPr/>
                <p:nvPr/>
              </p:nvGrpSpPr>
              <p:grpSpPr>
                <a:xfrm>
                  <a:off x="575405" y="149828"/>
                  <a:ext cx="1624012" cy="482060"/>
                  <a:chOff x="575405" y="149828"/>
                  <a:chExt cx="1624012" cy="482060"/>
                </a:xfrm>
                <a:solidFill>
                  <a:srgbClr val="A52414"/>
                </a:solidFill>
              </p:grpSpPr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05344E61-6CD5-07F3-C496-8BABF431F155}"/>
                      </a:ext>
                    </a:extLst>
                  </p:cNvPr>
                  <p:cNvSpPr/>
                  <p:nvPr/>
                </p:nvSpPr>
                <p:spPr>
                  <a:xfrm>
                    <a:off x="575405" y="149923"/>
                    <a:ext cx="409955" cy="481107"/>
                  </a:xfrm>
                  <a:custGeom>
                    <a:avLst/>
                    <a:gdLst>
                      <a:gd name="connsiteX0" fmla="*/ 0 w 409955"/>
                      <a:gd name="connsiteY0" fmla="*/ 481108 h 481107"/>
                      <a:gd name="connsiteX1" fmla="*/ 52102 w 409955"/>
                      <a:gd name="connsiteY1" fmla="*/ 455200 h 481107"/>
                      <a:gd name="connsiteX2" fmla="*/ 73247 w 409955"/>
                      <a:gd name="connsiteY2" fmla="*/ 469106 h 481107"/>
                      <a:gd name="connsiteX3" fmla="*/ 409956 w 409955"/>
                      <a:gd name="connsiteY3" fmla="*/ 0 h 481107"/>
                      <a:gd name="connsiteX4" fmla="*/ 367284 w 409955"/>
                      <a:gd name="connsiteY4" fmla="*/ 0 h 481107"/>
                      <a:gd name="connsiteX5" fmla="*/ 0 w 409955"/>
                      <a:gd name="connsiteY5" fmla="*/ 481108 h 48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955" h="481107">
                        <a:moveTo>
                          <a:pt x="0" y="481108"/>
                        </a:moveTo>
                        <a:cubicBezTo>
                          <a:pt x="22955" y="474154"/>
                          <a:pt x="40957" y="465296"/>
                          <a:pt x="52102" y="455200"/>
                        </a:cubicBezTo>
                        <a:cubicBezTo>
                          <a:pt x="57531" y="460153"/>
                          <a:pt x="64675" y="464820"/>
                          <a:pt x="73247" y="469106"/>
                        </a:cubicBezTo>
                        <a:cubicBezTo>
                          <a:pt x="265081" y="302990"/>
                          <a:pt x="364903" y="109633"/>
                          <a:pt x="409956" y="0"/>
                        </a:cubicBezTo>
                        <a:lnTo>
                          <a:pt x="367284" y="0"/>
                        </a:lnTo>
                        <a:cubicBezTo>
                          <a:pt x="318040" y="116586"/>
                          <a:pt x="209360" y="317754"/>
                          <a:pt x="0" y="4811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F7220F54-0F4E-B3EE-2014-36AAC4123CA3}"/>
                      </a:ext>
                    </a:extLst>
                  </p:cNvPr>
                  <p:cNvSpPr/>
                  <p:nvPr/>
                </p:nvSpPr>
                <p:spPr>
                  <a:xfrm>
                    <a:off x="919829" y="149828"/>
                    <a:ext cx="229933" cy="482060"/>
                  </a:xfrm>
                  <a:custGeom>
                    <a:avLst/>
                    <a:gdLst>
                      <a:gd name="connsiteX0" fmla="*/ 0 w 229933"/>
                      <a:gd name="connsiteY0" fmla="*/ 482060 h 482060"/>
                      <a:gd name="connsiteX1" fmla="*/ 54007 w 229933"/>
                      <a:gd name="connsiteY1" fmla="*/ 456248 h 482060"/>
                      <a:gd name="connsiteX2" fmla="*/ 58388 w 229933"/>
                      <a:gd name="connsiteY2" fmla="*/ 460343 h 482060"/>
                      <a:gd name="connsiteX3" fmla="*/ 229934 w 229933"/>
                      <a:gd name="connsiteY3" fmla="*/ 0 h 482060"/>
                      <a:gd name="connsiteX4" fmla="*/ 188786 w 229933"/>
                      <a:gd name="connsiteY4" fmla="*/ 0 h 482060"/>
                      <a:gd name="connsiteX5" fmla="*/ 0 w 229933"/>
                      <a:gd name="connsiteY5" fmla="*/ 482060 h 482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933" h="482060">
                        <a:moveTo>
                          <a:pt x="0" y="482060"/>
                        </a:moveTo>
                        <a:cubicBezTo>
                          <a:pt x="23622" y="475202"/>
                          <a:pt x="42291" y="466344"/>
                          <a:pt x="54007" y="456248"/>
                        </a:cubicBezTo>
                        <a:cubicBezTo>
                          <a:pt x="55340" y="457676"/>
                          <a:pt x="56864" y="459010"/>
                          <a:pt x="58388" y="460343"/>
                        </a:cubicBezTo>
                        <a:cubicBezTo>
                          <a:pt x="145923" y="307181"/>
                          <a:pt x="202311" y="111728"/>
                          <a:pt x="229934" y="0"/>
                        </a:cubicBezTo>
                        <a:lnTo>
                          <a:pt x="188786" y="0"/>
                        </a:lnTo>
                        <a:cubicBezTo>
                          <a:pt x="158591" y="121063"/>
                          <a:pt x="96298" y="332327"/>
                          <a:pt x="0" y="48206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6" name="任意多边形: 形状 575">
                    <a:extLst>
                      <a:ext uri="{FF2B5EF4-FFF2-40B4-BE49-F238E27FC236}">
                        <a16:creationId xmlns:a16="http://schemas.microsoft.com/office/drawing/2014/main" id="{68B9D881-118B-B2E4-54F1-274BB2FC517C}"/>
                      </a:ext>
                    </a:extLst>
                  </p:cNvPr>
                  <p:cNvSpPr/>
                  <p:nvPr/>
                </p:nvSpPr>
                <p:spPr>
                  <a:xfrm>
                    <a:off x="1228915" y="149828"/>
                    <a:ext cx="107918" cy="477297"/>
                  </a:xfrm>
                  <a:custGeom>
                    <a:avLst/>
                    <a:gdLst>
                      <a:gd name="connsiteX0" fmla="*/ 0 w 107918"/>
                      <a:gd name="connsiteY0" fmla="*/ 477298 h 477297"/>
                      <a:gd name="connsiteX1" fmla="*/ 30385 w 107918"/>
                      <a:gd name="connsiteY1" fmla="*/ 458629 h 477297"/>
                      <a:gd name="connsiteX2" fmla="*/ 43625 w 107918"/>
                      <a:gd name="connsiteY2" fmla="*/ 468820 h 477297"/>
                      <a:gd name="connsiteX3" fmla="*/ 107918 w 107918"/>
                      <a:gd name="connsiteY3" fmla="*/ 0 h 477297"/>
                      <a:gd name="connsiteX4" fmla="*/ 67723 w 107918"/>
                      <a:gd name="connsiteY4" fmla="*/ 0 h 477297"/>
                      <a:gd name="connsiteX5" fmla="*/ 0 w 107918"/>
                      <a:gd name="connsiteY5" fmla="*/ 477298 h 477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918" h="477297">
                        <a:moveTo>
                          <a:pt x="0" y="477298"/>
                        </a:moveTo>
                        <a:cubicBezTo>
                          <a:pt x="12478" y="471868"/>
                          <a:pt x="22860" y="465582"/>
                          <a:pt x="30385" y="458629"/>
                        </a:cubicBezTo>
                        <a:cubicBezTo>
                          <a:pt x="34100" y="462248"/>
                          <a:pt x="38481" y="465677"/>
                          <a:pt x="43625" y="468820"/>
                        </a:cubicBezTo>
                        <a:cubicBezTo>
                          <a:pt x="84677" y="327279"/>
                          <a:pt x="101346" y="120777"/>
                          <a:pt x="107918" y="0"/>
                        </a:cubicBezTo>
                        <a:lnTo>
                          <a:pt x="67723" y="0"/>
                        </a:lnTo>
                        <a:cubicBezTo>
                          <a:pt x="60960" y="125444"/>
                          <a:pt x="43434" y="341852"/>
                          <a:pt x="0" y="477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7" name="任意多边形: 形状 576">
                    <a:extLst>
                      <a:ext uri="{FF2B5EF4-FFF2-40B4-BE49-F238E27FC236}">
                        <a16:creationId xmlns:a16="http://schemas.microsoft.com/office/drawing/2014/main" id="{3F23AD4C-20FA-3E12-3CB0-79A721906482}"/>
                      </a:ext>
                    </a:extLst>
                  </p:cNvPr>
                  <p:cNvSpPr/>
                  <p:nvPr/>
                </p:nvSpPr>
                <p:spPr>
                  <a:xfrm>
                    <a:off x="1791080" y="149828"/>
                    <a:ext cx="408336" cy="479774"/>
                  </a:xfrm>
                  <a:custGeom>
                    <a:avLst/>
                    <a:gdLst>
                      <a:gd name="connsiteX0" fmla="*/ 334042 w 408336"/>
                      <a:gd name="connsiteY0" fmla="*/ 466820 h 479774"/>
                      <a:gd name="connsiteX1" fmla="*/ 350425 w 408336"/>
                      <a:gd name="connsiteY1" fmla="*/ 454914 h 479774"/>
                      <a:gd name="connsiteX2" fmla="*/ 362045 w 408336"/>
                      <a:gd name="connsiteY2" fmla="*/ 454914 h 479774"/>
                      <a:gd name="connsiteX3" fmla="*/ 408337 w 408336"/>
                      <a:gd name="connsiteY3" fmla="*/ 479774 h 479774"/>
                      <a:gd name="connsiteX4" fmla="*/ 42672 w 408336"/>
                      <a:gd name="connsiteY4" fmla="*/ 0 h 479774"/>
                      <a:gd name="connsiteX5" fmla="*/ 0 w 408336"/>
                      <a:gd name="connsiteY5" fmla="*/ 0 h 479774"/>
                      <a:gd name="connsiteX6" fmla="*/ 334042 w 408336"/>
                      <a:gd name="connsiteY6" fmla="*/ 466820 h 479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336" h="479774">
                        <a:moveTo>
                          <a:pt x="334042" y="466820"/>
                        </a:moveTo>
                        <a:cubicBezTo>
                          <a:pt x="340519" y="463106"/>
                          <a:pt x="346043" y="459105"/>
                          <a:pt x="350425" y="454914"/>
                        </a:cubicBezTo>
                        <a:lnTo>
                          <a:pt x="362045" y="454914"/>
                        </a:lnTo>
                        <a:cubicBezTo>
                          <a:pt x="372047" y="464534"/>
                          <a:pt x="388049" y="473012"/>
                          <a:pt x="408337" y="479774"/>
                        </a:cubicBezTo>
                        <a:cubicBezTo>
                          <a:pt x="200120" y="316706"/>
                          <a:pt x="91916" y="116300"/>
                          <a:pt x="42672" y="0"/>
                        </a:cubicBezTo>
                        <a:lnTo>
                          <a:pt x="0" y="0"/>
                        </a:lnTo>
                        <a:cubicBezTo>
                          <a:pt x="44863" y="109252"/>
                          <a:pt x="144018" y="301181"/>
                          <a:pt x="334042" y="46682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8" name="任意多边形: 形状 577">
                    <a:extLst>
                      <a:ext uri="{FF2B5EF4-FFF2-40B4-BE49-F238E27FC236}">
                        <a16:creationId xmlns:a16="http://schemas.microsoft.com/office/drawing/2014/main" id="{382D06AA-8694-955E-B4F7-E94E0653CD3D}"/>
                      </a:ext>
                    </a:extLst>
                  </p:cNvPr>
                  <p:cNvSpPr/>
                  <p:nvPr/>
                </p:nvSpPr>
                <p:spPr>
                  <a:xfrm>
                    <a:off x="1626774" y="149923"/>
                    <a:ext cx="228981" cy="480441"/>
                  </a:xfrm>
                  <a:custGeom>
                    <a:avLst/>
                    <a:gdLst>
                      <a:gd name="connsiteX0" fmla="*/ 173927 w 228981"/>
                      <a:gd name="connsiteY0" fmla="*/ 464439 h 480441"/>
                      <a:gd name="connsiteX1" fmla="*/ 182690 w 228981"/>
                      <a:gd name="connsiteY1" fmla="*/ 456724 h 480441"/>
                      <a:gd name="connsiteX2" fmla="*/ 228981 w 228981"/>
                      <a:gd name="connsiteY2" fmla="*/ 480441 h 480441"/>
                      <a:gd name="connsiteX3" fmla="*/ 41148 w 228981"/>
                      <a:gd name="connsiteY3" fmla="*/ 0 h 480441"/>
                      <a:gd name="connsiteX4" fmla="*/ 0 w 228981"/>
                      <a:gd name="connsiteY4" fmla="*/ 0 h 480441"/>
                      <a:gd name="connsiteX5" fmla="*/ 173927 w 228981"/>
                      <a:gd name="connsiteY5" fmla="*/ 464439 h 480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981" h="480441">
                        <a:moveTo>
                          <a:pt x="173927" y="464439"/>
                        </a:moveTo>
                        <a:cubicBezTo>
                          <a:pt x="177260" y="461962"/>
                          <a:pt x="180118" y="459391"/>
                          <a:pt x="182690" y="456724"/>
                        </a:cubicBezTo>
                        <a:cubicBezTo>
                          <a:pt x="193072" y="465868"/>
                          <a:pt x="209074" y="473964"/>
                          <a:pt x="228981" y="480441"/>
                        </a:cubicBezTo>
                        <a:cubicBezTo>
                          <a:pt x="133160" y="330708"/>
                          <a:pt x="71247" y="120587"/>
                          <a:pt x="41148" y="0"/>
                        </a:cubicBezTo>
                        <a:lnTo>
                          <a:pt x="0" y="0"/>
                        </a:lnTo>
                        <a:cubicBezTo>
                          <a:pt x="27908" y="112681"/>
                          <a:pt x="85058" y="310610"/>
                          <a:pt x="173927" y="46443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79" name="任意多边形: 形状 578">
                    <a:extLst>
                      <a:ext uri="{FF2B5EF4-FFF2-40B4-BE49-F238E27FC236}">
                        <a16:creationId xmlns:a16="http://schemas.microsoft.com/office/drawing/2014/main" id="{1B7DDB22-C582-32AB-32CE-847B2580AC85}"/>
                      </a:ext>
                    </a:extLst>
                  </p:cNvPr>
                  <p:cNvSpPr/>
                  <p:nvPr/>
                </p:nvSpPr>
                <p:spPr>
                  <a:xfrm>
                    <a:off x="1439703" y="149923"/>
                    <a:ext cx="104013" cy="474916"/>
                  </a:xfrm>
                  <a:custGeom>
                    <a:avLst/>
                    <a:gdLst>
                      <a:gd name="connsiteX0" fmla="*/ 66199 w 104013"/>
                      <a:gd name="connsiteY0" fmla="*/ 474917 h 474916"/>
                      <a:gd name="connsiteX1" fmla="*/ 93726 w 104013"/>
                      <a:gd name="connsiteY1" fmla="*/ 455105 h 474916"/>
                      <a:gd name="connsiteX2" fmla="*/ 104013 w 104013"/>
                      <a:gd name="connsiteY2" fmla="*/ 464534 h 474916"/>
                      <a:gd name="connsiteX3" fmla="*/ 40196 w 104013"/>
                      <a:gd name="connsiteY3" fmla="*/ 0 h 474916"/>
                      <a:gd name="connsiteX4" fmla="*/ 0 w 104013"/>
                      <a:gd name="connsiteY4" fmla="*/ 0 h 474916"/>
                      <a:gd name="connsiteX5" fmla="*/ 66199 w 104013"/>
                      <a:gd name="connsiteY5" fmla="*/ 474917 h 47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013" h="474916">
                        <a:moveTo>
                          <a:pt x="66199" y="474917"/>
                        </a:moveTo>
                        <a:cubicBezTo>
                          <a:pt x="77915" y="469106"/>
                          <a:pt x="87249" y="462439"/>
                          <a:pt x="93726" y="455105"/>
                        </a:cubicBezTo>
                        <a:cubicBezTo>
                          <a:pt x="96583" y="458343"/>
                          <a:pt x="100013" y="461486"/>
                          <a:pt x="104013" y="464534"/>
                        </a:cubicBezTo>
                        <a:cubicBezTo>
                          <a:pt x="63437" y="328517"/>
                          <a:pt x="46768" y="121539"/>
                          <a:pt x="40196" y="0"/>
                        </a:cubicBezTo>
                        <a:lnTo>
                          <a:pt x="0" y="0"/>
                        </a:lnTo>
                        <a:cubicBezTo>
                          <a:pt x="6763" y="122492"/>
                          <a:pt x="23908" y="333280"/>
                          <a:pt x="66199" y="47491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7DEA2"/>
                      </a:gs>
                      <a:gs pos="100000">
                        <a:srgbClr val="D69A55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0438C1CF-A070-3CB3-A1EC-3FD34F61ABDF}"/>
                  </a:ext>
                </a:extLst>
              </p:cNvPr>
              <p:cNvSpPr/>
              <p:nvPr/>
            </p:nvSpPr>
            <p:spPr>
              <a:xfrm>
                <a:off x="-71" y="128968"/>
                <a:ext cx="1948886" cy="506051"/>
              </a:xfrm>
              <a:custGeom>
                <a:avLst/>
                <a:gdLst>
                  <a:gd name="connsiteX0" fmla="*/ 821984 w 1948886"/>
                  <a:gd name="connsiteY0" fmla="*/ 41529 h 506051"/>
                  <a:gd name="connsiteX1" fmla="*/ 734354 w 1948886"/>
                  <a:gd name="connsiteY1" fmla="*/ 151162 h 506051"/>
                  <a:gd name="connsiteX2" fmla="*/ 389644 w 1948886"/>
                  <a:gd name="connsiteY2" fmla="*/ 416719 h 506051"/>
                  <a:gd name="connsiteX3" fmla="*/ 53792 w 1948886"/>
                  <a:gd name="connsiteY3" fmla="*/ 490157 h 506051"/>
                  <a:gd name="connsiteX4" fmla="*/ 25217 w 1948886"/>
                  <a:gd name="connsiteY4" fmla="*/ 469773 h 506051"/>
                  <a:gd name="connsiteX5" fmla="*/ 1024 w 1948886"/>
                  <a:gd name="connsiteY5" fmla="*/ 426339 h 506051"/>
                  <a:gd name="connsiteX6" fmla="*/ 8358 w 1948886"/>
                  <a:gd name="connsiteY6" fmla="*/ 381762 h 506051"/>
                  <a:gd name="connsiteX7" fmla="*/ 38838 w 1948886"/>
                  <a:gd name="connsiteY7" fmla="*/ 349472 h 506051"/>
                  <a:gd name="connsiteX8" fmla="*/ 96464 w 1948886"/>
                  <a:gd name="connsiteY8" fmla="*/ 336233 h 506051"/>
                  <a:gd name="connsiteX9" fmla="*/ 155424 w 1948886"/>
                  <a:gd name="connsiteY9" fmla="*/ 376523 h 506051"/>
                  <a:gd name="connsiteX10" fmla="*/ 159234 w 1948886"/>
                  <a:gd name="connsiteY10" fmla="*/ 399574 h 506051"/>
                  <a:gd name="connsiteX11" fmla="*/ 152376 w 1948886"/>
                  <a:gd name="connsiteY11" fmla="*/ 422148 h 506051"/>
                  <a:gd name="connsiteX12" fmla="*/ 102846 w 1948886"/>
                  <a:gd name="connsiteY12" fmla="*/ 443865 h 506051"/>
                  <a:gd name="connsiteX13" fmla="*/ 84844 w 1948886"/>
                  <a:gd name="connsiteY13" fmla="*/ 420910 h 506051"/>
                  <a:gd name="connsiteX14" fmla="*/ 107799 w 1948886"/>
                  <a:gd name="connsiteY14" fmla="*/ 402908 h 506051"/>
                  <a:gd name="connsiteX15" fmla="*/ 117229 w 1948886"/>
                  <a:gd name="connsiteY15" fmla="*/ 400907 h 506051"/>
                  <a:gd name="connsiteX16" fmla="*/ 118086 w 1948886"/>
                  <a:gd name="connsiteY16" fmla="*/ 397478 h 506051"/>
                  <a:gd name="connsiteX17" fmla="*/ 117038 w 1948886"/>
                  <a:gd name="connsiteY17" fmla="*/ 391668 h 506051"/>
                  <a:gd name="connsiteX18" fmla="*/ 92750 w 1948886"/>
                  <a:gd name="connsiteY18" fmla="*/ 377095 h 506051"/>
                  <a:gd name="connsiteX19" fmla="*/ 60365 w 1948886"/>
                  <a:gd name="connsiteY19" fmla="*/ 384524 h 506051"/>
                  <a:gd name="connsiteX20" fmla="*/ 44648 w 1948886"/>
                  <a:gd name="connsiteY20" fmla="*/ 400717 h 506051"/>
                  <a:gd name="connsiteX21" fmla="*/ 41505 w 1948886"/>
                  <a:gd name="connsiteY21" fmla="*/ 419291 h 506051"/>
                  <a:gd name="connsiteX22" fmla="*/ 53602 w 1948886"/>
                  <a:gd name="connsiteY22" fmla="*/ 439960 h 506051"/>
                  <a:gd name="connsiteX23" fmla="*/ 72461 w 1948886"/>
                  <a:gd name="connsiteY23" fmla="*/ 453390 h 506051"/>
                  <a:gd name="connsiteX24" fmla="*/ 369356 w 1948886"/>
                  <a:gd name="connsiteY24" fmla="*/ 380714 h 506051"/>
                  <a:gd name="connsiteX25" fmla="*/ 704540 w 1948886"/>
                  <a:gd name="connsiteY25" fmla="*/ 122396 h 506051"/>
                  <a:gd name="connsiteX26" fmla="*/ 790742 w 1948886"/>
                  <a:gd name="connsiteY26" fmla="*/ 12478 h 506051"/>
                  <a:gd name="connsiteX27" fmla="*/ 809696 w 1948886"/>
                  <a:gd name="connsiteY27" fmla="*/ 0 h 506051"/>
                  <a:gd name="connsiteX28" fmla="*/ 1928313 w 1948886"/>
                  <a:gd name="connsiteY28" fmla="*/ 0 h 506051"/>
                  <a:gd name="connsiteX29" fmla="*/ 1948887 w 1948886"/>
                  <a:gd name="connsiteY29" fmla="*/ 20574 h 506051"/>
                  <a:gd name="connsiteX30" fmla="*/ 1928313 w 1948886"/>
                  <a:gd name="connsiteY30" fmla="*/ 41148 h 506051"/>
                  <a:gd name="connsiteX31" fmla="*/ 821984 w 1948886"/>
                  <a:gd name="connsiteY31" fmla="*/ 41148 h 5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48886" h="506051">
                    <a:moveTo>
                      <a:pt x="821984" y="41529"/>
                    </a:moveTo>
                    <a:cubicBezTo>
                      <a:pt x="803315" y="73533"/>
                      <a:pt x="772835" y="111252"/>
                      <a:pt x="734354" y="151162"/>
                    </a:cubicBezTo>
                    <a:cubicBezTo>
                      <a:pt x="646819" y="241840"/>
                      <a:pt x="516326" y="345186"/>
                      <a:pt x="389644" y="416719"/>
                    </a:cubicBezTo>
                    <a:cubicBezTo>
                      <a:pt x="259342" y="490347"/>
                      <a:pt x="131612" y="530257"/>
                      <a:pt x="53792" y="490157"/>
                    </a:cubicBezTo>
                    <a:cubicBezTo>
                      <a:pt x="43315" y="484823"/>
                      <a:pt x="33790" y="477965"/>
                      <a:pt x="25217" y="469773"/>
                    </a:cubicBezTo>
                    <a:cubicBezTo>
                      <a:pt x="11311" y="456343"/>
                      <a:pt x="3596" y="441389"/>
                      <a:pt x="1024" y="426339"/>
                    </a:cubicBezTo>
                    <a:cubicBezTo>
                      <a:pt x="-1738" y="410718"/>
                      <a:pt x="1214" y="395383"/>
                      <a:pt x="8358" y="381762"/>
                    </a:cubicBezTo>
                    <a:cubicBezTo>
                      <a:pt x="15216" y="368713"/>
                      <a:pt x="25789" y="357473"/>
                      <a:pt x="38838" y="349472"/>
                    </a:cubicBezTo>
                    <a:cubicBezTo>
                      <a:pt x="54935" y="339566"/>
                      <a:pt x="75033" y="334232"/>
                      <a:pt x="96464" y="336233"/>
                    </a:cubicBezTo>
                    <a:cubicBezTo>
                      <a:pt x="128087" y="339090"/>
                      <a:pt x="147614" y="356807"/>
                      <a:pt x="155424" y="376523"/>
                    </a:cubicBezTo>
                    <a:cubicBezTo>
                      <a:pt x="158377" y="384048"/>
                      <a:pt x="159615" y="391954"/>
                      <a:pt x="159234" y="399574"/>
                    </a:cubicBezTo>
                    <a:cubicBezTo>
                      <a:pt x="158853" y="407575"/>
                      <a:pt x="156472" y="415385"/>
                      <a:pt x="152376" y="422148"/>
                    </a:cubicBezTo>
                    <a:cubicBezTo>
                      <a:pt x="143327" y="437102"/>
                      <a:pt x="126468" y="446723"/>
                      <a:pt x="102846" y="443865"/>
                    </a:cubicBezTo>
                    <a:cubicBezTo>
                      <a:pt x="91511" y="442436"/>
                      <a:pt x="83510" y="432244"/>
                      <a:pt x="84844" y="420910"/>
                    </a:cubicBezTo>
                    <a:cubicBezTo>
                      <a:pt x="86177" y="409575"/>
                      <a:pt x="96464" y="401574"/>
                      <a:pt x="107799" y="402908"/>
                    </a:cubicBezTo>
                    <a:cubicBezTo>
                      <a:pt x="113133" y="403574"/>
                      <a:pt x="116181" y="402622"/>
                      <a:pt x="117229" y="400907"/>
                    </a:cubicBezTo>
                    <a:cubicBezTo>
                      <a:pt x="117705" y="400050"/>
                      <a:pt x="118086" y="398907"/>
                      <a:pt x="118086" y="397478"/>
                    </a:cubicBezTo>
                    <a:cubicBezTo>
                      <a:pt x="118181" y="395764"/>
                      <a:pt x="117800" y="393764"/>
                      <a:pt x="117038" y="391668"/>
                    </a:cubicBezTo>
                    <a:cubicBezTo>
                      <a:pt x="114276" y="384715"/>
                      <a:pt x="106370" y="378333"/>
                      <a:pt x="92750" y="377095"/>
                    </a:cubicBezTo>
                    <a:cubicBezTo>
                      <a:pt x="80748" y="376047"/>
                      <a:pt x="69413" y="379000"/>
                      <a:pt x="60365" y="384524"/>
                    </a:cubicBezTo>
                    <a:cubicBezTo>
                      <a:pt x="53411" y="388811"/>
                      <a:pt x="47982" y="394430"/>
                      <a:pt x="44648" y="400717"/>
                    </a:cubicBezTo>
                    <a:cubicBezTo>
                      <a:pt x="41696" y="406432"/>
                      <a:pt x="40457" y="412814"/>
                      <a:pt x="41505" y="419291"/>
                    </a:cubicBezTo>
                    <a:cubicBezTo>
                      <a:pt x="42648" y="425958"/>
                      <a:pt x="46458" y="433102"/>
                      <a:pt x="53602" y="439960"/>
                    </a:cubicBezTo>
                    <a:cubicBezTo>
                      <a:pt x="59222" y="445389"/>
                      <a:pt x="65508" y="449866"/>
                      <a:pt x="72461" y="453390"/>
                    </a:cubicBezTo>
                    <a:cubicBezTo>
                      <a:pt x="135993" y="486156"/>
                      <a:pt x="250103" y="448056"/>
                      <a:pt x="369356" y="380714"/>
                    </a:cubicBezTo>
                    <a:cubicBezTo>
                      <a:pt x="492419" y="311277"/>
                      <a:pt x="619292" y="210693"/>
                      <a:pt x="704540" y="122396"/>
                    </a:cubicBezTo>
                    <a:cubicBezTo>
                      <a:pt x="744355" y="81153"/>
                      <a:pt x="774740" y="42958"/>
                      <a:pt x="790742" y="12478"/>
                    </a:cubicBezTo>
                    <a:cubicBezTo>
                      <a:pt x="793885" y="5143"/>
                      <a:pt x="801219" y="0"/>
                      <a:pt x="809696" y="0"/>
                    </a:cubicBezTo>
                    <a:lnTo>
                      <a:pt x="1928313" y="0"/>
                    </a:lnTo>
                    <a:cubicBezTo>
                      <a:pt x="1939742" y="0"/>
                      <a:pt x="1948887" y="9239"/>
                      <a:pt x="1948887" y="20574"/>
                    </a:cubicBezTo>
                    <a:cubicBezTo>
                      <a:pt x="1948887" y="32004"/>
                      <a:pt x="1939647" y="41148"/>
                      <a:pt x="1928313" y="41148"/>
                    </a:cubicBezTo>
                    <a:lnTo>
                      <a:pt x="821984" y="41148"/>
                    </a:ln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C31A930-2BA4-A856-6BFB-2B428BA0498D}"/>
                  </a:ext>
                </a:extLst>
              </p:cNvPr>
              <p:cNvSpPr/>
              <p:nvPr/>
            </p:nvSpPr>
            <p:spPr>
              <a:xfrm>
                <a:off x="1925459" y="129330"/>
                <a:ext cx="830249" cy="505958"/>
              </a:xfrm>
              <a:custGeom>
                <a:avLst/>
                <a:gdLst>
                  <a:gd name="connsiteX0" fmla="*/ 2305 w 830249"/>
                  <a:gd name="connsiteY0" fmla="*/ 30023 h 505958"/>
                  <a:gd name="connsiteX1" fmla="*/ 11164 w 830249"/>
                  <a:gd name="connsiteY1" fmla="*/ 2305 h 505958"/>
                  <a:gd name="connsiteX2" fmla="*/ 38881 w 830249"/>
                  <a:gd name="connsiteY2" fmla="*/ 11163 h 505958"/>
                  <a:gd name="connsiteX3" fmla="*/ 125654 w 830249"/>
                  <a:gd name="connsiteY3" fmla="*/ 122320 h 505958"/>
                  <a:gd name="connsiteX4" fmla="*/ 460839 w 830249"/>
                  <a:gd name="connsiteY4" fmla="*/ 380638 h 505958"/>
                  <a:gd name="connsiteX5" fmla="*/ 757733 w 830249"/>
                  <a:gd name="connsiteY5" fmla="*/ 453314 h 505958"/>
                  <a:gd name="connsiteX6" fmla="*/ 776592 w 830249"/>
                  <a:gd name="connsiteY6" fmla="*/ 439884 h 505958"/>
                  <a:gd name="connsiteX7" fmla="*/ 788689 w 830249"/>
                  <a:gd name="connsiteY7" fmla="*/ 419214 h 505958"/>
                  <a:gd name="connsiteX8" fmla="*/ 785546 w 830249"/>
                  <a:gd name="connsiteY8" fmla="*/ 400641 h 505958"/>
                  <a:gd name="connsiteX9" fmla="*/ 769830 w 830249"/>
                  <a:gd name="connsiteY9" fmla="*/ 384448 h 505958"/>
                  <a:gd name="connsiteX10" fmla="*/ 737445 w 830249"/>
                  <a:gd name="connsiteY10" fmla="*/ 377019 h 505958"/>
                  <a:gd name="connsiteX11" fmla="*/ 713156 w 830249"/>
                  <a:gd name="connsiteY11" fmla="*/ 391592 h 505958"/>
                  <a:gd name="connsiteX12" fmla="*/ 712108 w 830249"/>
                  <a:gd name="connsiteY12" fmla="*/ 397402 h 505958"/>
                  <a:gd name="connsiteX13" fmla="*/ 712965 w 830249"/>
                  <a:gd name="connsiteY13" fmla="*/ 400831 h 505958"/>
                  <a:gd name="connsiteX14" fmla="*/ 722395 w 830249"/>
                  <a:gd name="connsiteY14" fmla="*/ 402831 h 505958"/>
                  <a:gd name="connsiteX15" fmla="*/ 745350 w 830249"/>
                  <a:gd name="connsiteY15" fmla="*/ 420834 h 505958"/>
                  <a:gd name="connsiteX16" fmla="*/ 727443 w 830249"/>
                  <a:gd name="connsiteY16" fmla="*/ 443789 h 505958"/>
                  <a:gd name="connsiteX17" fmla="*/ 677914 w 830249"/>
                  <a:gd name="connsiteY17" fmla="*/ 422072 h 505958"/>
                  <a:gd name="connsiteX18" fmla="*/ 671056 w 830249"/>
                  <a:gd name="connsiteY18" fmla="*/ 399498 h 505958"/>
                  <a:gd name="connsiteX19" fmla="*/ 674865 w 830249"/>
                  <a:gd name="connsiteY19" fmla="*/ 376447 h 505958"/>
                  <a:gd name="connsiteX20" fmla="*/ 733825 w 830249"/>
                  <a:gd name="connsiteY20" fmla="*/ 336156 h 505958"/>
                  <a:gd name="connsiteX21" fmla="*/ 791451 w 830249"/>
                  <a:gd name="connsiteY21" fmla="*/ 349396 h 505958"/>
                  <a:gd name="connsiteX22" fmla="*/ 821932 w 830249"/>
                  <a:gd name="connsiteY22" fmla="*/ 381686 h 505958"/>
                  <a:gd name="connsiteX23" fmla="*/ 829266 w 830249"/>
                  <a:gd name="connsiteY23" fmla="*/ 426263 h 505958"/>
                  <a:gd name="connsiteX24" fmla="*/ 805072 w 830249"/>
                  <a:gd name="connsiteY24" fmla="*/ 469697 h 505958"/>
                  <a:gd name="connsiteX25" fmla="*/ 776497 w 830249"/>
                  <a:gd name="connsiteY25" fmla="*/ 490080 h 505958"/>
                  <a:gd name="connsiteX26" fmla="*/ 440646 w 830249"/>
                  <a:gd name="connsiteY26" fmla="*/ 416547 h 505958"/>
                  <a:gd name="connsiteX27" fmla="*/ 95936 w 830249"/>
                  <a:gd name="connsiteY27" fmla="*/ 150990 h 505958"/>
                  <a:gd name="connsiteX28" fmla="*/ 2305 w 830249"/>
                  <a:gd name="connsiteY28" fmla="*/ 30023 h 50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0249" h="505958">
                    <a:moveTo>
                      <a:pt x="2305" y="30023"/>
                    </a:moveTo>
                    <a:cubicBezTo>
                      <a:pt x="-2934" y="19926"/>
                      <a:pt x="1067" y="7544"/>
                      <a:pt x="11164" y="2305"/>
                    </a:cubicBezTo>
                    <a:cubicBezTo>
                      <a:pt x="21260" y="-2934"/>
                      <a:pt x="33642" y="1067"/>
                      <a:pt x="38881" y="11163"/>
                    </a:cubicBezTo>
                    <a:cubicBezTo>
                      <a:pt x="54693" y="41834"/>
                      <a:pt x="85268" y="80410"/>
                      <a:pt x="125654" y="122320"/>
                    </a:cubicBezTo>
                    <a:cubicBezTo>
                      <a:pt x="210807" y="210617"/>
                      <a:pt x="337776" y="311106"/>
                      <a:pt x="460839" y="380638"/>
                    </a:cubicBezTo>
                    <a:cubicBezTo>
                      <a:pt x="580092" y="447980"/>
                      <a:pt x="694201" y="486080"/>
                      <a:pt x="757733" y="453314"/>
                    </a:cubicBezTo>
                    <a:cubicBezTo>
                      <a:pt x="764686" y="449694"/>
                      <a:pt x="770973" y="445313"/>
                      <a:pt x="776592" y="439884"/>
                    </a:cubicBezTo>
                    <a:cubicBezTo>
                      <a:pt x="783736" y="433026"/>
                      <a:pt x="787546" y="425882"/>
                      <a:pt x="788689" y="419214"/>
                    </a:cubicBezTo>
                    <a:cubicBezTo>
                      <a:pt x="789832" y="412737"/>
                      <a:pt x="788594" y="406356"/>
                      <a:pt x="785546" y="400641"/>
                    </a:cubicBezTo>
                    <a:cubicBezTo>
                      <a:pt x="782212" y="394354"/>
                      <a:pt x="776783" y="388734"/>
                      <a:pt x="769830" y="384448"/>
                    </a:cubicBezTo>
                    <a:cubicBezTo>
                      <a:pt x="760781" y="378924"/>
                      <a:pt x="749541" y="375876"/>
                      <a:pt x="737445" y="377019"/>
                    </a:cubicBezTo>
                    <a:cubicBezTo>
                      <a:pt x="723824" y="378257"/>
                      <a:pt x="715918" y="384639"/>
                      <a:pt x="713156" y="391592"/>
                    </a:cubicBezTo>
                    <a:cubicBezTo>
                      <a:pt x="712299" y="393687"/>
                      <a:pt x="712013" y="395688"/>
                      <a:pt x="712108" y="397402"/>
                    </a:cubicBezTo>
                    <a:cubicBezTo>
                      <a:pt x="712204" y="398736"/>
                      <a:pt x="712489" y="399974"/>
                      <a:pt x="712965" y="400831"/>
                    </a:cubicBezTo>
                    <a:cubicBezTo>
                      <a:pt x="714013" y="402546"/>
                      <a:pt x="717061" y="403498"/>
                      <a:pt x="722395" y="402831"/>
                    </a:cubicBezTo>
                    <a:cubicBezTo>
                      <a:pt x="733730" y="401498"/>
                      <a:pt x="743922" y="409499"/>
                      <a:pt x="745350" y="420834"/>
                    </a:cubicBezTo>
                    <a:cubicBezTo>
                      <a:pt x="746684" y="432168"/>
                      <a:pt x="738683" y="442455"/>
                      <a:pt x="727443" y="443789"/>
                    </a:cubicBezTo>
                    <a:cubicBezTo>
                      <a:pt x="703726" y="446742"/>
                      <a:pt x="686962" y="437026"/>
                      <a:pt x="677914" y="422072"/>
                    </a:cubicBezTo>
                    <a:cubicBezTo>
                      <a:pt x="673818" y="415309"/>
                      <a:pt x="671437" y="407499"/>
                      <a:pt x="671056" y="399498"/>
                    </a:cubicBezTo>
                    <a:cubicBezTo>
                      <a:pt x="670674" y="391878"/>
                      <a:pt x="671913" y="383972"/>
                      <a:pt x="674865" y="376447"/>
                    </a:cubicBezTo>
                    <a:cubicBezTo>
                      <a:pt x="682676" y="356730"/>
                      <a:pt x="702202" y="339014"/>
                      <a:pt x="733825" y="336156"/>
                    </a:cubicBezTo>
                    <a:cubicBezTo>
                      <a:pt x="755257" y="334251"/>
                      <a:pt x="775354" y="339490"/>
                      <a:pt x="791451" y="349396"/>
                    </a:cubicBezTo>
                    <a:cubicBezTo>
                      <a:pt x="804501" y="357397"/>
                      <a:pt x="815169" y="368637"/>
                      <a:pt x="821932" y="381686"/>
                    </a:cubicBezTo>
                    <a:cubicBezTo>
                      <a:pt x="829075" y="395307"/>
                      <a:pt x="831933" y="410642"/>
                      <a:pt x="829266" y="426263"/>
                    </a:cubicBezTo>
                    <a:cubicBezTo>
                      <a:pt x="826694" y="441217"/>
                      <a:pt x="818979" y="456171"/>
                      <a:pt x="805072" y="469697"/>
                    </a:cubicBezTo>
                    <a:cubicBezTo>
                      <a:pt x="796500" y="477984"/>
                      <a:pt x="786975" y="484746"/>
                      <a:pt x="776497" y="490080"/>
                    </a:cubicBezTo>
                    <a:cubicBezTo>
                      <a:pt x="698678" y="530181"/>
                      <a:pt x="570948" y="490176"/>
                      <a:pt x="440646" y="416547"/>
                    </a:cubicBezTo>
                    <a:cubicBezTo>
                      <a:pt x="314058" y="345015"/>
                      <a:pt x="183471" y="241668"/>
                      <a:pt x="95936" y="150990"/>
                    </a:cubicBezTo>
                    <a:cubicBezTo>
                      <a:pt x="52978" y="106223"/>
                      <a:pt x="19927" y="64218"/>
                      <a:pt x="2305" y="300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54" name="图形 214">
              <a:extLst>
                <a:ext uri="{FF2B5EF4-FFF2-40B4-BE49-F238E27FC236}">
                  <a16:creationId xmlns:a16="http://schemas.microsoft.com/office/drawing/2014/main" id="{A11FC4DA-C78B-24C1-94FA-24EA59AB7602}"/>
                </a:ext>
              </a:extLst>
            </p:cNvPr>
            <p:cNvGrpSpPr/>
            <p:nvPr/>
          </p:nvGrpSpPr>
          <p:grpSpPr>
            <a:xfrm>
              <a:off x="4440643" y="2580940"/>
              <a:ext cx="120205" cy="187356"/>
              <a:chOff x="1164716" y="1449324"/>
              <a:chExt cx="120205" cy="187356"/>
            </a:xfrm>
          </p:grpSpPr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8A86F30-8115-771D-A2C3-A747942E58BF}"/>
                  </a:ext>
                </a:extLst>
              </p:cNvPr>
              <p:cNvSpPr/>
              <p:nvPr/>
            </p:nvSpPr>
            <p:spPr>
              <a:xfrm>
                <a:off x="1165764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575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28A26BE-9663-633E-FC78-7A52FEA3836F}"/>
                  </a:ext>
                </a:extLst>
              </p:cNvPr>
              <p:cNvSpPr/>
              <p:nvPr/>
            </p:nvSpPr>
            <p:spPr>
              <a:xfrm>
                <a:off x="1164716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244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1057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632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30953322-703C-F56D-5D4C-E552E056C0B8}"/>
                  </a:ext>
                </a:extLst>
              </p:cNvPr>
              <p:cNvSpPr/>
              <p:nvPr/>
            </p:nvSpPr>
            <p:spPr>
              <a:xfrm rot="-555871">
                <a:off x="1199601" y="1499149"/>
                <a:ext cx="50484" cy="50484"/>
              </a:xfrm>
              <a:custGeom>
                <a:avLst/>
                <a:gdLst>
                  <a:gd name="connsiteX0" fmla="*/ 50485 w 50484"/>
                  <a:gd name="connsiteY0" fmla="*/ 25242 h 50484"/>
                  <a:gd name="connsiteX1" fmla="*/ 25242 w 50484"/>
                  <a:gd name="connsiteY1" fmla="*/ 50485 h 50484"/>
                  <a:gd name="connsiteX2" fmla="*/ 0 w 50484"/>
                  <a:gd name="connsiteY2" fmla="*/ 25242 h 50484"/>
                  <a:gd name="connsiteX3" fmla="*/ 25242 w 50484"/>
                  <a:gd name="connsiteY3" fmla="*/ 0 h 50484"/>
                  <a:gd name="connsiteX4" fmla="*/ 50485 w 50484"/>
                  <a:gd name="connsiteY4" fmla="*/ 25242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4" h="50484">
                    <a:moveTo>
                      <a:pt x="50485" y="25242"/>
                    </a:moveTo>
                    <a:cubicBezTo>
                      <a:pt x="50485" y="39183"/>
                      <a:pt x="39183" y="50485"/>
                      <a:pt x="25242" y="50485"/>
                    </a:cubicBezTo>
                    <a:cubicBezTo>
                      <a:pt x="11302" y="50485"/>
                      <a:pt x="0" y="39183"/>
                      <a:pt x="0" y="25242"/>
                    </a:cubicBezTo>
                    <a:cubicBezTo>
                      <a:pt x="0" y="11301"/>
                      <a:pt x="11302" y="0"/>
                      <a:pt x="25242" y="0"/>
                    </a:cubicBezTo>
                    <a:cubicBezTo>
                      <a:pt x="39184" y="0"/>
                      <a:pt x="50485" y="11301"/>
                      <a:pt x="50485" y="2524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5" name="图形 214">
              <a:extLst>
                <a:ext uri="{FF2B5EF4-FFF2-40B4-BE49-F238E27FC236}">
                  <a16:creationId xmlns:a16="http://schemas.microsoft.com/office/drawing/2014/main" id="{3376B86B-23F1-7CC6-EBE1-60F0029CA58F}"/>
                </a:ext>
              </a:extLst>
            </p:cNvPr>
            <p:cNvGrpSpPr/>
            <p:nvPr/>
          </p:nvGrpSpPr>
          <p:grpSpPr>
            <a:xfrm>
              <a:off x="4746777" y="2580940"/>
              <a:ext cx="120205" cy="187356"/>
              <a:chOff x="1470850" y="1449324"/>
              <a:chExt cx="120205" cy="187356"/>
            </a:xfrm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CC5F9485-FC18-CA84-C72F-B343BF83C23F}"/>
                  </a:ext>
                </a:extLst>
              </p:cNvPr>
              <p:cNvSpPr/>
              <p:nvPr/>
            </p:nvSpPr>
            <p:spPr>
              <a:xfrm>
                <a:off x="1471898" y="1449324"/>
                <a:ext cx="118109" cy="118109"/>
              </a:xfrm>
              <a:custGeom>
                <a:avLst/>
                <a:gdLst>
                  <a:gd name="connsiteX0" fmla="*/ 59055 w 118109"/>
                  <a:gd name="connsiteY0" fmla="*/ 118110 h 118109"/>
                  <a:gd name="connsiteX1" fmla="*/ 118110 w 118109"/>
                  <a:gd name="connsiteY1" fmla="*/ 59055 h 118109"/>
                  <a:gd name="connsiteX2" fmla="*/ 59055 w 118109"/>
                  <a:gd name="connsiteY2" fmla="*/ 0 h 118109"/>
                  <a:gd name="connsiteX3" fmla="*/ 0 w 118109"/>
                  <a:gd name="connsiteY3" fmla="*/ 59055 h 118109"/>
                  <a:gd name="connsiteX4" fmla="*/ 59055 w 118109"/>
                  <a:gd name="connsiteY4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9" h="118109">
                    <a:moveTo>
                      <a:pt x="59055" y="118110"/>
                    </a:moveTo>
                    <a:cubicBezTo>
                      <a:pt x="91535" y="118110"/>
                      <a:pt x="118110" y="91630"/>
                      <a:pt x="118110" y="59055"/>
                    </a:cubicBezTo>
                    <a:cubicBezTo>
                      <a:pt x="118110" y="26479"/>
                      <a:pt x="91630" y="0"/>
                      <a:pt x="59055" y="0"/>
                    </a:cubicBezTo>
                    <a:cubicBezTo>
                      <a:pt x="26575" y="0"/>
                      <a:pt x="0" y="26479"/>
                      <a:pt x="0" y="59055"/>
                    </a:cubicBezTo>
                    <a:cubicBezTo>
                      <a:pt x="0" y="91630"/>
                      <a:pt x="26479" y="118110"/>
                      <a:pt x="59055" y="118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B8D5C9B-67FF-953A-F92D-A9ED05341EA9}"/>
                  </a:ext>
                </a:extLst>
              </p:cNvPr>
              <p:cNvSpPr/>
              <p:nvPr/>
            </p:nvSpPr>
            <p:spPr>
              <a:xfrm>
                <a:off x="1470850" y="1516475"/>
                <a:ext cx="120205" cy="120205"/>
              </a:xfrm>
              <a:custGeom>
                <a:avLst/>
                <a:gdLst>
                  <a:gd name="connsiteX0" fmla="*/ 60103 w 120205"/>
                  <a:gd name="connsiteY0" fmla="*/ 0 h 120205"/>
                  <a:gd name="connsiteX1" fmla="*/ 102584 w 120205"/>
                  <a:gd name="connsiteY1" fmla="*/ 17621 h 120205"/>
                  <a:gd name="connsiteX2" fmla="*/ 120205 w 120205"/>
                  <a:gd name="connsiteY2" fmla="*/ 60103 h 120205"/>
                  <a:gd name="connsiteX3" fmla="*/ 102584 w 120205"/>
                  <a:gd name="connsiteY3" fmla="*/ 102584 h 120205"/>
                  <a:gd name="connsiteX4" fmla="*/ 60103 w 120205"/>
                  <a:gd name="connsiteY4" fmla="*/ 120205 h 120205"/>
                  <a:gd name="connsiteX5" fmla="*/ 17621 w 120205"/>
                  <a:gd name="connsiteY5" fmla="*/ 102584 h 120205"/>
                  <a:gd name="connsiteX6" fmla="*/ 0 w 120205"/>
                  <a:gd name="connsiteY6" fmla="*/ 60103 h 120205"/>
                  <a:gd name="connsiteX7" fmla="*/ 17621 w 120205"/>
                  <a:gd name="connsiteY7" fmla="*/ 17621 h 120205"/>
                  <a:gd name="connsiteX8" fmla="*/ 60103 w 120205"/>
                  <a:gd name="connsiteY8" fmla="*/ 0 h 120205"/>
                  <a:gd name="connsiteX9" fmla="*/ 60103 w 120205"/>
                  <a:gd name="connsiteY9" fmla="*/ 0 h 120205"/>
                  <a:gd name="connsiteX10" fmla="*/ 88011 w 120205"/>
                  <a:gd name="connsiteY10" fmla="*/ 32194 h 120205"/>
                  <a:gd name="connsiteX11" fmla="*/ 60103 w 120205"/>
                  <a:gd name="connsiteY11" fmla="*/ 20669 h 120205"/>
                  <a:gd name="connsiteX12" fmla="*/ 32195 w 120205"/>
                  <a:gd name="connsiteY12" fmla="*/ 32194 h 120205"/>
                  <a:gd name="connsiteX13" fmla="*/ 20669 w 120205"/>
                  <a:gd name="connsiteY13" fmla="*/ 60103 h 120205"/>
                  <a:gd name="connsiteX14" fmla="*/ 32195 w 120205"/>
                  <a:gd name="connsiteY14" fmla="*/ 88011 h 120205"/>
                  <a:gd name="connsiteX15" fmla="*/ 60103 w 120205"/>
                  <a:gd name="connsiteY15" fmla="*/ 99536 h 120205"/>
                  <a:gd name="connsiteX16" fmla="*/ 88011 w 120205"/>
                  <a:gd name="connsiteY16" fmla="*/ 88011 h 120205"/>
                  <a:gd name="connsiteX17" fmla="*/ 99536 w 120205"/>
                  <a:gd name="connsiteY17" fmla="*/ 60103 h 120205"/>
                  <a:gd name="connsiteX18" fmla="*/ 88011 w 120205"/>
                  <a:gd name="connsiteY18" fmla="*/ 32194 h 12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205" h="120205">
                    <a:moveTo>
                      <a:pt x="60103" y="0"/>
                    </a:moveTo>
                    <a:cubicBezTo>
                      <a:pt x="76676" y="0"/>
                      <a:pt x="91726" y="6763"/>
                      <a:pt x="102584" y="17621"/>
                    </a:cubicBezTo>
                    <a:cubicBezTo>
                      <a:pt x="113443" y="28480"/>
                      <a:pt x="120205" y="43529"/>
                      <a:pt x="120205" y="60103"/>
                    </a:cubicBezTo>
                    <a:cubicBezTo>
                      <a:pt x="120205" y="76676"/>
                      <a:pt x="113443" y="91726"/>
                      <a:pt x="102584" y="102584"/>
                    </a:cubicBezTo>
                    <a:cubicBezTo>
                      <a:pt x="91726" y="113443"/>
                      <a:pt x="76676" y="120205"/>
                      <a:pt x="60103" y="120205"/>
                    </a:cubicBezTo>
                    <a:cubicBezTo>
                      <a:pt x="43529" y="120205"/>
                      <a:pt x="28480" y="113443"/>
                      <a:pt x="17621" y="102584"/>
                    </a:cubicBezTo>
                    <a:cubicBezTo>
                      <a:pt x="6763" y="91726"/>
                      <a:pt x="0" y="76676"/>
                      <a:pt x="0" y="60103"/>
                    </a:cubicBezTo>
                    <a:cubicBezTo>
                      <a:pt x="0" y="43529"/>
                      <a:pt x="6763" y="28480"/>
                      <a:pt x="17621" y="17621"/>
                    </a:cubicBezTo>
                    <a:cubicBezTo>
                      <a:pt x="28480" y="6667"/>
                      <a:pt x="43529" y="0"/>
                      <a:pt x="60103" y="0"/>
                    </a:cubicBezTo>
                    <a:lnTo>
                      <a:pt x="60103" y="0"/>
                    </a:lnTo>
                    <a:close/>
                    <a:moveTo>
                      <a:pt x="88011" y="32194"/>
                    </a:moveTo>
                    <a:cubicBezTo>
                      <a:pt x="80867" y="25051"/>
                      <a:pt x="70961" y="20669"/>
                      <a:pt x="60103" y="20669"/>
                    </a:cubicBezTo>
                    <a:cubicBezTo>
                      <a:pt x="49149" y="20669"/>
                      <a:pt x="39338" y="25051"/>
                      <a:pt x="32195" y="32194"/>
                    </a:cubicBezTo>
                    <a:cubicBezTo>
                      <a:pt x="25051" y="39338"/>
                      <a:pt x="20669" y="49244"/>
                      <a:pt x="20669" y="60103"/>
                    </a:cubicBezTo>
                    <a:cubicBezTo>
                      <a:pt x="20669" y="71056"/>
                      <a:pt x="25051" y="80867"/>
                      <a:pt x="32195" y="88011"/>
                    </a:cubicBezTo>
                    <a:cubicBezTo>
                      <a:pt x="39338" y="95155"/>
                      <a:pt x="49244" y="99536"/>
                      <a:pt x="60103" y="99536"/>
                    </a:cubicBezTo>
                    <a:cubicBezTo>
                      <a:pt x="70961" y="99536"/>
                      <a:pt x="80867" y="95155"/>
                      <a:pt x="88011" y="88011"/>
                    </a:cubicBezTo>
                    <a:cubicBezTo>
                      <a:pt x="95155" y="80867"/>
                      <a:pt x="99536" y="70961"/>
                      <a:pt x="99536" y="60103"/>
                    </a:cubicBezTo>
                    <a:cubicBezTo>
                      <a:pt x="99536" y="49149"/>
                      <a:pt x="95155" y="39338"/>
                      <a:pt x="88011" y="321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51E97844-4734-11D2-E740-61FA26EFB405}"/>
                  </a:ext>
                </a:extLst>
              </p:cNvPr>
              <p:cNvSpPr/>
              <p:nvPr/>
            </p:nvSpPr>
            <p:spPr>
              <a:xfrm>
                <a:off x="1505711" y="1499044"/>
                <a:ext cx="50482" cy="50482"/>
              </a:xfrm>
              <a:custGeom>
                <a:avLst/>
                <a:gdLst>
                  <a:gd name="connsiteX0" fmla="*/ 50483 w 50482"/>
                  <a:gd name="connsiteY0" fmla="*/ 25241 h 50482"/>
                  <a:gd name="connsiteX1" fmla="*/ 25241 w 50482"/>
                  <a:gd name="connsiteY1" fmla="*/ 50482 h 50482"/>
                  <a:gd name="connsiteX2" fmla="*/ 0 w 50482"/>
                  <a:gd name="connsiteY2" fmla="*/ 25241 h 50482"/>
                  <a:gd name="connsiteX3" fmla="*/ 25241 w 50482"/>
                  <a:gd name="connsiteY3" fmla="*/ 0 h 50482"/>
                  <a:gd name="connsiteX4" fmla="*/ 50483 w 50482"/>
                  <a:gd name="connsiteY4" fmla="*/ 25241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" h="50482">
                    <a:moveTo>
                      <a:pt x="50483" y="25241"/>
                    </a:moveTo>
                    <a:cubicBezTo>
                      <a:pt x="50483" y="39182"/>
                      <a:pt x="39182" y="50482"/>
                      <a:pt x="25241" y="50482"/>
                    </a:cubicBezTo>
                    <a:cubicBezTo>
                      <a:pt x="11301" y="50482"/>
                      <a:pt x="0" y="39182"/>
                      <a:pt x="0" y="25241"/>
                    </a:cubicBezTo>
                    <a:cubicBezTo>
                      <a:pt x="0" y="11301"/>
                      <a:pt x="11301" y="0"/>
                      <a:pt x="25241" y="0"/>
                    </a:cubicBezTo>
                    <a:cubicBezTo>
                      <a:pt x="39182" y="0"/>
                      <a:pt x="50483" y="11301"/>
                      <a:pt x="50483" y="25241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6" name="图形 214">
              <a:extLst>
                <a:ext uri="{FF2B5EF4-FFF2-40B4-BE49-F238E27FC236}">
                  <a16:creationId xmlns:a16="http://schemas.microsoft.com/office/drawing/2014/main" id="{97EBE1CF-97E1-5609-8623-30D207DAA45A}"/>
                </a:ext>
              </a:extLst>
            </p:cNvPr>
            <p:cNvGrpSpPr/>
            <p:nvPr/>
          </p:nvGrpSpPr>
          <p:grpSpPr>
            <a:xfrm>
              <a:off x="3613016" y="3406948"/>
              <a:ext cx="2081593" cy="246316"/>
              <a:chOff x="337089" y="2275332"/>
              <a:chExt cx="2081593" cy="246316"/>
            </a:xfrm>
          </p:grpSpPr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3209707-D3DA-800B-8261-54BF2C70AECC}"/>
                  </a:ext>
                </a:extLst>
              </p:cNvPr>
              <p:cNvSpPr/>
              <p:nvPr/>
            </p:nvSpPr>
            <p:spPr>
              <a:xfrm>
                <a:off x="484917" y="2275332"/>
                <a:ext cx="1785937" cy="77152"/>
              </a:xfrm>
              <a:custGeom>
                <a:avLst/>
                <a:gdLst>
                  <a:gd name="connsiteX0" fmla="*/ 0 w 1785937"/>
                  <a:gd name="connsiteY0" fmla="*/ 77152 h 77152"/>
                  <a:gd name="connsiteX1" fmla="*/ 1785938 w 1785937"/>
                  <a:gd name="connsiteY1" fmla="*/ 77152 h 77152"/>
                  <a:gd name="connsiteX2" fmla="*/ 1785938 w 1785937"/>
                  <a:gd name="connsiteY2" fmla="*/ 38576 h 77152"/>
                  <a:gd name="connsiteX3" fmla="*/ 1747361 w 1785937"/>
                  <a:gd name="connsiteY3" fmla="*/ 0 h 77152"/>
                  <a:gd name="connsiteX4" fmla="*/ 38576 w 1785937"/>
                  <a:gd name="connsiteY4" fmla="*/ 0 h 77152"/>
                  <a:gd name="connsiteX5" fmla="*/ 0 w 1785937"/>
                  <a:gd name="connsiteY5" fmla="*/ 38576 h 77152"/>
                  <a:gd name="connsiteX6" fmla="*/ 0 w 1785937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5937" h="77152">
                    <a:moveTo>
                      <a:pt x="0" y="77152"/>
                    </a:moveTo>
                    <a:lnTo>
                      <a:pt x="1785938" y="77152"/>
                    </a:lnTo>
                    <a:lnTo>
                      <a:pt x="1785938" y="38576"/>
                    </a:lnTo>
                    <a:cubicBezTo>
                      <a:pt x="1785938" y="17335"/>
                      <a:pt x="1768602" y="0"/>
                      <a:pt x="1747361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ED3817C-63E4-8342-9CC4-26388DA2EAE6}"/>
                  </a:ext>
                </a:extLst>
              </p:cNvPr>
              <p:cNvSpPr/>
              <p:nvPr/>
            </p:nvSpPr>
            <p:spPr>
              <a:xfrm>
                <a:off x="442817" y="2325909"/>
                <a:ext cx="1870233" cy="77152"/>
              </a:xfrm>
              <a:custGeom>
                <a:avLst/>
                <a:gdLst>
                  <a:gd name="connsiteX0" fmla="*/ 0 w 1870233"/>
                  <a:gd name="connsiteY0" fmla="*/ 77152 h 77152"/>
                  <a:gd name="connsiteX1" fmla="*/ 1870234 w 1870233"/>
                  <a:gd name="connsiteY1" fmla="*/ 77152 h 77152"/>
                  <a:gd name="connsiteX2" fmla="*/ 1870234 w 1870233"/>
                  <a:gd name="connsiteY2" fmla="*/ 38576 h 77152"/>
                  <a:gd name="connsiteX3" fmla="*/ 1831657 w 1870233"/>
                  <a:gd name="connsiteY3" fmla="*/ 0 h 77152"/>
                  <a:gd name="connsiteX4" fmla="*/ 38576 w 1870233"/>
                  <a:gd name="connsiteY4" fmla="*/ 0 h 77152"/>
                  <a:gd name="connsiteX5" fmla="*/ 0 w 1870233"/>
                  <a:gd name="connsiteY5" fmla="*/ 38576 h 77152"/>
                  <a:gd name="connsiteX6" fmla="*/ 0 w 1870233"/>
                  <a:gd name="connsiteY6" fmla="*/ 77152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0233" h="77152">
                    <a:moveTo>
                      <a:pt x="0" y="77152"/>
                    </a:moveTo>
                    <a:lnTo>
                      <a:pt x="1870234" y="77152"/>
                    </a:lnTo>
                    <a:lnTo>
                      <a:pt x="1870234" y="38576"/>
                    </a:lnTo>
                    <a:cubicBezTo>
                      <a:pt x="1870234" y="17335"/>
                      <a:pt x="1852898" y="0"/>
                      <a:pt x="1831657" y="0"/>
                    </a:cubicBezTo>
                    <a:lnTo>
                      <a:pt x="38576" y="0"/>
                    </a:lnTo>
                    <a:cubicBezTo>
                      <a:pt x="17335" y="0"/>
                      <a:pt x="0" y="17335"/>
                      <a:pt x="0" y="38576"/>
                    </a:cubicBezTo>
                    <a:lnTo>
                      <a:pt x="0" y="77152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0BE19DC8-A56C-4337-F3BF-B491AA31AD31}"/>
                  </a:ext>
                </a:extLst>
              </p:cNvPr>
              <p:cNvSpPr/>
              <p:nvPr/>
            </p:nvSpPr>
            <p:spPr>
              <a:xfrm>
                <a:off x="337089" y="2402966"/>
                <a:ext cx="2081593" cy="118681"/>
              </a:xfrm>
              <a:custGeom>
                <a:avLst/>
                <a:gdLst>
                  <a:gd name="connsiteX0" fmla="*/ 95 w 2081593"/>
                  <a:gd name="connsiteY0" fmla="*/ 118681 h 118681"/>
                  <a:gd name="connsiteX1" fmla="*/ 2081593 w 2081593"/>
                  <a:gd name="connsiteY1" fmla="*/ 118681 h 118681"/>
                  <a:gd name="connsiteX2" fmla="*/ 2081593 w 2081593"/>
                  <a:gd name="connsiteY2" fmla="*/ 59341 h 118681"/>
                  <a:gd name="connsiteX3" fmla="*/ 2022253 w 2081593"/>
                  <a:gd name="connsiteY3" fmla="*/ 0 h 118681"/>
                  <a:gd name="connsiteX4" fmla="*/ 59341 w 2081593"/>
                  <a:gd name="connsiteY4" fmla="*/ 0 h 118681"/>
                  <a:gd name="connsiteX5" fmla="*/ 0 w 2081593"/>
                  <a:gd name="connsiteY5" fmla="*/ 59341 h 118681"/>
                  <a:gd name="connsiteX6" fmla="*/ 0 w 2081593"/>
                  <a:gd name="connsiteY6" fmla="*/ 1186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1593" h="118681">
                    <a:moveTo>
                      <a:pt x="95" y="118681"/>
                    </a:moveTo>
                    <a:lnTo>
                      <a:pt x="2081593" y="118681"/>
                    </a:lnTo>
                    <a:lnTo>
                      <a:pt x="2081593" y="59341"/>
                    </a:lnTo>
                    <a:cubicBezTo>
                      <a:pt x="2081593" y="26765"/>
                      <a:pt x="2054924" y="0"/>
                      <a:pt x="2022253" y="0"/>
                    </a:cubicBezTo>
                    <a:lnTo>
                      <a:pt x="59341" y="0"/>
                    </a:lnTo>
                    <a:cubicBezTo>
                      <a:pt x="26765" y="0"/>
                      <a:pt x="0" y="26670"/>
                      <a:pt x="0" y="59341"/>
                    </a:cubicBezTo>
                    <a:lnTo>
                      <a:pt x="0" y="118681"/>
                    </a:ln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776BD49F-1E00-BED6-D8E8-EB21951C7E8B}"/>
                  </a:ext>
                </a:extLst>
              </p:cNvPr>
              <p:cNvSpPr/>
              <p:nvPr/>
            </p:nvSpPr>
            <p:spPr>
              <a:xfrm>
                <a:off x="440150" y="2395537"/>
                <a:ext cx="1875567" cy="15430"/>
              </a:xfrm>
              <a:custGeom>
                <a:avLst/>
                <a:gdLst>
                  <a:gd name="connsiteX0" fmla="*/ 0 w 1875567"/>
                  <a:gd name="connsiteY0" fmla="*/ 0 h 15430"/>
                  <a:gd name="connsiteX1" fmla="*/ 1875568 w 1875567"/>
                  <a:gd name="connsiteY1" fmla="*/ 0 h 15430"/>
                  <a:gd name="connsiteX2" fmla="*/ 1875568 w 1875567"/>
                  <a:gd name="connsiteY2" fmla="*/ 15430 h 15430"/>
                  <a:gd name="connsiteX3" fmla="*/ 0 w 1875567"/>
                  <a:gd name="connsiteY3" fmla="*/ 15430 h 1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5567" h="15430">
                    <a:moveTo>
                      <a:pt x="0" y="0"/>
                    </a:moveTo>
                    <a:lnTo>
                      <a:pt x="1875568" y="0"/>
                    </a:lnTo>
                    <a:lnTo>
                      <a:pt x="1875568" y="15430"/>
                    </a:lnTo>
                    <a:lnTo>
                      <a:pt x="0" y="15430"/>
                    </a:lnTo>
                    <a:close/>
                  </a:path>
                </a:pathLst>
              </a:custGeom>
              <a:solidFill>
                <a:srgbClr val="7316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14" name="图形 130">
            <a:extLst>
              <a:ext uri="{FF2B5EF4-FFF2-40B4-BE49-F238E27FC236}">
                <a16:creationId xmlns:a16="http://schemas.microsoft.com/office/drawing/2014/main" id="{BF6763E6-A327-C089-0FD5-EE27C4554996}"/>
              </a:ext>
            </a:extLst>
          </p:cNvPr>
          <p:cNvGrpSpPr/>
          <p:nvPr/>
        </p:nvGrpSpPr>
        <p:grpSpPr>
          <a:xfrm>
            <a:off x="853553" y="4016312"/>
            <a:ext cx="3708032" cy="1721561"/>
            <a:chOff x="9741431" y="3031756"/>
            <a:chExt cx="495351" cy="229981"/>
          </a:xfrm>
        </p:grpSpPr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BC1796-E148-9384-255B-7CCA46B781D1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6" name="图形 130">
              <a:extLst>
                <a:ext uri="{FF2B5EF4-FFF2-40B4-BE49-F238E27FC236}">
                  <a16:creationId xmlns:a16="http://schemas.microsoft.com/office/drawing/2014/main" id="{F3E120F4-F7A0-48DB-052D-53C672DECEB6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06E69BC2-533C-4D41-1338-699A6AD9E02C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A457AF57-346F-DFC3-8A6C-B6A2056D284F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1" name="图形 130">
            <a:extLst>
              <a:ext uri="{FF2B5EF4-FFF2-40B4-BE49-F238E27FC236}">
                <a16:creationId xmlns:a16="http://schemas.microsoft.com/office/drawing/2014/main" id="{EAE768AE-DDF1-E99B-0A6A-B42008AFE77B}"/>
              </a:ext>
            </a:extLst>
          </p:cNvPr>
          <p:cNvGrpSpPr/>
          <p:nvPr/>
        </p:nvGrpSpPr>
        <p:grpSpPr>
          <a:xfrm flipH="1">
            <a:off x="4595290" y="3998966"/>
            <a:ext cx="3798266" cy="1721561"/>
            <a:chOff x="9741431" y="3031756"/>
            <a:chExt cx="495351" cy="229981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869C0FA-4EF8-1E3D-C802-E52ACEF161E6}"/>
                </a:ext>
              </a:extLst>
            </p:cNvPr>
            <p:cNvSpPr/>
            <p:nvPr/>
          </p:nvSpPr>
          <p:spPr>
            <a:xfrm>
              <a:off x="9744574" y="3034898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4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4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46"/>
                    <a:pt x="46490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33" name="图形 130">
              <a:extLst>
                <a:ext uri="{FF2B5EF4-FFF2-40B4-BE49-F238E27FC236}">
                  <a16:creationId xmlns:a16="http://schemas.microsoft.com/office/drawing/2014/main" id="{6B69A1B7-3B1B-8AE6-12AB-CDBD4B3CA5DB}"/>
                </a:ext>
              </a:extLst>
            </p:cNvPr>
            <p:cNvGrpSpPr/>
            <p:nvPr/>
          </p:nvGrpSpPr>
          <p:grpSpPr>
            <a:xfrm>
              <a:off x="9741431" y="3031756"/>
              <a:ext cx="495351" cy="229981"/>
              <a:chOff x="9741431" y="3031756"/>
              <a:chExt cx="495351" cy="229981"/>
            </a:xfrm>
          </p:grpSpPr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7BE7CD4-6754-0F98-6601-030AC166F1B0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8EF484D-B7BA-162B-19AB-77CF460D0189}"/>
                  </a:ext>
                </a:extLst>
              </p:cNvPr>
              <p:cNvSpPr/>
              <p:nvPr/>
            </p:nvSpPr>
            <p:spPr>
              <a:xfrm>
                <a:off x="9741431" y="3031756"/>
                <a:ext cx="495351" cy="229981"/>
              </a:xfrm>
              <a:custGeom>
                <a:avLst/>
                <a:gdLst>
                  <a:gd name="connsiteX0" fmla="*/ 493064 w 495351"/>
                  <a:gd name="connsiteY0" fmla="*/ 140995 h 229981"/>
                  <a:gd name="connsiteX1" fmla="*/ 448563 w 495351"/>
                  <a:gd name="connsiteY1" fmla="*/ 106264 h 229981"/>
                  <a:gd name="connsiteX2" fmla="*/ 457300 w 495351"/>
                  <a:gd name="connsiteY2" fmla="*/ 58240 h 229981"/>
                  <a:gd name="connsiteX3" fmla="*/ 407757 w 495351"/>
                  <a:gd name="connsiteY3" fmla="*/ 30963 h 229981"/>
                  <a:gd name="connsiteX4" fmla="*/ 380950 w 495351"/>
                  <a:gd name="connsiteY4" fmla="*/ 44930 h 229981"/>
                  <a:gd name="connsiteX5" fmla="*/ 339048 w 495351"/>
                  <a:gd name="connsiteY5" fmla="*/ 5424 h 229981"/>
                  <a:gd name="connsiteX6" fmla="*/ 277463 w 495351"/>
                  <a:gd name="connsiteY6" fmla="*/ 8290 h 229981"/>
                  <a:gd name="connsiteX7" fmla="*/ 243751 w 495351"/>
                  <a:gd name="connsiteY7" fmla="*/ 52431 h 229981"/>
                  <a:gd name="connsiteX8" fmla="*/ 141893 w 495351"/>
                  <a:gd name="connsiteY8" fmla="*/ 82886 h 229981"/>
                  <a:gd name="connsiteX9" fmla="*/ 133061 w 495351"/>
                  <a:gd name="connsiteY9" fmla="*/ 93440 h 229981"/>
                  <a:gd name="connsiteX10" fmla="*/ 119000 w 495351"/>
                  <a:gd name="connsiteY10" fmla="*/ 109130 h 229981"/>
                  <a:gd name="connsiteX11" fmla="*/ 89719 w 495351"/>
                  <a:gd name="connsiteY11" fmla="*/ 118227 h 229981"/>
                  <a:gd name="connsiteX12" fmla="*/ 75094 w 495351"/>
                  <a:gd name="connsiteY12" fmla="*/ 109161 h 229981"/>
                  <a:gd name="connsiteX13" fmla="*/ 69801 w 495351"/>
                  <a:gd name="connsiteY13" fmla="*/ 105043 h 229981"/>
                  <a:gd name="connsiteX14" fmla="*/ 1969 w 495351"/>
                  <a:gd name="connsiteY14" fmla="*/ 96306 h 229981"/>
                  <a:gd name="connsiteX15" fmla="*/ 106 w 495351"/>
                  <a:gd name="connsiteY15" fmla="*/ 100001 h 229981"/>
                  <a:gd name="connsiteX16" fmla="*/ 3551 w 495351"/>
                  <a:gd name="connsiteY16" fmla="*/ 102271 h 229981"/>
                  <a:gd name="connsiteX17" fmla="*/ 35400 w 495351"/>
                  <a:gd name="connsiteY17" fmla="*/ 113295 h 229981"/>
                  <a:gd name="connsiteX18" fmla="*/ 56366 w 495351"/>
                  <a:gd name="connsiteY18" fmla="*/ 137706 h 229981"/>
                  <a:gd name="connsiteX19" fmla="*/ 58950 w 495351"/>
                  <a:gd name="connsiteY19" fmla="*/ 141230 h 229981"/>
                  <a:gd name="connsiteX20" fmla="*/ 85789 w 495351"/>
                  <a:gd name="connsiteY20" fmla="*/ 168569 h 229981"/>
                  <a:gd name="connsiteX21" fmla="*/ 118436 w 495351"/>
                  <a:gd name="connsiteY21" fmla="*/ 177588 h 229981"/>
                  <a:gd name="connsiteX22" fmla="*/ 126688 w 495351"/>
                  <a:gd name="connsiteY22" fmla="*/ 177072 h 229981"/>
                  <a:gd name="connsiteX23" fmla="*/ 161450 w 495351"/>
                  <a:gd name="connsiteY23" fmla="*/ 163230 h 229981"/>
                  <a:gd name="connsiteX24" fmla="*/ 162875 w 495351"/>
                  <a:gd name="connsiteY24" fmla="*/ 170072 h 229981"/>
                  <a:gd name="connsiteX25" fmla="*/ 206280 w 495351"/>
                  <a:gd name="connsiteY25" fmla="*/ 217439 h 229981"/>
                  <a:gd name="connsiteX26" fmla="*/ 268053 w 495351"/>
                  <a:gd name="connsiteY26" fmla="*/ 211238 h 229981"/>
                  <a:gd name="connsiteX27" fmla="*/ 313665 w 495351"/>
                  <a:gd name="connsiteY27" fmla="*/ 229982 h 229981"/>
                  <a:gd name="connsiteX28" fmla="*/ 329167 w 495351"/>
                  <a:gd name="connsiteY28" fmla="*/ 227993 h 229981"/>
                  <a:gd name="connsiteX29" fmla="*/ 371586 w 495351"/>
                  <a:gd name="connsiteY29" fmla="*/ 189990 h 229981"/>
                  <a:gd name="connsiteX30" fmla="*/ 378648 w 495351"/>
                  <a:gd name="connsiteY30" fmla="*/ 199197 h 229981"/>
                  <a:gd name="connsiteX31" fmla="*/ 410701 w 495351"/>
                  <a:gd name="connsiteY31" fmla="*/ 216296 h 229981"/>
                  <a:gd name="connsiteX32" fmla="*/ 427894 w 495351"/>
                  <a:gd name="connsiteY32" fmla="*/ 218238 h 229981"/>
                  <a:gd name="connsiteX33" fmla="*/ 473929 w 495351"/>
                  <a:gd name="connsiteY33" fmla="*/ 202204 h 229981"/>
                  <a:gd name="connsiteX34" fmla="*/ 493064 w 495351"/>
                  <a:gd name="connsiteY34" fmla="*/ 140995 h 229981"/>
                  <a:gd name="connsiteX35" fmla="*/ 469968 w 495351"/>
                  <a:gd name="connsiteY35" fmla="*/ 197475 h 229981"/>
                  <a:gd name="connsiteX36" fmla="*/ 412126 w 495351"/>
                  <a:gd name="connsiteY36" fmla="*/ 210268 h 229981"/>
                  <a:gd name="connsiteX37" fmla="*/ 383126 w 495351"/>
                  <a:gd name="connsiteY37" fmla="*/ 194875 h 229981"/>
                  <a:gd name="connsiteX38" fmla="*/ 374311 w 495351"/>
                  <a:gd name="connsiteY38" fmla="*/ 181566 h 229981"/>
                  <a:gd name="connsiteX39" fmla="*/ 374577 w 495351"/>
                  <a:gd name="connsiteY39" fmla="*/ 180532 h 229981"/>
                  <a:gd name="connsiteX40" fmla="*/ 372729 w 495351"/>
                  <a:gd name="connsiteY40" fmla="*/ 177009 h 229981"/>
                  <a:gd name="connsiteX41" fmla="*/ 371461 w 495351"/>
                  <a:gd name="connsiteY41" fmla="*/ 165594 h 229981"/>
                  <a:gd name="connsiteX42" fmla="*/ 388121 w 495351"/>
                  <a:gd name="connsiteY42" fmla="*/ 140556 h 229981"/>
                  <a:gd name="connsiteX43" fmla="*/ 405314 w 495351"/>
                  <a:gd name="connsiteY43" fmla="*/ 140572 h 229981"/>
                  <a:gd name="connsiteX44" fmla="*/ 413284 w 495351"/>
                  <a:gd name="connsiteY44" fmla="*/ 154179 h 229981"/>
                  <a:gd name="connsiteX45" fmla="*/ 416040 w 495351"/>
                  <a:gd name="connsiteY45" fmla="*/ 157593 h 229981"/>
                  <a:gd name="connsiteX46" fmla="*/ 419454 w 495351"/>
                  <a:gd name="connsiteY46" fmla="*/ 154837 h 229981"/>
                  <a:gd name="connsiteX47" fmla="*/ 408133 w 495351"/>
                  <a:gd name="connsiteY47" fmla="*/ 135060 h 229981"/>
                  <a:gd name="connsiteX48" fmla="*/ 385647 w 495351"/>
                  <a:gd name="connsiteY48" fmla="*/ 134888 h 229981"/>
                  <a:gd name="connsiteX49" fmla="*/ 365260 w 495351"/>
                  <a:gd name="connsiteY49" fmla="*/ 165234 h 229981"/>
                  <a:gd name="connsiteX50" fmla="*/ 367812 w 495351"/>
                  <a:gd name="connsiteY50" fmla="*/ 181973 h 229981"/>
                  <a:gd name="connsiteX51" fmla="*/ 327617 w 495351"/>
                  <a:gd name="connsiteY51" fmla="*/ 222043 h 229981"/>
                  <a:gd name="connsiteX52" fmla="*/ 270871 w 495351"/>
                  <a:gd name="connsiteY52" fmla="*/ 205194 h 229981"/>
                  <a:gd name="connsiteX53" fmla="*/ 266800 w 495351"/>
                  <a:gd name="connsiteY53" fmla="*/ 204724 h 229981"/>
                  <a:gd name="connsiteX54" fmla="*/ 208472 w 495351"/>
                  <a:gd name="connsiteY54" fmla="*/ 211677 h 229981"/>
                  <a:gd name="connsiteX55" fmla="*/ 168935 w 495351"/>
                  <a:gd name="connsiteY55" fmla="*/ 168522 h 229981"/>
                  <a:gd name="connsiteX56" fmla="*/ 169906 w 495351"/>
                  <a:gd name="connsiteY56" fmla="*/ 143203 h 229981"/>
                  <a:gd name="connsiteX57" fmla="*/ 196040 w 495351"/>
                  <a:gd name="connsiteY57" fmla="*/ 125556 h 229981"/>
                  <a:gd name="connsiteX58" fmla="*/ 215706 w 495351"/>
                  <a:gd name="connsiteY58" fmla="*/ 126448 h 229981"/>
                  <a:gd name="connsiteX59" fmla="*/ 229157 w 495351"/>
                  <a:gd name="connsiteY59" fmla="*/ 138818 h 229981"/>
                  <a:gd name="connsiteX60" fmla="*/ 225039 w 495351"/>
                  <a:gd name="connsiteY60" fmla="*/ 157561 h 229981"/>
                  <a:gd name="connsiteX61" fmla="*/ 206249 w 495351"/>
                  <a:gd name="connsiteY61" fmla="*/ 161445 h 229981"/>
                  <a:gd name="connsiteX62" fmla="*/ 202225 w 495351"/>
                  <a:gd name="connsiteY62" fmla="*/ 163214 h 229981"/>
                  <a:gd name="connsiteX63" fmla="*/ 203994 w 495351"/>
                  <a:gd name="connsiteY63" fmla="*/ 167238 h 229981"/>
                  <a:gd name="connsiteX64" fmla="*/ 229408 w 495351"/>
                  <a:gd name="connsiteY64" fmla="*/ 161993 h 229981"/>
                  <a:gd name="connsiteX65" fmla="*/ 234982 w 495351"/>
                  <a:gd name="connsiteY65" fmla="*/ 136642 h 229981"/>
                  <a:gd name="connsiteX66" fmla="*/ 217805 w 495351"/>
                  <a:gd name="connsiteY66" fmla="*/ 120607 h 229981"/>
                  <a:gd name="connsiteX67" fmla="*/ 194896 w 495351"/>
                  <a:gd name="connsiteY67" fmla="*/ 119464 h 229981"/>
                  <a:gd name="connsiteX68" fmla="*/ 164347 w 495351"/>
                  <a:gd name="connsiteY68" fmla="*/ 140525 h 229981"/>
                  <a:gd name="connsiteX69" fmla="*/ 161012 w 495351"/>
                  <a:gd name="connsiteY69" fmla="*/ 155964 h 229981"/>
                  <a:gd name="connsiteX70" fmla="*/ 126031 w 495351"/>
                  <a:gd name="connsiteY70" fmla="*/ 170981 h 229981"/>
                  <a:gd name="connsiteX71" fmla="*/ 89155 w 495351"/>
                  <a:gd name="connsiteY71" fmla="*/ 163355 h 229981"/>
                  <a:gd name="connsiteX72" fmla="*/ 64039 w 495351"/>
                  <a:gd name="connsiteY72" fmla="*/ 137613 h 229981"/>
                  <a:gd name="connsiteX73" fmla="*/ 61471 w 495351"/>
                  <a:gd name="connsiteY73" fmla="*/ 134105 h 229981"/>
                  <a:gd name="connsiteX74" fmla="*/ 39487 w 495351"/>
                  <a:gd name="connsiteY74" fmla="*/ 108613 h 229981"/>
                  <a:gd name="connsiteX75" fmla="*/ 21292 w 495351"/>
                  <a:gd name="connsiteY75" fmla="*/ 98122 h 229981"/>
                  <a:gd name="connsiteX76" fmla="*/ 66216 w 495351"/>
                  <a:gd name="connsiteY76" fmla="*/ 110116 h 229981"/>
                  <a:gd name="connsiteX77" fmla="*/ 71289 w 495351"/>
                  <a:gd name="connsiteY77" fmla="*/ 114062 h 229981"/>
                  <a:gd name="connsiteX78" fmla="*/ 88028 w 495351"/>
                  <a:gd name="connsiteY78" fmla="*/ 124240 h 229981"/>
                  <a:gd name="connsiteX79" fmla="*/ 123212 w 495351"/>
                  <a:gd name="connsiteY79" fmla="*/ 113843 h 229981"/>
                  <a:gd name="connsiteX80" fmla="*/ 138009 w 495351"/>
                  <a:gd name="connsiteY80" fmla="*/ 97386 h 229981"/>
                  <a:gd name="connsiteX81" fmla="*/ 146575 w 495351"/>
                  <a:gd name="connsiteY81" fmla="*/ 87145 h 229981"/>
                  <a:gd name="connsiteX82" fmla="*/ 242780 w 495351"/>
                  <a:gd name="connsiteY82" fmla="*/ 58647 h 229981"/>
                  <a:gd name="connsiteX83" fmla="*/ 242702 w 495351"/>
                  <a:gd name="connsiteY83" fmla="*/ 59226 h 229981"/>
                  <a:gd name="connsiteX84" fmla="*/ 267223 w 495351"/>
                  <a:gd name="connsiteY84" fmla="*/ 115612 h 229981"/>
                  <a:gd name="connsiteX85" fmla="*/ 293419 w 495351"/>
                  <a:gd name="connsiteY85" fmla="*/ 124694 h 229981"/>
                  <a:gd name="connsiteX86" fmla="*/ 295470 w 495351"/>
                  <a:gd name="connsiteY86" fmla="*/ 124632 h 229981"/>
                  <a:gd name="connsiteX87" fmla="*/ 321182 w 495351"/>
                  <a:gd name="connsiteY87" fmla="*/ 109255 h 229981"/>
                  <a:gd name="connsiteX88" fmla="*/ 316891 w 495351"/>
                  <a:gd name="connsiteY88" fmla="*/ 79551 h 229981"/>
                  <a:gd name="connsiteX89" fmla="*/ 312507 w 495351"/>
                  <a:gd name="connsiteY89" fmla="*/ 79786 h 229981"/>
                  <a:gd name="connsiteX90" fmla="*/ 312742 w 495351"/>
                  <a:gd name="connsiteY90" fmla="*/ 84170 h 229981"/>
                  <a:gd name="connsiteX91" fmla="*/ 315732 w 495351"/>
                  <a:gd name="connsiteY91" fmla="*/ 106280 h 229981"/>
                  <a:gd name="connsiteX92" fmla="*/ 295110 w 495351"/>
                  <a:gd name="connsiteY92" fmla="*/ 118447 h 229981"/>
                  <a:gd name="connsiteX93" fmla="*/ 270840 w 495351"/>
                  <a:gd name="connsiteY93" fmla="*/ 110586 h 229981"/>
                  <a:gd name="connsiteX94" fmla="*/ 248871 w 495351"/>
                  <a:gd name="connsiteY94" fmla="*/ 59931 h 229981"/>
                  <a:gd name="connsiteX95" fmla="*/ 280501 w 495351"/>
                  <a:gd name="connsiteY95" fmla="*/ 13848 h 229981"/>
                  <a:gd name="connsiteX96" fmla="*/ 336809 w 495351"/>
                  <a:gd name="connsiteY96" fmla="*/ 11265 h 229981"/>
                  <a:gd name="connsiteX97" fmla="*/ 376581 w 495351"/>
                  <a:gd name="connsiteY97" fmla="*/ 50113 h 229981"/>
                  <a:gd name="connsiteX98" fmla="*/ 367327 w 495351"/>
                  <a:gd name="connsiteY98" fmla="*/ 70829 h 229981"/>
                  <a:gd name="connsiteX99" fmla="*/ 372588 w 495351"/>
                  <a:gd name="connsiteY99" fmla="*/ 98874 h 229981"/>
                  <a:gd name="connsiteX100" fmla="*/ 399489 w 495351"/>
                  <a:gd name="connsiteY100" fmla="*/ 109005 h 229981"/>
                  <a:gd name="connsiteX101" fmla="*/ 411672 w 495351"/>
                  <a:gd name="connsiteY101" fmla="*/ 97887 h 229981"/>
                  <a:gd name="connsiteX102" fmla="*/ 411875 w 495351"/>
                  <a:gd name="connsiteY102" fmla="*/ 83481 h 229981"/>
                  <a:gd name="connsiteX103" fmla="*/ 407757 w 495351"/>
                  <a:gd name="connsiteY103" fmla="*/ 81978 h 229981"/>
                  <a:gd name="connsiteX104" fmla="*/ 406254 w 495351"/>
                  <a:gd name="connsiteY104" fmla="*/ 86096 h 229981"/>
                  <a:gd name="connsiteX105" fmla="*/ 406003 w 495351"/>
                  <a:gd name="connsiteY105" fmla="*/ 95366 h 229981"/>
                  <a:gd name="connsiteX106" fmla="*/ 397657 w 495351"/>
                  <a:gd name="connsiteY106" fmla="*/ 103070 h 229981"/>
                  <a:gd name="connsiteX107" fmla="*/ 377646 w 495351"/>
                  <a:gd name="connsiteY107" fmla="*/ 95272 h 229981"/>
                  <a:gd name="connsiteX108" fmla="*/ 373449 w 495351"/>
                  <a:gd name="connsiteY108" fmla="*/ 71925 h 229981"/>
                  <a:gd name="connsiteX109" fmla="*/ 408775 w 495351"/>
                  <a:gd name="connsiteY109" fmla="*/ 37164 h 229981"/>
                  <a:gd name="connsiteX110" fmla="*/ 451679 w 495351"/>
                  <a:gd name="connsiteY110" fmla="*/ 60730 h 229981"/>
                  <a:gd name="connsiteX111" fmla="*/ 438134 w 495351"/>
                  <a:gd name="connsiteY111" fmla="*/ 107126 h 229981"/>
                  <a:gd name="connsiteX112" fmla="*/ 436944 w 495351"/>
                  <a:gd name="connsiteY112" fmla="*/ 110821 h 229981"/>
                  <a:gd name="connsiteX113" fmla="*/ 440295 w 495351"/>
                  <a:gd name="connsiteY113" fmla="*/ 112778 h 229981"/>
                  <a:gd name="connsiteX114" fmla="*/ 487223 w 495351"/>
                  <a:gd name="connsiteY114" fmla="*/ 142874 h 229981"/>
                  <a:gd name="connsiteX115" fmla="*/ 469968 w 495351"/>
                  <a:gd name="connsiteY115" fmla="*/ 197475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51" h="229981">
                    <a:moveTo>
                      <a:pt x="493064" y="140995"/>
                    </a:moveTo>
                    <a:cubicBezTo>
                      <a:pt x="487067" y="121766"/>
                      <a:pt x="468230" y="107627"/>
                      <a:pt x="448563" y="106264"/>
                    </a:cubicBezTo>
                    <a:cubicBezTo>
                      <a:pt x="460244" y="93832"/>
                      <a:pt x="464174" y="74353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65" y="229982"/>
                    </a:cubicBezTo>
                    <a:cubicBezTo>
                      <a:pt x="318895" y="229982"/>
                      <a:pt x="324110" y="229324"/>
                      <a:pt x="329167" y="227993"/>
                    </a:cubicBezTo>
                    <a:cubicBezTo>
                      <a:pt x="348208" y="222935"/>
                      <a:pt x="364273" y="208216"/>
                      <a:pt x="371586" y="189990"/>
                    </a:cubicBezTo>
                    <a:cubicBezTo>
                      <a:pt x="373543" y="193278"/>
                      <a:pt x="375908" y="196394"/>
                      <a:pt x="378648" y="199197"/>
                    </a:cubicBezTo>
                    <a:cubicBezTo>
                      <a:pt x="386681" y="207418"/>
                      <a:pt x="397767" y="213337"/>
                      <a:pt x="410701" y="216296"/>
                    </a:cubicBezTo>
                    <a:cubicBezTo>
                      <a:pt x="416385" y="217596"/>
                      <a:pt x="422163" y="218238"/>
                      <a:pt x="427894" y="218238"/>
                    </a:cubicBezTo>
                    <a:cubicBezTo>
                      <a:pt x="444993" y="218238"/>
                      <a:pt x="461669" y="212601"/>
                      <a:pt x="473929" y="202204"/>
                    </a:cubicBezTo>
                    <a:cubicBezTo>
                      <a:pt x="491764" y="187140"/>
                      <a:pt x="499609" y="161961"/>
                      <a:pt x="493064" y="140995"/>
                    </a:cubicBezTo>
                    <a:close/>
                    <a:moveTo>
                      <a:pt x="469968" y="197475"/>
                    </a:moveTo>
                    <a:cubicBezTo>
                      <a:pt x="455061" y="210111"/>
                      <a:pt x="432889" y="215012"/>
                      <a:pt x="412126" y="210268"/>
                    </a:cubicBezTo>
                    <a:cubicBezTo>
                      <a:pt x="400350" y="207574"/>
                      <a:pt x="390329" y="202250"/>
                      <a:pt x="383126" y="194875"/>
                    </a:cubicBezTo>
                    <a:cubicBezTo>
                      <a:pt x="379306" y="190961"/>
                      <a:pt x="376315" y="186388"/>
                      <a:pt x="374311" y="181566"/>
                    </a:cubicBezTo>
                    <a:cubicBezTo>
                      <a:pt x="374389" y="181221"/>
                      <a:pt x="374498" y="180877"/>
                      <a:pt x="374577" y="180532"/>
                    </a:cubicBezTo>
                    <a:cubicBezTo>
                      <a:pt x="374906" y="179045"/>
                      <a:pt x="374091" y="177573"/>
                      <a:pt x="372729" y="177009"/>
                    </a:cubicBezTo>
                    <a:cubicBezTo>
                      <a:pt x="371664" y="173220"/>
                      <a:pt x="371226" y="169352"/>
                      <a:pt x="371461" y="165594"/>
                    </a:cubicBezTo>
                    <a:cubicBezTo>
                      <a:pt x="372150" y="154649"/>
                      <a:pt x="378836" y="144581"/>
                      <a:pt x="388121" y="140556"/>
                    </a:cubicBezTo>
                    <a:cubicBezTo>
                      <a:pt x="393946" y="138035"/>
                      <a:pt x="400366" y="138035"/>
                      <a:pt x="405314" y="140572"/>
                    </a:cubicBezTo>
                    <a:cubicBezTo>
                      <a:pt x="410481" y="143218"/>
                      <a:pt x="413848" y="148934"/>
                      <a:pt x="413284" y="154179"/>
                    </a:cubicBezTo>
                    <a:cubicBezTo>
                      <a:pt x="413112" y="155886"/>
                      <a:pt x="414333" y="157405"/>
                      <a:pt x="416040" y="157593"/>
                    </a:cubicBezTo>
                    <a:cubicBezTo>
                      <a:pt x="417747" y="157749"/>
                      <a:pt x="419266" y="156544"/>
                      <a:pt x="419454" y="154837"/>
                    </a:cubicBezTo>
                    <a:cubicBezTo>
                      <a:pt x="420284" y="147023"/>
                      <a:pt x="415617" y="138881"/>
                      <a:pt x="408133" y="135060"/>
                    </a:cubicBezTo>
                    <a:cubicBezTo>
                      <a:pt x="401556" y="131694"/>
                      <a:pt x="393148" y="131631"/>
                      <a:pt x="385647" y="134888"/>
                    </a:cubicBezTo>
                    <a:cubicBezTo>
                      <a:pt x="374279" y="139820"/>
                      <a:pt x="366074" y="152003"/>
                      <a:pt x="365260" y="165234"/>
                    </a:cubicBezTo>
                    <a:cubicBezTo>
                      <a:pt x="364915" y="170777"/>
                      <a:pt x="365824" y="176492"/>
                      <a:pt x="367812" y="181973"/>
                    </a:cubicBezTo>
                    <a:cubicBezTo>
                      <a:pt x="362582" y="201045"/>
                      <a:pt x="346752" y="216954"/>
                      <a:pt x="327617" y="222043"/>
                    </a:cubicBezTo>
                    <a:cubicBezTo>
                      <a:pt x="307574" y="227367"/>
                      <a:pt x="284760" y="220602"/>
                      <a:pt x="270871" y="205194"/>
                    </a:cubicBezTo>
                    <a:cubicBezTo>
                      <a:pt x="269822" y="204036"/>
                      <a:pt x="268084" y="203832"/>
                      <a:pt x="266800" y="204724"/>
                    </a:cubicBezTo>
                    <a:cubicBezTo>
                      <a:pt x="250233" y="216139"/>
                      <a:pt x="227889" y="218801"/>
                      <a:pt x="208472" y="211677"/>
                    </a:cubicBezTo>
                    <a:cubicBezTo>
                      <a:pt x="189385" y="204678"/>
                      <a:pt x="174243" y="188142"/>
                      <a:pt x="168935" y="168522"/>
                    </a:cubicBezTo>
                    <a:cubicBezTo>
                      <a:pt x="167103" y="161726"/>
                      <a:pt x="165772" y="151815"/>
                      <a:pt x="169906" y="143203"/>
                    </a:cubicBezTo>
                    <a:cubicBezTo>
                      <a:pt x="174086" y="134481"/>
                      <a:pt x="183857" y="127889"/>
                      <a:pt x="196040" y="125556"/>
                    </a:cubicBezTo>
                    <a:cubicBezTo>
                      <a:pt x="203430" y="124131"/>
                      <a:pt x="210054" y="124444"/>
                      <a:pt x="215706" y="126448"/>
                    </a:cubicBezTo>
                    <a:cubicBezTo>
                      <a:pt x="222064" y="128703"/>
                      <a:pt x="227090" y="133338"/>
                      <a:pt x="229157" y="138818"/>
                    </a:cubicBezTo>
                    <a:cubicBezTo>
                      <a:pt x="231521" y="145129"/>
                      <a:pt x="229830" y="152832"/>
                      <a:pt x="225039" y="157561"/>
                    </a:cubicBezTo>
                    <a:cubicBezTo>
                      <a:pt x="220247" y="162290"/>
                      <a:pt x="212512" y="163887"/>
                      <a:pt x="206249" y="161445"/>
                    </a:cubicBezTo>
                    <a:cubicBezTo>
                      <a:pt x="204652" y="160818"/>
                      <a:pt x="202851" y="161617"/>
                      <a:pt x="202225" y="163214"/>
                    </a:cubicBezTo>
                    <a:cubicBezTo>
                      <a:pt x="201598" y="164811"/>
                      <a:pt x="202397" y="166612"/>
                      <a:pt x="203994" y="167238"/>
                    </a:cubicBezTo>
                    <a:cubicBezTo>
                      <a:pt x="212606" y="170605"/>
                      <a:pt x="222831" y="168491"/>
                      <a:pt x="229408" y="161993"/>
                    </a:cubicBezTo>
                    <a:cubicBezTo>
                      <a:pt x="235984" y="155494"/>
                      <a:pt x="238223" y="145301"/>
                      <a:pt x="234982" y="136642"/>
                    </a:cubicBezTo>
                    <a:cubicBezTo>
                      <a:pt x="232289" y="129470"/>
                      <a:pt x="225869" y="123473"/>
                      <a:pt x="217805" y="120607"/>
                    </a:cubicBezTo>
                    <a:cubicBezTo>
                      <a:pt x="211103" y="118227"/>
                      <a:pt x="203383" y="117852"/>
                      <a:pt x="194896" y="119464"/>
                    </a:cubicBezTo>
                    <a:cubicBezTo>
                      <a:pt x="180804" y="122173"/>
                      <a:pt x="169373" y="130050"/>
                      <a:pt x="164347" y="140525"/>
                    </a:cubicBezTo>
                    <a:cubicBezTo>
                      <a:pt x="161920" y="145583"/>
                      <a:pt x="161043" y="150922"/>
                      <a:pt x="161012" y="155964"/>
                    </a:cubicBezTo>
                    <a:cubicBezTo>
                      <a:pt x="150411" y="164263"/>
                      <a:pt x="138323" y="169462"/>
                      <a:pt x="126031" y="170981"/>
                    </a:cubicBezTo>
                    <a:cubicBezTo>
                      <a:pt x="112831" y="172609"/>
                      <a:pt x="99740" y="169900"/>
                      <a:pt x="89155" y="163355"/>
                    </a:cubicBezTo>
                    <a:cubicBezTo>
                      <a:pt x="78758" y="156919"/>
                      <a:pt x="70741" y="146694"/>
                      <a:pt x="64039" y="137613"/>
                    </a:cubicBezTo>
                    <a:cubicBezTo>
                      <a:pt x="63178" y="136454"/>
                      <a:pt x="62317" y="135279"/>
                      <a:pt x="61471" y="134105"/>
                    </a:cubicBezTo>
                    <a:cubicBezTo>
                      <a:pt x="54942" y="125180"/>
                      <a:pt x="48193" y="115957"/>
                      <a:pt x="39487" y="108613"/>
                    </a:cubicBezTo>
                    <a:cubicBezTo>
                      <a:pt x="33771" y="103790"/>
                      <a:pt x="27555" y="100236"/>
                      <a:pt x="21292" y="98122"/>
                    </a:cubicBezTo>
                    <a:cubicBezTo>
                      <a:pt x="37044" y="96619"/>
                      <a:pt x="53454" y="100800"/>
                      <a:pt x="66216" y="110116"/>
                    </a:cubicBezTo>
                    <a:cubicBezTo>
                      <a:pt x="67922" y="111353"/>
                      <a:pt x="69629" y="112731"/>
                      <a:pt x="71289" y="114062"/>
                    </a:cubicBezTo>
                    <a:cubicBezTo>
                      <a:pt x="76315" y="118102"/>
                      <a:pt x="81514" y="122283"/>
                      <a:pt x="88028" y="124240"/>
                    </a:cubicBezTo>
                    <a:cubicBezTo>
                      <a:pt x="98989" y="127529"/>
                      <a:pt x="112142" y="123645"/>
                      <a:pt x="123212" y="113843"/>
                    </a:cubicBezTo>
                    <a:cubicBezTo>
                      <a:pt x="128818" y="108879"/>
                      <a:pt x="133484" y="103039"/>
                      <a:pt x="138009" y="97386"/>
                    </a:cubicBezTo>
                    <a:cubicBezTo>
                      <a:pt x="140750" y="93957"/>
                      <a:pt x="143600" y="90402"/>
                      <a:pt x="146575" y="87145"/>
                    </a:cubicBezTo>
                    <a:cubicBezTo>
                      <a:pt x="170344" y="61184"/>
                      <a:pt x="208723" y="49894"/>
                      <a:pt x="242780" y="58647"/>
                    </a:cubicBezTo>
                    <a:cubicBezTo>
                      <a:pt x="242749" y="58835"/>
                      <a:pt x="242717" y="59039"/>
                      <a:pt x="242702" y="59226"/>
                    </a:cubicBezTo>
                    <a:cubicBezTo>
                      <a:pt x="240275" y="81039"/>
                      <a:pt x="249889" y="103180"/>
                      <a:pt x="267223" y="115612"/>
                    </a:cubicBezTo>
                    <a:cubicBezTo>
                      <a:pt x="275428" y="121500"/>
                      <a:pt x="284650" y="124694"/>
                      <a:pt x="293419" y="124694"/>
                    </a:cubicBezTo>
                    <a:cubicBezTo>
                      <a:pt x="294108" y="124694"/>
                      <a:pt x="294797" y="124679"/>
                      <a:pt x="295470" y="124632"/>
                    </a:cubicBezTo>
                    <a:cubicBezTo>
                      <a:pt x="306478" y="123990"/>
                      <a:pt x="316327" y="118102"/>
                      <a:pt x="321182" y="109255"/>
                    </a:cubicBezTo>
                    <a:cubicBezTo>
                      <a:pt x="326584" y="99375"/>
                      <a:pt x="324752" y="86613"/>
                      <a:pt x="316891" y="79551"/>
                    </a:cubicBezTo>
                    <a:cubicBezTo>
                      <a:pt x="315607" y="78408"/>
                      <a:pt x="313650" y="78502"/>
                      <a:pt x="312507" y="79786"/>
                    </a:cubicBezTo>
                    <a:cubicBezTo>
                      <a:pt x="311364" y="81054"/>
                      <a:pt x="311458" y="83027"/>
                      <a:pt x="312742" y="84170"/>
                    </a:cubicBezTo>
                    <a:cubicBezTo>
                      <a:pt x="318410" y="89275"/>
                      <a:pt x="319725" y="98983"/>
                      <a:pt x="315732" y="106280"/>
                    </a:cubicBezTo>
                    <a:cubicBezTo>
                      <a:pt x="311959" y="113170"/>
                      <a:pt x="303863" y="117946"/>
                      <a:pt x="295110" y="118447"/>
                    </a:cubicBezTo>
                    <a:cubicBezTo>
                      <a:pt x="287156" y="118916"/>
                      <a:pt x="278544" y="116114"/>
                      <a:pt x="270840" y="110586"/>
                    </a:cubicBezTo>
                    <a:cubicBezTo>
                      <a:pt x="255541" y="99610"/>
                      <a:pt x="246726" y="79254"/>
                      <a:pt x="248871" y="59931"/>
                    </a:cubicBezTo>
                    <a:cubicBezTo>
                      <a:pt x="251001" y="40859"/>
                      <a:pt x="263120" y="23196"/>
                      <a:pt x="280501" y="13848"/>
                    </a:cubicBezTo>
                    <a:cubicBezTo>
                      <a:pt x="297381" y="4782"/>
                      <a:pt x="318426" y="3811"/>
                      <a:pt x="336809" y="11265"/>
                    </a:cubicBezTo>
                    <a:cubicBezTo>
                      <a:pt x="354111" y="18280"/>
                      <a:pt x="368517" y="32388"/>
                      <a:pt x="376581" y="50113"/>
                    </a:cubicBezTo>
                    <a:cubicBezTo>
                      <a:pt x="371977" y="56173"/>
                      <a:pt x="368689" y="63266"/>
                      <a:pt x="367327" y="70829"/>
                    </a:cubicBezTo>
                    <a:cubicBezTo>
                      <a:pt x="365432" y="81305"/>
                      <a:pt x="367358" y="91530"/>
                      <a:pt x="372588" y="98874"/>
                    </a:cubicBezTo>
                    <a:cubicBezTo>
                      <a:pt x="378820" y="107627"/>
                      <a:pt x="390157" y="111886"/>
                      <a:pt x="399489" y="109005"/>
                    </a:cubicBezTo>
                    <a:cubicBezTo>
                      <a:pt x="404735" y="107376"/>
                      <a:pt x="409291" y="103227"/>
                      <a:pt x="411672" y="97887"/>
                    </a:cubicBezTo>
                    <a:cubicBezTo>
                      <a:pt x="413848" y="93002"/>
                      <a:pt x="413926" y="87881"/>
                      <a:pt x="411875" y="83481"/>
                    </a:cubicBezTo>
                    <a:cubicBezTo>
                      <a:pt x="411155" y="81931"/>
                      <a:pt x="409307" y="81242"/>
                      <a:pt x="407757" y="81978"/>
                    </a:cubicBezTo>
                    <a:cubicBezTo>
                      <a:pt x="406207" y="82698"/>
                      <a:pt x="405533" y="84546"/>
                      <a:pt x="406254" y="86096"/>
                    </a:cubicBezTo>
                    <a:cubicBezTo>
                      <a:pt x="407538" y="88852"/>
                      <a:pt x="407444" y="92140"/>
                      <a:pt x="406003" y="95366"/>
                    </a:cubicBezTo>
                    <a:cubicBezTo>
                      <a:pt x="404343" y="99093"/>
                      <a:pt x="401227" y="101974"/>
                      <a:pt x="397657" y="103070"/>
                    </a:cubicBezTo>
                    <a:cubicBezTo>
                      <a:pt x="390783" y="105200"/>
                      <a:pt x="382375" y="101911"/>
                      <a:pt x="377646" y="95272"/>
                    </a:cubicBezTo>
                    <a:cubicBezTo>
                      <a:pt x="373387" y="89291"/>
                      <a:pt x="371852" y="80772"/>
                      <a:pt x="373449" y="71925"/>
                    </a:cubicBezTo>
                    <a:cubicBezTo>
                      <a:pt x="376612" y="54388"/>
                      <a:pt x="391472" y="39763"/>
                      <a:pt x="408775" y="37164"/>
                    </a:cubicBezTo>
                    <a:cubicBezTo>
                      <a:pt x="426359" y="34518"/>
                      <a:pt x="444820" y="44664"/>
                      <a:pt x="451679" y="60730"/>
                    </a:cubicBezTo>
                    <a:cubicBezTo>
                      <a:pt x="458553" y="76811"/>
                      <a:pt x="452477" y="97621"/>
                      <a:pt x="438134" y="107126"/>
                    </a:cubicBezTo>
                    <a:cubicBezTo>
                      <a:pt x="436929" y="107924"/>
                      <a:pt x="436427" y="109459"/>
                      <a:pt x="436944" y="110821"/>
                    </a:cubicBezTo>
                    <a:cubicBezTo>
                      <a:pt x="437461" y="112183"/>
                      <a:pt x="438839" y="112982"/>
                      <a:pt x="440295" y="112778"/>
                    </a:cubicBezTo>
                    <a:cubicBezTo>
                      <a:pt x="459758" y="109960"/>
                      <a:pt x="481257" y="123755"/>
                      <a:pt x="487223" y="142874"/>
                    </a:cubicBezTo>
                    <a:cubicBezTo>
                      <a:pt x="492970" y="161507"/>
                      <a:pt x="485908" y="183977"/>
                      <a:pt x="469968" y="1974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20" name="图形 130">
            <a:extLst>
              <a:ext uri="{FF2B5EF4-FFF2-40B4-BE49-F238E27FC236}">
                <a16:creationId xmlns:a16="http://schemas.microsoft.com/office/drawing/2014/main" id="{C32101CB-1DD1-557F-01E7-D6B3CC02E8EB}"/>
              </a:ext>
            </a:extLst>
          </p:cNvPr>
          <p:cNvGrpSpPr/>
          <p:nvPr/>
        </p:nvGrpSpPr>
        <p:grpSpPr>
          <a:xfrm>
            <a:off x="-1394565" y="4500890"/>
            <a:ext cx="3707965" cy="1721561"/>
            <a:chOff x="9583437" y="2919908"/>
            <a:chExt cx="495342" cy="229981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273652A-E834-EAD4-B64D-9CF84DF4D036}"/>
                </a:ext>
              </a:extLst>
            </p:cNvPr>
            <p:cNvSpPr/>
            <p:nvPr/>
          </p:nvSpPr>
          <p:spPr>
            <a:xfrm>
              <a:off x="9586565" y="2923034"/>
              <a:ext cx="489122" cy="223743"/>
            </a:xfrm>
            <a:custGeom>
              <a:avLst/>
              <a:gdLst>
                <a:gd name="connsiteX0" fmla="*/ 64857 w 489122"/>
                <a:gd name="connsiteY0" fmla="*/ 104423 h 223743"/>
                <a:gd name="connsiteX1" fmla="*/ 85714 w 489122"/>
                <a:gd name="connsiteY1" fmla="*/ 118092 h 223743"/>
                <a:gd name="connsiteX2" fmla="*/ 117939 w 489122"/>
                <a:gd name="connsiteY2" fmla="*/ 108337 h 223743"/>
                <a:gd name="connsiteX3" fmla="*/ 141051 w 489122"/>
                <a:gd name="connsiteY3" fmla="*/ 81859 h 223743"/>
                <a:gd name="connsiteX4" fmla="*/ 242627 w 489122"/>
                <a:gd name="connsiteY4" fmla="*/ 53063 h 223743"/>
                <a:gd name="connsiteX5" fmla="*/ 243019 w 489122"/>
                <a:gd name="connsiteY5" fmla="*/ 53079 h 223743"/>
                <a:gd name="connsiteX6" fmla="*/ 275792 w 489122"/>
                <a:gd name="connsiteY6" fmla="*/ 7904 h 223743"/>
                <a:gd name="connsiteX7" fmla="*/ 334746 w 489122"/>
                <a:gd name="connsiteY7" fmla="*/ 5179 h 223743"/>
                <a:gd name="connsiteX8" fmla="*/ 376898 w 489122"/>
                <a:gd name="connsiteY8" fmla="*/ 47222 h 223743"/>
                <a:gd name="connsiteX9" fmla="*/ 377023 w 489122"/>
                <a:gd name="connsiteY9" fmla="*/ 47301 h 223743"/>
                <a:gd name="connsiteX10" fmla="*/ 405067 w 489122"/>
                <a:gd name="connsiteY10" fmla="*/ 30906 h 223743"/>
                <a:gd name="connsiteX11" fmla="*/ 451291 w 489122"/>
                <a:gd name="connsiteY11" fmla="*/ 56320 h 223743"/>
                <a:gd name="connsiteX12" fmla="*/ 436603 w 489122"/>
                <a:gd name="connsiteY12" fmla="*/ 106521 h 223743"/>
                <a:gd name="connsiteX13" fmla="*/ 486945 w 489122"/>
                <a:gd name="connsiteY13" fmla="*/ 138761 h 223743"/>
                <a:gd name="connsiteX14" fmla="*/ 468828 w 489122"/>
                <a:gd name="connsiteY14" fmla="*/ 196682 h 223743"/>
                <a:gd name="connsiteX15" fmla="*/ 408293 w 489122"/>
                <a:gd name="connsiteY15" fmla="*/ 210133 h 223743"/>
                <a:gd name="connsiteX16" fmla="*/ 377775 w 489122"/>
                <a:gd name="connsiteY16" fmla="*/ 193879 h 223743"/>
                <a:gd name="connsiteX17" fmla="*/ 367957 w 489122"/>
                <a:gd name="connsiteY17" fmla="*/ 178690 h 223743"/>
                <a:gd name="connsiteX18" fmla="*/ 367941 w 489122"/>
                <a:gd name="connsiteY18" fmla="*/ 178690 h 223743"/>
                <a:gd name="connsiteX19" fmla="*/ 367910 w 489122"/>
                <a:gd name="connsiteY19" fmla="*/ 178690 h 223743"/>
                <a:gd name="connsiteX20" fmla="*/ 325288 w 489122"/>
                <a:gd name="connsiteY20" fmla="*/ 221845 h 223743"/>
                <a:gd name="connsiteX21" fmla="*/ 265441 w 489122"/>
                <a:gd name="connsiteY21" fmla="*/ 204073 h 223743"/>
                <a:gd name="connsiteX22" fmla="*/ 204280 w 489122"/>
                <a:gd name="connsiteY22" fmla="*/ 211385 h 223743"/>
                <a:gd name="connsiteX23" fmla="*/ 162801 w 489122"/>
                <a:gd name="connsiteY23" fmla="*/ 166132 h 223743"/>
                <a:gd name="connsiteX24" fmla="*/ 160984 w 489122"/>
                <a:gd name="connsiteY24" fmla="*/ 153794 h 223743"/>
                <a:gd name="connsiteX25" fmla="*/ 159966 w 489122"/>
                <a:gd name="connsiteY25" fmla="*/ 155046 h 223743"/>
                <a:gd name="connsiteX26" fmla="*/ 123232 w 489122"/>
                <a:gd name="connsiteY26" fmla="*/ 170861 h 223743"/>
                <a:gd name="connsiteX27" fmla="*/ 84336 w 489122"/>
                <a:gd name="connsiteY27" fmla="*/ 162781 h 223743"/>
                <a:gd name="connsiteX28" fmla="*/ 58359 w 489122"/>
                <a:gd name="connsiteY28" fmla="*/ 136240 h 223743"/>
                <a:gd name="connsiteX29" fmla="*/ 34308 w 489122"/>
                <a:gd name="connsiteY29" fmla="*/ 107773 h 223743"/>
                <a:gd name="connsiteX30" fmla="*/ 0 w 489122"/>
                <a:gd name="connsiteY30" fmla="*/ 96045 h 223743"/>
                <a:gd name="connsiteX31" fmla="*/ 64857 w 489122"/>
                <a:gd name="connsiteY31" fmla="*/ 104423 h 2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122" h="223743">
                  <a:moveTo>
                    <a:pt x="64857" y="104423"/>
                  </a:moveTo>
                  <a:cubicBezTo>
                    <a:pt x="71606" y="109355"/>
                    <a:pt x="77713" y="115681"/>
                    <a:pt x="85714" y="118092"/>
                  </a:cubicBezTo>
                  <a:cubicBezTo>
                    <a:pt x="96941" y="121459"/>
                    <a:pt x="109155" y="116119"/>
                    <a:pt x="117939" y="108337"/>
                  </a:cubicBezTo>
                  <a:cubicBezTo>
                    <a:pt x="126724" y="100571"/>
                    <a:pt x="133143" y="90518"/>
                    <a:pt x="141051" y="81859"/>
                  </a:cubicBezTo>
                  <a:cubicBezTo>
                    <a:pt x="166073" y="54519"/>
                    <a:pt x="206989" y="42932"/>
                    <a:pt x="242627" y="53063"/>
                  </a:cubicBezTo>
                  <a:lnTo>
                    <a:pt x="243019" y="53079"/>
                  </a:lnTo>
                  <a:cubicBezTo>
                    <a:pt x="246260" y="34101"/>
                    <a:pt x="258849" y="17002"/>
                    <a:pt x="275792" y="7904"/>
                  </a:cubicBezTo>
                  <a:cubicBezTo>
                    <a:pt x="293705" y="-1726"/>
                    <a:pt x="315908" y="-2462"/>
                    <a:pt x="334746" y="5179"/>
                  </a:cubicBezTo>
                  <a:cubicBezTo>
                    <a:pt x="353583" y="12821"/>
                    <a:pt x="368865" y="28479"/>
                    <a:pt x="376898" y="47222"/>
                  </a:cubicBezTo>
                  <a:lnTo>
                    <a:pt x="377023" y="47301"/>
                  </a:lnTo>
                  <a:cubicBezTo>
                    <a:pt x="384085" y="38720"/>
                    <a:pt x="394075" y="32550"/>
                    <a:pt x="405067" y="30906"/>
                  </a:cubicBezTo>
                  <a:cubicBezTo>
                    <a:pt x="423779" y="28103"/>
                    <a:pt x="443853" y="38923"/>
                    <a:pt x="451291" y="56320"/>
                  </a:cubicBezTo>
                  <a:cubicBezTo>
                    <a:pt x="458729" y="73716"/>
                    <a:pt x="452372" y="96061"/>
                    <a:pt x="436603" y="106521"/>
                  </a:cubicBezTo>
                  <a:cubicBezTo>
                    <a:pt x="457821" y="103467"/>
                    <a:pt x="480557" y="118312"/>
                    <a:pt x="486945" y="138761"/>
                  </a:cubicBezTo>
                  <a:cubicBezTo>
                    <a:pt x="493334" y="159227"/>
                    <a:pt x="485176" y="182824"/>
                    <a:pt x="468828" y="196682"/>
                  </a:cubicBezTo>
                  <a:cubicBezTo>
                    <a:pt x="452481" y="210540"/>
                    <a:pt x="429181" y="214908"/>
                    <a:pt x="408293" y="210133"/>
                  </a:cubicBezTo>
                  <a:cubicBezTo>
                    <a:pt x="396909" y="207518"/>
                    <a:pt x="385933" y="202241"/>
                    <a:pt x="377775" y="193879"/>
                  </a:cubicBezTo>
                  <a:cubicBezTo>
                    <a:pt x="373547" y="189542"/>
                    <a:pt x="370149" y="184327"/>
                    <a:pt x="367957" y="178690"/>
                  </a:cubicBezTo>
                  <a:lnTo>
                    <a:pt x="367941" y="178690"/>
                  </a:lnTo>
                  <a:lnTo>
                    <a:pt x="367910" y="178690"/>
                  </a:lnTo>
                  <a:cubicBezTo>
                    <a:pt x="362633" y="199203"/>
                    <a:pt x="345785" y="216396"/>
                    <a:pt x="325288" y="221845"/>
                  </a:cubicBezTo>
                  <a:cubicBezTo>
                    <a:pt x="304133" y="227466"/>
                    <a:pt x="280098" y="220326"/>
                    <a:pt x="265441" y="204073"/>
                  </a:cubicBezTo>
                  <a:cubicBezTo>
                    <a:pt x="247935" y="216145"/>
                    <a:pt x="224228" y="218713"/>
                    <a:pt x="204280" y="211385"/>
                  </a:cubicBezTo>
                  <a:cubicBezTo>
                    <a:pt x="184315" y="204057"/>
                    <a:pt x="168359" y="186645"/>
                    <a:pt x="162801" y="166132"/>
                  </a:cubicBezTo>
                  <a:cubicBezTo>
                    <a:pt x="161720" y="162124"/>
                    <a:pt x="161062" y="157943"/>
                    <a:pt x="160984" y="153794"/>
                  </a:cubicBezTo>
                  <a:lnTo>
                    <a:pt x="159966" y="155046"/>
                  </a:lnTo>
                  <a:cubicBezTo>
                    <a:pt x="149366" y="163408"/>
                    <a:pt x="136635" y="169201"/>
                    <a:pt x="123232" y="170861"/>
                  </a:cubicBezTo>
                  <a:cubicBezTo>
                    <a:pt x="109844" y="172521"/>
                    <a:pt x="95814" y="169890"/>
                    <a:pt x="84336" y="162781"/>
                  </a:cubicBezTo>
                  <a:cubicBezTo>
                    <a:pt x="73751" y="156221"/>
                    <a:pt x="65765" y="146262"/>
                    <a:pt x="58359" y="136240"/>
                  </a:cubicBezTo>
                  <a:cubicBezTo>
                    <a:pt x="50968" y="126219"/>
                    <a:pt x="43828" y="115806"/>
                    <a:pt x="34308" y="107773"/>
                  </a:cubicBezTo>
                  <a:cubicBezTo>
                    <a:pt x="24787" y="99741"/>
                    <a:pt x="12323" y="94229"/>
                    <a:pt x="0" y="96045"/>
                  </a:cubicBezTo>
                  <a:cubicBezTo>
                    <a:pt x="21170" y="87731"/>
                    <a:pt x="46505" y="91003"/>
                    <a:pt x="64857" y="10442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2" name="图形 130">
              <a:extLst>
                <a:ext uri="{FF2B5EF4-FFF2-40B4-BE49-F238E27FC236}">
                  <a16:creationId xmlns:a16="http://schemas.microsoft.com/office/drawing/2014/main" id="{6CBF5A19-ED99-6890-865B-BB4D445E5D0B}"/>
                </a:ext>
              </a:extLst>
            </p:cNvPr>
            <p:cNvGrpSpPr/>
            <p:nvPr/>
          </p:nvGrpSpPr>
          <p:grpSpPr>
            <a:xfrm>
              <a:off x="9583437" y="2919908"/>
              <a:ext cx="495342" cy="229981"/>
              <a:chOff x="9583437" y="2919908"/>
              <a:chExt cx="495342" cy="229981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2C1C381-E343-C607-16B9-CAB5CFFFAE69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D88A555-1F8B-8CBE-C038-6748C7AC7CD6}"/>
                  </a:ext>
                </a:extLst>
              </p:cNvPr>
              <p:cNvSpPr/>
              <p:nvPr/>
            </p:nvSpPr>
            <p:spPr>
              <a:xfrm>
                <a:off x="9583437" y="2919908"/>
                <a:ext cx="495342" cy="229981"/>
              </a:xfrm>
              <a:custGeom>
                <a:avLst/>
                <a:gdLst>
                  <a:gd name="connsiteX0" fmla="*/ 493064 w 495342"/>
                  <a:gd name="connsiteY0" fmla="*/ 140979 h 229981"/>
                  <a:gd name="connsiteX1" fmla="*/ 448563 w 495342"/>
                  <a:gd name="connsiteY1" fmla="*/ 106249 h 229981"/>
                  <a:gd name="connsiteX2" fmla="*/ 457300 w 495342"/>
                  <a:gd name="connsiteY2" fmla="*/ 58240 h 229981"/>
                  <a:gd name="connsiteX3" fmla="*/ 407757 w 495342"/>
                  <a:gd name="connsiteY3" fmla="*/ 30963 h 229981"/>
                  <a:gd name="connsiteX4" fmla="*/ 380950 w 495342"/>
                  <a:gd name="connsiteY4" fmla="*/ 44930 h 229981"/>
                  <a:gd name="connsiteX5" fmla="*/ 339048 w 495342"/>
                  <a:gd name="connsiteY5" fmla="*/ 5424 h 229981"/>
                  <a:gd name="connsiteX6" fmla="*/ 277463 w 495342"/>
                  <a:gd name="connsiteY6" fmla="*/ 8290 h 229981"/>
                  <a:gd name="connsiteX7" fmla="*/ 243751 w 495342"/>
                  <a:gd name="connsiteY7" fmla="*/ 52431 h 229981"/>
                  <a:gd name="connsiteX8" fmla="*/ 141893 w 495342"/>
                  <a:gd name="connsiteY8" fmla="*/ 82886 h 229981"/>
                  <a:gd name="connsiteX9" fmla="*/ 133061 w 495342"/>
                  <a:gd name="connsiteY9" fmla="*/ 93440 h 229981"/>
                  <a:gd name="connsiteX10" fmla="*/ 119000 w 495342"/>
                  <a:gd name="connsiteY10" fmla="*/ 109130 h 229981"/>
                  <a:gd name="connsiteX11" fmla="*/ 89719 w 495342"/>
                  <a:gd name="connsiteY11" fmla="*/ 118227 h 229981"/>
                  <a:gd name="connsiteX12" fmla="*/ 75094 w 495342"/>
                  <a:gd name="connsiteY12" fmla="*/ 109161 h 229981"/>
                  <a:gd name="connsiteX13" fmla="*/ 69801 w 495342"/>
                  <a:gd name="connsiteY13" fmla="*/ 105043 h 229981"/>
                  <a:gd name="connsiteX14" fmla="*/ 1969 w 495342"/>
                  <a:gd name="connsiteY14" fmla="*/ 96306 h 229981"/>
                  <a:gd name="connsiteX15" fmla="*/ 106 w 495342"/>
                  <a:gd name="connsiteY15" fmla="*/ 100001 h 229981"/>
                  <a:gd name="connsiteX16" fmla="*/ 3551 w 495342"/>
                  <a:gd name="connsiteY16" fmla="*/ 102271 h 229981"/>
                  <a:gd name="connsiteX17" fmla="*/ 35400 w 495342"/>
                  <a:gd name="connsiteY17" fmla="*/ 113295 h 229981"/>
                  <a:gd name="connsiteX18" fmla="*/ 56366 w 495342"/>
                  <a:gd name="connsiteY18" fmla="*/ 137706 h 229981"/>
                  <a:gd name="connsiteX19" fmla="*/ 58950 w 495342"/>
                  <a:gd name="connsiteY19" fmla="*/ 141230 h 229981"/>
                  <a:gd name="connsiteX20" fmla="*/ 85789 w 495342"/>
                  <a:gd name="connsiteY20" fmla="*/ 168569 h 229981"/>
                  <a:gd name="connsiteX21" fmla="*/ 118436 w 495342"/>
                  <a:gd name="connsiteY21" fmla="*/ 177588 h 229981"/>
                  <a:gd name="connsiteX22" fmla="*/ 126688 w 495342"/>
                  <a:gd name="connsiteY22" fmla="*/ 177072 h 229981"/>
                  <a:gd name="connsiteX23" fmla="*/ 161450 w 495342"/>
                  <a:gd name="connsiteY23" fmla="*/ 163230 h 229981"/>
                  <a:gd name="connsiteX24" fmla="*/ 162875 w 495342"/>
                  <a:gd name="connsiteY24" fmla="*/ 170072 h 229981"/>
                  <a:gd name="connsiteX25" fmla="*/ 206280 w 495342"/>
                  <a:gd name="connsiteY25" fmla="*/ 217439 h 229981"/>
                  <a:gd name="connsiteX26" fmla="*/ 268053 w 495342"/>
                  <a:gd name="connsiteY26" fmla="*/ 211238 h 229981"/>
                  <a:gd name="connsiteX27" fmla="*/ 313650 w 495342"/>
                  <a:gd name="connsiteY27" fmla="*/ 229982 h 229981"/>
                  <a:gd name="connsiteX28" fmla="*/ 329152 w 495342"/>
                  <a:gd name="connsiteY28" fmla="*/ 227993 h 229981"/>
                  <a:gd name="connsiteX29" fmla="*/ 371570 w 495342"/>
                  <a:gd name="connsiteY29" fmla="*/ 189990 h 229981"/>
                  <a:gd name="connsiteX30" fmla="*/ 378632 w 495342"/>
                  <a:gd name="connsiteY30" fmla="*/ 199197 h 229981"/>
                  <a:gd name="connsiteX31" fmla="*/ 410685 w 495342"/>
                  <a:gd name="connsiteY31" fmla="*/ 216296 h 229981"/>
                  <a:gd name="connsiteX32" fmla="*/ 427878 w 495342"/>
                  <a:gd name="connsiteY32" fmla="*/ 218238 h 229981"/>
                  <a:gd name="connsiteX33" fmla="*/ 473914 w 495342"/>
                  <a:gd name="connsiteY33" fmla="*/ 202203 h 229981"/>
                  <a:gd name="connsiteX34" fmla="*/ 493064 w 495342"/>
                  <a:gd name="connsiteY34" fmla="*/ 140979 h 229981"/>
                  <a:gd name="connsiteX35" fmla="*/ 469968 w 495342"/>
                  <a:gd name="connsiteY35" fmla="*/ 197459 h 229981"/>
                  <a:gd name="connsiteX36" fmla="*/ 412126 w 495342"/>
                  <a:gd name="connsiteY36" fmla="*/ 210252 h 229981"/>
                  <a:gd name="connsiteX37" fmla="*/ 383126 w 495342"/>
                  <a:gd name="connsiteY37" fmla="*/ 194860 h 229981"/>
                  <a:gd name="connsiteX38" fmla="*/ 374311 w 495342"/>
                  <a:gd name="connsiteY38" fmla="*/ 181550 h 229981"/>
                  <a:gd name="connsiteX39" fmla="*/ 374577 w 495342"/>
                  <a:gd name="connsiteY39" fmla="*/ 180517 h 229981"/>
                  <a:gd name="connsiteX40" fmla="*/ 372729 w 495342"/>
                  <a:gd name="connsiteY40" fmla="*/ 176993 h 229981"/>
                  <a:gd name="connsiteX41" fmla="*/ 371461 w 495342"/>
                  <a:gd name="connsiteY41" fmla="*/ 165578 h 229981"/>
                  <a:gd name="connsiteX42" fmla="*/ 388121 w 495342"/>
                  <a:gd name="connsiteY42" fmla="*/ 140541 h 229981"/>
                  <a:gd name="connsiteX43" fmla="*/ 405314 w 495342"/>
                  <a:gd name="connsiteY43" fmla="*/ 140556 h 229981"/>
                  <a:gd name="connsiteX44" fmla="*/ 413284 w 495342"/>
                  <a:gd name="connsiteY44" fmla="*/ 154163 h 229981"/>
                  <a:gd name="connsiteX45" fmla="*/ 416040 w 495342"/>
                  <a:gd name="connsiteY45" fmla="*/ 157577 h 229981"/>
                  <a:gd name="connsiteX46" fmla="*/ 419454 w 495342"/>
                  <a:gd name="connsiteY46" fmla="*/ 154821 h 229981"/>
                  <a:gd name="connsiteX47" fmla="*/ 408133 w 495342"/>
                  <a:gd name="connsiteY47" fmla="*/ 135045 h 229981"/>
                  <a:gd name="connsiteX48" fmla="*/ 385647 w 495342"/>
                  <a:gd name="connsiteY48" fmla="*/ 134872 h 229981"/>
                  <a:gd name="connsiteX49" fmla="*/ 365260 w 495342"/>
                  <a:gd name="connsiteY49" fmla="*/ 165218 h 229981"/>
                  <a:gd name="connsiteX50" fmla="*/ 367812 w 495342"/>
                  <a:gd name="connsiteY50" fmla="*/ 181957 h 229981"/>
                  <a:gd name="connsiteX51" fmla="*/ 327617 w 495342"/>
                  <a:gd name="connsiteY51" fmla="*/ 222027 h 229981"/>
                  <a:gd name="connsiteX52" fmla="*/ 270871 w 495342"/>
                  <a:gd name="connsiteY52" fmla="*/ 205179 h 229981"/>
                  <a:gd name="connsiteX53" fmla="*/ 266800 w 495342"/>
                  <a:gd name="connsiteY53" fmla="*/ 204709 h 229981"/>
                  <a:gd name="connsiteX54" fmla="*/ 208472 w 495342"/>
                  <a:gd name="connsiteY54" fmla="*/ 211661 h 229981"/>
                  <a:gd name="connsiteX55" fmla="*/ 168935 w 495342"/>
                  <a:gd name="connsiteY55" fmla="*/ 168507 h 229981"/>
                  <a:gd name="connsiteX56" fmla="*/ 169906 w 495342"/>
                  <a:gd name="connsiteY56" fmla="*/ 143187 h 229981"/>
                  <a:gd name="connsiteX57" fmla="*/ 196040 w 495342"/>
                  <a:gd name="connsiteY57" fmla="*/ 125540 h 229981"/>
                  <a:gd name="connsiteX58" fmla="*/ 215706 w 495342"/>
                  <a:gd name="connsiteY58" fmla="*/ 126432 h 229981"/>
                  <a:gd name="connsiteX59" fmla="*/ 229157 w 495342"/>
                  <a:gd name="connsiteY59" fmla="*/ 138803 h 229981"/>
                  <a:gd name="connsiteX60" fmla="*/ 225039 w 495342"/>
                  <a:gd name="connsiteY60" fmla="*/ 157546 h 229981"/>
                  <a:gd name="connsiteX61" fmla="*/ 206249 w 495342"/>
                  <a:gd name="connsiteY61" fmla="*/ 161429 h 229981"/>
                  <a:gd name="connsiteX62" fmla="*/ 202225 w 495342"/>
                  <a:gd name="connsiteY62" fmla="*/ 163198 h 229981"/>
                  <a:gd name="connsiteX63" fmla="*/ 203994 w 495342"/>
                  <a:gd name="connsiteY63" fmla="*/ 167223 h 229981"/>
                  <a:gd name="connsiteX64" fmla="*/ 229408 w 495342"/>
                  <a:gd name="connsiteY64" fmla="*/ 161977 h 229981"/>
                  <a:gd name="connsiteX65" fmla="*/ 234982 w 495342"/>
                  <a:gd name="connsiteY65" fmla="*/ 136626 h 229981"/>
                  <a:gd name="connsiteX66" fmla="*/ 217805 w 495342"/>
                  <a:gd name="connsiteY66" fmla="*/ 120592 h 229981"/>
                  <a:gd name="connsiteX67" fmla="*/ 194896 w 495342"/>
                  <a:gd name="connsiteY67" fmla="*/ 119449 h 229981"/>
                  <a:gd name="connsiteX68" fmla="*/ 164347 w 495342"/>
                  <a:gd name="connsiteY68" fmla="*/ 140509 h 229981"/>
                  <a:gd name="connsiteX69" fmla="*/ 161012 w 495342"/>
                  <a:gd name="connsiteY69" fmla="*/ 155949 h 229981"/>
                  <a:gd name="connsiteX70" fmla="*/ 126015 w 495342"/>
                  <a:gd name="connsiteY70" fmla="*/ 170965 h 229981"/>
                  <a:gd name="connsiteX71" fmla="*/ 89140 w 495342"/>
                  <a:gd name="connsiteY71" fmla="*/ 163339 h 229981"/>
                  <a:gd name="connsiteX72" fmla="*/ 64023 w 495342"/>
                  <a:gd name="connsiteY72" fmla="*/ 137597 h 229981"/>
                  <a:gd name="connsiteX73" fmla="*/ 61455 w 495342"/>
                  <a:gd name="connsiteY73" fmla="*/ 134089 h 229981"/>
                  <a:gd name="connsiteX74" fmla="*/ 39471 w 495342"/>
                  <a:gd name="connsiteY74" fmla="*/ 108597 h 229981"/>
                  <a:gd name="connsiteX75" fmla="*/ 21276 w 495342"/>
                  <a:gd name="connsiteY75" fmla="*/ 98106 h 229981"/>
                  <a:gd name="connsiteX76" fmla="*/ 66200 w 495342"/>
                  <a:gd name="connsiteY76" fmla="*/ 110101 h 229981"/>
                  <a:gd name="connsiteX77" fmla="*/ 71273 w 495342"/>
                  <a:gd name="connsiteY77" fmla="*/ 114047 h 229981"/>
                  <a:gd name="connsiteX78" fmla="*/ 88012 w 495342"/>
                  <a:gd name="connsiteY78" fmla="*/ 124225 h 229981"/>
                  <a:gd name="connsiteX79" fmla="*/ 123197 w 495342"/>
                  <a:gd name="connsiteY79" fmla="*/ 113827 h 229981"/>
                  <a:gd name="connsiteX80" fmla="*/ 137994 w 495342"/>
                  <a:gd name="connsiteY80" fmla="*/ 97370 h 229981"/>
                  <a:gd name="connsiteX81" fmla="*/ 146559 w 495342"/>
                  <a:gd name="connsiteY81" fmla="*/ 87130 h 229981"/>
                  <a:gd name="connsiteX82" fmla="*/ 242764 w 495342"/>
                  <a:gd name="connsiteY82" fmla="*/ 58631 h 229981"/>
                  <a:gd name="connsiteX83" fmla="*/ 242686 w 495342"/>
                  <a:gd name="connsiteY83" fmla="*/ 59211 h 229981"/>
                  <a:gd name="connsiteX84" fmla="*/ 267207 w 495342"/>
                  <a:gd name="connsiteY84" fmla="*/ 115597 h 229981"/>
                  <a:gd name="connsiteX85" fmla="*/ 293404 w 495342"/>
                  <a:gd name="connsiteY85" fmla="*/ 124679 h 229981"/>
                  <a:gd name="connsiteX86" fmla="*/ 295455 w 495342"/>
                  <a:gd name="connsiteY86" fmla="*/ 124616 h 229981"/>
                  <a:gd name="connsiteX87" fmla="*/ 321166 w 495342"/>
                  <a:gd name="connsiteY87" fmla="*/ 109239 h 229981"/>
                  <a:gd name="connsiteX88" fmla="*/ 316875 w 495342"/>
                  <a:gd name="connsiteY88" fmla="*/ 79535 h 229981"/>
                  <a:gd name="connsiteX89" fmla="*/ 312491 w 495342"/>
                  <a:gd name="connsiteY89" fmla="*/ 79770 h 229981"/>
                  <a:gd name="connsiteX90" fmla="*/ 312726 w 495342"/>
                  <a:gd name="connsiteY90" fmla="*/ 84155 h 229981"/>
                  <a:gd name="connsiteX91" fmla="*/ 315717 w 495342"/>
                  <a:gd name="connsiteY91" fmla="*/ 106264 h 229981"/>
                  <a:gd name="connsiteX92" fmla="*/ 295095 w 495342"/>
                  <a:gd name="connsiteY92" fmla="*/ 118431 h 229981"/>
                  <a:gd name="connsiteX93" fmla="*/ 270824 w 495342"/>
                  <a:gd name="connsiteY93" fmla="*/ 110570 h 229981"/>
                  <a:gd name="connsiteX94" fmla="*/ 248855 w 495342"/>
                  <a:gd name="connsiteY94" fmla="*/ 59915 h 229981"/>
                  <a:gd name="connsiteX95" fmla="*/ 280485 w 495342"/>
                  <a:gd name="connsiteY95" fmla="*/ 13833 h 229981"/>
                  <a:gd name="connsiteX96" fmla="*/ 336793 w 495342"/>
                  <a:gd name="connsiteY96" fmla="*/ 11249 h 229981"/>
                  <a:gd name="connsiteX97" fmla="*/ 376565 w 495342"/>
                  <a:gd name="connsiteY97" fmla="*/ 50098 h 229981"/>
                  <a:gd name="connsiteX98" fmla="*/ 367311 w 495342"/>
                  <a:gd name="connsiteY98" fmla="*/ 70814 h 229981"/>
                  <a:gd name="connsiteX99" fmla="*/ 372572 w 495342"/>
                  <a:gd name="connsiteY99" fmla="*/ 98858 h 229981"/>
                  <a:gd name="connsiteX100" fmla="*/ 399474 w 495342"/>
                  <a:gd name="connsiteY100" fmla="*/ 108989 h 229981"/>
                  <a:gd name="connsiteX101" fmla="*/ 411656 w 495342"/>
                  <a:gd name="connsiteY101" fmla="*/ 97871 h 229981"/>
                  <a:gd name="connsiteX102" fmla="*/ 411859 w 495342"/>
                  <a:gd name="connsiteY102" fmla="*/ 83466 h 229981"/>
                  <a:gd name="connsiteX103" fmla="*/ 407741 w 495342"/>
                  <a:gd name="connsiteY103" fmla="*/ 81962 h 229981"/>
                  <a:gd name="connsiteX104" fmla="*/ 406238 w 495342"/>
                  <a:gd name="connsiteY104" fmla="*/ 86081 h 229981"/>
                  <a:gd name="connsiteX105" fmla="*/ 405988 w 495342"/>
                  <a:gd name="connsiteY105" fmla="*/ 95350 h 229981"/>
                  <a:gd name="connsiteX106" fmla="*/ 397642 w 495342"/>
                  <a:gd name="connsiteY106" fmla="*/ 103054 h 229981"/>
                  <a:gd name="connsiteX107" fmla="*/ 377630 w 495342"/>
                  <a:gd name="connsiteY107" fmla="*/ 95256 h 229981"/>
                  <a:gd name="connsiteX108" fmla="*/ 373434 w 495342"/>
                  <a:gd name="connsiteY108" fmla="*/ 71910 h 229981"/>
                  <a:gd name="connsiteX109" fmla="*/ 408759 w 495342"/>
                  <a:gd name="connsiteY109" fmla="*/ 37148 h 229981"/>
                  <a:gd name="connsiteX110" fmla="*/ 451663 w 495342"/>
                  <a:gd name="connsiteY110" fmla="*/ 60714 h 229981"/>
                  <a:gd name="connsiteX111" fmla="*/ 438119 w 495342"/>
                  <a:gd name="connsiteY111" fmla="*/ 107110 h 229981"/>
                  <a:gd name="connsiteX112" fmla="*/ 436929 w 495342"/>
                  <a:gd name="connsiteY112" fmla="*/ 110805 h 229981"/>
                  <a:gd name="connsiteX113" fmla="*/ 440279 w 495342"/>
                  <a:gd name="connsiteY113" fmla="*/ 112763 h 229981"/>
                  <a:gd name="connsiteX114" fmla="*/ 487208 w 495342"/>
                  <a:gd name="connsiteY114" fmla="*/ 142858 h 229981"/>
                  <a:gd name="connsiteX115" fmla="*/ 469968 w 495342"/>
                  <a:gd name="connsiteY115" fmla="*/ 197459 h 2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95342" h="229981">
                    <a:moveTo>
                      <a:pt x="493064" y="140979"/>
                    </a:moveTo>
                    <a:cubicBezTo>
                      <a:pt x="487067" y="121751"/>
                      <a:pt x="468230" y="107611"/>
                      <a:pt x="448563" y="106249"/>
                    </a:cubicBezTo>
                    <a:cubicBezTo>
                      <a:pt x="460244" y="93816"/>
                      <a:pt x="464174" y="74337"/>
                      <a:pt x="457300" y="58240"/>
                    </a:cubicBezTo>
                    <a:cubicBezTo>
                      <a:pt x="449361" y="39638"/>
                      <a:pt x="428050" y="27925"/>
                      <a:pt x="407757" y="30963"/>
                    </a:cubicBezTo>
                    <a:cubicBezTo>
                      <a:pt x="397610" y="32482"/>
                      <a:pt x="388215" y="37618"/>
                      <a:pt x="380950" y="44930"/>
                    </a:cubicBezTo>
                    <a:cubicBezTo>
                      <a:pt x="372040" y="26954"/>
                      <a:pt x="356992" y="12705"/>
                      <a:pt x="339048" y="5424"/>
                    </a:cubicBezTo>
                    <a:cubicBezTo>
                      <a:pt x="318974" y="-2718"/>
                      <a:pt x="295940" y="-1638"/>
                      <a:pt x="277463" y="8290"/>
                    </a:cubicBezTo>
                    <a:cubicBezTo>
                      <a:pt x="260364" y="17481"/>
                      <a:pt x="247916" y="34001"/>
                      <a:pt x="243751" y="52431"/>
                    </a:cubicBezTo>
                    <a:cubicBezTo>
                      <a:pt x="207642" y="43349"/>
                      <a:pt x="167071" y="55375"/>
                      <a:pt x="141893" y="82886"/>
                    </a:cubicBezTo>
                    <a:cubicBezTo>
                      <a:pt x="138777" y="86300"/>
                      <a:pt x="135864" y="89933"/>
                      <a:pt x="133061" y="93440"/>
                    </a:cubicBezTo>
                    <a:cubicBezTo>
                      <a:pt x="128505" y="99140"/>
                      <a:pt x="124214" y="104526"/>
                      <a:pt x="119000" y="109130"/>
                    </a:cubicBezTo>
                    <a:cubicBezTo>
                      <a:pt x="109542" y="117491"/>
                      <a:pt x="98597" y="120889"/>
                      <a:pt x="89719" y="118227"/>
                    </a:cubicBezTo>
                    <a:cubicBezTo>
                      <a:pt x="84364" y="116630"/>
                      <a:pt x="79870" y="112997"/>
                      <a:pt x="75094" y="109161"/>
                    </a:cubicBezTo>
                    <a:cubicBezTo>
                      <a:pt x="73387" y="107783"/>
                      <a:pt x="71618" y="106358"/>
                      <a:pt x="69801" y="105043"/>
                    </a:cubicBezTo>
                    <a:cubicBezTo>
                      <a:pt x="50667" y="91044"/>
                      <a:pt x="24032" y="87631"/>
                      <a:pt x="1969" y="96306"/>
                    </a:cubicBezTo>
                    <a:cubicBezTo>
                      <a:pt x="497" y="96885"/>
                      <a:pt x="-301" y="98466"/>
                      <a:pt x="106" y="100001"/>
                    </a:cubicBezTo>
                    <a:cubicBezTo>
                      <a:pt x="513" y="101520"/>
                      <a:pt x="1985" y="102506"/>
                      <a:pt x="3551" y="102271"/>
                    </a:cubicBezTo>
                    <a:cubicBezTo>
                      <a:pt x="13713" y="100784"/>
                      <a:pt x="25332" y="104792"/>
                      <a:pt x="35400" y="113295"/>
                    </a:cubicBezTo>
                    <a:cubicBezTo>
                      <a:pt x="43527" y="120153"/>
                      <a:pt x="50056" y="129079"/>
                      <a:pt x="56366" y="137706"/>
                    </a:cubicBezTo>
                    <a:cubicBezTo>
                      <a:pt x="57228" y="138881"/>
                      <a:pt x="58089" y="140055"/>
                      <a:pt x="58950" y="141230"/>
                    </a:cubicBezTo>
                    <a:cubicBezTo>
                      <a:pt x="65996" y="150766"/>
                      <a:pt x="74452" y="161539"/>
                      <a:pt x="85789" y="168569"/>
                    </a:cubicBezTo>
                    <a:cubicBezTo>
                      <a:pt x="95340" y="174488"/>
                      <a:pt x="106693" y="177588"/>
                      <a:pt x="118436" y="177588"/>
                    </a:cubicBezTo>
                    <a:cubicBezTo>
                      <a:pt x="121177" y="177588"/>
                      <a:pt x="123933" y="177416"/>
                      <a:pt x="126688" y="177072"/>
                    </a:cubicBezTo>
                    <a:cubicBezTo>
                      <a:pt x="138839" y="175569"/>
                      <a:pt x="150771" y="170793"/>
                      <a:pt x="161450" y="163230"/>
                    </a:cubicBezTo>
                    <a:cubicBezTo>
                      <a:pt x="161810" y="165704"/>
                      <a:pt x="162327" y="168021"/>
                      <a:pt x="162875" y="170072"/>
                    </a:cubicBezTo>
                    <a:cubicBezTo>
                      <a:pt x="168700" y="191603"/>
                      <a:pt x="185329" y="209751"/>
                      <a:pt x="206280" y="217439"/>
                    </a:cubicBezTo>
                    <a:cubicBezTo>
                      <a:pt x="226699" y="224924"/>
                      <a:pt x="250108" y="222528"/>
                      <a:pt x="268053" y="211238"/>
                    </a:cubicBezTo>
                    <a:cubicBezTo>
                      <a:pt x="279906" y="223233"/>
                      <a:pt x="296817" y="229982"/>
                      <a:pt x="313650" y="229982"/>
                    </a:cubicBezTo>
                    <a:cubicBezTo>
                      <a:pt x="318880" y="229982"/>
                      <a:pt x="324094" y="229324"/>
                      <a:pt x="329152" y="227993"/>
                    </a:cubicBezTo>
                    <a:cubicBezTo>
                      <a:pt x="348192" y="222935"/>
                      <a:pt x="364258" y="208216"/>
                      <a:pt x="371570" y="189990"/>
                    </a:cubicBezTo>
                    <a:cubicBezTo>
                      <a:pt x="373528" y="193278"/>
                      <a:pt x="375892" y="196394"/>
                      <a:pt x="378632" y="199197"/>
                    </a:cubicBezTo>
                    <a:cubicBezTo>
                      <a:pt x="386665" y="207418"/>
                      <a:pt x="397751" y="213337"/>
                      <a:pt x="410685" y="216296"/>
                    </a:cubicBezTo>
                    <a:cubicBezTo>
                      <a:pt x="416369" y="217596"/>
                      <a:pt x="422147" y="218238"/>
                      <a:pt x="427878" y="218238"/>
                    </a:cubicBezTo>
                    <a:cubicBezTo>
                      <a:pt x="444977" y="218238"/>
                      <a:pt x="461653" y="212601"/>
                      <a:pt x="473914" y="202203"/>
                    </a:cubicBezTo>
                    <a:cubicBezTo>
                      <a:pt x="491749" y="187124"/>
                      <a:pt x="499594" y="161946"/>
                      <a:pt x="493064" y="140979"/>
                    </a:cubicBezTo>
                    <a:close/>
                    <a:moveTo>
                      <a:pt x="469968" y="197459"/>
                    </a:moveTo>
                    <a:cubicBezTo>
                      <a:pt x="455061" y="210095"/>
                      <a:pt x="432889" y="214996"/>
                      <a:pt x="412126" y="210252"/>
                    </a:cubicBezTo>
                    <a:cubicBezTo>
                      <a:pt x="400350" y="207559"/>
                      <a:pt x="390329" y="202235"/>
                      <a:pt x="383126" y="194860"/>
                    </a:cubicBezTo>
                    <a:cubicBezTo>
                      <a:pt x="379306" y="190945"/>
                      <a:pt x="376315" y="186373"/>
                      <a:pt x="374311" y="181550"/>
                    </a:cubicBezTo>
                    <a:cubicBezTo>
                      <a:pt x="374389" y="181206"/>
                      <a:pt x="374498" y="180861"/>
                      <a:pt x="374577" y="180517"/>
                    </a:cubicBezTo>
                    <a:cubicBezTo>
                      <a:pt x="374906" y="179029"/>
                      <a:pt x="374091" y="177557"/>
                      <a:pt x="372729" y="176993"/>
                    </a:cubicBezTo>
                    <a:cubicBezTo>
                      <a:pt x="371664" y="173204"/>
                      <a:pt x="371226" y="169336"/>
                      <a:pt x="371461" y="165578"/>
                    </a:cubicBezTo>
                    <a:cubicBezTo>
                      <a:pt x="372150" y="154633"/>
                      <a:pt x="378836" y="144565"/>
                      <a:pt x="388121" y="140541"/>
                    </a:cubicBezTo>
                    <a:cubicBezTo>
                      <a:pt x="393946" y="138020"/>
                      <a:pt x="400366" y="138020"/>
                      <a:pt x="405314" y="140556"/>
                    </a:cubicBezTo>
                    <a:cubicBezTo>
                      <a:pt x="410481" y="143203"/>
                      <a:pt x="413848" y="148918"/>
                      <a:pt x="413284" y="154163"/>
                    </a:cubicBezTo>
                    <a:cubicBezTo>
                      <a:pt x="413112" y="155870"/>
                      <a:pt x="414333" y="157389"/>
                      <a:pt x="416040" y="157577"/>
                    </a:cubicBezTo>
                    <a:cubicBezTo>
                      <a:pt x="417747" y="157734"/>
                      <a:pt x="419266" y="156528"/>
                      <a:pt x="419454" y="154821"/>
                    </a:cubicBezTo>
                    <a:cubicBezTo>
                      <a:pt x="420284" y="147008"/>
                      <a:pt x="415617" y="138865"/>
                      <a:pt x="408133" y="135045"/>
                    </a:cubicBezTo>
                    <a:cubicBezTo>
                      <a:pt x="401556" y="131678"/>
                      <a:pt x="393148" y="131615"/>
                      <a:pt x="385647" y="134872"/>
                    </a:cubicBezTo>
                    <a:cubicBezTo>
                      <a:pt x="374279" y="139805"/>
                      <a:pt x="366074" y="151987"/>
                      <a:pt x="365260" y="165218"/>
                    </a:cubicBezTo>
                    <a:cubicBezTo>
                      <a:pt x="364916" y="170761"/>
                      <a:pt x="365824" y="176477"/>
                      <a:pt x="367812" y="181957"/>
                    </a:cubicBezTo>
                    <a:cubicBezTo>
                      <a:pt x="362582" y="201029"/>
                      <a:pt x="346752" y="216938"/>
                      <a:pt x="327617" y="222027"/>
                    </a:cubicBezTo>
                    <a:cubicBezTo>
                      <a:pt x="307574" y="227351"/>
                      <a:pt x="284760" y="220586"/>
                      <a:pt x="270871" y="205179"/>
                    </a:cubicBezTo>
                    <a:cubicBezTo>
                      <a:pt x="269822" y="204020"/>
                      <a:pt x="268084" y="203816"/>
                      <a:pt x="266800" y="204709"/>
                    </a:cubicBezTo>
                    <a:cubicBezTo>
                      <a:pt x="250233" y="216124"/>
                      <a:pt x="227889" y="218786"/>
                      <a:pt x="208472" y="211661"/>
                    </a:cubicBezTo>
                    <a:cubicBezTo>
                      <a:pt x="189385" y="204662"/>
                      <a:pt x="174243" y="188127"/>
                      <a:pt x="168935" y="168507"/>
                    </a:cubicBezTo>
                    <a:cubicBezTo>
                      <a:pt x="167103" y="161711"/>
                      <a:pt x="165772" y="151799"/>
                      <a:pt x="169906" y="143187"/>
                    </a:cubicBezTo>
                    <a:cubicBezTo>
                      <a:pt x="174086" y="134465"/>
                      <a:pt x="183857" y="127873"/>
                      <a:pt x="196040" y="125540"/>
                    </a:cubicBezTo>
                    <a:cubicBezTo>
                      <a:pt x="203430" y="124115"/>
                      <a:pt x="210054" y="124428"/>
                      <a:pt x="215706" y="126432"/>
                    </a:cubicBezTo>
                    <a:cubicBezTo>
                      <a:pt x="222064" y="128687"/>
                      <a:pt x="227090" y="133322"/>
                      <a:pt x="229157" y="138803"/>
                    </a:cubicBezTo>
                    <a:cubicBezTo>
                      <a:pt x="231521" y="145113"/>
                      <a:pt x="229830" y="152817"/>
                      <a:pt x="225039" y="157546"/>
                    </a:cubicBezTo>
                    <a:cubicBezTo>
                      <a:pt x="220247" y="162275"/>
                      <a:pt x="212512" y="163872"/>
                      <a:pt x="206249" y="161429"/>
                    </a:cubicBezTo>
                    <a:cubicBezTo>
                      <a:pt x="204652" y="160803"/>
                      <a:pt x="202851" y="161601"/>
                      <a:pt x="202225" y="163198"/>
                    </a:cubicBezTo>
                    <a:cubicBezTo>
                      <a:pt x="201598" y="164796"/>
                      <a:pt x="202397" y="166596"/>
                      <a:pt x="203994" y="167223"/>
                    </a:cubicBezTo>
                    <a:cubicBezTo>
                      <a:pt x="212606" y="170589"/>
                      <a:pt x="222831" y="168475"/>
                      <a:pt x="229408" y="161977"/>
                    </a:cubicBezTo>
                    <a:cubicBezTo>
                      <a:pt x="235984" y="155479"/>
                      <a:pt x="238223" y="145285"/>
                      <a:pt x="234982" y="136626"/>
                    </a:cubicBezTo>
                    <a:cubicBezTo>
                      <a:pt x="232289" y="129454"/>
                      <a:pt x="225869" y="123457"/>
                      <a:pt x="217805" y="120592"/>
                    </a:cubicBezTo>
                    <a:cubicBezTo>
                      <a:pt x="211103" y="118212"/>
                      <a:pt x="203383" y="117836"/>
                      <a:pt x="194896" y="119449"/>
                    </a:cubicBezTo>
                    <a:cubicBezTo>
                      <a:pt x="180804" y="122158"/>
                      <a:pt x="169373" y="130034"/>
                      <a:pt x="164347" y="140509"/>
                    </a:cubicBezTo>
                    <a:cubicBezTo>
                      <a:pt x="161920" y="145567"/>
                      <a:pt x="161043" y="150907"/>
                      <a:pt x="161012" y="155949"/>
                    </a:cubicBezTo>
                    <a:cubicBezTo>
                      <a:pt x="150411" y="164247"/>
                      <a:pt x="138323" y="169446"/>
                      <a:pt x="126015" y="170965"/>
                    </a:cubicBezTo>
                    <a:cubicBezTo>
                      <a:pt x="112815" y="172593"/>
                      <a:pt x="99725" y="169885"/>
                      <a:pt x="89140" y="163339"/>
                    </a:cubicBezTo>
                    <a:cubicBezTo>
                      <a:pt x="78742" y="156904"/>
                      <a:pt x="70725" y="146679"/>
                      <a:pt x="64023" y="137597"/>
                    </a:cubicBezTo>
                    <a:cubicBezTo>
                      <a:pt x="63162" y="136438"/>
                      <a:pt x="62301" y="135264"/>
                      <a:pt x="61455" y="134089"/>
                    </a:cubicBezTo>
                    <a:cubicBezTo>
                      <a:pt x="54926" y="125164"/>
                      <a:pt x="48177" y="115941"/>
                      <a:pt x="39471" y="108597"/>
                    </a:cubicBezTo>
                    <a:cubicBezTo>
                      <a:pt x="33756" y="103775"/>
                      <a:pt x="27539" y="100220"/>
                      <a:pt x="21276" y="98106"/>
                    </a:cubicBezTo>
                    <a:cubicBezTo>
                      <a:pt x="37028" y="96603"/>
                      <a:pt x="53438" y="100784"/>
                      <a:pt x="66200" y="110101"/>
                    </a:cubicBezTo>
                    <a:cubicBezTo>
                      <a:pt x="67907" y="111338"/>
                      <a:pt x="69614" y="112716"/>
                      <a:pt x="71273" y="114047"/>
                    </a:cubicBezTo>
                    <a:cubicBezTo>
                      <a:pt x="76300" y="118086"/>
                      <a:pt x="81498" y="122267"/>
                      <a:pt x="88012" y="124225"/>
                    </a:cubicBezTo>
                    <a:cubicBezTo>
                      <a:pt x="98973" y="127513"/>
                      <a:pt x="112126" y="123630"/>
                      <a:pt x="123197" y="113827"/>
                    </a:cubicBezTo>
                    <a:cubicBezTo>
                      <a:pt x="128802" y="108864"/>
                      <a:pt x="133469" y="103023"/>
                      <a:pt x="137994" y="97370"/>
                    </a:cubicBezTo>
                    <a:cubicBezTo>
                      <a:pt x="140734" y="93941"/>
                      <a:pt x="143584" y="90387"/>
                      <a:pt x="146559" y="87130"/>
                    </a:cubicBezTo>
                    <a:cubicBezTo>
                      <a:pt x="170328" y="61168"/>
                      <a:pt x="208707" y="49878"/>
                      <a:pt x="242764" y="58631"/>
                    </a:cubicBezTo>
                    <a:cubicBezTo>
                      <a:pt x="242749" y="58819"/>
                      <a:pt x="242702" y="59023"/>
                      <a:pt x="242686" y="59211"/>
                    </a:cubicBezTo>
                    <a:cubicBezTo>
                      <a:pt x="240259" y="81023"/>
                      <a:pt x="249873" y="103164"/>
                      <a:pt x="267207" y="115597"/>
                    </a:cubicBezTo>
                    <a:cubicBezTo>
                      <a:pt x="275412" y="121484"/>
                      <a:pt x="284635" y="124679"/>
                      <a:pt x="293404" y="124679"/>
                    </a:cubicBezTo>
                    <a:cubicBezTo>
                      <a:pt x="294092" y="124679"/>
                      <a:pt x="294781" y="124663"/>
                      <a:pt x="295455" y="124616"/>
                    </a:cubicBezTo>
                    <a:cubicBezTo>
                      <a:pt x="306463" y="123974"/>
                      <a:pt x="316312" y="118086"/>
                      <a:pt x="321166" y="109239"/>
                    </a:cubicBezTo>
                    <a:cubicBezTo>
                      <a:pt x="326568" y="99359"/>
                      <a:pt x="324736" y="86597"/>
                      <a:pt x="316875" y="79535"/>
                    </a:cubicBezTo>
                    <a:cubicBezTo>
                      <a:pt x="315592" y="78392"/>
                      <a:pt x="313634" y="78486"/>
                      <a:pt x="312491" y="79770"/>
                    </a:cubicBezTo>
                    <a:cubicBezTo>
                      <a:pt x="311348" y="81039"/>
                      <a:pt x="311442" y="83012"/>
                      <a:pt x="312726" y="84155"/>
                    </a:cubicBezTo>
                    <a:cubicBezTo>
                      <a:pt x="318394" y="89259"/>
                      <a:pt x="319710" y="98968"/>
                      <a:pt x="315717" y="106264"/>
                    </a:cubicBezTo>
                    <a:cubicBezTo>
                      <a:pt x="311943" y="113154"/>
                      <a:pt x="303848" y="117930"/>
                      <a:pt x="295095" y="118431"/>
                    </a:cubicBezTo>
                    <a:cubicBezTo>
                      <a:pt x="287140" y="118901"/>
                      <a:pt x="278528" y="116098"/>
                      <a:pt x="270824" y="110570"/>
                    </a:cubicBezTo>
                    <a:cubicBezTo>
                      <a:pt x="255526" y="99594"/>
                      <a:pt x="246710" y="79238"/>
                      <a:pt x="248855" y="59915"/>
                    </a:cubicBezTo>
                    <a:cubicBezTo>
                      <a:pt x="250985" y="40843"/>
                      <a:pt x="263105" y="23181"/>
                      <a:pt x="280485" y="13833"/>
                    </a:cubicBezTo>
                    <a:cubicBezTo>
                      <a:pt x="297365" y="4767"/>
                      <a:pt x="318410" y="3796"/>
                      <a:pt x="336793" y="11249"/>
                    </a:cubicBezTo>
                    <a:cubicBezTo>
                      <a:pt x="354096" y="18264"/>
                      <a:pt x="368501" y="32372"/>
                      <a:pt x="376565" y="50098"/>
                    </a:cubicBezTo>
                    <a:cubicBezTo>
                      <a:pt x="371962" y="56157"/>
                      <a:pt x="368674" y="63251"/>
                      <a:pt x="367311" y="70814"/>
                    </a:cubicBezTo>
                    <a:cubicBezTo>
                      <a:pt x="365417" y="81289"/>
                      <a:pt x="367343" y="91514"/>
                      <a:pt x="372572" y="98858"/>
                    </a:cubicBezTo>
                    <a:cubicBezTo>
                      <a:pt x="378805" y="107611"/>
                      <a:pt x="390141" y="111870"/>
                      <a:pt x="399474" y="108989"/>
                    </a:cubicBezTo>
                    <a:cubicBezTo>
                      <a:pt x="404719" y="107360"/>
                      <a:pt x="409276" y="103211"/>
                      <a:pt x="411656" y="97871"/>
                    </a:cubicBezTo>
                    <a:cubicBezTo>
                      <a:pt x="413832" y="92986"/>
                      <a:pt x="413911" y="87866"/>
                      <a:pt x="411859" y="83466"/>
                    </a:cubicBezTo>
                    <a:cubicBezTo>
                      <a:pt x="411139" y="81916"/>
                      <a:pt x="409291" y="81227"/>
                      <a:pt x="407741" y="81962"/>
                    </a:cubicBezTo>
                    <a:cubicBezTo>
                      <a:pt x="406191" y="82683"/>
                      <a:pt x="405518" y="84530"/>
                      <a:pt x="406238" y="86081"/>
                    </a:cubicBezTo>
                    <a:cubicBezTo>
                      <a:pt x="407522" y="88837"/>
                      <a:pt x="407428" y="92125"/>
                      <a:pt x="405988" y="95350"/>
                    </a:cubicBezTo>
                    <a:cubicBezTo>
                      <a:pt x="404328" y="99077"/>
                      <a:pt x="401212" y="101958"/>
                      <a:pt x="397642" y="103054"/>
                    </a:cubicBezTo>
                    <a:cubicBezTo>
                      <a:pt x="390768" y="105184"/>
                      <a:pt x="382359" y="101896"/>
                      <a:pt x="377630" y="95256"/>
                    </a:cubicBezTo>
                    <a:cubicBezTo>
                      <a:pt x="373371" y="89275"/>
                      <a:pt x="371837" y="80757"/>
                      <a:pt x="373434" y="71910"/>
                    </a:cubicBezTo>
                    <a:cubicBezTo>
                      <a:pt x="376597" y="54372"/>
                      <a:pt x="391456" y="39747"/>
                      <a:pt x="408759" y="37148"/>
                    </a:cubicBezTo>
                    <a:cubicBezTo>
                      <a:pt x="426343" y="34502"/>
                      <a:pt x="444805" y="44648"/>
                      <a:pt x="451663" y="60714"/>
                    </a:cubicBezTo>
                    <a:cubicBezTo>
                      <a:pt x="458537" y="76795"/>
                      <a:pt x="452462" y="97605"/>
                      <a:pt x="438119" y="107110"/>
                    </a:cubicBezTo>
                    <a:cubicBezTo>
                      <a:pt x="436913" y="107908"/>
                      <a:pt x="436412" y="109443"/>
                      <a:pt x="436929" y="110805"/>
                    </a:cubicBezTo>
                    <a:cubicBezTo>
                      <a:pt x="437445" y="112168"/>
                      <a:pt x="438823" y="112966"/>
                      <a:pt x="440279" y="112763"/>
                    </a:cubicBezTo>
                    <a:cubicBezTo>
                      <a:pt x="459743" y="109944"/>
                      <a:pt x="481242" y="123739"/>
                      <a:pt x="487208" y="142858"/>
                    </a:cubicBezTo>
                    <a:cubicBezTo>
                      <a:pt x="492954" y="161492"/>
                      <a:pt x="485892" y="183946"/>
                      <a:pt x="469968" y="197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02" name="图形 130">
            <a:extLst>
              <a:ext uri="{FF2B5EF4-FFF2-40B4-BE49-F238E27FC236}">
                <a16:creationId xmlns:a16="http://schemas.microsoft.com/office/drawing/2014/main" id="{912DF3EF-E254-F22A-ECA1-45A8C3502E67}"/>
              </a:ext>
            </a:extLst>
          </p:cNvPr>
          <p:cNvGrpSpPr/>
          <p:nvPr/>
        </p:nvGrpSpPr>
        <p:grpSpPr>
          <a:xfrm>
            <a:off x="7277388" y="4532356"/>
            <a:ext cx="3002485" cy="1394228"/>
            <a:chOff x="10884381" y="3096952"/>
            <a:chExt cx="401098" cy="186253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50B56F8-B38C-3ED1-715A-C9527021A502}"/>
                </a:ext>
              </a:extLst>
            </p:cNvPr>
            <p:cNvSpPr/>
            <p:nvPr/>
          </p:nvSpPr>
          <p:spPr>
            <a:xfrm>
              <a:off x="10886881" y="3099505"/>
              <a:ext cx="396085" cy="181184"/>
            </a:xfrm>
            <a:custGeom>
              <a:avLst/>
              <a:gdLst>
                <a:gd name="connsiteX0" fmla="*/ 343567 w 396085"/>
                <a:gd name="connsiteY0" fmla="*/ 84536 h 181184"/>
                <a:gd name="connsiteX1" fmla="*/ 326672 w 396085"/>
                <a:gd name="connsiteY1" fmla="*/ 95606 h 181184"/>
                <a:gd name="connsiteX2" fmla="*/ 300569 w 396085"/>
                <a:gd name="connsiteY2" fmla="*/ 87714 h 181184"/>
                <a:gd name="connsiteX3" fmla="*/ 281842 w 396085"/>
                <a:gd name="connsiteY3" fmla="*/ 66278 h 181184"/>
                <a:gd name="connsiteX4" fmla="*/ 199588 w 396085"/>
                <a:gd name="connsiteY4" fmla="*/ 42963 h 181184"/>
                <a:gd name="connsiteX5" fmla="*/ 199259 w 396085"/>
                <a:gd name="connsiteY5" fmla="*/ 42978 h 181184"/>
                <a:gd name="connsiteX6" fmla="*/ 172718 w 396085"/>
                <a:gd name="connsiteY6" fmla="*/ 6400 h 181184"/>
                <a:gd name="connsiteX7" fmla="*/ 124991 w 396085"/>
                <a:gd name="connsiteY7" fmla="*/ 4192 h 181184"/>
                <a:gd name="connsiteX8" fmla="*/ 90856 w 396085"/>
                <a:gd name="connsiteY8" fmla="*/ 38234 h 181184"/>
                <a:gd name="connsiteX9" fmla="*/ 90762 w 396085"/>
                <a:gd name="connsiteY9" fmla="*/ 38296 h 181184"/>
                <a:gd name="connsiteX10" fmla="*/ 68057 w 396085"/>
                <a:gd name="connsiteY10" fmla="*/ 25018 h 181184"/>
                <a:gd name="connsiteX11" fmla="*/ 30634 w 396085"/>
                <a:gd name="connsiteY11" fmla="*/ 45609 h 181184"/>
                <a:gd name="connsiteX12" fmla="*/ 42518 w 396085"/>
                <a:gd name="connsiteY12" fmla="*/ 86258 h 181184"/>
                <a:gd name="connsiteX13" fmla="*/ 1759 w 396085"/>
                <a:gd name="connsiteY13" fmla="*/ 112376 h 181184"/>
                <a:gd name="connsiteX14" fmla="*/ 16431 w 396085"/>
                <a:gd name="connsiteY14" fmla="*/ 159273 h 181184"/>
                <a:gd name="connsiteX15" fmla="*/ 65458 w 396085"/>
                <a:gd name="connsiteY15" fmla="*/ 170156 h 181184"/>
                <a:gd name="connsiteX16" fmla="*/ 90183 w 396085"/>
                <a:gd name="connsiteY16" fmla="*/ 157003 h 181184"/>
                <a:gd name="connsiteX17" fmla="*/ 98137 w 396085"/>
                <a:gd name="connsiteY17" fmla="*/ 144711 h 181184"/>
                <a:gd name="connsiteX18" fmla="*/ 98153 w 396085"/>
                <a:gd name="connsiteY18" fmla="*/ 144711 h 181184"/>
                <a:gd name="connsiteX19" fmla="*/ 98168 w 396085"/>
                <a:gd name="connsiteY19" fmla="*/ 144711 h 181184"/>
                <a:gd name="connsiteX20" fmla="*/ 132679 w 396085"/>
                <a:gd name="connsiteY20" fmla="*/ 179645 h 181184"/>
                <a:gd name="connsiteX21" fmla="*/ 181142 w 396085"/>
                <a:gd name="connsiteY21" fmla="*/ 165255 h 181184"/>
                <a:gd name="connsiteX22" fmla="*/ 230670 w 396085"/>
                <a:gd name="connsiteY22" fmla="*/ 171174 h 181184"/>
                <a:gd name="connsiteX23" fmla="*/ 264257 w 396085"/>
                <a:gd name="connsiteY23" fmla="*/ 134533 h 181184"/>
                <a:gd name="connsiteX24" fmla="*/ 265729 w 396085"/>
                <a:gd name="connsiteY24" fmla="*/ 124543 h 181184"/>
                <a:gd name="connsiteX25" fmla="*/ 266559 w 396085"/>
                <a:gd name="connsiteY25" fmla="*/ 125561 h 181184"/>
                <a:gd name="connsiteX26" fmla="*/ 296310 w 396085"/>
                <a:gd name="connsiteY26" fmla="*/ 138369 h 181184"/>
                <a:gd name="connsiteX27" fmla="*/ 327799 w 396085"/>
                <a:gd name="connsiteY27" fmla="*/ 131840 h 181184"/>
                <a:gd name="connsiteX28" fmla="*/ 348828 w 396085"/>
                <a:gd name="connsiteY28" fmla="*/ 110356 h 181184"/>
                <a:gd name="connsiteX29" fmla="*/ 368307 w 396085"/>
                <a:gd name="connsiteY29" fmla="*/ 87307 h 181184"/>
                <a:gd name="connsiteX30" fmla="*/ 396085 w 396085"/>
                <a:gd name="connsiteY30" fmla="*/ 77818 h 181184"/>
                <a:gd name="connsiteX31" fmla="*/ 343567 w 396085"/>
                <a:gd name="connsiteY31" fmla="*/ 84536 h 18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085" h="181184">
                  <a:moveTo>
                    <a:pt x="343567" y="84536"/>
                  </a:moveTo>
                  <a:cubicBezTo>
                    <a:pt x="338102" y="88529"/>
                    <a:pt x="333154" y="93649"/>
                    <a:pt x="326672" y="95606"/>
                  </a:cubicBezTo>
                  <a:cubicBezTo>
                    <a:pt x="317574" y="98331"/>
                    <a:pt x="307678" y="94009"/>
                    <a:pt x="300569" y="87714"/>
                  </a:cubicBezTo>
                  <a:cubicBezTo>
                    <a:pt x="293460" y="81420"/>
                    <a:pt x="288261" y="73277"/>
                    <a:pt x="281842" y="66278"/>
                  </a:cubicBezTo>
                  <a:cubicBezTo>
                    <a:pt x="261580" y="44137"/>
                    <a:pt x="228446" y="34758"/>
                    <a:pt x="199588" y="42963"/>
                  </a:cubicBezTo>
                  <a:lnTo>
                    <a:pt x="199259" y="42978"/>
                  </a:lnTo>
                  <a:cubicBezTo>
                    <a:pt x="196644" y="27602"/>
                    <a:pt x="186435" y="13775"/>
                    <a:pt x="172718" y="6400"/>
                  </a:cubicBezTo>
                  <a:cubicBezTo>
                    <a:pt x="158218" y="-1398"/>
                    <a:pt x="140242" y="-1993"/>
                    <a:pt x="124991" y="4192"/>
                  </a:cubicBezTo>
                  <a:cubicBezTo>
                    <a:pt x="109740" y="10377"/>
                    <a:pt x="97354" y="23061"/>
                    <a:pt x="90856" y="38234"/>
                  </a:cubicBezTo>
                  <a:lnTo>
                    <a:pt x="90762" y="38296"/>
                  </a:lnTo>
                  <a:cubicBezTo>
                    <a:pt x="85047" y="31360"/>
                    <a:pt x="76951" y="26349"/>
                    <a:pt x="68057" y="25018"/>
                  </a:cubicBezTo>
                  <a:cubicBezTo>
                    <a:pt x="52900" y="22748"/>
                    <a:pt x="36646" y="31516"/>
                    <a:pt x="30634" y="45609"/>
                  </a:cubicBezTo>
                  <a:cubicBezTo>
                    <a:pt x="24621" y="59702"/>
                    <a:pt x="29757" y="77787"/>
                    <a:pt x="42518" y="86258"/>
                  </a:cubicBezTo>
                  <a:cubicBezTo>
                    <a:pt x="25341" y="83784"/>
                    <a:pt x="6927" y="95810"/>
                    <a:pt x="1759" y="112376"/>
                  </a:cubicBezTo>
                  <a:cubicBezTo>
                    <a:pt x="-3408" y="128943"/>
                    <a:pt x="3200" y="148062"/>
                    <a:pt x="16431" y="159273"/>
                  </a:cubicBezTo>
                  <a:cubicBezTo>
                    <a:pt x="29663" y="170500"/>
                    <a:pt x="48531" y="174039"/>
                    <a:pt x="65458" y="170156"/>
                  </a:cubicBezTo>
                  <a:cubicBezTo>
                    <a:pt x="74681" y="168042"/>
                    <a:pt x="83559" y="163767"/>
                    <a:pt x="90183" y="157003"/>
                  </a:cubicBezTo>
                  <a:cubicBezTo>
                    <a:pt x="93612" y="153495"/>
                    <a:pt x="96352" y="149268"/>
                    <a:pt x="98137" y="144711"/>
                  </a:cubicBezTo>
                  <a:lnTo>
                    <a:pt x="98153" y="144711"/>
                  </a:lnTo>
                  <a:lnTo>
                    <a:pt x="98168" y="144711"/>
                  </a:lnTo>
                  <a:cubicBezTo>
                    <a:pt x="102443" y="161325"/>
                    <a:pt x="116081" y="175245"/>
                    <a:pt x="132679" y="179645"/>
                  </a:cubicBezTo>
                  <a:cubicBezTo>
                    <a:pt x="149810" y="184202"/>
                    <a:pt x="169273" y="178424"/>
                    <a:pt x="181142" y="165255"/>
                  </a:cubicBezTo>
                  <a:cubicBezTo>
                    <a:pt x="195313" y="175026"/>
                    <a:pt x="214510" y="177108"/>
                    <a:pt x="230670" y="171174"/>
                  </a:cubicBezTo>
                  <a:cubicBezTo>
                    <a:pt x="246829" y="165239"/>
                    <a:pt x="259747" y="151147"/>
                    <a:pt x="264257" y="134533"/>
                  </a:cubicBezTo>
                  <a:cubicBezTo>
                    <a:pt x="265134" y="131292"/>
                    <a:pt x="265666" y="127910"/>
                    <a:pt x="265729" y="124543"/>
                  </a:cubicBezTo>
                  <a:lnTo>
                    <a:pt x="266559" y="125561"/>
                  </a:lnTo>
                  <a:cubicBezTo>
                    <a:pt x="275140" y="132325"/>
                    <a:pt x="285459" y="137023"/>
                    <a:pt x="296310" y="138369"/>
                  </a:cubicBezTo>
                  <a:cubicBezTo>
                    <a:pt x="307161" y="139716"/>
                    <a:pt x="318513" y="137586"/>
                    <a:pt x="327799" y="131840"/>
                  </a:cubicBezTo>
                  <a:cubicBezTo>
                    <a:pt x="336380" y="126532"/>
                    <a:pt x="342847" y="118468"/>
                    <a:pt x="348828" y="110356"/>
                  </a:cubicBezTo>
                  <a:cubicBezTo>
                    <a:pt x="354825" y="102245"/>
                    <a:pt x="360603" y="93806"/>
                    <a:pt x="368307" y="87307"/>
                  </a:cubicBezTo>
                  <a:cubicBezTo>
                    <a:pt x="376011" y="80793"/>
                    <a:pt x="386111" y="76346"/>
                    <a:pt x="396085" y="77818"/>
                  </a:cubicBezTo>
                  <a:cubicBezTo>
                    <a:pt x="378939" y="71038"/>
                    <a:pt x="358427" y="73669"/>
                    <a:pt x="343567" y="84536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15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04" name="图形 130">
              <a:extLst>
                <a:ext uri="{FF2B5EF4-FFF2-40B4-BE49-F238E27FC236}">
                  <a16:creationId xmlns:a16="http://schemas.microsoft.com/office/drawing/2014/main" id="{83597C4B-062E-7EA6-BE9D-FF5099544048}"/>
                </a:ext>
              </a:extLst>
            </p:cNvPr>
            <p:cNvGrpSpPr/>
            <p:nvPr/>
          </p:nvGrpSpPr>
          <p:grpSpPr>
            <a:xfrm>
              <a:off x="10884381" y="3096952"/>
              <a:ext cx="401098" cy="186253"/>
              <a:chOff x="10884381" y="3096952"/>
              <a:chExt cx="401098" cy="186253"/>
            </a:xfrm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756E305C-1D70-8CAA-DDE2-57EC3367A45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A7F"/>
                  </a:gs>
                  <a:gs pos="50000">
                    <a:srgbClr val="E89E47"/>
                  </a:gs>
                  <a:gs pos="100000">
                    <a:srgbClr val="D8721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533636B5-20E7-9533-456C-DC0D4C4DBB45}"/>
                  </a:ext>
                </a:extLst>
              </p:cNvPr>
              <p:cNvSpPr/>
              <p:nvPr/>
            </p:nvSpPr>
            <p:spPr>
              <a:xfrm>
                <a:off x="10884381" y="3096952"/>
                <a:ext cx="401098" cy="186253"/>
              </a:xfrm>
              <a:custGeom>
                <a:avLst/>
                <a:gdLst>
                  <a:gd name="connsiteX0" fmla="*/ 17303 w 401098"/>
                  <a:gd name="connsiteY0" fmla="*/ 163736 h 186253"/>
                  <a:gd name="connsiteX1" fmla="*/ 54586 w 401098"/>
                  <a:gd name="connsiteY1" fmla="*/ 176733 h 186253"/>
                  <a:gd name="connsiteX2" fmla="*/ 68506 w 401098"/>
                  <a:gd name="connsiteY2" fmla="*/ 175167 h 186253"/>
                  <a:gd name="connsiteX3" fmla="*/ 94468 w 401098"/>
                  <a:gd name="connsiteY3" fmla="*/ 161309 h 186253"/>
                  <a:gd name="connsiteX4" fmla="*/ 100183 w 401098"/>
                  <a:gd name="connsiteY4" fmla="*/ 153856 h 186253"/>
                  <a:gd name="connsiteX5" fmla="*/ 134537 w 401098"/>
                  <a:gd name="connsiteY5" fmla="*/ 184640 h 186253"/>
                  <a:gd name="connsiteX6" fmla="*/ 147096 w 401098"/>
                  <a:gd name="connsiteY6" fmla="*/ 186253 h 186253"/>
                  <a:gd name="connsiteX7" fmla="*/ 184018 w 401098"/>
                  <a:gd name="connsiteY7" fmla="*/ 171080 h 186253"/>
                  <a:gd name="connsiteX8" fmla="*/ 234031 w 401098"/>
                  <a:gd name="connsiteY8" fmla="*/ 176106 h 186253"/>
                  <a:gd name="connsiteX9" fmla="*/ 269169 w 401098"/>
                  <a:gd name="connsiteY9" fmla="*/ 137759 h 186253"/>
                  <a:gd name="connsiteX10" fmla="*/ 270327 w 401098"/>
                  <a:gd name="connsiteY10" fmla="*/ 132216 h 186253"/>
                  <a:gd name="connsiteX11" fmla="*/ 298481 w 401098"/>
                  <a:gd name="connsiteY11" fmla="*/ 143427 h 186253"/>
                  <a:gd name="connsiteX12" fmla="*/ 305167 w 401098"/>
                  <a:gd name="connsiteY12" fmla="*/ 143834 h 186253"/>
                  <a:gd name="connsiteX13" fmla="*/ 331614 w 401098"/>
                  <a:gd name="connsiteY13" fmla="*/ 136522 h 186253"/>
                  <a:gd name="connsiteX14" fmla="*/ 353348 w 401098"/>
                  <a:gd name="connsiteY14" fmla="*/ 114381 h 186253"/>
                  <a:gd name="connsiteX15" fmla="*/ 355446 w 401098"/>
                  <a:gd name="connsiteY15" fmla="*/ 111531 h 186253"/>
                  <a:gd name="connsiteX16" fmla="*/ 372436 w 401098"/>
                  <a:gd name="connsiteY16" fmla="*/ 91754 h 186253"/>
                  <a:gd name="connsiteX17" fmla="*/ 398225 w 401098"/>
                  <a:gd name="connsiteY17" fmla="*/ 82829 h 186253"/>
                  <a:gd name="connsiteX18" fmla="*/ 401012 w 401098"/>
                  <a:gd name="connsiteY18" fmla="*/ 80997 h 186253"/>
                  <a:gd name="connsiteX19" fmla="*/ 399509 w 401098"/>
                  <a:gd name="connsiteY19" fmla="*/ 78006 h 186253"/>
                  <a:gd name="connsiteX20" fmla="*/ 344579 w 401098"/>
                  <a:gd name="connsiteY20" fmla="*/ 85068 h 186253"/>
                  <a:gd name="connsiteX21" fmla="*/ 340289 w 401098"/>
                  <a:gd name="connsiteY21" fmla="*/ 88404 h 186253"/>
                  <a:gd name="connsiteX22" fmla="*/ 328436 w 401098"/>
                  <a:gd name="connsiteY22" fmla="*/ 95747 h 186253"/>
                  <a:gd name="connsiteX23" fmla="*/ 304729 w 401098"/>
                  <a:gd name="connsiteY23" fmla="*/ 88372 h 186253"/>
                  <a:gd name="connsiteX24" fmla="*/ 293345 w 401098"/>
                  <a:gd name="connsiteY24" fmla="*/ 75673 h 186253"/>
                  <a:gd name="connsiteX25" fmla="*/ 286189 w 401098"/>
                  <a:gd name="connsiteY25" fmla="*/ 67124 h 186253"/>
                  <a:gd name="connsiteX26" fmla="*/ 203716 w 401098"/>
                  <a:gd name="connsiteY26" fmla="*/ 42462 h 186253"/>
                  <a:gd name="connsiteX27" fmla="*/ 176424 w 401098"/>
                  <a:gd name="connsiteY27" fmla="*/ 6714 h 186253"/>
                  <a:gd name="connsiteX28" fmla="*/ 126552 w 401098"/>
                  <a:gd name="connsiteY28" fmla="*/ 4396 h 186253"/>
                  <a:gd name="connsiteX29" fmla="*/ 92620 w 401098"/>
                  <a:gd name="connsiteY29" fmla="*/ 36386 h 186253"/>
                  <a:gd name="connsiteX30" fmla="*/ 70917 w 401098"/>
                  <a:gd name="connsiteY30" fmla="*/ 25081 h 186253"/>
                  <a:gd name="connsiteX31" fmla="*/ 30801 w 401098"/>
                  <a:gd name="connsiteY31" fmla="*/ 47159 h 186253"/>
                  <a:gd name="connsiteX32" fmla="*/ 37878 w 401098"/>
                  <a:gd name="connsiteY32" fmla="*/ 86039 h 186253"/>
                  <a:gd name="connsiteX33" fmla="*/ 1848 w 401098"/>
                  <a:gd name="connsiteY33" fmla="*/ 114162 h 186253"/>
                  <a:gd name="connsiteX34" fmla="*/ 17303 w 401098"/>
                  <a:gd name="connsiteY34" fmla="*/ 163736 h 186253"/>
                  <a:gd name="connsiteX35" fmla="*/ 6655 w 401098"/>
                  <a:gd name="connsiteY35" fmla="*/ 115665 h 186253"/>
                  <a:gd name="connsiteX36" fmla="*/ 44658 w 401098"/>
                  <a:gd name="connsiteY36" fmla="*/ 91285 h 186253"/>
                  <a:gd name="connsiteX37" fmla="*/ 47367 w 401098"/>
                  <a:gd name="connsiteY37" fmla="*/ 89688 h 186253"/>
                  <a:gd name="connsiteX38" fmla="*/ 46412 w 401098"/>
                  <a:gd name="connsiteY38" fmla="*/ 86697 h 186253"/>
                  <a:gd name="connsiteX39" fmla="*/ 35451 w 401098"/>
                  <a:gd name="connsiteY39" fmla="*/ 49132 h 186253"/>
                  <a:gd name="connsiteX40" fmla="*/ 70197 w 401098"/>
                  <a:gd name="connsiteY40" fmla="*/ 30045 h 186253"/>
                  <a:gd name="connsiteX41" fmla="*/ 98805 w 401098"/>
                  <a:gd name="connsiteY41" fmla="*/ 58183 h 186253"/>
                  <a:gd name="connsiteX42" fmla="*/ 95407 w 401098"/>
                  <a:gd name="connsiteY42" fmla="*/ 77083 h 186253"/>
                  <a:gd name="connsiteX43" fmla="*/ 79201 w 401098"/>
                  <a:gd name="connsiteY43" fmla="*/ 83393 h 186253"/>
                  <a:gd name="connsiteX44" fmla="*/ 72452 w 401098"/>
                  <a:gd name="connsiteY44" fmla="*/ 77145 h 186253"/>
                  <a:gd name="connsiteX45" fmla="*/ 72248 w 401098"/>
                  <a:gd name="connsiteY45" fmla="*/ 69629 h 186253"/>
                  <a:gd name="connsiteX46" fmla="*/ 71027 w 401098"/>
                  <a:gd name="connsiteY46" fmla="*/ 66294 h 186253"/>
                  <a:gd name="connsiteX47" fmla="*/ 67692 w 401098"/>
                  <a:gd name="connsiteY47" fmla="*/ 67515 h 186253"/>
                  <a:gd name="connsiteX48" fmla="*/ 67864 w 401098"/>
                  <a:gd name="connsiteY48" fmla="*/ 79181 h 186253"/>
                  <a:gd name="connsiteX49" fmla="*/ 77729 w 401098"/>
                  <a:gd name="connsiteY49" fmla="*/ 88184 h 186253"/>
                  <a:gd name="connsiteX50" fmla="*/ 99510 w 401098"/>
                  <a:gd name="connsiteY50" fmla="*/ 79979 h 186253"/>
                  <a:gd name="connsiteX51" fmla="*/ 103769 w 401098"/>
                  <a:gd name="connsiteY51" fmla="*/ 57275 h 186253"/>
                  <a:gd name="connsiteX52" fmla="*/ 96284 w 401098"/>
                  <a:gd name="connsiteY52" fmla="*/ 40504 h 186253"/>
                  <a:gd name="connsiteX53" fmla="*/ 128478 w 401098"/>
                  <a:gd name="connsiteY53" fmla="*/ 9047 h 186253"/>
                  <a:gd name="connsiteX54" fmla="*/ 174075 w 401098"/>
                  <a:gd name="connsiteY54" fmla="*/ 11145 h 186253"/>
                  <a:gd name="connsiteX55" fmla="*/ 199692 w 401098"/>
                  <a:gd name="connsiteY55" fmla="*/ 48459 h 186253"/>
                  <a:gd name="connsiteX56" fmla="*/ 181904 w 401098"/>
                  <a:gd name="connsiteY56" fmla="*/ 89484 h 186253"/>
                  <a:gd name="connsiteX57" fmla="*/ 162253 w 401098"/>
                  <a:gd name="connsiteY57" fmla="*/ 95857 h 186253"/>
                  <a:gd name="connsiteX58" fmla="*/ 145561 w 401098"/>
                  <a:gd name="connsiteY58" fmla="*/ 86008 h 186253"/>
                  <a:gd name="connsiteX59" fmla="*/ 147988 w 401098"/>
                  <a:gd name="connsiteY59" fmla="*/ 68110 h 186253"/>
                  <a:gd name="connsiteX60" fmla="*/ 148176 w 401098"/>
                  <a:gd name="connsiteY60" fmla="*/ 64556 h 186253"/>
                  <a:gd name="connsiteX61" fmla="*/ 144622 w 401098"/>
                  <a:gd name="connsiteY61" fmla="*/ 64368 h 186253"/>
                  <a:gd name="connsiteX62" fmla="*/ 141161 w 401098"/>
                  <a:gd name="connsiteY62" fmla="*/ 88419 h 186253"/>
                  <a:gd name="connsiteX63" fmla="*/ 161987 w 401098"/>
                  <a:gd name="connsiteY63" fmla="*/ 100883 h 186253"/>
                  <a:gd name="connsiteX64" fmla="*/ 163647 w 401098"/>
                  <a:gd name="connsiteY64" fmla="*/ 100930 h 186253"/>
                  <a:gd name="connsiteX65" fmla="*/ 184864 w 401098"/>
                  <a:gd name="connsiteY65" fmla="*/ 93587 h 186253"/>
                  <a:gd name="connsiteX66" fmla="*/ 204718 w 401098"/>
                  <a:gd name="connsiteY66" fmla="*/ 47927 h 186253"/>
                  <a:gd name="connsiteX67" fmla="*/ 204656 w 401098"/>
                  <a:gd name="connsiteY67" fmla="*/ 47457 h 186253"/>
                  <a:gd name="connsiteX68" fmla="*/ 282557 w 401098"/>
                  <a:gd name="connsiteY68" fmla="*/ 70537 h 186253"/>
                  <a:gd name="connsiteX69" fmla="*/ 289493 w 401098"/>
                  <a:gd name="connsiteY69" fmla="*/ 78836 h 186253"/>
                  <a:gd name="connsiteX70" fmla="*/ 301472 w 401098"/>
                  <a:gd name="connsiteY70" fmla="*/ 92162 h 186253"/>
                  <a:gd name="connsiteX71" fmla="*/ 329955 w 401098"/>
                  <a:gd name="connsiteY71" fmla="*/ 100586 h 186253"/>
                  <a:gd name="connsiteX72" fmla="*/ 343515 w 401098"/>
                  <a:gd name="connsiteY72" fmla="*/ 92350 h 186253"/>
                  <a:gd name="connsiteX73" fmla="*/ 347617 w 401098"/>
                  <a:gd name="connsiteY73" fmla="*/ 89155 h 186253"/>
                  <a:gd name="connsiteX74" fmla="*/ 383992 w 401098"/>
                  <a:gd name="connsiteY74" fmla="*/ 79447 h 186253"/>
                  <a:gd name="connsiteX75" fmla="*/ 369257 w 401098"/>
                  <a:gd name="connsiteY75" fmla="*/ 87949 h 186253"/>
                  <a:gd name="connsiteX76" fmla="*/ 351454 w 401098"/>
                  <a:gd name="connsiteY76" fmla="*/ 108587 h 186253"/>
                  <a:gd name="connsiteX77" fmla="*/ 349371 w 401098"/>
                  <a:gd name="connsiteY77" fmla="*/ 111421 h 186253"/>
                  <a:gd name="connsiteX78" fmla="*/ 329031 w 401098"/>
                  <a:gd name="connsiteY78" fmla="*/ 132263 h 186253"/>
                  <a:gd name="connsiteX79" fmla="*/ 299170 w 401098"/>
                  <a:gd name="connsiteY79" fmla="*/ 138448 h 186253"/>
                  <a:gd name="connsiteX80" fmla="*/ 270844 w 401098"/>
                  <a:gd name="connsiteY80" fmla="*/ 126281 h 186253"/>
                  <a:gd name="connsiteX81" fmla="*/ 268151 w 401098"/>
                  <a:gd name="connsiteY81" fmla="*/ 113786 h 186253"/>
                  <a:gd name="connsiteX82" fmla="*/ 243410 w 401098"/>
                  <a:gd name="connsiteY82" fmla="*/ 96734 h 186253"/>
                  <a:gd name="connsiteX83" fmla="*/ 224855 w 401098"/>
                  <a:gd name="connsiteY83" fmla="*/ 97658 h 186253"/>
                  <a:gd name="connsiteX84" fmla="*/ 210935 w 401098"/>
                  <a:gd name="connsiteY84" fmla="*/ 110639 h 186253"/>
                  <a:gd name="connsiteX85" fmla="*/ 215445 w 401098"/>
                  <a:gd name="connsiteY85" fmla="*/ 131167 h 186253"/>
                  <a:gd name="connsiteX86" fmla="*/ 236020 w 401098"/>
                  <a:gd name="connsiteY86" fmla="*/ 135410 h 186253"/>
                  <a:gd name="connsiteX87" fmla="*/ 237445 w 401098"/>
                  <a:gd name="connsiteY87" fmla="*/ 132153 h 186253"/>
                  <a:gd name="connsiteX88" fmla="*/ 234188 w 401098"/>
                  <a:gd name="connsiteY88" fmla="*/ 130728 h 186253"/>
                  <a:gd name="connsiteX89" fmla="*/ 218968 w 401098"/>
                  <a:gd name="connsiteY89" fmla="*/ 127581 h 186253"/>
                  <a:gd name="connsiteX90" fmla="*/ 215632 w 401098"/>
                  <a:gd name="connsiteY90" fmla="*/ 112392 h 186253"/>
                  <a:gd name="connsiteX91" fmla="*/ 226515 w 401098"/>
                  <a:gd name="connsiteY91" fmla="*/ 102371 h 186253"/>
                  <a:gd name="connsiteX92" fmla="*/ 242440 w 401098"/>
                  <a:gd name="connsiteY92" fmla="*/ 101651 h 186253"/>
                  <a:gd name="connsiteX93" fmla="*/ 263594 w 401098"/>
                  <a:gd name="connsiteY93" fmla="*/ 115947 h 186253"/>
                  <a:gd name="connsiteX94" fmla="*/ 264377 w 401098"/>
                  <a:gd name="connsiteY94" fmla="*/ 136444 h 186253"/>
                  <a:gd name="connsiteX95" fmla="*/ 232356 w 401098"/>
                  <a:gd name="connsiteY95" fmla="*/ 171393 h 186253"/>
                  <a:gd name="connsiteX96" fmla="*/ 185114 w 401098"/>
                  <a:gd name="connsiteY96" fmla="*/ 165756 h 186253"/>
                  <a:gd name="connsiteX97" fmla="*/ 181826 w 401098"/>
                  <a:gd name="connsiteY97" fmla="*/ 166148 h 186253"/>
                  <a:gd name="connsiteX98" fmla="*/ 135869 w 401098"/>
                  <a:gd name="connsiteY98" fmla="*/ 179786 h 186253"/>
                  <a:gd name="connsiteX99" fmla="*/ 103315 w 401098"/>
                  <a:gd name="connsiteY99" fmla="*/ 147342 h 186253"/>
                  <a:gd name="connsiteX100" fmla="*/ 105382 w 401098"/>
                  <a:gd name="connsiteY100" fmla="*/ 133797 h 186253"/>
                  <a:gd name="connsiteX101" fmla="*/ 88862 w 401098"/>
                  <a:gd name="connsiteY101" fmla="*/ 109229 h 186253"/>
                  <a:gd name="connsiteX102" fmla="*/ 70651 w 401098"/>
                  <a:gd name="connsiteY102" fmla="*/ 109370 h 186253"/>
                  <a:gd name="connsiteX103" fmla="*/ 61491 w 401098"/>
                  <a:gd name="connsiteY103" fmla="*/ 125389 h 186253"/>
                  <a:gd name="connsiteX104" fmla="*/ 64263 w 401098"/>
                  <a:gd name="connsiteY104" fmla="*/ 127628 h 186253"/>
                  <a:gd name="connsiteX105" fmla="*/ 66502 w 401098"/>
                  <a:gd name="connsiteY105" fmla="*/ 124872 h 186253"/>
                  <a:gd name="connsiteX106" fmla="*/ 72953 w 401098"/>
                  <a:gd name="connsiteY106" fmla="*/ 113864 h 186253"/>
                  <a:gd name="connsiteX107" fmla="*/ 86873 w 401098"/>
                  <a:gd name="connsiteY107" fmla="*/ 113864 h 186253"/>
                  <a:gd name="connsiteX108" fmla="*/ 100371 w 401098"/>
                  <a:gd name="connsiteY108" fmla="*/ 134142 h 186253"/>
                  <a:gd name="connsiteX109" fmla="*/ 99337 w 401098"/>
                  <a:gd name="connsiteY109" fmla="*/ 143380 h 186253"/>
                  <a:gd name="connsiteX110" fmla="*/ 97834 w 401098"/>
                  <a:gd name="connsiteY110" fmla="*/ 146230 h 186253"/>
                  <a:gd name="connsiteX111" fmla="*/ 98053 w 401098"/>
                  <a:gd name="connsiteY111" fmla="*/ 147060 h 186253"/>
                  <a:gd name="connsiteX112" fmla="*/ 90913 w 401098"/>
                  <a:gd name="connsiteY112" fmla="*/ 157833 h 186253"/>
                  <a:gd name="connsiteX113" fmla="*/ 67426 w 401098"/>
                  <a:gd name="connsiteY113" fmla="*/ 170297 h 186253"/>
                  <a:gd name="connsiteX114" fmla="*/ 20591 w 401098"/>
                  <a:gd name="connsiteY114" fmla="*/ 159947 h 186253"/>
                  <a:gd name="connsiteX115" fmla="*/ 6655 w 401098"/>
                  <a:gd name="connsiteY115" fmla="*/ 115665 h 1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401098" h="186253">
                    <a:moveTo>
                      <a:pt x="17303" y="163736"/>
                    </a:moveTo>
                    <a:cubicBezTo>
                      <a:pt x="27230" y="172160"/>
                      <a:pt x="40728" y="176733"/>
                      <a:pt x="54586" y="176733"/>
                    </a:cubicBezTo>
                    <a:cubicBezTo>
                      <a:pt x="59236" y="176733"/>
                      <a:pt x="63918" y="176216"/>
                      <a:pt x="68506" y="175167"/>
                    </a:cubicBezTo>
                    <a:cubicBezTo>
                      <a:pt x="78981" y="172771"/>
                      <a:pt x="87954" y="167980"/>
                      <a:pt x="94468" y="161309"/>
                    </a:cubicBezTo>
                    <a:cubicBezTo>
                      <a:pt x="96691" y="159039"/>
                      <a:pt x="98601" y="156518"/>
                      <a:pt x="100183" y="153856"/>
                    </a:cubicBezTo>
                    <a:cubicBezTo>
                      <a:pt x="106102" y="168622"/>
                      <a:pt x="119114" y="180538"/>
                      <a:pt x="134537" y="184640"/>
                    </a:cubicBezTo>
                    <a:cubicBezTo>
                      <a:pt x="138640" y="185736"/>
                      <a:pt x="142868" y="186253"/>
                      <a:pt x="147096" y="186253"/>
                    </a:cubicBezTo>
                    <a:cubicBezTo>
                      <a:pt x="160734" y="186253"/>
                      <a:pt x="174420" y="180788"/>
                      <a:pt x="184018" y="171080"/>
                    </a:cubicBezTo>
                    <a:cubicBezTo>
                      <a:pt x="198549" y="180225"/>
                      <a:pt x="217496" y="182166"/>
                      <a:pt x="234031" y="176106"/>
                    </a:cubicBezTo>
                    <a:cubicBezTo>
                      <a:pt x="250989" y="169890"/>
                      <a:pt x="264455" y="155187"/>
                      <a:pt x="269169" y="137759"/>
                    </a:cubicBezTo>
                    <a:cubicBezTo>
                      <a:pt x="269623" y="136099"/>
                      <a:pt x="270030" y="134220"/>
                      <a:pt x="270327" y="132216"/>
                    </a:cubicBezTo>
                    <a:cubicBezTo>
                      <a:pt x="278971" y="138338"/>
                      <a:pt x="288632" y="142206"/>
                      <a:pt x="298481" y="143427"/>
                    </a:cubicBezTo>
                    <a:cubicBezTo>
                      <a:pt x="300720" y="143709"/>
                      <a:pt x="302944" y="143834"/>
                      <a:pt x="305167" y="143834"/>
                    </a:cubicBezTo>
                    <a:cubicBezTo>
                      <a:pt x="314672" y="143834"/>
                      <a:pt x="323879" y="141313"/>
                      <a:pt x="331614" y="136522"/>
                    </a:cubicBezTo>
                    <a:cubicBezTo>
                      <a:pt x="340790" y="130838"/>
                      <a:pt x="347648" y="122116"/>
                      <a:pt x="353348" y="114381"/>
                    </a:cubicBezTo>
                    <a:cubicBezTo>
                      <a:pt x="354053" y="113426"/>
                      <a:pt x="354742" y="112486"/>
                      <a:pt x="355446" y="111531"/>
                    </a:cubicBezTo>
                    <a:cubicBezTo>
                      <a:pt x="360567" y="104547"/>
                      <a:pt x="365843" y="97313"/>
                      <a:pt x="372436" y="91754"/>
                    </a:cubicBezTo>
                    <a:cubicBezTo>
                      <a:pt x="380594" y="84865"/>
                      <a:pt x="389989" y="81623"/>
                      <a:pt x="398225" y="82829"/>
                    </a:cubicBezTo>
                    <a:cubicBezTo>
                      <a:pt x="399493" y="83017"/>
                      <a:pt x="400699" y="82219"/>
                      <a:pt x="401012" y="80997"/>
                    </a:cubicBezTo>
                    <a:cubicBezTo>
                      <a:pt x="401341" y="79760"/>
                      <a:pt x="400699" y="78476"/>
                      <a:pt x="399509" y="78006"/>
                    </a:cubicBezTo>
                    <a:cubicBezTo>
                      <a:pt x="381643" y="70976"/>
                      <a:pt x="360081" y="73747"/>
                      <a:pt x="344579" y="85068"/>
                    </a:cubicBezTo>
                    <a:cubicBezTo>
                      <a:pt x="343108" y="86149"/>
                      <a:pt x="341683" y="87292"/>
                      <a:pt x="340289" y="88404"/>
                    </a:cubicBezTo>
                    <a:cubicBezTo>
                      <a:pt x="336421" y="91520"/>
                      <a:pt x="332773" y="94448"/>
                      <a:pt x="328436" y="95747"/>
                    </a:cubicBezTo>
                    <a:cubicBezTo>
                      <a:pt x="321233" y="97908"/>
                      <a:pt x="312386" y="95152"/>
                      <a:pt x="304729" y="88372"/>
                    </a:cubicBezTo>
                    <a:cubicBezTo>
                      <a:pt x="300517" y="84646"/>
                      <a:pt x="297041" y="80293"/>
                      <a:pt x="293345" y="75673"/>
                    </a:cubicBezTo>
                    <a:cubicBezTo>
                      <a:pt x="291075" y="72823"/>
                      <a:pt x="288726" y="69880"/>
                      <a:pt x="286189" y="67124"/>
                    </a:cubicBezTo>
                    <a:cubicBezTo>
                      <a:pt x="265802" y="44858"/>
                      <a:pt x="232951" y="35118"/>
                      <a:pt x="203716" y="42462"/>
                    </a:cubicBezTo>
                    <a:cubicBezTo>
                      <a:pt x="200350" y="27539"/>
                      <a:pt x="190266" y="14167"/>
                      <a:pt x="176424" y="6714"/>
                    </a:cubicBezTo>
                    <a:cubicBezTo>
                      <a:pt x="161454" y="-1335"/>
                      <a:pt x="142821" y="-2196"/>
                      <a:pt x="126552" y="4396"/>
                    </a:cubicBezTo>
                    <a:cubicBezTo>
                      <a:pt x="112021" y="10284"/>
                      <a:pt x="99838" y="21840"/>
                      <a:pt x="92620" y="36386"/>
                    </a:cubicBezTo>
                    <a:cubicBezTo>
                      <a:pt x="86748" y="30467"/>
                      <a:pt x="79138" y="26302"/>
                      <a:pt x="70917" y="25081"/>
                    </a:cubicBezTo>
                    <a:cubicBezTo>
                      <a:pt x="54492" y="22623"/>
                      <a:pt x="37236" y="32112"/>
                      <a:pt x="30801" y="47159"/>
                    </a:cubicBezTo>
                    <a:cubicBezTo>
                      <a:pt x="25226" y="60203"/>
                      <a:pt x="28420" y="75971"/>
                      <a:pt x="37878" y="86039"/>
                    </a:cubicBezTo>
                    <a:cubicBezTo>
                      <a:pt x="21954" y="87135"/>
                      <a:pt x="6702" y="98582"/>
                      <a:pt x="1848" y="114162"/>
                    </a:cubicBezTo>
                    <a:cubicBezTo>
                      <a:pt x="-3444" y="131151"/>
                      <a:pt x="2913" y="151538"/>
                      <a:pt x="17303" y="163736"/>
                    </a:cubicBezTo>
                    <a:close/>
                    <a:moveTo>
                      <a:pt x="6655" y="115665"/>
                    </a:moveTo>
                    <a:cubicBezTo>
                      <a:pt x="11478" y="100179"/>
                      <a:pt x="28906" y="89014"/>
                      <a:pt x="44658" y="91285"/>
                    </a:cubicBezTo>
                    <a:cubicBezTo>
                      <a:pt x="45833" y="91457"/>
                      <a:pt x="46944" y="90799"/>
                      <a:pt x="47367" y="89688"/>
                    </a:cubicBezTo>
                    <a:cubicBezTo>
                      <a:pt x="47790" y="88591"/>
                      <a:pt x="47383" y="87339"/>
                      <a:pt x="46412" y="86697"/>
                    </a:cubicBezTo>
                    <a:cubicBezTo>
                      <a:pt x="34809" y="78993"/>
                      <a:pt x="29892" y="62144"/>
                      <a:pt x="35451" y="49132"/>
                    </a:cubicBezTo>
                    <a:cubicBezTo>
                      <a:pt x="41010" y="36120"/>
                      <a:pt x="55948" y="27899"/>
                      <a:pt x="70197" y="30045"/>
                    </a:cubicBezTo>
                    <a:cubicBezTo>
                      <a:pt x="84211" y="32143"/>
                      <a:pt x="96237" y="43981"/>
                      <a:pt x="98805" y="58183"/>
                    </a:cubicBezTo>
                    <a:cubicBezTo>
                      <a:pt x="100105" y="65339"/>
                      <a:pt x="98852" y="72228"/>
                      <a:pt x="95407" y="77083"/>
                    </a:cubicBezTo>
                    <a:cubicBezTo>
                      <a:pt x="91571" y="82453"/>
                      <a:pt x="84759" y="85115"/>
                      <a:pt x="79201" y="83393"/>
                    </a:cubicBezTo>
                    <a:cubicBezTo>
                      <a:pt x="76320" y="82500"/>
                      <a:pt x="73783" y="80167"/>
                      <a:pt x="72452" y="77145"/>
                    </a:cubicBezTo>
                    <a:cubicBezTo>
                      <a:pt x="71293" y="74530"/>
                      <a:pt x="71215" y="71868"/>
                      <a:pt x="72248" y="69629"/>
                    </a:cubicBezTo>
                    <a:cubicBezTo>
                      <a:pt x="72828" y="68376"/>
                      <a:pt x="72280" y="66873"/>
                      <a:pt x="71027" y="66294"/>
                    </a:cubicBezTo>
                    <a:cubicBezTo>
                      <a:pt x="69774" y="65715"/>
                      <a:pt x="68271" y="66263"/>
                      <a:pt x="67692" y="67515"/>
                    </a:cubicBezTo>
                    <a:cubicBezTo>
                      <a:pt x="66032" y="71085"/>
                      <a:pt x="66095" y="75219"/>
                      <a:pt x="67864" y="79181"/>
                    </a:cubicBezTo>
                    <a:cubicBezTo>
                      <a:pt x="69790" y="83502"/>
                      <a:pt x="73470" y="86869"/>
                      <a:pt x="77729" y="88184"/>
                    </a:cubicBezTo>
                    <a:cubicBezTo>
                      <a:pt x="85292" y="90517"/>
                      <a:pt x="94468" y="87073"/>
                      <a:pt x="99510" y="79979"/>
                    </a:cubicBezTo>
                    <a:cubicBezTo>
                      <a:pt x="103753" y="74029"/>
                      <a:pt x="105303" y="65762"/>
                      <a:pt x="103769" y="57275"/>
                    </a:cubicBezTo>
                    <a:cubicBezTo>
                      <a:pt x="102657" y="51152"/>
                      <a:pt x="100011" y="45406"/>
                      <a:pt x="96284" y="40504"/>
                    </a:cubicBezTo>
                    <a:cubicBezTo>
                      <a:pt x="102814" y="26146"/>
                      <a:pt x="114463" y="14731"/>
                      <a:pt x="128478" y="9047"/>
                    </a:cubicBezTo>
                    <a:cubicBezTo>
                      <a:pt x="143369" y="3018"/>
                      <a:pt x="160421" y="3801"/>
                      <a:pt x="174075" y="11145"/>
                    </a:cubicBezTo>
                    <a:cubicBezTo>
                      <a:pt x="188152" y="18708"/>
                      <a:pt x="197970" y="33004"/>
                      <a:pt x="199692" y="48459"/>
                    </a:cubicBezTo>
                    <a:cubicBezTo>
                      <a:pt x="201430" y="64102"/>
                      <a:pt x="194290" y="80590"/>
                      <a:pt x="181904" y="89484"/>
                    </a:cubicBezTo>
                    <a:cubicBezTo>
                      <a:pt x="175672" y="93962"/>
                      <a:pt x="168688" y="96233"/>
                      <a:pt x="162253" y="95857"/>
                    </a:cubicBezTo>
                    <a:cubicBezTo>
                      <a:pt x="155160" y="95450"/>
                      <a:pt x="148614" y="91582"/>
                      <a:pt x="145561" y="86008"/>
                    </a:cubicBezTo>
                    <a:cubicBezTo>
                      <a:pt x="142320" y="80105"/>
                      <a:pt x="143385" y="72244"/>
                      <a:pt x="147988" y="68110"/>
                    </a:cubicBezTo>
                    <a:cubicBezTo>
                      <a:pt x="149022" y="67186"/>
                      <a:pt x="149100" y="65589"/>
                      <a:pt x="148176" y="64556"/>
                    </a:cubicBezTo>
                    <a:cubicBezTo>
                      <a:pt x="147252" y="63522"/>
                      <a:pt x="145655" y="63444"/>
                      <a:pt x="144622" y="64368"/>
                    </a:cubicBezTo>
                    <a:cubicBezTo>
                      <a:pt x="138264" y="70083"/>
                      <a:pt x="136777" y="80418"/>
                      <a:pt x="141161" y="88419"/>
                    </a:cubicBezTo>
                    <a:cubicBezTo>
                      <a:pt x="145091" y="95591"/>
                      <a:pt x="153061" y="100367"/>
                      <a:pt x="161987" y="100883"/>
                    </a:cubicBezTo>
                    <a:cubicBezTo>
                      <a:pt x="162535" y="100915"/>
                      <a:pt x="163098" y="100930"/>
                      <a:pt x="163647" y="100930"/>
                    </a:cubicBezTo>
                    <a:cubicBezTo>
                      <a:pt x="170740" y="100930"/>
                      <a:pt x="178209" y="98347"/>
                      <a:pt x="184864" y="93587"/>
                    </a:cubicBezTo>
                    <a:cubicBezTo>
                      <a:pt x="198894" y="83518"/>
                      <a:pt x="206676" y="65589"/>
                      <a:pt x="204718" y="47927"/>
                    </a:cubicBezTo>
                    <a:cubicBezTo>
                      <a:pt x="204703" y="47770"/>
                      <a:pt x="204672" y="47613"/>
                      <a:pt x="204656" y="47457"/>
                    </a:cubicBezTo>
                    <a:cubicBezTo>
                      <a:pt x="232230" y="40379"/>
                      <a:pt x="263312" y="49508"/>
                      <a:pt x="282557" y="70537"/>
                    </a:cubicBezTo>
                    <a:cubicBezTo>
                      <a:pt x="284968" y="73168"/>
                      <a:pt x="287270" y="76049"/>
                      <a:pt x="289493" y="78836"/>
                    </a:cubicBezTo>
                    <a:cubicBezTo>
                      <a:pt x="293157" y="83409"/>
                      <a:pt x="296931" y="88153"/>
                      <a:pt x="301472" y="92162"/>
                    </a:cubicBezTo>
                    <a:cubicBezTo>
                      <a:pt x="310444" y="100100"/>
                      <a:pt x="321092" y="103248"/>
                      <a:pt x="329955" y="100586"/>
                    </a:cubicBezTo>
                    <a:cubicBezTo>
                      <a:pt x="335231" y="99004"/>
                      <a:pt x="339443" y="95622"/>
                      <a:pt x="343515" y="92350"/>
                    </a:cubicBezTo>
                    <a:cubicBezTo>
                      <a:pt x="344861" y="91269"/>
                      <a:pt x="346239" y="90157"/>
                      <a:pt x="347617" y="89155"/>
                    </a:cubicBezTo>
                    <a:cubicBezTo>
                      <a:pt x="357952" y="81608"/>
                      <a:pt x="371230" y="78226"/>
                      <a:pt x="383992" y="79447"/>
                    </a:cubicBezTo>
                    <a:cubicBezTo>
                      <a:pt x="378918" y="81169"/>
                      <a:pt x="373876" y="84035"/>
                      <a:pt x="369257" y="87949"/>
                    </a:cubicBezTo>
                    <a:cubicBezTo>
                      <a:pt x="362227" y="93900"/>
                      <a:pt x="356746" y="101369"/>
                      <a:pt x="351454" y="108587"/>
                    </a:cubicBezTo>
                    <a:cubicBezTo>
                      <a:pt x="350764" y="109542"/>
                      <a:pt x="350060" y="110482"/>
                      <a:pt x="349371" y="111421"/>
                    </a:cubicBezTo>
                    <a:cubicBezTo>
                      <a:pt x="343937" y="118765"/>
                      <a:pt x="337455" y="127049"/>
                      <a:pt x="329031" y="132263"/>
                    </a:cubicBezTo>
                    <a:cubicBezTo>
                      <a:pt x="320465" y="137571"/>
                      <a:pt x="309865" y="139763"/>
                      <a:pt x="299170" y="138448"/>
                    </a:cubicBezTo>
                    <a:cubicBezTo>
                      <a:pt x="289211" y="137211"/>
                      <a:pt x="279425" y="133014"/>
                      <a:pt x="270844" y="126281"/>
                    </a:cubicBezTo>
                    <a:cubicBezTo>
                      <a:pt x="270828" y="122194"/>
                      <a:pt x="270108" y="117873"/>
                      <a:pt x="268151" y="113786"/>
                    </a:cubicBezTo>
                    <a:cubicBezTo>
                      <a:pt x="264080" y="105299"/>
                      <a:pt x="254825" y="98910"/>
                      <a:pt x="243410" y="96734"/>
                    </a:cubicBezTo>
                    <a:cubicBezTo>
                      <a:pt x="236536" y="95419"/>
                      <a:pt x="230289" y="95732"/>
                      <a:pt x="224855" y="97658"/>
                    </a:cubicBezTo>
                    <a:cubicBezTo>
                      <a:pt x="218326" y="99975"/>
                      <a:pt x="213127" y="104829"/>
                      <a:pt x="210935" y="110639"/>
                    </a:cubicBezTo>
                    <a:cubicBezTo>
                      <a:pt x="208304" y="117654"/>
                      <a:pt x="210105" y="125905"/>
                      <a:pt x="215445" y="131167"/>
                    </a:cubicBezTo>
                    <a:cubicBezTo>
                      <a:pt x="220768" y="136428"/>
                      <a:pt x="229052" y="138135"/>
                      <a:pt x="236020" y="135410"/>
                    </a:cubicBezTo>
                    <a:cubicBezTo>
                      <a:pt x="237319" y="134909"/>
                      <a:pt x="237961" y="133453"/>
                      <a:pt x="237445" y="132153"/>
                    </a:cubicBezTo>
                    <a:cubicBezTo>
                      <a:pt x="236944" y="130854"/>
                      <a:pt x="235487" y="130212"/>
                      <a:pt x="234188" y="130728"/>
                    </a:cubicBezTo>
                    <a:cubicBezTo>
                      <a:pt x="229114" y="132701"/>
                      <a:pt x="222851" y="131417"/>
                      <a:pt x="218968" y="127581"/>
                    </a:cubicBezTo>
                    <a:cubicBezTo>
                      <a:pt x="215084" y="123745"/>
                      <a:pt x="213722" y="117513"/>
                      <a:pt x="215632" y="112392"/>
                    </a:cubicBezTo>
                    <a:cubicBezTo>
                      <a:pt x="217308" y="107945"/>
                      <a:pt x="221379" y="104203"/>
                      <a:pt x="226515" y="102371"/>
                    </a:cubicBezTo>
                    <a:cubicBezTo>
                      <a:pt x="231087" y="100742"/>
                      <a:pt x="236442" y="100508"/>
                      <a:pt x="242440" y="101651"/>
                    </a:cubicBezTo>
                    <a:cubicBezTo>
                      <a:pt x="252304" y="103545"/>
                      <a:pt x="260212" y="108885"/>
                      <a:pt x="263594" y="115947"/>
                    </a:cubicBezTo>
                    <a:cubicBezTo>
                      <a:pt x="266945" y="122930"/>
                      <a:pt x="265865" y="130947"/>
                      <a:pt x="264377" y="136444"/>
                    </a:cubicBezTo>
                    <a:cubicBezTo>
                      <a:pt x="260071" y="152321"/>
                      <a:pt x="247810" y="165725"/>
                      <a:pt x="232356" y="171393"/>
                    </a:cubicBezTo>
                    <a:cubicBezTo>
                      <a:pt x="216635" y="177156"/>
                      <a:pt x="198533" y="174995"/>
                      <a:pt x="185114" y="165756"/>
                    </a:cubicBezTo>
                    <a:cubicBezTo>
                      <a:pt x="184081" y="165036"/>
                      <a:pt x="182671" y="165208"/>
                      <a:pt x="181826" y="166148"/>
                    </a:cubicBezTo>
                    <a:cubicBezTo>
                      <a:pt x="170583" y="178627"/>
                      <a:pt x="152106" y="184108"/>
                      <a:pt x="135869" y="179786"/>
                    </a:cubicBezTo>
                    <a:cubicBezTo>
                      <a:pt x="120367" y="175668"/>
                      <a:pt x="107558" y="162781"/>
                      <a:pt x="103315" y="147342"/>
                    </a:cubicBezTo>
                    <a:cubicBezTo>
                      <a:pt x="104927" y="142911"/>
                      <a:pt x="105663" y="138276"/>
                      <a:pt x="105382" y="133797"/>
                    </a:cubicBezTo>
                    <a:cubicBezTo>
                      <a:pt x="104708" y="123087"/>
                      <a:pt x="98069" y="113222"/>
                      <a:pt x="88862" y="109229"/>
                    </a:cubicBezTo>
                    <a:cubicBezTo>
                      <a:pt x="82786" y="106599"/>
                      <a:pt x="75975" y="106646"/>
                      <a:pt x="70651" y="109370"/>
                    </a:cubicBezTo>
                    <a:cubicBezTo>
                      <a:pt x="64591" y="112471"/>
                      <a:pt x="60818" y="119063"/>
                      <a:pt x="61491" y="125389"/>
                    </a:cubicBezTo>
                    <a:cubicBezTo>
                      <a:pt x="61632" y="126767"/>
                      <a:pt x="62885" y="127753"/>
                      <a:pt x="64263" y="127628"/>
                    </a:cubicBezTo>
                    <a:cubicBezTo>
                      <a:pt x="65640" y="127487"/>
                      <a:pt x="66643" y="126250"/>
                      <a:pt x="66502" y="124872"/>
                    </a:cubicBezTo>
                    <a:cubicBezTo>
                      <a:pt x="66048" y="120629"/>
                      <a:pt x="68772" y="115994"/>
                      <a:pt x="72953" y="113864"/>
                    </a:cubicBezTo>
                    <a:cubicBezTo>
                      <a:pt x="76946" y="111813"/>
                      <a:pt x="82160" y="111813"/>
                      <a:pt x="86873" y="113864"/>
                    </a:cubicBezTo>
                    <a:cubicBezTo>
                      <a:pt x="94389" y="117121"/>
                      <a:pt x="99807" y="125264"/>
                      <a:pt x="100371" y="134142"/>
                    </a:cubicBezTo>
                    <a:cubicBezTo>
                      <a:pt x="100559" y="137195"/>
                      <a:pt x="100199" y="140311"/>
                      <a:pt x="99337" y="143380"/>
                    </a:cubicBezTo>
                    <a:cubicBezTo>
                      <a:pt x="98226" y="143834"/>
                      <a:pt x="97568" y="145024"/>
                      <a:pt x="97834" y="146230"/>
                    </a:cubicBezTo>
                    <a:cubicBezTo>
                      <a:pt x="97897" y="146512"/>
                      <a:pt x="97975" y="146794"/>
                      <a:pt x="98053" y="147060"/>
                    </a:cubicBezTo>
                    <a:cubicBezTo>
                      <a:pt x="96425" y="150959"/>
                      <a:pt x="94014" y="154670"/>
                      <a:pt x="90913" y="157833"/>
                    </a:cubicBezTo>
                    <a:cubicBezTo>
                      <a:pt x="85088" y="163799"/>
                      <a:pt x="76962" y="168105"/>
                      <a:pt x="67426" y="170297"/>
                    </a:cubicBezTo>
                    <a:cubicBezTo>
                      <a:pt x="50608" y="174149"/>
                      <a:pt x="32664" y="170172"/>
                      <a:pt x="20591" y="159947"/>
                    </a:cubicBezTo>
                    <a:cubicBezTo>
                      <a:pt x="7657" y="148970"/>
                      <a:pt x="1942" y="130775"/>
                      <a:pt x="6655" y="115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DEA2"/>
                  </a:gs>
                  <a:gs pos="100000">
                    <a:srgbClr val="D69A55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067DD167-366B-622A-8F52-1EAF3E53EAD8}"/>
              </a:ext>
            </a:extLst>
          </p:cNvPr>
          <p:cNvGrpSpPr/>
          <p:nvPr/>
        </p:nvGrpSpPr>
        <p:grpSpPr>
          <a:xfrm>
            <a:off x="604526" y="2189289"/>
            <a:ext cx="2173844" cy="2413484"/>
            <a:chOff x="223792" y="2327644"/>
            <a:chExt cx="2173844" cy="2413484"/>
          </a:xfrm>
        </p:grpSpPr>
        <p:grpSp>
          <p:nvGrpSpPr>
            <p:cNvPr id="106" name="图形 6">
              <a:extLst>
                <a:ext uri="{FF2B5EF4-FFF2-40B4-BE49-F238E27FC236}">
                  <a16:creationId xmlns:a16="http://schemas.microsoft.com/office/drawing/2014/main" id="{222A055C-BEB4-6871-490C-7933667A36B0}"/>
                </a:ext>
              </a:extLst>
            </p:cNvPr>
            <p:cNvGrpSpPr/>
            <p:nvPr/>
          </p:nvGrpSpPr>
          <p:grpSpPr>
            <a:xfrm>
              <a:off x="309394" y="3613221"/>
              <a:ext cx="1574544" cy="1127907"/>
              <a:chOff x="69068" y="1037462"/>
              <a:chExt cx="1270676" cy="910234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DC014E8-06F6-FC48-1E89-DA6FAE4ACB93}"/>
                  </a:ext>
                </a:extLst>
              </p:cNvPr>
              <p:cNvSpPr/>
              <p:nvPr/>
            </p:nvSpPr>
            <p:spPr>
              <a:xfrm>
                <a:off x="574929" y="1072419"/>
                <a:ext cx="469402" cy="634936"/>
              </a:xfrm>
              <a:custGeom>
                <a:avLst/>
                <a:gdLst>
                  <a:gd name="connsiteX0" fmla="*/ 468154 w 469402"/>
                  <a:gd name="connsiteY0" fmla="*/ 436626 h 634936"/>
                  <a:gd name="connsiteX1" fmla="*/ 0 w 469402"/>
                  <a:gd name="connsiteY1" fmla="*/ 449485 h 634936"/>
                  <a:gd name="connsiteX2" fmla="*/ 54197 w 469402"/>
                  <a:gd name="connsiteY2" fmla="*/ 16478 h 634936"/>
                  <a:gd name="connsiteX3" fmla="*/ 412337 w 469402"/>
                  <a:gd name="connsiteY3" fmla="*/ 0 h 634936"/>
                  <a:gd name="connsiteX4" fmla="*/ 468154 w 469402"/>
                  <a:gd name="connsiteY4" fmla="*/ 436626 h 634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402" h="634936">
                    <a:moveTo>
                      <a:pt x="468154" y="436626"/>
                    </a:moveTo>
                    <a:cubicBezTo>
                      <a:pt x="496538" y="662273"/>
                      <a:pt x="32099" y="732187"/>
                      <a:pt x="0" y="449485"/>
                    </a:cubicBezTo>
                    <a:lnTo>
                      <a:pt x="54197" y="16478"/>
                    </a:lnTo>
                    <a:lnTo>
                      <a:pt x="412337" y="0"/>
                    </a:lnTo>
                    <a:lnTo>
                      <a:pt x="468154" y="436626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52" name="图形 6">
                <a:extLst>
                  <a:ext uri="{FF2B5EF4-FFF2-40B4-BE49-F238E27FC236}">
                    <a16:creationId xmlns:a16="http://schemas.microsoft.com/office/drawing/2014/main" id="{81478209-0DCB-B6CE-6B6B-E816D55F2CC1}"/>
                  </a:ext>
                </a:extLst>
              </p:cNvPr>
              <p:cNvGrpSpPr/>
              <p:nvPr/>
            </p:nvGrpSpPr>
            <p:grpSpPr>
              <a:xfrm>
                <a:off x="498132" y="1487614"/>
                <a:ext cx="374026" cy="460082"/>
                <a:chOff x="498132" y="1487614"/>
                <a:chExt cx="374026" cy="460082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A907977-729E-D58D-6E49-16B278B1D44D}"/>
                    </a:ext>
                  </a:extLst>
                </p:cNvPr>
                <p:cNvSpPr/>
                <p:nvPr/>
              </p:nvSpPr>
              <p:spPr>
                <a:xfrm>
                  <a:off x="502403" y="1487614"/>
                  <a:ext cx="369755" cy="460082"/>
                </a:xfrm>
                <a:custGeom>
                  <a:avLst/>
                  <a:gdLst>
                    <a:gd name="connsiteX0" fmla="*/ 61191 w 369755"/>
                    <a:gd name="connsiteY0" fmla="*/ 0 h 460082"/>
                    <a:gd name="connsiteX1" fmla="*/ 180920 w 369755"/>
                    <a:gd name="connsiteY1" fmla="*/ 327946 h 460082"/>
                    <a:gd name="connsiteX2" fmla="*/ 10518 w 369755"/>
                    <a:gd name="connsiteY2" fmla="*/ 444532 h 460082"/>
                    <a:gd name="connsiteX3" fmla="*/ 307222 w 369755"/>
                    <a:gd name="connsiteY3" fmla="*/ 381095 h 460082"/>
                    <a:gd name="connsiteX4" fmla="*/ 319223 w 369755"/>
                    <a:gd name="connsiteY4" fmla="*/ 311753 h 460082"/>
                    <a:gd name="connsiteX5" fmla="*/ 344560 w 369755"/>
                    <a:gd name="connsiteY5" fmla="*/ 26480 h 460082"/>
                    <a:gd name="connsiteX6" fmla="*/ 61191 w 369755"/>
                    <a:gd name="connsiteY6" fmla="*/ 0 h 46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755" h="460082">
                      <a:moveTo>
                        <a:pt x="61191" y="0"/>
                      </a:moveTo>
                      <a:cubicBezTo>
                        <a:pt x="61191" y="0"/>
                        <a:pt x="-46727" y="229553"/>
                        <a:pt x="180920" y="327946"/>
                      </a:cubicBezTo>
                      <a:cubicBezTo>
                        <a:pt x="180920" y="327946"/>
                        <a:pt x="-51490" y="357283"/>
                        <a:pt x="10518" y="444532"/>
                      </a:cubicBezTo>
                      <a:cubicBezTo>
                        <a:pt x="41474" y="488156"/>
                        <a:pt x="210067" y="431292"/>
                        <a:pt x="307222" y="381095"/>
                      </a:cubicBezTo>
                      <a:cubicBezTo>
                        <a:pt x="352180" y="357854"/>
                        <a:pt x="332082" y="328898"/>
                        <a:pt x="319223" y="311753"/>
                      </a:cubicBezTo>
                      <a:cubicBezTo>
                        <a:pt x="291696" y="275273"/>
                        <a:pt x="422665" y="135922"/>
                        <a:pt x="344560" y="26480"/>
                      </a:cubicBezTo>
                      <a:lnTo>
                        <a:pt x="6119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9560518-CD1B-5C71-F47A-536414278451}"/>
                    </a:ext>
                  </a:extLst>
                </p:cNvPr>
                <p:cNvSpPr/>
                <p:nvPr/>
              </p:nvSpPr>
              <p:spPr>
                <a:xfrm>
                  <a:off x="498132" y="1874700"/>
                  <a:ext cx="62804" cy="42230"/>
                </a:xfrm>
                <a:custGeom>
                  <a:avLst/>
                  <a:gdLst>
                    <a:gd name="connsiteX0" fmla="*/ 9645 w 62804"/>
                    <a:gd name="connsiteY0" fmla="*/ 39634 h 42230"/>
                    <a:gd name="connsiteX1" fmla="*/ 2597 w 62804"/>
                    <a:gd name="connsiteY1" fmla="*/ 41539 h 42230"/>
                    <a:gd name="connsiteX2" fmla="*/ 692 w 62804"/>
                    <a:gd name="connsiteY2" fmla="*/ 34490 h 42230"/>
                    <a:gd name="connsiteX3" fmla="*/ 16122 w 62804"/>
                    <a:gd name="connsiteY3" fmla="*/ 19155 h 42230"/>
                    <a:gd name="connsiteX4" fmla="*/ 56032 w 62804"/>
                    <a:gd name="connsiteY4" fmla="*/ 296 h 42230"/>
                    <a:gd name="connsiteX5" fmla="*/ 62509 w 62804"/>
                    <a:gd name="connsiteY5" fmla="*/ 3439 h 42230"/>
                    <a:gd name="connsiteX6" fmla="*/ 59366 w 62804"/>
                    <a:gd name="connsiteY6" fmla="*/ 10011 h 42230"/>
                    <a:gd name="connsiteX7" fmla="*/ 21932 w 62804"/>
                    <a:gd name="connsiteY7" fmla="*/ 27632 h 42230"/>
                    <a:gd name="connsiteX8" fmla="*/ 9645 w 62804"/>
                    <a:gd name="connsiteY8" fmla="*/ 39634 h 4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04" h="42230">
                      <a:moveTo>
                        <a:pt x="9645" y="39634"/>
                      </a:moveTo>
                      <a:cubicBezTo>
                        <a:pt x="8216" y="42110"/>
                        <a:pt x="5073" y="42968"/>
                        <a:pt x="2597" y="41539"/>
                      </a:cubicBezTo>
                      <a:cubicBezTo>
                        <a:pt x="120" y="40110"/>
                        <a:pt x="-737" y="36967"/>
                        <a:pt x="692" y="34490"/>
                      </a:cubicBezTo>
                      <a:cubicBezTo>
                        <a:pt x="2882" y="30680"/>
                        <a:pt x="7264" y="25251"/>
                        <a:pt x="16122" y="19155"/>
                      </a:cubicBezTo>
                      <a:cubicBezTo>
                        <a:pt x="24504" y="13345"/>
                        <a:pt x="37077" y="6868"/>
                        <a:pt x="56032" y="296"/>
                      </a:cubicBezTo>
                      <a:cubicBezTo>
                        <a:pt x="58699" y="-657"/>
                        <a:pt x="61652" y="772"/>
                        <a:pt x="62509" y="3439"/>
                      </a:cubicBezTo>
                      <a:cubicBezTo>
                        <a:pt x="63461" y="6106"/>
                        <a:pt x="62033" y="9059"/>
                        <a:pt x="59366" y="10011"/>
                      </a:cubicBezTo>
                      <a:cubicBezTo>
                        <a:pt x="41459" y="16202"/>
                        <a:pt x="29648" y="22298"/>
                        <a:pt x="21932" y="27632"/>
                      </a:cubicBezTo>
                      <a:cubicBezTo>
                        <a:pt x="14693" y="32681"/>
                        <a:pt x="11264" y="36776"/>
                        <a:pt x="9645" y="39634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EFFC917-9766-1719-D883-9DE5C7ABCBE9}"/>
                    </a:ext>
                  </a:extLst>
                </p:cNvPr>
                <p:cNvSpPr/>
                <p:nvPr/>
              </p:nvSpPr>
              <p:spPr>
                <a:xfrm>
                  <a:off x="517087" y="1901069"/>
                  <a:ext cx="59485" cy="44245"/>
                </a:xfrm>
                <a:custGeom>
                  <a:avLst/>
                  <a:gdLst>
                    <a:gd name="connsiteX0" fmla="*/ 9645 w 59485"/>
                    <a:gd name="connsiteY0" fmla="*/ 41649 h 44245"/>
                    <a:gd name="connsiteX1" fmla="*/ 2597 w 59485"/>
                    <a:gd name="connsiteY1" fmla="*/ 43554 h 44245"/>
                    <a:gd name="connsiteX2" fmla="*/ 692 w 59485"/>
                    <a:gd name="connsiteY2" fmla="*/ 36506 h 44245"/>
                    <a:gd name="connsiteX3" fmla="*/ 14217 w 59485"/>
                    <a:gd name="connsiteY3" fmla="*/ 22504 h 44245"/>
                    <a:gd name="connsiteX4" fmla="*/ 52127 w 59485"/>
                    <a:gd name="connsiteY4" fmla="*/ 501 h 44245"/>
                    <a:gd name="connsiteX5" fmla="*/ 58985 w 59485"/>
                    <a:gd name="connsiteY5" fmla="*/ 2978 h 44245"/>
                    <a:gd name="connsiteX6" fmla="*/ 56508 w 59485"/>
                    <a:gd name="connsiteY6" fmla="*/ 9836 h 44245"/>
                    <a:gd name="connsiteX7" fmla="*/ 20504 w 59485"/>
                    <a:gd name="connsiteY7" fmla="*/ 30695 h 44245"/>
                    <a:gd name="connsiteX8" fmla="*/ 9645 w 59485"/>
                    <a:gd name="connsiteY8" fmla="*/ 41649 h 44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485" h="44245">
                      <a:moveTo>
                        <a:pt x="9645" y="41649"/>
                      </a:moveTo>
                      <a:cubicBezTo>
                        <a:pt x="8216" y="44126"/>
                        <a:pt x="5073" y="44983"/>
                        <a:pt x="2597" y="43554"/>
                      </a:cubicBezTo>
                      <a:cubicBezTo>
                        <a:pt x="120" y="42125"/>
                        <a:pt x="-737" y="38982"/>
                        <a:pt x="692" y="36506"/>
                      </a:cubicBezTo>
                      <a:cubicBezTo>
                        <a:pt x="2406" y="33553"/>
                        <a:pt x="6121" y="28695"/>
                        <a:pt x="14217" y="22504"/>
                      </a:cubicBezTo>
                      <a:cubicBezTo>
                        <a:pt x="21837" y="16598"/>
                        <a:pt x="33743" y="9264"/>
                        <a:pt x="52127" y="501"/>
                      </a:cubicBezTo>
                      <a:cubicBezTo>
                        <a:pt x="54698" y="-737"/>
                        <a:pt x="57746" y="406"/>
                        <a:pt x="58985" y="2978"/>
                      </a:cubicBezTo>
                      <a:cubicBezTo>
                        <a:pt x="60223" y="5549"/>
                        <a:pt x="59080" y="8597"/>
                        <a:pt x="56508" y="9836"/>
                      </a:cubicBezTo>
                      <a:cubicBezTo>
                        <a:pt x="38887" y="18218"/>
                        <a:pt x="27647" y="25171"/>
                        <a:pt x="20504" y="30695"/>
                      </a:cubicBezTo>
                      <a:cubicBezTo>
                        <a:pt x="13741" y="35934"/>
                        <a:pt x="10883" y="39554"/>
                        <a:pt x="9645" y="41649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53" name="图形 6">
                <a:extLst>
                  <a:ext uri="{FF2B5EF4-FFF2-40B4-BE49-F238E27FC236}">
                    <a16:creationId xmlns:a16="http://schemas.microsoft.com/office/drawing/2014/main" id="{E1400FF1-1637-3791-B1E3-4B11DAA9F70F}"/>
                  </a:ext>
                </a:extLst>
              </p:cNvPr>
              <p:cNvGrpSpPr/>
              <p:nvPr/>
            </p:nvGrpSpPr>
            <p:grpSpPr>
              <a:xfrm>
                <a:off x="824259" y="1446847"/>
                <a:ext cx="411115" cy="457342"/>
                <a:chOff x="824259" y="1446847"/>
                <a:chExt cx="411115" cy="457342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372518B-D748-999C-0026-2658C06D6B07}"/>
                    </a:ext>
                  </a:extLst>
                </p:cNvPr>
                <p:cNvSpPr/>
                <p:nvPr/>
              </p:nvSpPr>
              <p:spPr>
                <a:xfrm>
                  <a:off x="824259" y="1446847"/>
                  <a:ext cx="406144" cy="457342"/>
                </a:xfrm>
                <a:custGeom>
                  <a:avLst/>
                  <a:gdLst>
                    <a:gd name="connsiteX0" fmla="*/ 294261 w 406144"/>
                    <a:gd name="connsiteY0" fmla="*/ 0 h 457342"/>
                    <a:gd name="connsiteX1" fmla="*/ 215490 w 406144"/>
                    <a:gd name="connsiteY1" fmla="*/ 340043 h 457342"/>
                    <a:gd name="connsiteX2" fmla="*/ 398941 w 406144"/>
                    <a:gd name="connsiteY2" fmla="*/ 434912 h 457342"/>
                    <a:gd name="connsiteX3" fmla="*/ 96713 w 406144"/>
                    <a:gd name="connsiteY3" fmla="*/ 408242 h 457342"/>
                    <a:gd name="connsiteX4" fmla="*/ 76329 w 406144"/>
                    <a:gd name="connsiteY4" fmla="*/ 340900 h 457342"/>
                    <a:gd name="connsiteX5" fmla="*/ 16322 w 406144"/>
                    <a:gd name="connsiteY5" fmla="*/ 60865 h 457342"/>
                    <a:gd name="connsiteX6" fmla="*/ 294261 w 406144"/>
                    <a:gd name="connsiteY6" fmla="*/ 0 h 45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6144" h="457342">
                      <a:moveTo>
                        <a:pt x="294261" y="0"/>
                      </a:moveTo>
                      <a:cubicBezTo>
                        <a:pt x="294261" y="0"/>
                        <a:pt x="429326" y="214598"/>
                        <a:pt x="215490" y="340043"/>
                      </a:cubicBezTo>
                      <a:cubicBezTo>
                        <a:pt x="215490" y="340043"/>
                        <a:pt x="449709" y="340709"/>
                        <a:pt x="398941" y="434912"/>
                      </a:cubicBezTo>
                      <a:cubicBezTo>
                        <a:pt x="373605" y="481965"/>
                        <a:pt x="199297" y="446151"/>
                        <a:pt x="96713" y="408242"/>
                      </a:cubicBezTo>
                      <a:cubicBezTo>
                        <a:pt x="49183" y="390716"/>
                        <a:pt x="65661" y="359474"/>
                        <a:pt x="76329" y="340900"/>
                      </a:cubicBezTo>
                      <a:cubicBezTo>
                        <a:pt x="99189" y="301276"/>
                        <a:pt x="-47781" y="179070"/>
                        <a:pt x="16322" y="60865"/>
                      </a:cubicBezTo>
                      <a:lnTo>
                        <a:pt x="29426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9DAFD0-83DC-3E4D-B27B-B5EC2BE231B1}"/>
                    </a:ext>
                  </a:extLst>
                </p:cNvPr>
                <p:cNvSpPr/>
                <p:nvPr/>
              </p:nvSpPr>
              <p:spPr>
                <a:xfrm>
                  <a:off x="1168993" y="1830123"/>
                  <a:ext cx="66382" cy="35521"/>
                </a:xfrm>
                <a:custGeom>
                  <a:avLst/>
                  <a:gdLst>
                    <a:gd name="connsiteX0" fmla="*/ 65352 w 66382"/>
                    <a:gd name="connsiteY0" fmla="*/ 27252 h 35521"/>
                    <a:gd name="connsiteX1" fmla="*/ 64304 w 66382"/>
                    <a:gd name="connsiteY1" fmla="*/ 34491 h 35521"/>
                    <a:gd name="connsiteX2" fmla="*/ 57065 w 66382"/>
                    <a:gd name="connsiteY2" fmla="*/ 33443 h 35521"/>
                    <a:gd name="connsiteX3" fmla="*/ 38777 w 66382"/>
                    <a:gd name="connsiteY3" fmla="*/ 20870 h 35521"/>
                    <a:gd name="connsiteX4" fmla="*/ 4106 w 66382"/>
                    <a:gd name="connsiteY4" fmla="*/ 10202 h 35521"/>
                    <a:gd name="connsiteX5" fmla="*/ 105 w 66382"/>
                    <a:gd name="connsiteY5" fmla="*/ 4106 h 35521"/>
                    <a:gd name="connsiteX6" fmla="*/ 6201 w 66382"/>
                    <a:gd name="connsiteY6" fmla="*/ 105 h 35521"/>
                    <a:gd name="connsiteX7" fmla="*/ 42968 w 66382"/>
                    <a:gd name="connsiteY7" fmla="*/ 11440 h 35521"/>
                    <a:gd name="connsiteX8" fmla="*/ 65352 w 66382"/>
                    <a:gd name="connsiteY8" fmla="*/ 27252 h 3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382" h="35521">
                      <a:moveTo>
                        <a:pt x="65352" y="27252"/>
                      </a:moveTo>
                      <a:cubicBezTo>
                        <a:pt x="67066" y="29538"/>
                        <a:pt x="66590" y="32776"/>
                        <a:pt x="64304" y="34491"/>
                      </a:cubicBezTo>
                      <a:cubicBezTo>
                        <a:pt x="62018" y="36205"/>
                        <a:pt x="58779" y="35729"/>
                        <a:pt x="57065" y="33443"/>
                      </a:cubicBezTo>
                      <a:cubicBezTo>
                        <a:pt x="54779" y="30395"/>
                        <a:pt x="49731" y="25728"/>
                        <a:pt x="38777" y="20870"/>
                      </a:cubicBezTo>
                      <a:cubicBezTo>
                        <a:pt x="30681" y="17251"/>
                        <a:pt x="19441" y="13536"/>
                        <a:pt x="4106" y="10202"/>
                      </a:cubicBezTo>
                      <a:cubicBezTo>
                        <a:pt x="1344" y="9630"/>
                        <a:pt x="-466" y="6868"/>
                        <a:pt x="105" y="4106"/>
                      </a:cubicBezTo>
                      <a:cubicBezTo>
                        <a:pt x="677" y="1344"/>
                        <a:pt x="3439" y="-466"/>
                        <a:pt x="6201" y="105"/>
                      </a:cubicBezTo>
                      <a:cubicBezTo>
                        <a:pt x="22394" y="3534"/>
                        <a:pt x="34300" y="7535"/>
                        <a:pt x="42968" y="11440"/>
                      </a:cubicBezTo>
                      <a:cubicBezTo>
                        <a:pt x="56017" y="17251"/>
                        <a:pt x="62304" y="23156"/>
                        <a:pt x="65352" y="27252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12F1974-AD14-06D6-15B6-FB4A98427E58}"/>
                    </a:ext>
                  </a:extLst>
                </p:cNvPr>
                <p:cNvSpPr/>
                <p:nvPr/>
              </p:nvSpPr>
              <p:spPr>
                <a:xfrm>
                  <a:off x="1156907" y="1858232"/>
                  <a:ext cx="63132" cy="37891"/>
                </a:xfrm>
                <a:custGeom>
                  <a:avLst/>
                  <a:gdLst>
                    <a:gd name="connsiteX0" fmla="*/ 62102 w 63132"/>
                    <a:gd name="connsiteY0" fmla="*/ 29717 h 37891"/>
                    <a:gd name="connsiteX1" fmla="*/ 61055 w 63132"/>
                    <a:gd name="connsiteY1" fmla="*/ 36861 h 37891"/>
                    <a:gd name="connsiteX2" fmla="*/ 53911 w 63132"/>
                    <a:gd name="connsiteY2" fmla="*/ 35813 h 37891"/>
                    <a:gd name="connsiteX3" fmla="*/ 41814 w 63132"/>
                    <a:gd name="connsiteY3" fmla="*/ 26288 h 37891"/>
                    <a:gd name="connsiteX4" fmla="*/ 3524 w 63132"/>
                    <a:gd name="connsiteY4" fmla="*/ 10001 h 37891"/>
                    <a:gd name="connsiteX5" fmla="*/ 285 w 63132"/>
                    <a:gd name="connsiteY5" fmla="*/ 3524 h 37891"/>
                    <a:gd name="connsiteX6" fmla="*/ 6762 w 63132"/>
                    <a:gd name="connsiteY6" fmla="*/ 285 h 37891"/>
                    <a:gd name="connsiteX7" fmla="*/ 47053 w 63132"/>
                    <a:gd name="connsiteY7" fmla="*/ 17525 h 37891"/>
                    <a:gd name="connsiteX8" fmla="*/ 62102 w 63132"/>
                    <a:gd name="connsiteY8" fmla="*/ 29717 h 3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132" h="37891">
                      <a:moveTo>
                        <a:pt x="62102" y="29717"/>
                      </a:moveTo>
                      <a:cubicBezTo>
                        <a:pt x="63817" y="32003"/>
                        <a:pt x="63341" y="35242"/>
                        <a:pt x="61055" y="36861"/>
                      </a:cubicBezTo>
                      <a:cubicBezTo>
                        <a:pt x="58769" y="38576"/>
                        <a:pt x="55530" y="38099"/>
                        <a:pt x="53911" y="35813"/>
                      </a:cubicBezTo>
                      <a:cubicBezTo>
                        <a:pt x="52482" y="33813"/>
                        <a:pt x="49148" y="30575"/>
                        <a:pt x="41814" y="26288"/>
                      </a:cubicBezTo>
                      <a:cubicBezTo>
                        <a:pt x="34004" y="21716"/>
                        <a:pt x="22002" y="16097"/>
                        <a:pt x="3524" y="10001"/>
                      </a:cubicBezTo>
                      <a:cubicBezTo>
                        <a:pt x="857" y="9143"/>
                        <a:pt x="-667" y="6191"/>
                        <a:pt x="285" y="3524"/>
                      </a:cubicBezTo>
                      <a:cubicBezTo>
                        <a:pt x="1142" y="857"/>
                        <a:pt x="4095" y="-667"/>
                        <a:pt x="6762" y="285"/>
                      </a:cubicBezTo>
                      <a:cubicBezTo>
                        <a:pt x="26098" y="6667"/>
                        <a:pt x="38766" y="12572"/>
                        <a:pt x="47053" y="17525"/>
                      </a:cubicBezTo>
                      <a:cubicBezTo>
                        <a:pt x="55721" y="22669"/>
                        <a:pt x="60007" y="26955"/>
                        <a:pt x="62102" y="2971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79658F8-1626-B4C9-5CC3-C5BBE9F32ABB}"/>
                  </a:ext>
                </a:extLst>
              </p:cNvPr>
              <p:cNvSpPr/>
              <p:nvPr/>
            </p:nvSpPr>
            <p:spPr>
              <a:xfrm>
                <a:off x="494245" y="1092898"/>
                <a:ext cx="694699" cy="645302"/>
              </a:xfrm>
              <a:custGeom>
                <a:avLst/>
                <a:gdLst>
                  <a:gd name="connsiteX0" fmla="*/ 413678 w 694699"/>
                  <a:gd name="connsiteY0" fmla="*/ 0 h 645302"/>
                  <a:gd name="connsiteX1" fmla="*/ 627419 w 694699"/>
                  <a:gd name="connsiteY1" fmla="*/ 344043 h 645302"/>
                  <a:gd name="connsiteX2" fmla="*/ 694094 w 694699"/>
                  <a:gd name="connsiteY2" fmla="*/ 500825 h 645302"/>
                  <a:gd name="connsiteX3" fmla="*/ 65063 w 694699"/>
                  <a:gd name="connsiteY3" fmla="*/ 633984 h 645302"/>
                  <a:gd name="connsiteX4" fmla="*/ 7 w 694699"/>
                  <a:gd name="connsiteY4" fmla="*/ 573691 h 645302"/>
                  <a:gd name="connsiteX5" fmla="*/ 38583 w 694699"/>
                  <a:gd name="connsiteY5" fmla="*/ 461867 h 645302"/>
                  <a:gd name="connsiteX6" fmla="*/ 126594 w 694699"/>
                  <a:gd name="connsiteY6" fmla="*/ 15621 h 645302"/>
                  <a:gd name="connsiteX7" fmla="*/ 413678 w 694699"/>
                  <a:gd name="connsiteY7" fmla="*/ 0 h 64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699" h="645302">
                    <a:moveTo>
                      <a:pt x="413678" y="0"/>
                    </a:moveTo>
                    <a:cubicBezTo>
                      <a:pt x="429775" y="7525"/>
                      <a:pt x="545790" y="195834"/>
                      <a:pt x="627419" y="344043"/>
                    </a:cubicBezTo>
                    <a:cubicBezTo>
                      <a:pt x="653232" y="390906"/>
                      <a:pt x="685998" y="463772"/>
                      <a:pt x="694094" y="500825"/>
                    </a:cubicBezTo>
                    <a:cubicBezTo>
                      <a:pt x="715335" y="599218"/>
                      <a:pt x="171171" y="674846"/>
                      <a:pt x="65063" y="633984"/>
                    </a:cubicBezTo>
                    <a:cubicBezTo>
                      <a:pt x="24010" y="618173"/>
                      <a:pt x="674" y="600647"/>
                      <a:pt x="7" y="573691"/>
                    </a:cubicBezTo>
                    <a:cubicBezTo>
                      <a:pt x="-564" y="546545"/>
                      <a:pt x="33154" y="513493"/>
                      <a:pt x="38583" y="461867"/>
                    </a:cubicBezTo>
                    <a:cubicBezTo>
                      <a:pt x="56014" y="295465"/>
                      <a:pt x="77922" y="83249"/>
                      <a:pt x="126594" y="15621"/>
                    </a:cubicBezTo>
                    <a:lnTo>
                      <a:pt x="41367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A31305F-351A-D450-CEFC-B38B3B54F8DD}"/>
                  </a:ext>
                </a:extLst>
              </p:cNvPr>
              <p:cNvSpPr/>
              <p:nvPr/>
            </p:nvSpPr>
            <p:spPr>
              <a:xfrm>
                <a:off x="891444" y="1059369"/>
                <a:ext cx="443103" cy="381191"/>
              </a:xfrm>
              <a:custGeom>
                <a:avLst/>
                <a:gdLst>
                  <a:gd name="connsiteX0" fmla="*/ 0 w 443103"/>
                  <a:gd name="connsiteY0" fmla="*/ 5239 h 381191"/>
                  <a:gd name="connsiteX1" fmla="*/ 443103 w 443103"/>
                  <a:gd name="connsiteY1" fmla="*/ 54769 h 381191"/>
                  <a:gd name="connsiteX2" fmla="*/ 387477 w 443103"/>
                  <a:gd name="connsiteY2" fmla="*/ 381191 h 381191"/>
                  <a:gd name="connsiteX3" fmla="*/ 10668 w 443103"/>
                  <a:gd name="connsiteY3" fmla="*/ 133255 h 381191"/>
                  <a:gd name="connsiteX4" fmla="*/ 0 w 443103"/>
                  <a:gd name="connsiteY4" fmla="*/ 5239 h 38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103" h="381191">
                    <a:moveTo>
                      <a:pt x="0" y="5239"/>
                    </a:moveTo>
                    <a:cubicBezTo>
                      <a:pt x="97441" y="-18764"/>
                      <a:pt x="227838" y="47054"/>
                      <a:pt x="443103" y="54769"/>
                    </a:cubicBezTo>
                    <a:cubicBezTo>
                      <a:pt x="443103" y="54769"/>
                      <a:pt x="438817" y="286322"/>
                      <a:pt x="387477" y="381191"/>
                    </a:cubicBezTo>
                    <a:cubicBezTo>
                      <a:pt x="206978" y="360617"/>
                      <a:pt x="65723" y="228315"/>
                      <a:pt x="10668" y="133255"/>
                    </a:cubicBezTo>
                    <a:lnTo>
                      <a:pt x="0" y="5239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BBFEBBA4-D5D4-2223-9297-E614B0EEB517}"/>
                  </a:ext>
                </a:extLst>
              </p:cNvPr>
              <p:cNvSpPr/>
              <p:nvPr/>
            </p:nvSpPr>
            <p:spPr>
              <a:xfrm>
                <a:off x="1164519" y="1102233"/>
                <a:ext cx="170028" cy="338423"/>
              </a:xfrm>
              <a:custGeom>
                <a:avLst/>
                <a:gdLst>
                  <a:gd name="connsiteX0" fmla="*/ 39822 w 170028"/>
                  <a:gd name="connsiteY0" fmla="*/ 0 h 338423"/>
                  <a:gd name="connsiteX1" fmla="*/ 170028 w 170028"/>
                  <a:gd name="connsiteY1" fmla="*/ 12002 h 338423"/>
                  <a:gd name="connsiteX2" fmla="*/ 114402 w 170028"/>
                  <a:gd name="connsiteY2" fmla="*/ 338423 h 338423"/>
                  <a:gd name="connsiteX3" fmla="*/ 21057 w 170028"/>
                  <a:gd name="connsiteY3" fmla="*/ 317373 h 338423"/>
                  <a:gd name="connsiteX4" fmla="*/ 39822 w 170028"/>
                  <a:gd name="connsiteY4" fmla="*/ 0 h 33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28" h="338423">
                    <a:moveTo>
                      <a:pt x="39822" y="0"/>
                    </a:moveTo>
                    <a:cubicBezTo>
                      <a:pt x="79541" y="5715"/>
                      <a:pt x="122689" y="10287"/>
                      <a:pt x="170028" y="12002"/>
                    </a:cubicBezTo>
                    <a:cubicBezTo>
                      <a:pt x="170028" y="12002"/>
                      <a:pt x="165742" y="243554"/>
                      <a:pt x="114402" y="338423"/>
                    </a:cubicBezTo>
                    <a:cubicBezTo>
                      <a:pt x="81922" y="334709"/>
                      <a:pt x="50680" y="327374"/>
                      <a:pt x="21057" y="317373"/>
                    </a:cubicBezTo>
                    <a:cubicBezTo>
                      <a:pt x="-4755" y="234220"/>
                      <a:pt x="-15328" y="125921"/>
                      <a:pt x="398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56CAF2A-222E-8117-1AEB-2DF1AFDA60CE}"/>
                  </a:ext>
                </a:extLst>
              </p:cNvPr>
              <p:cNvSpPr/>
              <p:nvPr/>
            </p:nvSpPr>
            <p:spPr>
              <a:xfrm>
                <a:off x="69068" y="1072398"/>
                <a:ext cx="475736" cy="217123"/>
              </a:xfrm>
              <a:custGeom>
                <a:avLst/>
                <a:gdLst>
                  <a:gd name="connsiteX0" fmla="*/ 5512 w 475736"/>
                  <a:gd name="connsiteY0" fmla="*/ 110607 h 217123"/>
                  <a:gd name="connsiteX1" fmla="*/ 96857 w 475736"/>
                  <a:gd name="connsiteY1" fmla="*/ 35931 h 217123"/>
                  <a:gd name="connsiteX2" fmla="*/ 96476 w 475736"/>
                  <a:gd name="connsiteY2" fmla="*/ 32787 h 217123"/>
                  <a:gd name="connsiteX3" fmla="*/ 148006 w 475736"/>
                  <a:gd name="connsiteY3" fmla="*/ 52218 h 217123"/>
                  <a:gd name="connsiteX4" fmla="*/ 149244 w 475736"/>
                  <a:gd name="connsiteY4" fmla="*/ 52790 h 217123"/>
                  <a:gd name="connsiteX5" fmla="*/ 468617 w 475736"/>
                  <a:gd name="connsiteY5" fmla="*/ 110321 h 217123"/>
                  <a:gd name="connsiteX6" fmla="*/ 5512 w 475736"/>
                  <a:gd name="connsiteY6" fmla="*/ 110607 h 21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5736" h="217123">
                    <a:moveTo>
                      <a:pt x="5512" y="110607"/>
                    </a:moveTo>
                    <a:cubicBezTo>
                      <a:pt x="-11443" y="66982"/>
                      <a:pt x="8465" y="11928"/>
                      <a:pt x="96857" y="35931"/>
                    </a:cubicBezTo>
                    <a:lnTo>
                      <a:pt x="96476" y="32787"/>
                    </a:lnTo>
                    <a:cubicBezTo>
                      <a:pt x="89713" y="-24458"/>
                      <a:pt x="120860" y="498"/>
                      <a:pt x="148006" y="52218"/>
                    </a:cubicBezTo>
                    <a:cubicBezTo>
                      <a:pt x="148387" y="52409"/>
                      <a:pt x="148863" y="52599"/>
                      <a:pt x="149244" y="52790"/>
                    </a:cubicBezTo>
                    <a:cubicBezTo>
                      <a:pt x="179153" y="66506"/>
                      <a:pt x="446519" y="54790"/>
                      <a:pt x="468617" y="110321"/>
                    </a:cubicBezTo>
                    <a:cubicBezTo>
                      <a:pt x="540626" y="291296"/>
                      <a:pt x="43517" y="208143"/>
                      <a:pt x="5512" y="110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B8DF41C-7031-A4F3-DFD2-AD829B703F63}"/>
                  </a:ext>
                </a:extLst>
              </p:cNvPr>
              <p:cNvSpPr/>
              <p:nvPr/>
            </p:nvSpPr>
            <p:spPr>
              <a:xfrm>
                <a:off x="219494" y="1110519"/>
                <a:ext cx="394105" cy="336137"/>
              </a:xfrm>
              <a:custGeom>
                <a:avLst/>
                <a:gdLst>
                  <a:gd name="connsiteX0" fmla="*/ 394106 w 394105"/>
                  <a:gd name="connsiteY0" fmla="*/ 0 h 336137"/>
                  <a:gd name="connsiteX1" fmla="*/ 3390 w 394105"/>
                  <a:gd name="connsiteY1" fmla="*/ 11335 h 336137"/>
                  <a:gd name="connsiteX2" fmla="*/ 59588 w 394105"/>
                  <a:gd name="connsiteY2" fmla="*/ 336137 h 336137"/>
                  <a:gd name="connsiteX3" fmla="*/ 386295 w 394105"/>
                  <a:gd name="connsiteY3" fmla="*/ 228219 h 336137"/>
                  <a:gd name="connsiteX4" fmla="*/ 394106 w 394105"/>
                  <a:gd name="connsiteY4" fmla="*/ 0 h 3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105" h="336137">
                    <a:moveTo>
                      <a:pt x="394106" y="0"/>
                    </a:moveTo>
                    <a:cubicBezTo>
                      <a:pt x="394106" y="0"/>
                      <a:pt x="225514" y="27432"/>
                      <a:pt x="3390" y="11335"/>
                    </a:cubicBezTo>
                    <a:cubicBezTo>
                      <a:pt x="3390" y="11335"/>
                      <a:pt x="-20708" y="199739"/>
                      <a:pt x="59588" y="336137"/>
                    </a:cubicBezTo>
                    <a:cubicBezTo>
                      <a:pt x="173983" y="325660"/>
                      <a:pt x="312763" y="265081"/>
                      <a:pt x="386295" y="228219"/>
                    </a:cubicBezTo>
                    <a:lnTo>
                      <a:pt x="394106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698AE76-A1E9-11F8-6BC6-AE42FAE42D2C}"/>
                  </a:ext>
                </a:extLst>
              </p:cNvPr>
              <p:cNvSpPr/>
              <p:nvPr/>
            </p:nvSpPr>
            <p:spPr>
              <a:xfrm>
                <a:off x="505956" y="1062704"/>
                <a:ext cx="671656" cy="572052"/>
              </a:xfrm>
              <a:custGeom>
                <a:avLst/>
                <a:gdLst>
                  <a:gd name="connsiteX0" fmla="*/ 62876 w 671656"/>
                  <a:gd name="connsiteY0" fmla="*/ 56293 h 572052"/>
                  <a:gd name="connsiteX1" fmla="*/ 19728 w 671656"/>
                  <a:gd name="connsiteY1" fmla="*/ 344329 h 572052"/>
                  <a:gd name="connsiteX2" fmla="*/ 107 w 671656"/>
                  <a:gd name="connsiteY2" fmla="*/ 555307 h 572052"/>
                  <a:gd name="connsiteX3" fmla="*/ 669714 w 671656"/>
                  <a:gd name="connsiteY3" fmla="*/ 463677 h 572052"/>
                  <a:gd name="connsiteX4" fmla="*/ 586370 w 671656"/>
                  <a:gd name="connsiteY4" fmla="*/ 259270 h 572052"/>
                  <a:gd name="connsiteX5" fmla="*/ 416063 w 671656"/>
                  <a:gd name="connsiteY5" fmla="*/ 0 h 572052"/>
                  <a:gd name="connsiteX6" fmla="*/ 62876 w 671656"/>
                  <a:gd name="connsiteY6" fmla="*/ 56293 h 57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656" h="572052">
                    <a:moveTo>
                      <a:pt x="62876" y="56293"/>
                    </a:moveTo>
                    <a:cubicBezTo>
                      <a:pt x="50398" y="64770"/>
                      <a:pt x="29920" y="214313"/>
                      <a:pt x="19728" y="344329"/>
                    </a:cubicBezTo>
                    <a:cubicBezTo>
                      <a:pt x="17918" y="367665"/>
                      <a:pt x="-1608" y="555022"/>
                      <a:pt x="107" y="555307"/>
                    </a:cubicBezTo>
                    <a:cubicBezTo>
                      <a:pt x="132218" y="584073"/>
                      <a:pt x="471689" y="588359"/>
                      <a:pt x="669714" y="463677"/>
                    </a:cubicBezTo>
                    <a:cubicBezTo>
                      <a:pt x="685335" y="453866"/>
                      <a:pt x="602087" y="291941"/>
                      <a:pt x="586370" y="259270"/>
                    </a:cubicBezTo>
                    <a:cubicBezTo>
                      <a:pt x="535126" y="152781"/>
                      <a:pt x="464927" y="30766"/>
                      <a:pt x="416063" y="0"/>
                    </a:cubicBezTo>
                    <a:lnTo>
                      <a:pt x="62876" y="56293"/>
                    </a:ln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9EF1641-8E93-829E-8150-4BC45BED2B39}"/>
                  </a:ext>
                </a:extLst>
              </p:cNvPr>
              <p:cNvSpPr/>
              <p:nvPr/>
            </p:nvSpPr>
            <p:spPr>
              <a:xfrm>
                <a:off x="525970" y="1273111"/>
                <a:ext cx="558450" cy="132525"/>
              </a:xfrm>
              <a:custGeom>
                <a:avLst/>
                <a:gdLst>
                  <a:gd name="connsiteX0" fmla="*/ 541973 w 558450"/>
                  <a:gd name="connsiteY0" fmla="*/ 0 h 132525"/>
                  <a:gd name="connsiteX1" fmla="*/ 3239 w 558450"/>
                  <a:gd name="connsiteY1" fmla="*/ 92869 h 132525"/>
                  <a:gd name="connsiteX2" fmla="*/ 0 w 558450"/>
                  <a:gd name="connsiteY2" fmla="*/ 130969 h 132525"/>
                  <a:gd name="connsiteX3" fmla="*/ 558451 w 558450"/>
                  <a:gd name="connsiteY3" fmla="*/ 32671 h 132525"/>
                  <a:gd name="connsiteX4" fmla="*/ 541973 w 558450"/>
                  <a:gd name="connsiteY4" fmla="*/ 0 h 13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450" h="132525">
                    <a:moveTo>
                      <a:pt x="541973" y="0"/>
                    </a:moveTo>
                    <a:cubicBezTo>
                      <a:pt x="404050" y="58483"/>
                      <a:pt x="237268" y="100870"/>
                      <a:pt x="3239" y="92869"/>
                    </a:cubicBezTo>
                    <a:cubicBezTo>
                      <a:pt x="2095" y="105632"/>
                      <a:pt x="952" y="118396"/>
                      <a:pt x="0" y="130969"/>
                    </a:cubicBezTo>
                    <a:cubicBezTo>
                      <a:pt x="255461" y="140589"/>
                      <a:pt x="392430" y="105346"/>
                      <a:pt x="558451" y="32671"/>
                    </a:cubicBezTo>
                    <a:cubicBezTo>
                      <a:pt x="553117" y="21812"/>
                      <a:pt x="547592" y="10858"/>
                      <a:pt x="541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35E6A423-6010-93B6-FA30-FD53678446B4}"/>
                  </a:ext>
                </a:extLst>
              </p:cNvPr>
              <p:cNvSpPr/>
              <p:nvPr/>
            </p:nvSpPr>
            <p:spPr>
              <a:xfrm>
                <a:off x="588740" y="1037462"/>
                <a:ext cx="334588" cy="232314"/>
              </a:xfrm>
              <a:custGeom>
                <a:avLst/>
                <a:gdLst>
                  <a:gd name="connsiteX0" fmla="*/ 0 w 334588"/>
                  <a:gd name="connsiteY0" fmla="*/ 67247 h 232314"/>
                  <a:gd name="connsiteX1" fmla="*/ 94202 w 334588"/>
                  <a:gd name="connsiteY1" fmla="*/ 125730 h 232314"/>
                  <a:gd name="connsiteX2" fmla="*/ 167926 w 334588"/>
                  <a:gd name="connsiteY2" fmla="*/ 128873 h 232314"/>
                  <a:gd name="connsiteX3" fmla="*/ 200311 w 334588"/>
                  <a:gd name="connsiteY3" fmla="*/ 200406 h 232314"/>
                  <a:gd name="connsiteX4" fmla="*/ 251936 w 334588"/>
                  <a:gd name="connsiteY4" fmla="*/ 232315 h 232314"/>
                  <a:gd name="connsiteX5" fmla="*/ 268224 w 334588"/>
                  <a:gd name="connsiteY5" fmla="*/ 186690 h 232314"/>
                  <a:gd name="connsiteX6" fmla="*/ 238601 w 334588"/>
                  <a:gd name="connsiteY6" fmla="*/ 115157 h 232314"/>
                  <a:gd name="connsiteX7" fmla="*/ 298228 w 334588"/>
                  <a:gd name="connsiteY7" fmla="*/ 84487 h 232314"/>
                  <a:gd name="connsiteX8" fmla="*/ 332422 w 334588"/>
                  <a:gd name="connsiteY8" fmla="*/ 0 h 232314"/>
                  <a:gd name="connsiteX9" fmla="*/ 172593 w 334588"/>
                  <a:gd name="connsiteY9" fmla="*/ 48863 h 232314"/>
                  <a:gd name="connsiteX10" fmla="*/ 0 w 334588"/>
                  <a:gd name="connsiteY10" fmla="*/ 67247 h 2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588" h="232314">
                    <a:moveTo>
                      <a:pt x="0" y="67247"/>
                    </a:moveTo>
                    <a:cubicBezTo>
                      <a:pt x="0" y="67247"/>
                      <a:pt x="7429" y="123920"/>
                      <a:pt x="94202" y="125730"/>
                    </a:cubicBezTo>
                    <a:cubicBezTo>
                      <a:pt x="126492" y="126397"/>
                      <a:pt x="150495" y="127635"/>
                      <a:pt x="167926" y="128873"/>
                    </a:cubicBezTo>
                    <a:lnTo>
                      <a:pt x="200311" y="200406"/>
                    </a:lnTo>
                    <a:lnTo>
                      <a:pt x="251936" y="232315"/>
                    </a:lnTo>
                    <a:lnTo>
                      <a:pt x="268224" y="186690"/>
                    </a:lnTo>
                    <a:lnTo>
                      <a:pt x="238601" y="115157"/>
                    </a:lnTo>
                    <a:cubicBezTo>
                      <a:pt x="252317" y="107633"/>
                      <a:pt x="248888" y="107728"/>
                      <a:pt x="298228" y="84487"/>
                    </a:cubicBezTo>
                    <a:cubicBezTo>
                      <a:pt x="347472" y="61246"/>
                      <a:pt x="332422" y="0"/>
                      <a:pt x="332422" y="0"/>
                    </a:cubicBezTo>
                    <a:lnTo>
                      <a:pt x="172593" y="48863"/>
                    </a:lnTo>
                    <a:lnTo>
                      <a:pt x="0" y="672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A38A307-06C6-F1FE-27B3-123BE4C863B3}"/>
                  </a:ext>
                </a:extLst>
              </p:cNvPr>
              <p:cNvSpPr/>
              <p:nvPr/>
            </p:nvSpPr>
            <p:spPr>
              <a:xfrm>
                <a:off x="1233655" y="1108309"/>
                <a:ext cx="106090" cy="333604"/>
              </a:xfrm>
              <a:custGeom>
                <a:avLst/>
                <a:gdLst>
                  <a:gd name="connsiteX0" fmla="*/ 60602 w 106090"/>
                  <a:gd name="connsiteY0" fmla="*/ 1448 h 333604"/>
                  <a:gd name="connsiteX1" fmla="*/ 8500 w 106090"/>
                  <a:gd name="connsiteY1" fmla="*/ 279197 h 333604"/>
                  <a:gd name="connsiteX2" fmla="*/ 104893 w 106090"/>
                  <a:gd name="connsiteY2" fmla="*/ 166421 h 333604"/>
                  <a:gd name="connsiteX3" fmla="*/ 60602 w 106090"/>
                  <a:gd name="connsiteY3" fmla="*/ 1448 h 33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90" h="333604">
                    <a:moveTo>
                      <a:pt x="60602" y="1448"/>
                    </a:moveTo>
                    <a:cubicBezTo>
                      <a:pt x="24121" y="23165"/>
                      <a:pt x="-18456" y="160230"/>
                      <a:pt x="8500" y="279197"/>
                    </a:cubicBezTo>
                    <a:cubicBezTo>
                      <a:pt x="35456" y="398164"/>
                      <a:pt x="97273" y="304533"/>
                      <a:pt x="104893" y="166421"/>
                    </a:cubicBezTo>
                    <a:cubicBezTo>
                      <a:pt x="112418" y="28308"/>
                      <a:pt x="82890" y="-8172"/>
                      <a:pt x="60602" y="1448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24EF8F8-ABAC-912F-B8C8-C6C2BADC43CC}"/>
                  </a:ext>
                </a:extLst>
              </p:cNvPr>
              <p:cNvSpPr/>
              <p:nvPr/>
            </p:nvSpPr>
            <p:spPr>
              <a:xfrm>
                <a:off x="219291" y="1121854"/>
                <a:ext cx="136086" cy="324897"/>
              </a:xfrm>
              <a:custGeom>
                <a:avLst/>
                <a:gdLst>
                  <a:gd name="connsiteX0" fmla="*/ 136087 w 136086"/>
                  <a:gd name="connsiteY0" fmla="*/ 311849 h 324897"/>
                  <a:gd name="connsiteX1" fmla="*/ 98653 w 136086"/>
                  <a:gd name="connsiteY1" fmla="*/ 160020 h 324897"/>
                  <a:gd name="connsiteX2" fmla="*/ 87700 w 136086"/>
                  <a:gd name="connsiteY2" fmla="*/ 13525 h 324897"/>
                  <a:gd name="connsiteX3" fmla="*/ 87890 w 136086"/>
                  <a:gd name="connsiteY3" fmla="*/ 4191 h 324897"/>
                  <a:gd name="connsiteX4" fmla="*/ 3403 w 136086"/>
                  <a:gd name="connsiteY4" fmla="*/ 0 h 324897"/>
                  <a:gd name="connsiteX5" fmla="*/ 2641 w 136086"/>
                  <a:gd name="connsiteY5" fmla="*/ 7144 h 324897"/>
                  <a:gd name="connsiteX6" fmla="*/ 3975 w 136086"/>
                  <a:gd name="connsiteY6" fmla="*/ 142018 h 324897"/>
                  <a:gd name="connsiteX7" fmla="*/ 59506 w 136086"/>
                  <a:gd name="connsiteY7" fmla="*/ 324898 h 324897"/>
                  <a:gd name="connsiteX8" fmla="*/ 136087 w 136086"/>
                  <a:gd name="connsiteY8" fmla="*/ 311849 h 32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86" h="324897">
                    <a:moveTo>
                      <a:pt x="136087" y="311849"/>
                    </a:moveTo>
                    <a:cubicBezTo>
                      <a:pt x="121704" y="269748"/>
                      <a:pt x="107893" y="217456"/>
                      <a:pt x="98653" y="160020"/>
                    </a:cubicBezTo>
                    <a:cubicBezTo>
                      <a:pt x="91224" y="113538"/>
                      <a:pt x="86842" y="63818"/>
                      <a:pt x="87700" y="13525"/>
                    </a:cubicBezTo>
                    <a:cubicBezTo>
                      <a:pt x="87795" y="10382"/>
                      <a:pt x="87795" y="7334"/>
                      <a:pt x="87890" y="4191"/>
                    </a:cubicBezTo>
                    <a:cubicBezTo>
                      <a:pt x="60839" y="3429"/>
                      <a:pt x="32550" y="2096"/>
                      <a:pt x="3403" y="0"/>
                    </a:cubicBezTo>
                    <a:cubicBezTo>
                      <a:pt x="3403" y="0"/>
                      <a:pt x="3118" y="2477"/>
                      <a:pt x="2641" y="7144"/>
                    </a:cubicBezTo>
                    <a:cubicBezTo>
                      <a:pt x="832" y="25718"/>
                      <a:pt x="-2883" y="78486"/>
                      <a:pt x="3975" y="142018"/>
                    </a:cubicBezTo>
                    <a:cubicBezTo>
                      <a:pt x="10261" y="200120"/>
                      <a:pt x="25597" y="267176"/>
                      <a:pt x="59506" y="324898"/>
                    </a:cubicBezTo>
                    <a:cubicBezTo>
                      <a:pt x="84366" y="322612"/>
                      <a:pt x="110179" y="318040"/>
                      <a:pt x="136087" y="31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B4A3342-EFC6-C9F7-3288-EA35247E954F}"/>
                  </a:ext>
                </a:extLst>
              </p:cNvPr>
              <p:cNvSpPr/>
              <p:nvPr/>
            </p:nvSpPr>
            <p:spPr>
              <a:xfrm>
                <a:off x="132738" y="1114683"/>
                <a:ext cx="35500" cy="95857"/>
              </a:xfrm>
              <a:custGeom>
                <a:avLst/>
                <a:gdLst>
                  <a:gd name="connsiteX0" fmla="*/ 26901 w 35500"/>
                  <a:gd name="connsiteY0" fmla="*/ 1361 h 95857"/>
                  <a:gd name="connsiteX1" fmla="*/ 34140 w 35500"/>
                  <a:gd name="connsiteY1" fmla="*/ 1646 h 95857"/>
                  <a:gd name="connsiteX2" fmla="*/ 33854 w 35500"/>
                  <a:gd name="connsiteY2" fmla="*/ 8885 h 95857"/>
                  <a:gd name="connsiteX3" fmla="*/ 12994 w 35500"/>
                  <a:gd name="connsiteY3" fmla="*/ 46604 h 95857"/>
                  <a:gd name="connsiteX4" fmla="*/ 13756 w 35500"/>
                  <a:gd name="connsiteY4" fmla="*/ 88991 h 95857"/>
                  <a:gd name="connsiteX5" fmla="*/ 10518 w 35500"/>
                  <a:gd name="connsiteY5" fmla="*/ 95563 h 95857"/>
                  <a:gd name="connsiteX6" fmla="*/ 3945 w 35500"/>
                  <a:gd name="connsiteY6" fmla="*/ 92324 h 95857"/>
                  <a:gd name="connsiteX7" fmla="*/ 2993 w 35500"/>
                  <a:gd name="connsiteY7" fmla="*/ 44128 h 95857"/>
                  <a:gd name="connsiteX8" fmla="*/ 26901 w 35500"/>
                  <a:gd name="connsiteY8" fmla="*/ 1361 h 9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00" h="95857">
                    <a:moveTo>
                      <a:pt x="26901" y="1361"/>
                    </a:moveTo>
                    <a:cubicBezTo>
                      <a:pt x="28996" y="-544"/>
                      <a:pt x="32235" y="-449"/>
                      <a:pt x="34140" y="1646"/>
                    </a:cubicBezTo>
                    <a:cubicBezTo>
                      <a:pt x="36045" y="3742"/>
                      <a:pt x="35949" y="6980"/>
                      <a:pt x="33854" y="8885"/>
                    </a:cubicBezTo>
                    <a:cubicBezTo>
                      <a:pt x="24424" y="17553"/>
                      <a:pt x="16804" y="31364"/>
                      <a:pt x="12994" y="46604"/>
                    </a:cubicBezTo>
                    <a:cubicBezTo>
                      <a:pt x="9470" y="60701"/>
                      <a:pt x="9184" y="75846"/>
                      <a:pt x="13756" y="88991"/>
                    </a:cubicBezTo>
                    <a:cubicBezTo>
                      <a:pt x="14709" y="91658"/>
                      <a:pt x="13280" y="94610"/>
                      <a:pt x="10518" y="95563"/>
                    </a:cubicBezTo>
                    <a:cubicBezTo>
                      <a:pt x="7851" y="96515"/>
                      <a:pt x="4898" y="95087"/>
                      <a:pt x="3945" y="92324"/>
                    </a:cubicBezTo>
                    <a:cubicBezTo>
                      <a:pt x="-1293" y="77180"/>
                      <a:pt x="-1008" y="59939"/>
                      <a:pt x="2993" y="44128"/>
                    </a:cubicBezTo>
                    <a:cubicBezTo>
                      <a:pt x="7279" y="27078"/>
                      <a:pt x="15947" y="11362"/>
                      <a:pt x="26901" y="1361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F55849E-CAD8-5863-86E8-047B69BF6B6A}"/>
                  </a:ext>
                </a:extLst>
              </p:cNvPr>
              <p:cNvSpPr/>
              <p:nvPr/>
            </p:nvSpPr>
            <p:spPr>
              <a:xfrm>
                <a:off x="976190" y="1130971"/>
                <a:ext cx="156616" cy="275297"/>
              </a:xfrm>
              <a:custGeom>
                <a:avLst/>
                <a:gdLst>
                  <a:gd name="connsiteX0" fmla="*/ 1361 w 156616"/>
                  <a:gd name="connsiteY0" fmla="*/ 8600 h 275297"/>
                  <a:gd name="connsiteX1" fmla="*/ 1646 w 156616"/>
                  <a:gd name="connsiteY1" fmla="*/ 1361 h 275297"/>
                  <a:gd name="connsiteX2" fmla="*/ 8885 w 156616"/>
                  <a:gd name="connsiteY2" fmla="*/ 1646 h 275297"/>
                  <a:gd name="connsiteX3" fmla="*/ 90515 w 156616"/>
                  <a:gd name="connsiteY3" fmla="*/ 121852 h 275297"/>
                  <a:gd name="connsiteX4" fmla="*/ 156428 w 156616"/>
                  <a:gd name="connsiteY4" fmla="*/ 268823 h 275297"/>
                  <a:gd name="connsiteX5" fmla="*/ 152808 w 156616"/>
                  <a:gd name="connsiteY5" fmla="*/ 275109 h 275297"/>
                  <a:gd name="connsiteX6" fmla="*/ 146522 w 156616"/>
                  <a:gd name="connsiteY6" fmla="*/ 271490 h 275297"/>
                  <a:gd name="connsiteX7" fmla="*/ 81561 w 156616"/>
                  <a:gd name="connsiteY7" fmla="*/ 126710 h 275297"/>
                  <a:gd name="connsiteX8" fmla="*/ 1361 w 156616"/>
                  <a:gd name="connsiteY8" fmla="*/ 8600 h 27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616" h="275297">
                    <a:moveTo>
                      <a:pt x="1361" y="8600"/>
                    </a:moveTo>
                    <a:cubicBezTo>
                      <a:pt x="-544" y="6504"/>
                      <a:pt x="-449" y="3266"/>
                      <a:pt x="1646" y="1361"/>
                    </a:cubicBezTo>
                    <a:cubicBezTo>
                      <a:pt x="3742" y="-544"/>
                      <a:pt x="6980" y="-449"/>
                      <a:pt x="8885" y="1646"/>
                    </a:cubicBezTo>
                    <a:cubicBezTo>
                      <a:pt x="36508" y="31650"/>
                      <a:pt x="65464" y="76513"/>
                      <a:pt x="90515" y="121852"/>
                    </a:cubicBezTo>
                    <a:cubicBezTo>
                      <a:pt x="122519" y="179859"/>
                      <a:pt x="148236" y="238914"/>
                      <a:pt x="156428" y="268823"/>
                    </a:cubicBezTo>
                    <a:cubicBezTo>
                      <a:pt x="157190" y="271585"/>
                      <a:pt x="155570" y="274347"/>
                      <a:pt x="152808" y="275109"/>
                    </a:cubicBezTo>
                    <a:cubicBezTo>
                      <a:pt x="150046" y="275871"/>
                      <a:pt x="147284" y="274252"/>
                      <a:pt x="146522" y="271490"/>
                    </a:cubicBezTo>
                    <a:cubicBezTo>
                      <a:pt x="138521" y="242248"/>
                      <a:pt x="113184" y="184146"/>
                      <a:pt x="81561" y="126710"/>
                    </a:cubicBezTo>
                    <a:cubicBezTo>
                      <a:pt x="56796" y="82037"/>
                      <a:pt x="28316" y="37937"/>
                      <a:pt x="1361" y="8600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29F223A-C724-BC2B-2428-3A13F13D0B3D}"/>
                  </a:ext>
                </a:extLst>
              </p:cNvPr>
              <p:cNvSpPr/>
              <p:nvPr/>
            </p:nvSpPr>
            <p:spPr>
              <a:xfrm>
                <a:off x="521435" y="1212329"/>
                <a:ext cx="29502" cy="168889"/>
              </a:xfrm>
              <a:custGeom>
                <a:avLst/>
                <a:gdLst>
                  <a:gd name="connsiteX0" fmla="*/ 9964 w 29502"/>
                  <a:gd name="connsiteY0" fmla="*/ 165366 h 168889"/>
                  <a:gd name="connsiteX1" fmla="*/ 3487 w 29502"/>
                  <a:gd name="connsiteY1" fmla="*/ 168604 h 168889"/>
                  <a:gd name="connsiteX2" fmla="*/ 248 w 29502"/>
                  <a:gd name="connsiteY2" fmla="*/ 162128 h 168889"/>
                  <a:gd name="connsiteX3" fmla="*/ 18156 w 29502"/>
                  <a:gd name="connsiteY3" fmla="*/ 23825 h 168889"/>
                  <a:gd name="connsiteX4" fmla="*/ 19298 w 29502"/>
                  <a:gd name="connsiteY4" fmla="*/ 4775 h 168889"/>
                  <a:gd name="connsiteX5" fmla="*/ 24728 w 29502"/>
                  <a:gd name="connsiteY5" fmla="*/ 12 h 168889"/>
                  <a:gd name="connsiteX6" fmla="*/ 29490 w 29502"/>
                  <a:gd name="connsiteY6" fmla="*/ 5441 h 168889"/>
                  <a:gd name="connsiteX7" fmla="*/ 28347 w 29502"/>
                  <a:gd name="connsiteY7" fmla="*/ 24396 h 168889"/>
                  <a:gd name="connsiteX8" fmla="*/ 9964 w 29502"/>
                  <a:gd name="connsiteY8" fmla="*/ 165366 h 16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2" h="168889">
                    <a:moveTo>
                      <a:pt x="9964" y="165366"/>
                    </a:moveTo>
                    <a:cubicBezTo>
                      <a:pt x="9107" y="168033"/>
                      <a:pt x="6154" y="169557"/>
                      <a:pt x="3487" y="168604"/>
                    </a:cubicBezTo>
                    <a:cubicBezTo>
                      <a:pt x="820" y="167747"/>
                      <a:pt x="-609" y="164795"/>
                      <a:pt x="248" y="162128"/>
                    </a:cubicBezTo>
                    <a:cubicBezTo>
                      <a:pt x="12345" y="126123"/>
                      <a:pt x="15679" y="67735"/>
                      <a:pt x="18156" y="23825"/>
                    </a:cubicBezTo>
                    <a:cubicBezTo>
                      <a:pt x="18536" y="16871"/>
                      <a:pt x="18917" y="10299"/>
                      <a:pt x="19298" y="4775"/>
                    </a:cubicBezTo>
                    <a:cubicBezTo>
                      <a:pt x="19489" y="1917"/>
                      <a:pt x="21965" y="-178"/>
                      <a:pt x="24728" y="12"/>
                    </a:cubicBezTo>
                    <a:cubicBezTo>
                      <a:pt x="27585" y="203"/>
                      <a:pt x="29681" y="2679"/>
                      <a:pt x="29490" y="5441"/>
                    </a:cubicBezTo>
                    <a:cubicBezTo>
                      <a:pt x="29109" y="11728"/>
                      <a:pt x="28728" y="17919"/>
                      <a:pt x="28347" y="24396"/>
                    </a:cubicBezTo>
                    <a:cubicBezTo>
                      <a:pt x="25871" y="68973"/>
                      <a:pt x="22537" y="128123"/>
                      <a:pt x="9964" y="165366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07" name="图形 6">
              <a:extLst>
                <a:ext uri="{FF2B5EF4-FFF2-40B4-BE49-F238E27FC236}">
                  <a16:creationId xmlns:a16="http://schemas.microsoft.com/office/drawing/2014/main" id="{9137CB98-52CD-2C9F-3235-8E125EC731C6}"/>
                </a:ext>
              </a:extLst>
            </p:cNvPr>
            <p:cNvGrpSpPr/>
            <p:nvPr/>
          </p:nvGrpSpPr>
          <p:grpSpPr>
            <a:xfrm>
              <a:off x="1706976" y="3389967"/>
              <a:ext cx="690660" cy="1000056"/>
              <a:chOff x="1196934" y="857293"/>
              <a:chExt cx="557371" cy="807057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14B86E7-89CD-376C-306E-6CD0ECBA8D91}"/>
                  </a:ext>
                </a:extLst>
              </p:cNvPr>
              <p:cNvSpPr/>
              <p:nvPr/>
            </p:nvSpPr>
            <p:spPr>
              <a:xfrm>
                <a:off x="1196934" y="879196"/>
                <a:ext cx="215679" cy="442073"/>
              </a:xfrm>
              <a:custGeom>
                <a:avLst/>
                <a:gdLst>
                  <a:gd name="connsiteX0" fmla="*/ 200954 w 215679"/>
                  <a:gd name="connsiteY0" fmla="*/ 4438 h 442073"/>
                  <a:gd name="connsiteX1" fmla="*/ 211241 w 215679"/>
                  <a:gd name="connsiteY1" fmla="*/ 723 h 442073"/>
                  <a:gd name="connsiteX2" fmla="*/ 214956 w 215679"/>
                  <a:gd name="connsiteY2" fmla="*/ 11010 h 442073"/>
                  <a:gd name="connsiteX3" fmla="*/ 14741 w 215679"/>
                  <a:gd name="connsiteY3" fmla="*/ 437635 h 442073"/>
                  <a:gd name="connsiteX4" fmla="*/ 4454 w 215679"/>
                  <a:gd name="connsiteY4" fmla="*/ 441350 h 442073"/>
                  <a:gd name="connsiteX5" fmla="*/ 739 w 215679"/>
                  <a:gd name="connsiteY5" fmla="*/ 431063 h 442073"/>
                  <a:gd name="connsiteX6" fmla="*/ 200954 w 215679"/>
                  <a:gd name="connsiteY6" fmla="*/ 4438 h 44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79" h="442073">
                    <a:moveTo>
                      <a:pt x="200954" y="4438"/>
                    </a:moveTo>
                    <a:cubicBezTo>
                      <a:pt x="202764" y="628"/>
                      <a:pt x="207336" y="-1086"/>
                      <a:pt x="211241" y="723"/>
                    </a:cubicBezTo>
                    <a:cubicBezTo>
                      <a:pt x="215051" y="2533"/>
                      <a:pt x="216766" y="7105"/>
                      <a:pt x="214956" y="11010"/>
                    </a:cubicBezTo>
                    <a:lnTo>
                      <a:pt x="14741" y="437635"/>
                    </a:lnTo>
                    <a:cubicBezTo>
                      <a:pt x="12931" y="441445"/>
                      <a:pt x="8359" y="443160"/>
                      <a:pt x="4454" y="441350"/>
                    </a:cubicBezTo>
                    <a:cubicBezTo>
                      <a:pt x="548" y="439540"/>
                      <a:pt x="-1071" y="434968"/>
                      <a:pt x="739" y="431063"/>
                    </a:cubicBezTo>
                    <a:lnTo>
                      <a:pt x="200954" y="4438"/>
                    </a:ln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3C03140-D238-E1C1-116D-9B36639BD179}"/>
                  </a:ext>
                </a:extLst>
              </p:cNvPr>
              <p:cNvSpPr/>
              <p:nvPr/>
            </p:nvSpPr>
            <p:spPr>
              <a:xfrm>
                <a:off x="1391162" y="906283"/>
                <a:ext cx="156635" cy="291500"/>
              </a:xfrm>
              <a:custGeom>
                <a:avLst/>
                <a:gdLst>
                  <a:gd name="connsiteX0" fmla="*/ 2535 w 156635"/>
                  <a:gd name="connsiteY0" fmla="*/ 7450 h 291500"/>
                  <a:gd name="connsiteX1" fmla="*/ 249 w 156635"/>
                  <a:gd name="connsiteY1" fmla="*/ 2497 h 291500"/>
                  <a:gd name="connsiteX2" fmla="*/ 5202 w 156635"/>
                  <a:gd name="connsiteY2" fmla="*/ 211 h 291500"/>
                  <a:gd name="connsiteX3" fmla="*/ 67591 w 156635"/>
                  <a:gd name="connsiteY3" fmla="*/ 125179 h 291500"/>
                  <a:gd name="connsiteX4" fmla="*/ 70544 w 156635"/>
                  <a:gd name="connsiteY4" fmla="*/ 171185 h 291500"/>
                  <a:gd name="connsiteX5" fmla="*/ 89403 w 156635"/>
                  <a:gd name="connsiteY5" fmla="*/ 181948 h 291500"/>
                  <a:gd name="connsiteX6" fmla="*/ 156174 w 156635"/>
                  <a:gd name="connsiteY6" fmla="*/ 287961 h 291500"/>
                  <a:gd name="connsiteX7" fmla="*/ 152078 w 156635"/>
                  <a:gd name="connsiteY7" fmla="*/ 291486 h 291500"/>
                  <a:gd name="connsiteX8" fmla="*/ 148553 w 156635"/>
                  <a:gd name="connsiteY8" fmla="*/ 287390 h 291500"/>
                  <a:gd name="connsiteX9" fmla="*/ 85879 w 156635"/>
                  <a:gd name="connsiteY9" fmla="*/ 188806 h 291500"/>
                  <a:gd name="connsiteX10" fmla="*/ 66257 w 156635"/>
                  <a:gd name="connsiteY10" fmla="*/ 177567 h 291500"/>
                  <a:gd name="connsiteX11" fmla="*/ 61305 w 156635"/>
                  <a:gd name="connsiteY11" fmla="*/ 120893 h 291500"/>
                  <a:gd name="connsiteX12" fmla="*/ 2535 w 156635"/>
                  <a:gd name="connsiteY12" fmla="*/ 7450 h 29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635" h="291500">
                    <a:moveTo>
                      <a:pt x="2535" y="7450"/>
                    </a:moveTo>
                    <a:cubicBezTo>
                      <a:pt x="535" y="6688"/>
                      <a:pt x="-513" y="4497"/>
                      <a:pt x="249" y="2497"/>
                    </a:cubicBezTo>
                    <a:cubicBezTo>
                      <a:pt x="1011" y="497"/>
                      <a:pt x="3202" y="-456"/>
                      <a:pt x="5202" y="211"/>
                    </a:cubicBezTo>
                    <a:cubicBezTo>
                      <a:pt x="5583" y="306"/>
                      <a:pt x="123407" y="43264"/>
                      <a:pt x="67591" y="125179"/>
                    </a:cubicBezTo>
                    <a:cubicBezTo>
                      <a:pt x="50732" y="149944"/>
                      <a:pt x="56447" y="161565"/>
                      <a:pt x="70544" y="171185"/>
                    </a:cubicBezTo>
                    <a:cubicBezTo>
                      <a:pt x="75878" y="174804"/>
                      <a:pt x="82450" y="178329"/>
                      <a:pt x="89403" y="181948"/>
                    </a:cubicBezTo>
                    <a:cubicBezTo>
                      <a:pt x="121026" y="198617"/>
                      <a:pt x="161412" y="219953"/>
                      <a:pt x="156174" y="287961"/>
                    </a:cubicBezTo>
                    <a:cubicBezTo>
                      <a:pt x="155983" y="290057"/>
                      <a:pt x="154173" y="291676"/>
                      <a:pt x="152078" y="291486"/>
                    </a:cubicBezTo>
                    <a:cubicBezTo>
                      <a:pt x="149982" y="291295"/>
                      <a:pt x="148363" y="289485"/>
                      <a:pt x="148553" y="287390"/>
                    </a:cubicBezTo>
                    <a:cubicBezTo>
                      <a:pt x="153411" y="224430"/>
                      <a:pt x="115502" y="204427"/>
                      <a:pt x="85879" y="188806"/>
                    </a:cubicBezTo>
                    <a:cubicBezTo>
                      <a:pt x="78735" y="184996"/>
                      <a:pt x="71973" y="181472"/>
                      <a:pt x="66257" y="177567"/>
                    </a:cubicBezTo>
                    <a:cubicBezTo>
                      <a:pt x="48351" y="165375"/>
                      <a:pt x="40826" y="150897"/>
                      <a:pt x="61305" y="120893"/>
                    </a:cubicBezTo>
                    <a:cubicBezTo>
                      <a:pt x="111501" y="47169"/>
                      <a:pt x="2821" y="7545"/>
                      <a:pt x="2535" y="7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8E2F384-3FEE-C30B-1EF8-3CCAB48EDFAC}"/>
                  </a:ext>
                </a:extLst>
              </p:cNvPr>
              <p:cNvSpPr/>
              <p:nvPr/>
            </p:nvSpPr>
            <p:spPr>
              <a:xfrm>
                <a:off x="1329442" y="857293"/>
                <a:ext cx="68779" cy="81053"/>
              </a:xfrm>
              <a:custGeom>
                <a:avLst/>
                <a:gdLst>
                  <a:gd name="connsiteX0" fmla="*/ 66065 w 68779"/>
                  <a:gd name="connsiteY0" fmla="*/ 49486 h 81053"/>
                  <a:gd name="connsiteX1" fmla="*/ 66542 w 68779"/>
                  <a:gd name="connsiteY1" fmla="*/ 52248 h 81053"/>
                  <a:gd name="connsiteX2" fmla="*/ 68161 w 68779"/>
                  <a:gd name="connsiteY2" fmla="*/ 53677 h 81053"/>
                  <a:gd name="connsiteX3" fmla="*/ 67018 w 68779"/>
                  <a:gd name="connsiteY3" fmla="*/ 59011 h 81053"/>
                  <a:gd name="connsiteX4" fmla="*/ 152 w 68779"/>
                  <a:gd name="connsiteY4" fmla="*/ 69012 h 81053"/>
                  <a:gd name="connsiteX5" fmla="*/ 35776 w 68779"/>
                  <a:gd name="connsiteY5" fmla="*/ 48057 h 81053"/>
                  <a:gd name="connsiteX6" fmla="*/ 5963 w 68779"/>
                  <a:gd name="connsiteY6" fmla="*/ 6814 h 81053"/>
                  <a:gd name="connsiteX7" fmla="*/ 66065 w 68779"/>
                  <a:gd name="connsiteY7" fmla="*/ 49486 h 81053"/>
                  <a:gd name="connsiteX8" fmla="*/ 66065 w 68779"/>
                  <a:gd name="connsiteY8" fmla="*/ 49486 h 81053"/>
                  <a:gd name="connsiteX9" fmla="*/ 56445 w 68779"/>
                  <a:gd name="connsiteY9" fmla="*/ 48438 h 81053"/>
                  <a:gd name="connsiteX10" fmla="*/ 12344 w 68779"/>
                  <a:gd name="connsiteY10" fmla="*/ 11005 h 81053"/>
                  <a:gd name="connsiteX11" fmla="*/ 56445 w 68779"/>
                  <a:gd name="connsiteY11" fmla="*/ 48438 h 81053"/>
                  <a:gd name="connsiteX12" fmla="*/ 56445 w 68779"/>
                  <a:gd name="connsiteY12" fmla="*/ 48438 h 81053"/>
                  <a:gd name="connsiteX13" fmla="*/ 55397 w 68779"/>
                  <a:gd name="connsiteY13" fmla="*/ 57106 h 81053"/>
                  <a:gd name="connsiteX14" fmla="*/ 7868 w 68779"/>
                  <a:gd name="connsiteY14" fmla="*/ 67965 h 81053"/>
                  <a:gd name="connsiteX15" fmla="*/ 55397 w 68779"/>
                  <a:gd name="connsiteY15" fmla="*/ 57106 h 8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8779" h="81053">
                    <a:moveTo>
                      <a:pt x="66065" y="49486"/>
                    </a:moveTo>
                    <a:cubicBezTo>
                      <a:pt x="66542" y="50343"/>
                      <a:pt x="66732" y="51296"/>
                      <a:pt x="66542" y="52248"/>
                    </a:cubicBezTo>
                    <a:cubicBezTo>
                      <a:pt x="67208" y="52534"/>
                      <a:pt x="67780" y="53010"/>
                      <a:pt x="68161" y="53677"/>
                    </a:cubicBezTo>
                    <a:cubicBezTo>
                      <a:pt x="69304" y="55487"/>
                      <a:pt x="68828" y="57868"/>
                      <a:pt x="67018" y="59011"/>
                    </a:cubicBezTo>
                    <a:cubicBezTo>
                      <a:pt x="66827" y="59106"/>
                      <a:pt x="4058" y="101016"/>
                      <a:pt x="152" y="69012"/>
                    </a:cubicBezTo>
                    <a:cubicBezTo>
                      <a:pt x="-1943" y="51486"/>
                      <a:pt x="17964" y="47867"/>
                      <a:pt x="35776" y="48057"/>
                    </a:cubicBezTo>
                    <a:cubicBezTo>
                      <a:pt x="16631" y="38628"/>
                      <a:pt x="-5277" y="23578"/>
                      <a:pt x="5963" y="6814"/>
                    </a:cubicBezTo>
                    <a:cubicBezTo>
                      <a:pt x="25203" y="-21856"/>
                      <a:pt x="65970" y="49200"/>
                      <a:pt x="66065" y="49486"/>
                    </a:cubicBezTo>
                    <a:lnTo>
                      <a:pt x="66065" y="49486"/>
                    </a:lnTo>
                    <a:close/>
                    <a:moveTo>
                      <a:pt x="56445" y="48438"/>
                    </a:moveTo>
                    <a:cubicBezTo>
                      <a:pt x="47777" y="34437"/>
                      <a:pt x="22441" y="-4044"/>
                      <a:pt x="12344" y="11005"/>
                    </a:cubicBezTo>
                    <a:cubicBezTo>
                      <a:pt x="1962" y="26531"/>
                      <a:pt x="41110" y="42723"/>
                      <a:pt x="56445" y="48438"/>
                    </a:cubicBezTo>
                    <a:lnTo>
                      <a:pt x="56445" y="48438"/>
                    </a:lnTo>
                    <a:close/>
                    <a:moveTo>
                      <a:pt x="55397" y="57106"/>
                    </a:moveTo>
                    <a:cubicBezTo>
                      <a:pt x="41777" y="55106"/>
                      <a:pt x="5867" y="51391"/>
                      <a:pt x="7868" y="67965"/>
                    </a:cubicBezTo>
                    <a:cubicBezTo>
                      <a:pt x="9677" y="82824"/>
                      <a:pt x="40824" y="65964"/>
                      <a:pt x="55397" y="57106"/>
                    </a:cubicBezTo>
                    <a:close/>
                  </a:path>
                </a:pathLst>
              </a:custGeom>
              <a:solidFill>
                <a:srgbClr val="D793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11" name="图形 6">
                <a:extLst>
                  <a:ext uri="{FF2B5EF4-FFF2-40B4-BE49-F238E27FC236}">
                    <a16:creationId xmlns:a16="http://schemas.microsoft.com/office/drawing/2014/main" id="{978DAFC2-EED6-70EC-DD7B-E5C7F9E33D07}"/>
                  </a:ext>
                </a:extLst>
              </p:cNvPr>
              <p:cNvGrpSpPr/>
              <p:nvPr/>
            </p:nvGrpSpPr>
            <p:grpSpPr>
              <a:xfrm>
                <a:off x="1220697" y="1087040"/>
                <a:ext cx="138996" cy="181498"/>
                <a:chOff x="1220697" y="1087040"/>
                <a:chExt cx="138996" cy="181498"/>
              </a:xfrm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D4B672B3-831D-3F28-B840-5BED654D1F58}"/>
                    </a:ext>
                  </a:extLst>
                </p:cNvPr>
                <p:cNvSpPr/>
                <p:nvPr/>
              </p:nvSpPr>
              <p:spPr>
                <a:xfrm>
                  <a:off x="1225920" y="1087040"/>
                  <a:ext cx="133773" cy="181498"/>
                </a:xfrm>
                <a:custGeom>
                  <a:avLst/>
                  <a:gdLst>
                    <a:gd name="connsiteX0" fmla="*/ 2423 w 133773"/>
                    <a:gd name="connsiteY0" fmla="*/ 139494 h 181498"/>
                    <a:gd name="connsiteX1" fmla="*/ 133773 w 133773"/>
                    <a:gd name="connsiteY1" fmla="*/ 61960 h 181498"/>
                    <a:gd name="connsiteX2" fmla="*/ 83195 w 133773"/>
                    <a:gd name="connsiteY2" fmla="*/ 48 h 181498"/>
                    <a:gd name="connsiteX3" fmla="*/ 2423 w 133773"/>
                    <a:gd name="connsiteY3" fmla="*/ 139494 h 1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73" h="181498">
                      <a:moveTo>
                        <a:pt x="2423" y="139494"/>
                      </a:moveTo>
                      <a:cubicBezTo>
                        <a:pt x="19092" y="216170"/>
                        <a:pt x="133963" y="186452"/>
                        <a:pt x="133773" y="61960"/>
                      </a:cubicBezTo>
                      <a:cubicBezTo>
                        <a:pt x="133678" y="22146"/>
                        <a:pt x="108151" y="1096"/>
                        <a:pt x="83195" y="48"/>
                      </a:cubicBezTo>
                      <a:cubicBezTo>
                        <a:pt x="23283" y="-2333"/>
                        <a:pt x="-9483" y="84820"/>
                        <a:pt x="2423" y="1394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47" name="图形 6">
                  <a:extLst>
                    <a:ext uri="{FF2B5EF4-FFF2-40B4-BE49-F238E27FC236}">
                      <a16:creationId xmlns:a16="http://schemas.microsoft.com/office/drawing/2014/main" id="{5DC19441-D890-3CE9-33A6-12F03E7D7496}"/>
                    </a:ext>
                  </a:extLst>
                </p:cNvPr>
                <p:cNvGrpSpPr/>
                <p:nvPr/>
              </p:nvGrpSpPr>
              <p:grpSpPr>
                <a:xfrm>
                  <a:off x="1220697" y="1113603"/>
                  <a:ext cx="92955" cy="98697"/>
                  <a:chOff x="1220697" y="1113603"/>
                  <a:chExt cx="92955" cy="98697"/>
                </a:xfrm>
                <a:solidFill>
                  <a:srgbClr val="DBC2AA"/>
                </a:solidFill>
              </p:grpSpPr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44CF45B5-4606-1DF8-6314-4EEAA1A6D3B4}"/>
                      </a:ext>
                    </a:extLst>
                  </p:cNvPr>
                  <p:cNvSpPr/>
                  <p:nvPr/>
                </p:nvSpPr>
                <p:spPr>
                  <a:xfrm>
                    <a:off x="1228013" y="1150957"/>
                    <a:ext cx="71034" cy="25599"/>
                  </a:xfrm>
                  <a:custGeom>
                    <a:avLst/>
                    <a:gdLst>
                      <a:gd name="connsiteX0" fmla="*/ 69196 w 71034"/>
                      <a:gd name="connsiteY0" fmla="*/ 16522 h 25599"/>
                      <a:gd name="connsiteX1" fmla="*/ 69768 w 71034"/>
                      <a:gd name="connsiteY1" fmla="*/ 23761 h 25599"/>
                      <a:gd name="connsiteX2" fmla="*/ 62529 w 71034"/>
                      <a:gd name="connsiteY2" fmla="*/ 24332 h 25599"/>
                      <a:gd name="connsiteX3" fmla="*/ 37097 w 71034"/>
                      <a:gd name="connsiteY3" fmla="*/ 12617 h 25599"/>
                      <a:gd name="connsiteX4" fmla="*/ 5760 w 71034"/>
                      <a:gd name="connsiteY4" fmla="*/ 10902 h 25599"/>
                      <a:gd name="connsiteX5" fmla="*/ 45 w 71034"/>
                      <a:gd name="connsiteY5" fmla="*/ 6425 h 25599"/>
                      <a:gd name="connsiteX6" fmla="*/ 4522 w 71034"/>
                      <a:gd name="connsiteY6" fmla="*/ 710 h 25599"/>
                      <a:gd name="connsiteX7" fmla="*/ 39574 w 71034"/>
                      <a:gd name="connsiteY7" fmla="*/ 2711 h 25599"/>
                      <a:gd name="connsiteX8" fmla="*/ 69196 w 71034"/>
                      <a:gd name="connsiteY8" fmla="*/ 16522 h 2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034" h="25599">
                        <a:moveTo>
                          <a:pt x="69196" y="16522"/>
                        </a:moveTo>
                        <a:cubicBezTo>
                          <a:pt x="71387" y="18332"/>
                          <a:pt x="71673" y="21570"/>
                          <a:pt x="69768" y="23761"/>
                        </a:cubicBezTo>
                        <a:cubicBezTo>
                          <a:pt x="67958" y="25952"/>
                          <a:pt x="64720" y="26237"/>
                          <a:pt x="62529" y="24332"/>
                        </a:cubicBezTo>
                        <a:cubicBezTo>
                          <a:pt x="57385" y="19951"/>
                          <a:pt x="48432" y="15284"/>
                          <a:pt x="37097" y="12617"/>
                        </a:cubicBezTo>
                        <a:cubicBezTo>
                          <a:pt x="27953" y="10426"/>
                          <a:pt x="17285" y="9473"/>
                          <a:pt x="5760" y="10902"/>
                        </a:cubicBezTo>
                        <a:cubicBezTo>
                          <a:pt x="2902" y="11283"/>
                          <a:pt x="331" y="9188"/>
                          <a:pt x="45" y="6425"/>
                        </a:cubicBezTo>
                        <a:cubicBezTo>
                          <a:pt x="-336" y="3568"/>
                          <a:pt x="1759" y="996"/>
                          <a:pt x="4522" y="710"/>
                        </a:cubicBezTo>
                        <a:cubicBezTo>
                          <a:pt x="17380" y="-814"/>
                          <a:pt x="29287" y="234"/>
                          <a:pt x="39574" y="2711"/>
                        </a:cubicBezTo>
                        <a:cubicBezTo>
                          <a:pt x="52623" y="5759"/>
                          <a:pt x="63005" y="11188"/>
                          <a:pt x="69196" y="16522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E3AA2C64-EBB8-1AF9-C334-9EFDF30DCEE6}"/>
                      </a:ext>
                    </a:extLst>
                  </p:cNvPr>
                  <p:cNvSpPr/>
                  <p:nvPr/>
                </p:nvSpPr>
                <p:spPr>
                  <a:xfrm>
                    <a:off x="1220697" y="1192357"/>
                    <a:ext cx="62469" cy="19944"/>
                  </a:xfrm>
                  <a:custGeom>
                    <a:avLst/>
                    <a:gdLst>
                      <a:gd name="connsiteX0" fmla="*/ 60129 w 62469"/>
                      <a:gd name="connsiteY0" fmla="*/ 10460 h 19944"/>
                      <a:gd name="connsiteX1" fmla="*/ 61653 w 62469"/>
                      <a:gd name="connsiteY1" fmla="*/ 17604 h 19944"/>
                      <a:gd name="connsiteX2" fmla="*/ 54509 w 62469"/>
                      <a:gd name="connsiteY2" fmla="*/ 19128 h 19944"/>
                      <a:gd name="connsiteX3" fmla="*/ 32506 w 62469"/>
                      <a:gd name="connsiteY3" fmla="*/ 11793 h 19944"/>
                      <a:gd name="connsiteX4" fmla="*/ 5646 w 62469"/>
                      <a:gd name="connsiteY4" fmla="*/ 10841 h 19944"/>
                      <a:gd name="connsiteX5" fmla="*/ 26 w 62469"/>
                      <a:gd name="connsiteY5" fmla="*/ 6174 h 19944"/>
                      <a:gd name="connsiteX6" fmla="*/ 4693 w 62469"/>
                      <a:gd name="connsiteY6" fmla="*/ 554 h 19944"/>
                      <a:gd name="connsiteX7" fmla="*/ 34221 w 62469"/>
                      <a:gd name="connsiteY7" fmla="*/ 1602 h 19944"/>
                      <a:gd name="connsiteX8" fmla="*/ 60129 w 62469"/>
                      <a:gd name="connsiteY8" fmla="*/ 10460 h 1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469" h="19944">
                        <a:moveTo>
                          <a:pt x="60129" y="10460"/>
                        </a:moveTo>
                        <a:cubicBezTo>
                          <a:pt x="62510" y="11984"/>
                          <a:pt x="63177" y="15222"/>
                          <a:pt x="61653" y="17604"/>
                        </a:cubicBezTo>
                        <a:cubicBezTo>
                          <a:pt x="60129" y="19985"/>
                          <a:pt x="56890" y="20652"/>
                          <a:pt x="54509" y="19128"/>
                        </a:cubicBezTo>
                        <a:cubicBezTo>
                          <a:pt x="52223" y="17699"/>
                          <a:pt x="44603" y="13889"/>
                          <a:pt x="32506" y="11793"/>
                        </a:cubicBezTo>
                        <a:cubicBezTo>
                          <a:pt x="25077" y="10460"/>
                          <a:pt x="16028" y="9888"/>
                          <a:pt x="5646" y="10841"/>
                        </a:cubicBezTo>
                        <a:cubicBezTo>
                          <a:pt x="2788" y="11127"/>
                          <a:pt x="312" y="9031"/>
                          <a:pt x="26" y="6174"/>
                        </a:cubicBezTo>
                        <a:cubicBezTo>
                          <a:pt x="-260" y="3316"/>
                          <a:pt x="1836" y="840"/>
                          <a:pt x="4693" y="554"/>
                        </a:cubicBezTo>
                        <a:cubicBezTo>
                          <a:pt x="16028" y="-589"/>
                          <a:pt x="26029" y="173"/>
                          <a:pt x="34221" y="1602"/>
                        </a:cubicBezTo>
                        <a:cubicBezTo>
                          <a:pt x="48127" y="4078"/>
                          <a:pt x="57366" y="8650"/>
                          <a:pt x="60129" y="10460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6595D8F2-C171-65EE-9671-1A18085373E8}"/>
                      </a:ext>
                    </a:extLst>
                  </p:cNvPr>
                  <p:cNvSpPr/>
                  <p:nvPr/>
                </p:nvSpPr>
                <p:spPr>
                  <a:xfrm>
                    <a:off x="1246429" y="1113603"/>
                    <a:ext cx="67223" cy="24218"/>
                  </a:xfrm>
                  <a:custGeom>
                    <a:avLst/>
                    <a:gdLst>
                      <a:gd name="connsiteX0" fmla="*/ 64972 w 67223"/>
                      <a:gd name="connsiteY0" fmla="*/ 14823 h 24218"/>
                      <a:gd name="connsiteX1" fmla="*/ 66306 w 67223"/>
                      <a:gd name="connsiteY1" fmla="*/ 21967 h 24218"/>
                      <a:gd name="connsiteX2" fmla="*/ 59162 w 67223"/>
                      <a:gd name="connsiteY2" fmla="*/ 23300 h 24218"/>
                      <a:gd name="connsiteX3" fmla="*/ 41255 w 67223"/>
                      <a:gd name="connsiteY3" fmla="*/ 14632 h 24218"/>
                      <a:gd name="connsiteX4" fmla="*/ 5441 w 67223"/>
                      <a:gd name="connsiteY4" fmla="*/ 10537 h 24218"/>
                      <a:gd name="connsiteX5" fmla="*/ 12 w 67223"/>
                      <a:gd name="connsiteY5" fmla="*/ 5679 h 24218"/>
                      <a:gd name="connsiteX6" fmla="*/ 4869 w 67223"/>
                      <a:gd name="connsiteY6" fmla="*/ 250 h 24218"/>
                      <a:gd name="connsiteX7" fmla="*/ 44493 w 67223"/>
                      <a:gd name="connsiteY7" fmla="*/ 4917 h 24218"/>
                      <a:gd name="connsiteX8" fmla="*/ 64972 w 67223"/>
                      <a:gd name="connsiteY8" fmla="*/ 14823 h 24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223" h="24218">
                        <a:moveTo>
                          <a:pt x="64972" y="14823"/>
                        </a:moveTo>
                        <a:cubicBezTo>
                          <a:pt x="67353" y="16442"/>
                          <a:pt x="67925" y="19586"/>
                          <a:pt x="66306" y="21967"/>
                        </a:cubicBezTo>
                        <a:cubicBezTo>
                          <a:pt x="64686" y="24348"/>
                          <a:pt x="61543" y="24919"/>
                          <a:pt x="59162" y="23300"/>
                        </a:cubicBezTo>
                        <a:cubicBezTo>
                          <a:pt x="56019" y="21109"/>
                          <a:pt x="50113" y="17585"/>
                          <a:pt x="41255" y="14632"/>
                        </a:cubicBezTo>
                        <a:cubicBezTo>
                          <a:pt x="32301" y="11680"/>
                          <a:pt x="20490" y="9584"/>
                          <a:pt x="5441" y="10537"/>
                        </a:cubicBezTo>
                        <a:cubicBezTo>
                          <a:pt x="2583" y="10727"/>
                          <a:pt x="202" y="8536"/>
                          <a:pt x="12" y="5679"/>
                        </a:cubicBezTo>
                        <a:cubicBezTo>
                          <a:pt x="-179" y="2821"/>
                          <a:pt x="2012" y="440"/>
                          <a:pt x="4869" y="250"/>
                        </a:cubicBezTo>
                        <a:cubicBezTo>
                          <a:pt x="21348" y="-798"/>
                          <a:pt x="34492" y="1583"/>
                          <a:pt x="44493" y="4917"/>
                        </a:cubicBezTo>
                        <a:cubicBezTo>
                          <a:pt x="54495" y="8155"/>
                          <a:pt x="61353" y="12251"/>
                          <a:pt x="64972" y="14823"/>
                        </a:cubicBezTo>
                        <a:close/>
                      </a:path>
                    </a:pathLst>
                  </a:custGeom>
                  <a:solidFill>
                    <a:srgbClr val="DBC2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112" name="图形 6">
                <a:extLst>
                  <a:ext uri="{FF2B5EF4-FFF2-40B4-BE49-F238E27FC236}">
                    <a16:creationId xmlns:a16="http://schemas.microsoft.com/office/drawing/2014/main" id="{E6650733-6F2B-B6D3-5F69-EC54F4743129}"/>
                  </a:ext>
                </a:extLst>
              </p:cNvPr>
              <p:cNvGrpSpPr/>
              <p:nvPr/>
            </p:nvGrpSpPr>
            <p:grpSpPr>
              <a:xfrm>
                <a:off x="1360836" y="1170021"/>
                <a:ext cx="393469" cy="494330"/>
                <a:chOff x="1360836" y="1170021"/>
                <a:chExt cx="393469" cy="494330"/>
              </a:xfrm>
            </p:grpSpPr>
            <p:grpSp>
              <p:nvGrpSpPr>
                <p:cNvPr id="113" name="图形 6">
                  <a:extLst>
                    <a:ext uri="{FF2B5EF4-FFF2-40B4-BE49-F238E27FC236}">
                      <a16:creationId xmlns:a16="http://schemas.microsoft.com/office/drawing/2014/main" id="{6114BCAD-454B-FC85-5309-ABE85CE76D6B}"/>
                    </a:ext>
                  </a:extLst>
                </p:cNvPr>
                <p:cNvGrpSpPr/>
                <p:nvPr/>
              </p:nvGrpSpPr>
              <p:grpSpPr>
                <a:xfrm>
                  <a:off x="1504616" y="1548476"/>
                  <a:ext cx="114289" cy="115875"/>
                  <a:chOff x="1504616" y="1548476"/>
                  <a:chExt cx="114289" cy="115875"/>
                </a:xfrm>
                <a:solidFill>
                  <a:srgbClr val="C02817"/>
                </a:solidFill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7F39C64A-C1A0-9048-6AEF-5FE4547FFDEF}"/>
                      </a:ext>
                    </a:extLst>
                  </p:cNvPr>
                  <p:cNvSpPr/>
                  <p:nvPr/>
                </p:nvSpPr>
                <p:spPr>
                  <a:xfrm>
                    <a:off x="1504616" y="1554667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107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C72A62A0-FF3C-28E3-6957-709FFF95EA1E}"/>
                      </a:ext>
                    </a:extLst>
                  </p:cNvPr>
                  <p:cNvSpPr/>
                  <p:nvPr/>
                </p:nvSpPr>
                <p:spPr>
                  <a:xfrm>
                    <a:off x="1520618" y="1553619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3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EF8DA143-5B70-F653-3F26-C7BCD8D257B9}"/>
                      </a:ext>
                    </a:extLst>
                  </p:cNvPr>
                  <p:cNvSpPr/>
                  <p:nvPr/>
                </p:nvSpPr>
                <p:spPr>
                  <a:xfrm>
                    <a:off x="1536620" y="1552572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AF981CA1-C774-EC76-0BA4-2AC6190F19F2}"/>
                      </a:ext>
                    </a:extLst>
                  </p:cNvPr>
                  <p:cNvSpPr/>
                  <p:nvPr/>
                </p:nvSpPr>
                <p:spPr>
                  <a:xfrm>
                    <a:off x="1552622" y="1551524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6"/>
                          <a:pt x="10049" y="106016"/>
                        </a:cubicBezTo>
                        <a:cubicBezTo>
                          <a:pt x="9192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D45D5C4D-DB3F-8944-E7F3-D215388CE98B}"/>
                      </a:ext>
                    </a:extLst>
                  </p:cNvPr>
                  <p:cNvSpPr/>
                  <p:nvPr/>
                </p:nvSpPr>
                <p:spPr>
                  <a:xfrm>
                    <a:off x="1568624" y="1550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287" y="108778"/>
                          <a:pt x="6335" y="110303"/>
                          <a:pt x="3668" y="109445"/>
                        </a:cubicBezTo>
                        <a:cubicBezTo>
                          <a:pt x="905" y="108683"/>
                          <a:pt x="-619" y="105731"/>
                          <a:pt x="239" y="103064"/>
                        </a:cubicBezTo>
                        <a:cubicBezTo>
                          <a:pt x="10621" y="68202"/>
                          <a:pt x="7573" y="5528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4085E14A-ABE8-B9B3-EACA-A33B18713E26}"/>
                      </a:ext>
                    </a:extLst>
                  </p:cNvPr>
                  <p:cNvSpPr/>
                  <p:nvPr/>
                </p:nvSpPr>
                <p:spPr>
                  <a:xfrm>
                    <a:off x="1584626" y="1549523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4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80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7"/>
                          <a:pt x="21003" y="69536"/>
                          <a:pt x="10049" y="106016"/>
                        </a:cubicBezTo>
                        <a:cubicBezTo>
                          <a:pt x="9192" y="108779"/>
                          <a:pt x="6335" y="110303"/>
                          <a:pt x="3668" y="109445"/>
                        </a:cubicBezTo>
                        <a:cubicBezTo>
                          <a:pt x="905" y="108588"/>
                          <a:pt x="-619" y="105731"/>
                          <a:pt x="239" y="103064"/>
                        </a:cubicBezTo>
                        <a:cubicBezTo>
                          <a:pt x="10621" y="68107"/>
                          <a:pt x="7573" y="5432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7586A998-9243-CC71-E6ED-B9287A695DD2}"/>
                      </a:ext>
                    </a:extLst>
                  </p:cNvPr>
                  <p:cNvSpPr/>
                  <p:nvPr/>
                </p:nvSpPr>
                <p:spPr>
                  <a:xfrm>
                    <a:off x="1600628" y="1548476"/>
                    <a:ext cx="18277" cy="109683"/>
                  </a:xfrm>
                  <a:custGeom>
                    <a:avLst/>
                    <a:gdLst>
                      <a:gd name="connsiteX0" fmla="*/ 7573 w 18277"/>
                      <a:gd name="connsiteY0" fmla="*/ 5337 h 109683"/>
                      <a:gd name="connsiteX1" fmla="*/ 12526 w 18277"/>
                      <a:gd name="connsiteY1" fmla="*/ 3 h 109683"/>
                      <a:gd name="connsiteX2" fmla="*/ 17860 w 18277"/>
                      <a:gd name="connsiteY2" fmla="*/ 4956 h 109683"/>
                      <a:gd name="connsiteX3" fmla="*/ 10049 w 18277"/>
                      <a:gd name="connsiteY3" fmla="*/ 106016 h 109683"/>
                      <a:gd name="connsiteX4" fmla="*/ 3668 w 18277"/>
                      <a:gd name="connsiteY4" fmla="*/ 109445 h 109683"/>
                      <a:gd name="connsiteX5" fmla="*/ 239 w 18277"/>
                      <a:gd name="connsiteY5" fmla="*/ 103063 h 109683"/>
                      <a:gd name="connsiteX6" fmla="*/ 7573 w 18277"/>
                      <a:gd name="connsiteY6" fmla="*/ 5337 h 109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277" h="109683">
                        <a:moveTo>
                          <a:pt x="7573" y="5337"/>
                        </a:moveTo>
                        <a:cubicBezTo>
                          <a:pt x="7478" y="2479"/>
                          <a:pt x="9668" y="98"/>
                          <a:pt x="12526" y="3"/>
                        </a:cubicBezTo>
                        <a:cubicBezTo>
                          <a:pt x="15383" y="-92"/>
                          <a:pt x="17765" y="2098"/>
                          <a:pt x="17860" y="4956"/>
                        </a:cubicBezTo>
                        <a:cubicBezTo>
                          <a:pt x="17860" y="5146"/>
                          <a:pt x="21003" y="69535"/>
                          <a:pt x="10049" y="106016"/>
                        </a:cubicBezTo>
                        <a:cubicBezTo>
                          <a:pt x="9287" y="108778"/>
                          <a:pt x="6335" y="110302"/>
                          <a:pt x="3668" y="109445"/>
                        </a:cubicBezTo>
                        <a:cubicBezTo>
                          <a:pt x="905" y="108588"/>
                          <a:pt x="-619" y="105730"/>
                          <a:pt x="239" y="103063"/>
                        </a:cubicBezTo>
                        <a:cubicBezTo>
                          <a:pt x="10621" y="68107"/>
                          <a:pt x="7573" y="5527"/>
                          <a:pt x="7573" y="533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n w="15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28B4453-9370-414A-CBCB-8ED2AF6BBA73}"/>
                    </a:ext>
                  </a:extLst>
                </p:cNvPr>
                <p:cNvSpPr/>
                <p:nvPr/>
              </p:nvSpPr>
              <p:spPr>
                <a:xfrm>
                  <a:off x="1360844" y="1195448"/>
                  <a:ext cx="393461" cy="347349"/>
                </a:xfrm>
                <a:custGeom>
                  <a:avLst/>
                  <a:gdLst>
                    <a:gd name="connsiteX0" fmla="*/ 186301 w 393461"/>
                    <a:gd name="connsiteY0" fmla="*/ 415 h 347349"/>
                    <a:gd name="connsiteX1" fmla="*/ 393184 w 393461"/>
                    <a:gd name="connsiteY1" fmla="*/ 161864 h 347349"/>
                    <a:gd name="connsiteX2" fmla="*/ 207161 w 393461"/>
                    <a:gd name="connsiteY2" fmla="*/ 346934 h 347349"/>
                    <a:gd name="connsiteX3" fmla="*/ 277 w 393461"/>
                    <a:gd name="connsiteY3" fmla="*/ 185486 h 347349"/>
                    <a:gd name="connsiteX4" fmla="*/ 186301 w 393461"/>
                    <a:gd name="connsiteY4" fmla="*/ 415 h 347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461" h="347349">
                      <a:moveTo>
                        <a:pt x="186301" y="415"/>
                      </a:moveTo>
                      <a:cubicBezTo>
                        <a:pt x="294791" y="-6157"/>
                        <a:pt x="387373" y="66137"/>
                        <a:pt x="393184" y="161864"/>
                      </a:cubicBezTo>
                      <a:cubicBezTo>
                        <a:pt x="398899" y="257590"/>
                        <a:pt x="315650" y="340457"/>
                        <a:pt x="207161" y="346934"/>
                      </a:cubicBezTo>
                      <a:cubicBezTo>
                        <a:pt x="98671" y="353507"/>
                        <a:pt x="6088" y="281212"/>
                        <a:pt x="277" y="185486"/>
                      </a:cubicBezTo>
                      <a:cubicBezTo>
                        <a:pt x="-5437" y="89855"/>
                        <a:pt x="77811" y="6987"/>
                        <a:pt x="186301" y="41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840BBA9-9258-9D86-4970-89210D694054}"/>
                    </a:ext>
                  </a:extLst>
                </p:cNvPr>
                <p:cNvSpPr/>
                <p:nvPr/>
              </p:nvSpPr>
              <p:spPr>
                <a:xfrm>
                  <a:off x="1441672" y="1195456"/>
                  <a:ext cx="231425" cy="347438"/>
                </a:xfrm>
                <a:custGeom>
                  <a:avLst/>
                  <a:gdLst>
                    <a:gd name="connsiteX0" fmla="*/ 105473 w 231425"/>
                    <a:gd name="connsiteY0" fmla="*/ 408 h 347438"/>
                    <a:gd name="connsiteX1" fmla="*/ 136144 w 231425"/>
                    <a:gd name="connsiteY1" fmla="*/ 693 h 347438"/>
                    <a:gd name="connsiteX2" fmla="*/ 190055 w 231425"/>
                    <a:gd name="connsiteY2" fmla="*/ 44032 h 347438"/>
                    <a:gd name="connsiteX3" fmla="*/ 230918 w 231425"/>
                    <a:gd name="connsiteY3" fmla="*/ 167762 h 347438"/>
                    <a:gd name="connsiteX4" fmla="*/ 205200 w 231425"/>
                    <a:gd name="connsiteY4" fmla="*/ 295492 h 347438"/>
                    <a:gd name="connsiteX5" fmla="*/ 162623 w 231425"/>
                    <a:gd name="connsiteY5" fmla="*/ 341879 h 347438"/>
                    <a:gd name="connsiteX6" fmla="*/ 126333 w 231425"/>
                    <a:gd name="connsiteY6" fmla="*/ 347022 h 347438"/>
                    <a:gd name="connsiteX7" fmla="*/ 88995 w 231425"/>
                    <a:gd name="connsiteY7" fmla="*/ 346165 h 347438"/>
                    <a:gd name="connsiteX8" fmla="*/ 41370 w 231425"/>
                    <a:gd name="connsiteY8" fmla="*/ 305303 h 347438"/>
                    <a:gd name="connsiteX9" fmla="*/ 508 w 231425"/>
                    <a:gd name="connsiteY9" fmla="*/ 181573 h 347438"/>
                    <a:gd name="connsiteX10" fmla="*/ 26225 w 231425"/>
                    <a:gd name="connsiteY10" fmla="*/ 53843 h 347438"/>
                    <a:gd name="connsiteX11" fmla="*/ 74327 w 231425"/>
                    <a:gd name="connsiteY11" fmla="*/ 4408 h 347438"/>
                    <a:gd name="connsiteX12" fmla="*/ 105473 w 231425"/>
                    <a:gd name="connsiteY12" fmla="*/ 408 h 347438"/>
                    <a:gd name="connsiteX13" fmla="*/ 105473 w 231425"/>
                    <a:gd name="connsiteY13" fmla="*/ 408 h 347438"/>
                    <a:gd name="connsiteX14" fmla="*/ 184817 w 231425"/>
                    <a:gd name="connsiteY14" fmla="*/ 47842 h 347438"/>
                    <a:gd name="connsiteX15" fmla="*/ 105378 w 231425"/>
                    <a:gd name="connsiteY15" fmla="*/ 2598 h 347438"/>
                    <a:gd name="connsiteX16" fmla="*/ 31940 w 231425"/>
                    <a:gd name="connsiteY16" fmla="*/ 56986 h 347438"/>
                    <a:gd name="connsiteX17" fmla="*/ 6985 w 231425"/>
                    <a:gd name="connsiteY17" fmla="*/ 181192 h 347438"/>
                    <a:gd name="connsiteX18" fmla="*/ 46609 w 231425"/>
                    <a:gd name="connsiteY18" fmla="*/ 301493 h 347438"/>
                    <a:gd name="connsiteX19" fmla="*/ 126047 w 231425"/>
                    <a:gd name="connsiteY19" fmla="*/ 346737 h 347438"/>
                    <a:gd name="connsiteX20" fmla="*/ 199485 w 231425"/>
                    <a:gd name="connsiteY20" fmla="*/ 292349 h 347438"/>
                    <a:gd name="connsiteX21" fmla="*/ 224441 w 231425"/>
                    <a:gd name="connsiteY21" fmla="*/ 168143 h 347438"/>
                    <a:gd name="connsiteX22" fmla="*/ 184817 w 231425"/>
                    <a:gd name="connsiteY22" fmla="*/ 47842 h 34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425" h="347438">
                      <a:moveTo>
                        <a:pt x="105473" y="408"/>
                      </a:moveTo>
                      <a:cubicBezTo>
                        <a:pt x="115856" y="-259"/>
                        <a:pt x="126143" y="-69"/>
                        <a:pt x="136144" y="693"/>
                      </a:cubicBezTo>
                      <a:cubicBezTo>
                        <a:pt x="156337" y="7932"/>
                        <a:pt x="174815" y="23077"/>
                        <a:pt x="190055" y="44032"/>
                      </a:cubicBezTo>
                      <a:cubicBezTo>
                        <a:pt x="212534" y="74988"/>
                        <a:pt x="227965" y="118708"/>
                        <a:pt x="230918" y="167762"/>
                      </a:cubicBezTo>
                      <a:cubicBezTo>
                        <a:pt x="233870" y="216816"/>
                        <a:pt x="223774" y="261964"/>
                        <a:pt x="205200" y="295492"/>
                      </a:cubicBezTo>
                      <a:cubicBezTo>
                        <a:pt x="193865" y="315780"/>
                        <a:pt x="179387" y="331878"/>
                        <a:pt x="162623" y="341879"/>
                      </a:cubicBezTo>
                      <a:cubicBezTo>
                        <a:pt x="150908" y="344546"/>
                        <a:pt x="138811" y="346356"/>
                        <a:pt x="126333" y="347022"/>
                      </a:cubicBezTo>
                      <a:cubicBezTo>
                        <a:pt x="113665" y="347784"/>
                        <a:pt x="101187" y="347499"/>
                        <a:pt x="88995" y="346165"/>
                      </a:cubicBezTo>
                      <a:cubicBezTo>
                        <a:pt x="71279" y="338259"/>
                        <a:pt x="55086" y="324067"/>
                        <a:pt x="41370" y="305303"/>
                      </a:cubicBezTo>
                      <a:cubicBezTo>
                        <a:pt x="18891" y="274347"/>
                        <a:pt x="3461" y="230627"/>
                        <a:pt x="508" y="181573"/>
                      </a:cubicBezTo>
                      <a:cubicBezTo>
                        <a:pt x="-2445" y="132519"/>
                        <a:pt x="7652" y="87371"/>
                        <a:pt x="26225" y="53843"/>
                      </a:cubicBezTo>
                      <a:cubicBezTo>
                        <a:pt x="38798" y="31269"/>
                        <a:pt x="55277" y="14028"/>
                        <a:pt x="74327" y="4408"/>
                      </a:cubicBezTo>
                      <a:cubicBezTo>
                        <a:pt x="84518" y="2408"/>
                        <a:pt x="94901" y="1074"/>
                        <a:pt x="105473" y="408"/>
                      </a:cubicBezTo>
                      <a:lnTo>
                        <a:pt x="105473" y="408"/>
                      </a:lnTo>
                      <a:close/>
                      <a:moveTo>
                        <a:pt x="184817" y="47842"/>
                      </a:moveTo>
                      <a:cubicBezTo>
                        <a:pt x="163290" y="18219"/>
                        <a:pt x="135096" y="789"/>
                        <a:pt x="105378" y="2598"/>
                      </a:cubicBezTo>
                      <a:cubicBezTo>
                        <a:pt x="75660" y="4408"/>
                        <a:pt x="49752" y="25077"/>
                        <a:pt x="31940" y="56986"/>
                      </a:cubicBezTo>
                      <a:cubicBezTo>
                        <a:pt x="13843" y="89371"/>
                        <a:pt x="4127" y="133377"/>
                        <a:pt x="6985" y="181192"/>
                      </a:cubicBezTo>
                      <a:cubicBezTo>
                        <a:pt x="9842" y="229008"/>
                        <a:pt x="24797" y="271489"/>
                        <a:pt x="46609" y="301493"/>
                      </a:cubicBezTo>
                      <a:cubicBezTo>
                        <a:pt x="68135" y="331116"/>
                        <a:pt x="96329" y="348546"/>
                        <a:pt x="126047" y="346737"/>
                      </a:cubicBezTo>
                      <a:cubicBezTo>
                        <a:pt x="155765" y="344927"/>
                        <a:pt x="181673" y="324258"/>
                        <a:pt x="199485" y="292349"/>
                      </a:cubicBezTo>
                      <a:cubicBezTo>
                        <a:pt x="217583" y="259964"/>
                        <a:pt x="227298" y="215958"/>
                        <a:pt x="224441" y="168143"/>
                      </a:cubicBezTo>
                      <a:cubicBezTo>
                        <a:pt x="221583" y="120327"/>
                        <a:pt x="206724" y="77846"/>
                        <a:pt x="184817" y="47842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E128CF8-3855-84ED-71CA-92E704F5162C}"/>
                    </a:ext>
                  </a:extLst>
                </p:cNvPr>
                <p:cNvSpPr/>
                <p:nvPr/>
              </p:nvSpPr>
              <p:spPr>
                <a:xfrm>
                  <a:off x="1448276" y="1214818"/>
                  <a:ext cx="211550" cy="14705"/>
                </a:xfrm>
                <a:custGeom>
                  <a:avLst/>
                  <a:gdLst>
                    <a:gd name="connsiteX0" fmla="*/ 202216 w 211550"/>
                    <a:gd name="connsiteY0" fmla="*/ 0 h 14705"/>
                    <a:gd name="connsiteX1" fmla="*/ 211550 w 211550"/>
                    <a:gd name="connsiteY1" fmla="*/ 4572 h 14705"/>
                    <a:gd name="connsiteX2" fmla="*/ 209931 w 211550"/>
                    <a:gd name="connsiteY2" fmla="*/ 5334 h 14705"/>
                    <a:gd name="connsiteX3" fmla="*/ 101727 w 211550"/>
                    <a:gd name="connsiteY3" fmla="*/ 14478 h 14705"/>
                    <a:gd name="connsiteX4" fmla="*/ 1619 w 211550"/>
                    <a:gd name="connsiteY4" fmla="*/ 12002 h 14705"/>
                    <a:gd name="connsiteX5" fmla="*/ 0 w 211550"/>
                    <a:gd name="connsiteY5" fmla="*/ 11430 h 14705"/>
                    <a:gd name="connsiteX6" fmla="*/ 9525 w 211550"/>
                    <a:gd name="connsiteY6" fmla="*/ 6001 h 14705"/>
                    <a:gd name="connsiteX7" fmla="*/ 101632 w 211550"/>
                    <a:gd name="connsiteY7" fmla="*/ 8001 h 14705"/>
                    <a:gd name="connsiteX8" fmla="*/ 202216 w 211550"/>
                    <a:gd name="connsiteY8" fmla="*/ 0 h 14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550" h="14705">
                      <a:moveTo>
                        <a:pt x="202216" y="0"/>
                      </a:moveTo>
                      <a:cubicBezTo>
                        <a:pt x="205359" y="1429"/>
                        <a:pt x="208502" y="2953"/>
                        <a:pt x="211550" y="4572"/>
                      </a:cubicBezTo>
                      <a:cubicBezTo>
                        <a:pt x="211074" y="4953"/>
                        <a:pt x="210502" y="5239"/>
                        <a:pt x="209931" y="5334"/>
                      </a:cubicBezTo>
                      <a:cubicBezTo>
                        <a:pt x="174308" y="11049"/>
                        <a:pt x="137350" y="13716"/>
                        <a:pt x="101727" y="14478"/>
                      </a:cubicBezTo>
                      <a:cubicBezTo>
                        <a:pt x="66199" y="15240"/>
                        <a:pt x="31909" y="14002"/>
                        <a:pt x="1619" y="12002"/>
                      </a:cubicBezTo>
                      <a:cubicBezTo>
                        <a:pt x="1048" y="12002"/>
                        <a:pt x="476" y="11716"/>
                        <a:pt x="0" y="11430"/>
                      </a:cubicBezTo>
                      <a:cubicBezTo>
                        <a:pt x="3143" y="9525"/>
                        <a:pt x="6287" y="7715"/>
                        <a:pt x="9525" y="6001"/>
                      </a:cubicBezTo>
                      <a:cubicBezTo>
                        <a:pt x="37719" y="7715"/>
                        <a:pt x="69151" y="8668"/>
                        <a:pt x="101632" y="8001"/>
                      </a:cubicBezTo>
                      <a:cubicBezTo>
                        <a:pt x="134684" y="7334"/>
                        <a:pt x="168973" y="4953"/>
                        <a:pt x="20221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B7C88A4-A669-5FDF-D4BA-5E94EF7940F7}"/>
                    </a:ext>
                  </a:extLst>
                </p:cNvPr>
                <p:cNvSpPr/>
                <p:nvPr/>
              </p:nvSpPr>
              <p:spPr>
                <a:xfrm>
                  <a:off x="1405413" y="1244631"/>
                  <a:ext cx="297179" cy="23134"/>
                </a:xfrm>
                <a:custGeom>
                  <a:avLst/>
                  <a:gdLst>
                    <a:gd name="connsiteX0" fmla="*/ 291370 w 297179"/>
                    <a:gd name="connsiteY0" fmla="*/ 0 h 23134"/>
                    <a:gd name="connsiteX1" fmla="*/ 297180 w 297179"/>
                    <a:gd name="connsiteY1" fmla="*/ 5239 h 23134"/>
                    <a:gd name="connsiteX2" fmla="*/ 296704 w 297179"/>
                    <a:gd name="connsiteY2" fmla="*/ 5429 h 23134"/>
                    <a:gd name="connsiteX3" fmla="*/ 138303 w 297179"/>
                    <a:gd name="connsiteY3" fmla="*/ 23050 h 23134"/>
                    <a:gd name="connsiteX4" fmla="*/ 381 w 297179"/>
                    <a:gd name="connsiteY4" fmla="*/ 16669 h 23134"/>
                    <a:gd name="connsiteX5" fmla="*/ 0 w 297179"/>
                    <a:gd name="connsiteY5" fmla="*/ 16574 h 23134"/>
                    <a:gd name="connsiteX6" fmla="*/ 5715 w 297179"/>
                    <a:gd name="connsiteY6" fmla="*/ 10668 h 23134"/>
                    <a:gd name="connsiteX7" fmla="*/ 138303 w 297179"/>
                    <a:gd name="connsiteY7" fmla="*/ 16574 h 23134"/>
                    <a:gd name="connsiteX8" fmla="*/ 291370 w 297179"/>
                    <a:gd name="connsiteY8" fmla="*/ 0 h 23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7179" h="23134">
                      <a:moveTo>
                        <a:pt x="291370" y="0"/>
                      </a:moveTo>
                      <a:cubicBezTo>
                        <a:pt x="293370" y="1715"/>
                        <a:pt x="295275" y="3429"/>
                        <a:pt x="297180" y="5239"/>
                      </a:cubicBezTo>
                      <a:cubicBezTo>
                        <a:pt x="296989" y="5334"/>
                        <a:pt x="296894" y="5334"/>
                        <a:pt x="296704" y="5429"/>
                      </a:cubicBezTo>
                      <a:cubicBezTo>
                        <a:pt x="246317" y="17717"/>
                        <a:pt x="190595" y="22384"/>
                        <a:pt x="138303" y="23050"/>
                      </a:cubicBezTo>
                      <a:cubicBezTo>
                        <a:pt x="86106" y="23717"/>
                        <a:pt x="37243" y="20288"/>
                        <a:pt x="381" y="16669"/>
                      </a:cubicBezTo>
                      <a:cubicBezTo>
                        <a:pt x="286" y="16669"/>
                        <a:pt x="95" y="16669"/>
                        <a:pt x="0" y="16574"/>
                      </a:cubicBezTo>
                      <a:cubicBezTo>
                        <a:pt x="1810" y="14573"/>
                        <a:pt x="3715" y="12573"/>
                        <a:pt x="5715" y="10668"/>
                      </a:cubicBezTo>
                      <a:cubicBezTo>
                        <a:pt x="41815" y="14192"/>
                        <a:pt x="88487" y="17145"/>
                        <a:pt x="138303" y="16574"/>
                      </a:cubicBezTo>
                      <a:cubicBezTo>
                        <a:pt x="188881" y="15907"/>
                        <a:pt x="242506" y="11525"/>
                        <a:pt x="29137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9B6BA18-97D4-CC6D-0867-8415E1DA2312}"/>
                    </a:ext>
                  </a:extLst>
                </p:cNvPr>
                <p:cNvSpPr/>
                <p:nvPr/>
              </p:nvSpPr>
              <p:spPr>
                <a:xfrm>
                  <a:off x="1380172" y="1275778"/>
                  <a:ext cx="348710" cy="30103"/>
                </a:xfrm>
                <a:custGeom>
                  <a:avLst/>
                  <a:gdLst>
                    <a:gd name="connsiteX0" fmla="*/ 344900 w 348710"/>
                    <a:gd name="connsiteY0" fmla="*/ 0 h 30103"/>
                    <a:gd name="connsiteX1" fmla="*/ 348710 w 348710"/>
                    <a:gd name="connsiteY1" fmla="*/ 5620 h 30103"/>
                    <a:gd name="connsiteX2" fmla="*/ 156591 w 348710"/>
                    <a:gd name="connsiteY2" fmla="*/ 30099 h 30103"/>
                    <a:gd name="connsiteX3" fmla="*/ 0 w 348710"/>
                    <a:gd name="connsiteY3" fmla="*/ 20574 h 30103"/>
                    <a:gd name="connsiteX4" fmla="*/ 3429 w 348710"/>
                    <a:gd name="connsiteY4" fmla="*/ 14478 h 30103"/>
                    <a:gd name="connsiteX5" fmla="*/ 156496 w 348710"/>
                    <a:gd name="connsiteY5" fmla="*/ 23622 h 30103"/>
                    <a:gd name="connsiteX6" fmla="*/ 344900 w 348710"/>
                    <a:gd name="connsiteY6" fmla="*/ 0 h 30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8710" h="30103">
                      <a:moveTo>
                        <a:pt x="344900" y="0"/>
                      </a:moveTo>
                      <a:cubicBezTo>
                        <a:pt x="346234" y="1810"/>
                        <a:pt x="347472" y="3715"/>
                        <a:pt x="348710" y="5620"/>
                      </a:cubicBezTo>
                      <a:cubicBezTo>
                        <a:pt x="289465" y="23908"/>
                        <a:pt x="220123" y="29813"/>
                        <a:pt x="156591" y="30099"/>
                      </a:cubicBezTo>
                      <a:cubicBezTo>
                        <a:pt x="93440" y="30289"/>
                        <a:pt x="36004" y="24955"/>
                        <a:pt x="0" y="20574"/>
                      </a:cubicBezTo>
                      <a:cubicBezTo>
                        <a:pt x="1143" y="18479"/>
                        <a:pt x="2286" y="16478"/>
                        <a:pt x="3429" y="14478"/>
                      </a:cubicBezTo>
                      <a:cubicBezTo>
                        <a:pt x="39338" y="18764"/>
                        <a:pt x="95155" y="23908"/>
                        <a:pt x="156496" y="23622"/>
                      </a:cubicBezTo>
                      <a:cubicBezTo>
                        <a:pt x="218885" y="23431"/>
                        <a:pt x="286798" y="17717"/>
                        <a:pt x="34490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FB59CD1-DC36-020B-E9E3-EE6F1C97707E}"/>
                    </a:ext>
                  </a:extLst>
                </p:cNvPr>
                <p:cNvSpPr/>
                <p:nvPr/>
              </p:nvSpPr>
              <p:spPr>
                <a:xfrm>
                  <a:off x="1365980" y="1308830"/>
                  <a:ext cx="379475" cy="35258"/>
                </a:xfrm>
                <a:custGeom>
                  <a:avLst/>
                  <a:gdLst>
                    <a:gd name="connsiteX0" fmla="*/ 377190 w 379475"/>
                    <a:gd name="connsiteY0" fmla="*/ 0 h 35258"/>
                    <a:gd name="connsiteX1" fmla="*/ 379476 w 379475"/>
                    <a:gd name="connsiteY1" fmla="*/ 6096 h 35258"/>
                    <a:gd name="connsiteX2" fmla="*/ 163735 w 379475"/>
                    <a:gd name="connsiteY2" fmla="*/ 35242 h 35258"/>
                    <a:gd name="connsiteX3" fmla="*/ 0 w 379475"/>
                    <a:gd name="connsiteY3" fmla="*/ 23527 h 35258"/>
                    <a:gd name="connsiteX4" fmla="*/ 1810 w 379475"/>
                    <a:gd name="connsiteY4" fmla="*/ 17240 h 35258"/>
                    <a:gd name="connsiteX5" fmla="*/ 163735 w 379475"/>
                    <a:gd name="connsiteY5" fmla="*/ 28765 h 35258"/>
                    <a:gd name="connsiteX6" fmla="*/ 377190 w 379475"/>
                    <a:gd name="connsiteY6" fmla="*/ 0 h 35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9475" h="35258">
                      <a:moveTo>
                        <a:pt x="377190" y="0"/>
                      </a:moveTo>
                      <a:cubicBezTo>
                        <a:pt x="377952" y="2000"/>
                        <a:pt x="378714" y="4000"/>
                        <a:pt x="379476" y="6096"/>
                      </a:cubicBezTo>
                      <a:cubicBezTo>
                        <a:pt x="314420" y="29146"/>
                        <a:pt x="234887" y="35623"/>
                        <a:pt x="163735" y="35242"/>
                      </a:cubicBezTo>
                      <a:cubicBezTo>
                        <a:pt x="93440" y="34862"/>
                        <a:pt x="31433" y="27813"/>
                        <a:pt x="0" y="23527"/>
                      </a:cubicBezTo>
                      <a:cubicBezTo>
                        <a:pt x="571" y="21431"/>
                        <a:pt x="1143" y="19336"/>
                        <a:pt x="1810" y="17240"/>
                      </a:cubicBezTo>
                      <a:cubicBezTo>
                        <a:pt x="33433" y="21526"/>
                        <a:pt x="94583" y="28384"/>
                        <a:pt x="163735" y="28765"/>
                      </a:cubicBezTo>
                      <a:cubicBezTo>
                        <a:pt x="234220" y="29146"/>
                        <a:pt x="312896" y="22765"/>
                        <a:pt x="377190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4874AF4-D3D5-EFB4-7705-9BA975183864}"/>
                    </a:ext>
                  </a:extLst>
                </p:cNvPr>
                <p:cNvSpPr/>
                <p:nvPr/>
              </p:nvSpPr>
              <p:spPr>
                <a:xfrm>
                  <a:off x="1360836" y="1344358"/>
                  <a:ext cx="392620" cy="37887"/>
                </a:xfrm>
                <a:custGeom>
                  <a:avLst/>
                  <a:gdLst>
                    <a:gd name="connsiteX0" fmla="*/ 391859 w 392620"/>
                    <a:gd name="connsiteY0" fmla="*/ 0 h 37887"/>
                    <a:gd name="connsiteX1" fmla="*/ 392621 w 392620"/>
                    <a:gd name="connsiteY1" fmla="*/ 6667 h 37887"/>
                    <a:gd name="connsiteX2" fmla="*/ 164021 w 392620"/>
                    <a:gd name="connsiteY2" fmla="*/ 37814 h 37887"/>
                    <a:gd name="connsiteX3" fmla="*/ 0 w 392620"/>
                    <a:gd name="connsiteY3" fmla="*/ 25146 h 37887"/>
                    <a:gd name="connsiteX4" fmla="*/ 191 w 392620"/>
                    <a:gd name="connsiteY4" fmla="*/ 18669 h 37887"/>
                    <a:gd name="connsiteX5" fmla="*/ 164116 w 392620"/>
                    <a:gd name="connsiteY5" fmla="*/ 31337 h 37887"/>
                    <a:gd name="connsiteX6" fmla="*/ 391859 w 392620"/>
                    <a:gd name="connsiteY6" fmla="*/ 0 h 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2620" h="37887">
                      <a:moveTo>
                        <a:pt x="391859" y="0"/>
                      </a:moveTo>
                      <a:cubicBezTo>
                        <a:pt x="392144" y="2191"/>
                        <a:pt x="392430" y="4382"/>
                        <a:pt x="392621" y="6667"/>
                      </a:cubicBezTo>
                      <a:cubicBezTo>
                        <a:pt x="324421" y="32195"/>
                        <a:pt x="238982" y="38671"/>
                        <a:pt x="164021" y="37814"/>
                      </a:cubicBezTo>
                      <a:cubicBezTo>
                        <a:pt x="90869" y="36957"/>
                        <a:pt x="27527" y="29146"/>
                        <a:pt x="0" y="25146"/>
                      </a:cubicBezTo>
                      <a:cubicBezTo>
                        <a:pt x="0" y="22955"/>
                        <a:pt x="95" y="20765"/>
                        <a:pt x="191" y="18669"/>
                      </a:cubicBezTo>
                      <a:cubicBezTo>
                        <a:pt x="27146" y="22574"/>
                        <a:pt x="90583" y="30480"/>
                        <a:pt x="164116" y="31337"/>
                      </a:cubicBezTo>
                      <a:cubicBezTo>
                        <a:pt x="238982" y="32195"/>
                        <a:pt x="324231" y="25717"/>
                        <a:pt x="39185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628D5989-9F65-B995-62E2-61B52F0E9377}"/>
                    </a:ext>
                  </a:extLst>
                </p:cNvPr>
                <p:cNvSpPr/>
                <p:nvPr/>
              </p:nvSpPr>
              <p:spPr>
                <a:xfrm>
                  <a:off x="1363789" y="1383220"/>
                  <a:ext cx="389667" cy="37223"/>
                </a:xfrm>
                <a:custGeom>
                  <a:avLst/>
                  <a:gdLst>
                    <a:gd name="connsiteX0" fmla="*/ 389668 w 389667"/>
                    <a:gd name="connsiteY0" fmla="*/ 0 h 37223"/>
                    <a:gd name="connsiteX1" fmla="*/ 388715 w 389667"/>
                    <a:gd name="connsiteY1" fmla="*/ 7239 h 37223"/>
                    <a:gd name="connsiteX2" fmla="*/ 163449 w 389667"/>
                    <a:gd name="connsiteY2" fmla="*/ 37147 h 37223"/>
                    <a:gd name="connsiteX3" fmla="*/ 1429 w 389667"/>
                    <a:gd name="connsiteY3" fmla="*/ 24765 h 37223"/>
                    <a:gd name="connsiteX4" fmla="*/ 0 w 389667"/>
                    <a:gd name="connsiteY4" fmla="*/ 18002 h 37223"/>
                    <a:gd name="connsiteX5" fmla="*/ 163544 w 389667"/>
                    <a:gd name="connsiteY5" fmla="*/ 30671 h 37223"/>
                    <a:gd name="connsiteX6" fmla="*/ 389668 w 389667"/>
                    <a:gd name="connsiteY6" fmla="*/ 0 h 3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667" h="37223">
                      <a:moveTo>
                        <a:pt x="389668" y="0"/>
                      </a:moveTo>
                      <a:cubicBezTo>
                        <a:pt x="389382" y="2476"/>
                        <a:pt x="389096" y="4858"/>
                        <a:pt x="388715" y="7239"/>
                      </a:cubicBezTo>
                      <a:cubicBezTo>
                        <a:pt x="320993" y="31813"/>
                        <a:pt x="237173" y="38005"/>
                        <a:pt x="163449" y="37147"/>
                      </a:cubicBezTo>
                      <a:cubicBezTo>
                        <a:pt x="92012" y="36290"/>
                        <a:pt x="29909" y="28766"/>
                        <a:pt x="1429" y="24765"/>
                      </a:cubicBezTo>
                      <a:cubicBezTo>
                        <a:pt x="857" y="22574"/>
                        <a:pt x="381" y="20288"/>
                        <a:pt x="0" y="18002"/>
                      </a:cubicBezTo>
                      <a:cubicBezTo>
                        <a:pt x="27146" y="21908"/>
                        <a:pt x="90297" y="29813"/>
                        <a:pt x="163544" y="30671"/>
                      </a:cubicBezTo>
                      <a:cubicBezTo>
                        <a:pt x="237744" y="31528"/>
                        <a:pt x="322326" y="25146"/>
                        <a:pt x="389668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86F08A3-4DAA-AD4D-8B54-AAAA132C3888}"/>
                    </a:ext>
                  </a:extLst>
                </p:cNvPr>
                <p:cNvSpPr/>
                <p:nvPr/>
              </p:nvSpPr>
              <p:spPr>
                <a:xfrm>
                  <a:off x="1377219" y="1425987"/>
                  <a:ext cx="365379" cy="32681"/>
                </a:xfrm>
                <a:custGeom>
                  <a:avLst/>
                  <a:gdLst>
                    <a:gd name="connsiteX0" fmla="*/ 365379 w 365379"/>
                    <a:gd name="connsiteY0" fmla="*/ 0 h 32681"/>
                    <a:gd name="connsiteX1" fmla="*/ 361855 w 365379"/>
                    <a:gd name="connsiteY1" fmla="*/ 7906 h 32681"/>
                    <a:gd name="connsiteX2" fmla="*/ 159067 w 365379"/>
                    <a:gd name="connsiteY2" fmla="*/ 32671 h 32681"/>
                    <a:gd name="connsiteX3" fmla="*/ 3715 w 365379"/>
                    <a:gd name="connsiteY3" fmla="*/ 22098 h 32681"/>
                    <a:gd name="connsiteX4" fmla="*/ 0 w 365379"/>
                    <a:gd name="connsiteY4" fmla="*/ 15049 h 32681"/>
                    <a:gd name="connsiteX5" fmla="*/ 159067 w 365379"/>
                    <a:gd name="connsiteY5" fmla="*/ 26194 h 32681"/>
                    <a:gd name="connsiteX6" fmla="*/ 365379 w 365379"/>
                    <a:gd name="connsiteY6" fmla="*/ 0 h 3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5379" h="32681">
                      <a:moveTo>
                        <a:pt x="365379" y="0"/>
                      </a:moveTo>
                      <a:cubicBezTo>
                        <a:pt x="364236" y="2667"/>
                        <a:pt x="363093" y="5334"/>
                        <a:pt x="361855" y="7906"/>
                      </a:cubicBezTo>
                      <a:cubicBezTo>
                        <a:pt x="299275" y="27432"/>
                        <a:pt x="225457" y="32956"/>
                        <a:pt x="159067" y="32671"/>
                      </a:cubicBezTo>
                      <a:cubicBezTo>
                        <a:pt x="94488" y="32290"/>
                        <a:pt x="37052" y="26384"/>
                        <a:pt x="3715" y="22098"/>
                      </a:cubicBezTo>
                      <a:cubicBezTo>
                        <a:pt x="2381" y="19812"/>
                        <a:pt x="1143" y="17431"/>
                        <a:pt x="0" y="15049"/>
                      </a:cubicBezTo>
                      <a:cubicBezTo>
                        <a:pt x="32290" y="19336"/>
                        <a:pt x="91821" y="25813"/>
                        <a:pt x="159067" y="26194"/>
                      </a:cubicBezTo>
                      <a:cubicBezTo>
                        <a:pt x="226886" y="26479"/>
                        <a:pt x="302419" y="20669"/>
                        <a:pt x="365379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0FE5B0E-BB04-41F4-2400-2453A0AE0C90}"/>
                    </a:ext>
                  </a:extLst>
                </p:cNvPr>
                <p:cNvSpPr/>
                <p:nvPr/>
              </p:nvSpPr>
              <p:spPr>
                <a:xfrm>
                  <a:off x="1406556" y="1473041"/>
                  <a:ext cx="306895" cy="23808"/>
                </a:xfrm>
                <a:custGeom>
                  <a:avLst/>
                  <a:gdLst>
                    <a:gd name="connsiteX0" fmla="*/ 306896 w 306895"/>
                    <a:gd name="connsiteY0" fmla="*/ 0 h 23808"/>
                    <a:gd name="connsiteX1" fmla="*/ 299085 w 306895"/>
                    <a:gd name="connsiteY1" fmla="*/ 8477 h 23808"/>
                    <a:gd name="connsiteX2" fmla="*/ 169164 w 306895"/>
                    <a:gd name="connsiteY2" fmla="*/ 23336 h 23808"/>
                    <a:gd name="connsiteX3" fmla="*/ 7429 w 306895"/>
                    <a:gd name="connsiteY3" fmla="*/ 16764 h 23808"/>
                    <a:gd name="connsiteX4" fmla="*/ 0 w 306895"/>
                    <a:gd name="connsiteY4" fmla="*/ 9430 h 23808"/>
                    <a:gd name="connsiteX5" fmla="*/ 168974 w 306895"/>
                    <a:gd name="connsiteY5" fmla="*/ 16859 h 23808"/>
                    <a:gd name="connsiteX6" fmla="*/ 306896 w 306895"/>
                    <a:gd name="connsiteY6" fmla="*/ 0 h 2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95" h="23808">
                      <a:moveTo>
                        <a:pt x="306896" y="0"/>
                      </a:moveTo>
                      <a:cubicBezTo>
                        <a:pt x="304419" y="2858"/>
                        <a:pt x="301847" y="5715"/>
                        <a:pt x="299085" y="8477"/>
                      </a:cubicBezTo>
                      <a:cubicBezTo>
                        <a:pt x="257366" y="17717"/>
                        <a:pt x="212408" y="22003"/>
                        <a:pt x="169164" y="23336"/>
                      </a:cubicBezTo>
                      <a:cubicBezTo>
                        <a:pt x="107442" y="25241"/>
                        <a:pt x="48958" y="21050"/>
                        <a:pt x="7429" y="16764"/>
                      </a:cubicBezTo>
                      <a:cubicBezTo>
                        <a:pt x="4858" y="14383"/>
                        <a:pt x="2381" y="11906"/>
                        <a:pt x="0" y="9430"/>
                      </a:cubicBezTo>
                      <a:cubicBezTo>
                        <a:pt x="41624" y="14002"/>
                        <a:pt x="103537" y="18860"/>
                        <a:pt x="168974" y="16859"/>
                      </a:cubicBezTo>
                      <a:cubicBezTo>
                        <a:pt x="215075" y="15431"/>
                        <a:pt x="262985" y="10668"/>
                        <a:pt x="306896" y="0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481FE8F-D433-EC32-C0BB-E299DFEF3006}"/>
                    </a:ext>
                  </a:extLst>
                </p:cNvPr>
                <p:cNvSpPr/>
                <p:nvPr/>
              </p:nvSpPr>
              <p:spPr>
                <a:xfrm>
                  <a:off x="1526866" y="1195768"/>
                  <a:ext cx="42757" cy="346900"/>
                </a:xfrm>
                <a:custGeom>
                  <a:avLst/>
                  <a:gdLst>
                    <a:gd name="connsiteX0" fmla="*/ 20279 w 42757"/>
                    <a:gd name="connsiteY0" fmla="*/ 95 h 346900"/>
                    <a:gd name="connsiteX1" fmla="*/ 23041 w 42757"/>
                    <a:gd name="connsiteY1" fmla="*/ 0 h 346900"/>
                    <a:gd name="connsiteX2" fmla="*/ 7706 w 42757"/>
                    <a:gd name="connsiteY2" fmla="*/ 176308 h 346900"/>
                    <a:gd name="connsiteX3" fmla="*/ 42758 w 42757"/>
                    <a:gd name="connsiteY3" fmla="*/ 346519 h 346900"/>
                    <a:gd name="connsiteX4" fmla="*/ 41234 w 42757"/>
                    <a:gd name="connsiteY4" fmla="*/ 346615 h 346900"/>
                    <a:gd name="connsiteX5" fmla="*/ 35900 w 42757"/>
                    <a:gd name="connsiteY5" fmla="*/ 346901 h 346900"/>
                    <a:gd name="connsiteX6" fmla="*/ 1229 w 42757"/>
                    <a:gd name="connsiteY6" fmla="*/ 176689 h 346900"/>
                    <a:gd name="connsiteX7" fmla="*/ 16278 w 42757"/>
                    <a:gd name="connsiteY7" fmla="*/ 381 h 346900"/>
                    <a:gd name="connsiteX8" fmla="*/ 20279 w 42757"/>
                    <a:gd name="connsiteY8" fmla="*/ 95 h 34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757" h="346900">
                      <a:moveTo>
                        <a:pt x="20279" y="95"/>
                      </a:moveTo>
                      <a:cubicBezTo>
                        <a:pt x="21231" y="0"/>
                        <a:pt x="22088" y="0"/>
                        <a:pt x="23041" y="0"/>
                      </a:cubicBezTo>
                      <a:cubicBezTo>
                        <a:pt x="8277" y="52387"/>
                        <a:pt x="3991" y="115348"/>
                        <a:pt x="7706" y="176308"/>
                      </a:cubicBezTo>
                      <a:cubicBezTo>
                        <a:pt x="11516" y="240316"/>
                        <a:pt x="24184" y="301943"/>
                        <a:pt x="42758" y="346519"/>
                      </a:cubicBezTo>
                      <a:cubicBezTo>
                        <a:pt x="42282" y="346519"/>
                        <a:pt x="41710" y="346615"/>
                        <a:pt x="41234" y="346615"/>
                      </a:cubicBezTo>
                      <a:cubicBezTo>
                        <a:pt x="39424" y="346710"/>
                        <a:pt x="37709" y="346805"/>
                        <a:pt x="35900" y="346901"/>
                      </a:cubicBezTo>
                      <a:cubicBezTo>
                        <a:pt x="17517" y="301752"/>
                        <a:pt x="5039" y="240316"/>
                        <a:pt x="1229" y="176689"/>
                      </a:cubicBezTo>
                      <a:cubicBezTo>
                        <a:pt x="-2391" y="115919"/>
                        <a:pt x="1800" y="53054"/>
                        <a:pt x="16278" y="381"/>
                      </a:cubicBezTo>
                      <a:cubicBezTo>
                        <a:pt x="17612" y="286"/>
                        <a:pt x="18945" y="190"/>
                        <a:pt x="20279" y="95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095F123-A4AE-3C72-9655-A7903FE87BE7}"/>
                    </a:ext>
                  </a:extLst>
                </p:cNvPr>
                <p:cNvSpPr/>
                <p:nvPr/>
              </p:nvSpPr>
              <p:spPr>
                <a:xfrm>
                  <a:off x="1428782" y="1199197"/>
                  <a:ext cx="241686" cy="74699"/>
                </a:xfrm>
                <a:custGeom>
                  <a:avLst/>
                  <a:gdLst>
                    <a:gd name="connsiteX0" fmla="*/ 52165 w 241686"/>
                    <a:gd name="connsiteY0" fmla="*/ 8382 h 74699"/>
                    <a:gd name="connsiteX1" fmla="*/ 8731 w 241686"/>
                    <a:gd name="connsiteY1" fmla="*/ 27051 h 74699"/>
                    <a:gd name="connsiteX2" fmla="*/ 68262 w 241686"/>
                    <a:gd name="connsiteY2" fmla="*/ 27908 h 74699"/>
                    <a:gd name="connsiteX3" fmla="*/ 79882 w 241686"/>
                    <a:gd name="connsiteY3" fmla="*/ 73914 h 74699"/>
                    <a:gd name="connsiteX4" fmla="*/ 120554 w 241686"/>
                    <a:gd name="connsiteY4" fmla="*/ 27146 h 74699"/>
                    <a:gd name="connsiteX5" fmla="*/ 173894 w 241686"/>
                    <a:gd name="connsiteY5" fmla="*/ 73628 h 74699"/>
                    <a:gd name="connsiteX6" fmla="*/ 170275 w 241686"/>
                    <a:gd name="connsiteY6" fmla="*/ 18574 h 74699"/>
                    <a:gd name="connsiteX7" fmla="*/ 191992 w 241686"/>
                    <a:gd name="connsiteY7" fmla="*/ 30290 h 74699"/>
                    <a:gd name="connsiteX8" fmla="*/ 222662 w 241686"/>
                    <a:gd name="connsiteY8" fmla="*/ 37814 h 74699"/>
                    <a:gd name="connsiteX9" fmla="*/ 239521 w 241686"/>
                    <a:gd name="connsiteY9" fmla="*/ 22860 h 74699"/>
                    <a:gd name="connsiteX10" fmla="*/ 185991 w 241686"/>
                    <a:gd name="connsiteY10" fmla="*/ 0 h 74699"/>
                    <a:gd name="connsiteX11" fmla="*/ 52165 w 241686"/>
                    <a:gd name="connsiteY11" fmla="*/ 8382 h 74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686" h="74699">
                      <a:moveTo>
                        <a:pt x="52165" y="8382"/>
                      </a:moveTo>
                      <a:cubicBezTo>
                        <a:pt x="52165" y="8382"/>
                        <a:pt x="23304" y="17335"/>
                        <a:pt x="8731" y="27051"/>
                      </a:cubicBezTo>
                      <a:cubicBezTo>
                        <a:pt x="-19654" y="46006"/>
                        <a:pt x="26733" y="51721"/>
                        <a:pt x="68262" y="27908"/>
                      </a:cubicBezTo>
                      <a:cubicBezTo>
                        <a:pt x="68262" y="27908"/>
                        <a:pt x="43116" y="75628"/>
                        <a:pt x="79882" y="73914"/>
                      </a:cubicBezTo>
                      <a:cubicBezTo>
                        <a:pt x="116649" y="72295"/>
                        <a:pt x="120554" y="27146"/>
                        <a:pt x="120554" y="27146"/>
                      </a:cubicBezTo>
                      <a:cubicBezTo>
                        <a:pt x="120554" y="27146"/>
                        <a:pt x="140366" y="83058"/>
                        <a:pt x="173894" y="73628"/>
                      </a:cubicBezTo>
                      <a:cubicBezTo>
                        <a:pt x="207422" y="64198"/>
                        <a:pt x="170275" y="18574"/>
                        <a:pt x="170275" y="18574"/>
                      </a:cubicBezTo>
                      <a:cubicBezTo>
                        <a:pt x="170275" y="18574"/>
                        <a:pt x="177704" y="25622"/>
                        <a:pt x="191992" y="30290"/>
                      </a:cubicBezTo>
                      <a:cubicBezTo>
                        <a:pt x="196087" y="31623"/>
                        <a:pt x="209708" y="37148"/>
                        <a:pt x="222662" y="37814"/>
                      </a:cubicBezTo>
                      <a:cubicBezTo>
                        <a:pt x="234854" y="38386"/>
                        <a:pt x="246665" y="34481"/>
                        <a:pt x="239521" y="22860"/>
                      </a:cubicBezTo>
                      <a:cubicBezTo>
                        <a:pt x="234854" y="15240"/>
                        <a:pt x="220186" y="7239"/>
                        <a:pt x="185991" y="0"/>
                      </a:cubicBezTo>
                      <a:lnTo>
                        <a:pt x="52165" y="838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8920B6B-13DC-BE55-CD41-A7BB327E9241}"/>
                    </a:ext>
                  </a:extLst>
                </p:cNvPr>
                <p:cNvSpPr/>
                <p:nvPr/>
              </p:nvSpPr>
              <p:spPr>
                <a:xfrm>
                  <a:off x="1561147" y="1211484"/>
                  <a:ext cx="44504" cy="50206"/>
                </a:xfrm>
                <a:custGeom>
                  <a:avLst/>
                  <a:gdLst>
                    <a:gd name="connsiteX0" fmla="*/ 40386 w 44504"/>
                    <a:gd name="connsiteY0" fmla="*/ 49339 h 50206"/>
                    <a:gd name="connsiteX1" fmla="*/ 0 w 44504"/>
                    <a:gd name="connsiteY1" fmla="*/ 0 h 50206"/>
                    <a:gd name="connsiteX2" fmla="*/ 40386 w 44504"/>
                    <a:gd name="connsiteY2" fmla="*/ 49339 h 5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504" h="50206">
                      <a:moveTo>
                        <a:pt x="40386" y="49339"/>
                      </a:moveTo>
                      <a:cubicBezTo>
                        <a:pt x="53912" y="43339"/>
                        <a:pt x="32480" y="9334"/>
                        <a:pt x="0" y="0"/>
                      </a:cubicBezTo>
                      <a:cubicBezTo>
                        <a:pt x="3715" y="29242"/>
                        <a:pt x="26861" y="55340"/>
                        <a:pt x="40386" y="4933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9CB6D45-4F72-F563-9BB9-D4BCE1060A2C}"/>
                    </a:ext>
                  </a:extLst>
                </p:cNvPr>
                <p:cNvSpPr/>
                <p:nvPr/>
              </p:nvSpPr>
              <p:spPr>
                <a:xfrm>
                  <a:off x="1601342" y="1207173"/>
                  <a:ext cx="56853" cy="19754"/>
                </a:xfrm>
                <a:custGeom>
                  <a:avLst/>
                  <a:gdLst>
                    <a:gd name="connsiteX0" fmla="*/ 56674 w 56853"/>
                    <a:gd name="connsiteY0" fmla="*/ 18217 h 19754"/>
                    <a:gd name="connsiteX1" fmla="*/ 0 w 56853"/>
                    <a:gd name="connsiteY1" fmla="*/ 787 h 19754"/>
                    <a:gd name="connsiteX2" fmla="*/ 56674 w 56853"/>
                    <a:gd name="connsiteY2" fmla="*/ 18217 h 1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853" h="19754">
                      <a:moveTo>
                        <a:pt x="56674" y="18217"/>
                      </a:moveTo>
                      <a:cubicBezTo>
                        <a:pt x="59722" y="13550"/>
                        <a:pt x="23241" y="-3881"/>
                        <a:pt x="0" y="787"/>
                      </a:cubicBezTo>
                      <a:cubicBezTo>
                        <a:pt x="16193" y="16884"/>
                        <a:pt x="53626" y="22885"/>
                        <a:pt x="56674" y="18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63F834A7-9CAC-97DB-CC80-EEA5C6ED5FE3}"/>
                    </a:ext>
                  </a:extLst>
                </p:cNvPr>
                <p:cNvSpPr/>
                <p:nvPr/>
              </p:nvSpPr>
              <p:spPr>
                <a:xfrm>
                  <a:off x="1502663" y="1210151"/>
                  <a:ext cx="31454" cy="54505"/>
                </a:xfrm>
                <a:custGeom>
                  <a:avLst/>
                  <a:gdLst>
                    <a:gd name="connsiteX0" fmla="*/ 3620 w 31454"/>
                    <a:gd name="connsiteY0" fmla="*/ 53816 h 54505"/>
                    <a:gd name="connsiteX1" fmla="*/ 31147 w 31454"/>
                    <a:gd name="connsiteY1" fmla="*/ 0 h 54505"/>
                    <a:gd name="connsiteX2" fmla="*/ 3620 w 31454"/>
                    <a:gd name="connsiteY2" fmla="*/ 53816 h 5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454" h="54505">
                      <a:moveTo>
                        <a:pt x="3620" y="53816"/>
                      </a:moveTo>
                      <a:cubicBezTo>
                        <a:pt x="-6571" y="48673"/>
                        <a:pt x="5430" y="13621"/>
                        <a:pt x="31147" y="0"/>
                      </a:cubicBezTo>
                      <a:cubicBezTo>
                        <a:pt x="34196" y="34766"/>
                        <a:pt x="13812" y="58960"/>
                        <a:pt x="3620" y="53816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93B8533C-0CE6-CB3E-911E-5281776C049D}"/>
                    </a:ext>
                  </a:extLst>
                </p:cNvPr>
                <p:cNvSpPr/>
                <p:nvPr/>
              </p:nvSpPr>
              <p:spPr>
                <a:xfrm>
                  <a:off x="1442715" y="1213480"/>
                  <a:ext cx="54709" cy="21171"/>
                </a:xfrm>
                <a:custGeom>
                  <a:avLst/>
                  <a:gdLst>
                    <a:gd name="connsiteX0" fmla="*/ 131 w 54709"/>
                    <a:gd name="connsiteY0" fmla="*/ 18769 h 21171"/>
                    <a:gd name="connsiteX1" fmla="*/ 54709 w 54709"/>
                    <a:gd name="connsiteY1" fmla="*/ 195 h 21171"/>
                    <a:gd name="connsiteX2" fmla="*/ 131 w 54709"/>
                    <a:gd name="connsiteY2" fmla="*/ 18769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709" h="21171">
                      <a:moveTo>
                        <a:pt x="131" y="18769"/>
                      </a:moveTo>
                      <a:cubicBezTo>
                        <a:pt x="-2345" y="13435"/>
                        <a:pt x="30802" y="-1900"/>
                        <a:pt x="54709" y="195"/>
                      </a:cubicBezTo>
                      <a:cubicBezTo>
                        <a:pt x="27754" y="19055"/>
                        <a:pt x="2989" y="25056"/>
                        <a:pt x="131" y="18769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F90B30E-025D-F462-CB9E-B11757CC554A}"/>
                    </a:ext>
                  </a:extLst>
                </p:cNvPr>
                <p:cNvSpPr/>
                <p:nvPr/>
              </p:nvSpPr>
              <p:spPr>
                <a:xfrm>
                  <a:off x="1478535" y="1170021"/>
                  <a:ext cx="137299" cy="43658"/>
                </a:xfrm>
                <a:custGeom>
                  <a:avLst/>
                  <a:gdLst>
                    <a:gd name="connsiteX0" fmla="*/ 5269 w 137299"/>
                    <a:gd name="connsiteY0" fmla="*/ 43654 h 43658"/>
                    <a:gd name="connsiteX1" fmla="*/ 133475 w 137299"/>
                    <a:gd name="connsiteY1" fmla="*/ 35653 h 43658"/>
                    <a:gd name="connsiteX2" fmla="*/ 137285 w 137299"/>
                    <a:gd name="connsiteY2" fmla="*/ 31367 h 43658"/>
                    <a:gd name="connsiteX3" fmla="*/ 136428 w 137299"/>
                    <a:gd name="connsiteY3" fmla="*/ 17175 h 43658"/>
                    <a:gd name="connsiteX4" fmla="*/ 117092 w 137299"/>
                    <a:gd name="connsiteY4" fmla="*/ 30 h 43658"/>
                    <a:gd name="connsiteX5" fmla="*/ 17175 w 137299"/>
                    <a:gd name="connsiteY5" fmla="*/ 6221 h 43658"/>
                    <a:gd name="connsiteX6" fmla="*/ 30 w 137299"/>
                    <a:gd name="connsiteY6" fmla="*/ 25557 h 43658"/>
                    <a:gd name="connsiteX7" fmla="*/ 887 w 137299"/>
                    <a:gd name="connsiteY7" fmla="*/ 39749 h 43658"/>
                    <a:gd name="connsiteX8" fmla="*/ 5269 w 137299"/>
                    <a:gd name="connsiteY8" fmla="*/ 43654 h 43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299" h="43658">
                      <a:moveTo>
                        <a:pt x="5269" y="43654"/>
                      </a:moveTo>
                      <a:lnTo>
                        <a:pt x="133475" y="35653"/>
                      </a:lnTo>
                      <a:cubicBezTo>
                        <a:pt x="135761" y="35558"/>
                        <a:pt x="137476" y="33558"/>
                        <a:pt x="137285" y="31367"/>
                      </a:cubicBezTo>
                      <a:lnTo>
                        <a:pt x="136428" y="17175"/>
                      </a:lnTo>
                      <a:cubicBezTo>
                        <a:pt x="135856" y="7174"/>
                        <a:pt x="127189" y="-542"/>
                        <a:pt x="117092" y="30"/>
                      </a:cubicBezTo>
                      <a:lnTo>
                        <a:pt x="17175" y="6221"/>
                      </a:lnTo>
                      <a:cubicBezTo>
                        <a:pt x="7174" y="6888"/>
                        <a:pt x="-542" y="15556"/>
                        <a:pt x="30" y="25557"/>
                      </a:cubicBezTo>
                      <a:lnTo>
                        <a:pt x="887" y="39749"/>
                      </a:lnTo>
                      <a:cubicBezTo>
                        <a:pt x="1078" y="42130"/>
                        <a:pt x="3078" y="43750"/>
                        <a:pt x="5269" y="436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131" name="图形 6">
                  <a:extLst>
                    <a:ext uri="{FF2B5EF4-FFF2-40B4-BE49-F238E27FC236}">
                      <a16:creationId xmlns:a16="http://schemas.microsoft.com/office/drawing/2014/main" id="{E370651A-6AC0-450A-9332-EACBBE9C437B}"/>
                    </a:ext>
                  </a:extLst>
                </p:cNvPr>
                <p:cNvGrpSpPr/>
                <p:nvPr/>
              </p:nvGrpSpPr>
              <p:grpSpPr>
                <a:xfrm>
                  <a:off x="1442099" y="1457812"/>
                  <a:ext cx="241498" cy="106872"/>
                  <a:chOff x="1442099" y="1457812"/>
                  <a:chExt cx="241498" cy="106872"/>
                </a:xfrm>
              </p:grpSpPr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CE424263-107B-6183-6E9C-FAC8579E14B0}"/>
                      </a:ext>
                    </a:extLst>
                  </p:cNvPr>
                  <p:cNvSpPr/>
                  <p:nvPr/>
                </p:nvSpPr>
                <p:spPr>
                  <a:xfrm>
                    <a:off x="1462373" y="1504144"/>
                    <a:ext cx="211359" cy="20046"/>
                  </a:xfrm>
                  <a:custGeom>
                    <a:avLst/>
                    <a:gdLst>
                      <a:gd name="connsiteX0" fmla="*/ 202501 w 211359"/>
                      <a:gd name="connsiteY0" fmla="*/ 7282 h 20046"/>
                      <a:gd name="connsiteX1" fmla="*/ 211360 w 211359"/>
                      <a:gd name="connsiteY1" fmla="*/ 1853 h 20046"/>
                      <a:gd name="connsiteX2" fmla="*/ 209645 w 211359"/>
                      <a:gd name="connsiteY2" fmla="*/ 1282 h 20046"/>
                      <a:gd name="connsiteX3" fmla="*/ 101060 w 211359"/>
                      <a:gd name="connsiteY3" fmla="*/ 2711 h 20046"/>
                      <a:gd name="connsiteX4" fmla="*/ 1619 w 211359"/>
                      <a:gd name="connsiteY4" fmla="*/ 14807 h 20046"/>
                      <a:gd name="connsiteX5" fmla="*/ 0 w 211359"/>
                      <a:gd name="connsiteY5" fmla="*/ 15569 h 20046"/>
                      <a:gd name="connsiteX6" fmla="*/ 10001 w 211359"/>
                      <a:gd name="connsiteY6" fmla="*/ 20046 h 20046"/>
                      <a:gd name="connsiteX7" fmla="*/ 101537 w 211359"/>
                      <a:gd name="connsiteY7" fmla="*/ 9188 h 20046"/>
                      <a:gd name="connsiteX8" fmla="*/ 202501 w 211359"/>
                      <a:gd name="connsiteY8" fmla="*/ 7282 h 20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359" h="20046">
                        <a:moveTo>
                          <a:pt x="202501" y="7282"/>
                        </a:moveTo>
                        <a:cubicBezTo>
                          <a:pt x="205550" y="5568"/>
                          <a:pt x="208407" y="3663"/>
                          <a:pt x="211360" y="1853"/>
                        </a:cubicBezTo>
                        <a:cubicBezTo>
                          <a:pt x="210884" y="1472"/>
                          <a:pt x="210312" y="1282"/>
                          <a:pt x="209645" y="1282"/>
                        </a:cubicBezTo>
                        <a:cubicBezTo>
                          <a:pt x="173641" y="-1004"/>
                          <a:pt x="136588" y="-52"/>
                          <a:pt x="101060" y="2711"/>
                        </a:cubicBezTo>
                        <a:cubicBezTo>
                          <a:pt x="65627" y="5473"/>
                          <a:pt x="31623" y="9950"/>
                          <a:pt x="1619" y="14807"/>
                        </a:cubicBezTo>
                        <a:cubicBezTo>
                          <a:pt x="1048" y="14902"/>
                          <a:pt x="476" y="15188"/>
                          <a:pt x="0" y="15569"/>
                        </a:cubicBezTo>
                        <a:cubicBezTo>
                          <a:pt x="3238" y="17093"/>
                          <a:pt x="6572" y="18617"/>
                          <a:pt x="10001" y="20046"/>
                        </a:cubicBezTo>
                        <a:cubicBezTo>
                          <a:pt x="37909" y="15665"/>
                          <a:pt x="69056" y="11664"/>
                          <a:pt x="101537" y="9188"/>
                        </a:cubicBezTo>
                        <a:cubicBezTo>
                          <a:pt x="134588" y="6521"/>
                          <a:pt x="168974" y="5568"/>
                          <a:pt x="202501" y="7282"/>
                        </a:cubicBezTo>
                        <a:close/>
                      </a:path>
                    </a:pathLst>
                  </a:custGeom>
                  <a:solidFill>
                    <a:srgbClr val="C3211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C0D7D316-C1E9-D02E-D36A-85D0791848A7}"/>
                      </a:ext>
                    </a:extLst>
                  </p:cNvPr>
                  <p:cNvSpPr/>
                  <p:nvPr/>
                </p:nvSpPr>
                <p:spPr>
                  <a:xfrm>
                    <a:off x="1442099" y="1457812"/>
                    <a:ext cx="241498" cy="77236"/>
                  </a:xfrm>
                  <a:custGeom>
                    <a:avLst/>
                    <a:gdLst>
                      <a:gd name="connsiteX0" fmla="*/ 54754 w 241498"/>
                      <a:gd name="connsiteY0" fmla="*/ 77237 h 77236"/>
                      <a:gd name="connsiteX1" fmla="*/ 9701 w 241498"/>
                      <a:gd name="connsiteY1" fmla="*/ 62854 h 77236"/>
                      <a:gd name="connsiteX2" fmla="*/ 68946 w 241498"/>
                      <a:gd name="connsiteY2" fmla="*/ 56282 h 77236"/>
                      <a:gd name="connsiteX3" fmla="*/ 76090 w 241498"/>
                      <a:gd name="connsiteY3" fmla="*/ 9324 h 77236"/>
                      <a:gd name="connsiteX4" fmla="*/ 121048 w 241498"/>
                      <a:gd name="connsiteY4" fmla="*/ 51900 h 77236"/>
                      <a:gd name="connsiteX5" fmla="*/ 169625 w 241498"/>
                      <a:gd name="connsiteY5" fmla="*/ 465 h 77236"/>
                      <a:gd name="connsiteX6" fmla="*/ 171340 w 241498"/>
                      <a:gd name="connsiteY6" fmla="*/ 55615 h 77236"/>
                      <a:gd name="connsiteX7" fmla="*/ 191819 w 241498"/>
                      <a:gd name="connsiteY7" fmla="*/ 41899 h 77236"/>
                      <a:gd name="connsiteX8" fmla="*/ 221632 w 241498"/>
                      <a:gd name="connsiteY8" fmla="*/ 31422 h 77236"/>
                      <a:gd name="connsiteX9" fmla="*/ 239920 w 241498"/>
                      <a:gd name="connsiteY9" fmla="*/ 44661 h 77236"/>
                      <a:gd name="connsiteX10" fmla="*/ 188771 w 241498"/>
                      <a:gd name="connsiteY10" fmla="*/ 72570 h 77236"/>
                      <a:gd name="connsiteX11" fmla="*/ 54754 w 241498"/>
                      <a:gd name="connsiteY11" fmla="*/ 77237 h 77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1498" h="77236">
                        <a:moveTo>
                          <a:pt x="54754" y="77237"/>
                        </a:moveTo>
                        <a:cubicBezTo>
                          <a:pt x="54754" y="77237"/>
                          <a:pt x="25131" y="71141"/>
                          <a:pt x="9701" y="62854"/>
                        </a:cubicBezTo>
                        <a:cubicBezTo>
                          <a:pt x="-20398" y="46757"/>
                          <a:pt x="25226" y="36660"/>
                          <a:pt x="68946" y="56282"/>
                        </a:cubicBezTo>
                        <a:cubicBezTo>
                          <a:pt x="68946" y="56282"/>
                          <a:pt x="39323" y="11229"/>
                          <a:pt x="76090" y="9324"/>
                        </a:cubicBezTo>
                        <a:cubicBezTo>
                          <a:pt x="112856" y="7419"/>
                          <a:pt x="121048" y="51900"/>
                          <a:pt x="121048" y="51900"/>
                        </a:cubicBezTo>
                        <a:cubicBezTo>
                          <a:pt x="121048" y="51900"/>
                          <a:pt x="135335" y="-5726"/>
                          <a:pt x="169625" y="465"/>
                        </a:cubicBezTo>
                        <a:cubicBezTo>
                          <a:pt x="203915" y="6561"/>
                          <a:pt x="171340" y="55615"/>
                          <a:pt x="171340" y="55615"/>
                        </a:cubicBezTo>
                        <a:cubicBezTo>
                          <a:pt x="171340" y="55615"/>
                          <a:pt x="178007" y="47900"/>
                          <a:pt x="191819" y="41899"/>
                        </a:cubicBezTo>
                        <a:cubicBezTo>
                          <a:pt x="195724" y="40185"/>
                          <a:pt x="208773" y="33327"/>
                          <a:pt x="221632" y="31422"/>
                        </a:cubicBezTo>
                        <a:cubicBezTo>
                          <a:pt x="233729" y="29707"/>
                          <a:pt x="245921" y="32469"/>
                          <a:pt x="239920" y="44661"/>
                        </a:cubicBezTo>
                        <a:cubicBezTo>
                          <a:pt x="236015" y="52662"/>
                          <a:pt x="222203" y="62092"/>
                          <a:pt x="188771" y="72570"/>
                        </a:cubicBezTo>
                        <a:lnTo>
                          <a:pt x="54754" y="7723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8B1CAFFE-0051-E93F-3045-7C007FAD5178}"/>
                      </a:ext>
                    </a:extLst>
                  </p:cNvPr>
                  <p:cNvSpPr/>
                  <p:nvPr/>
                </p:nvSpPr>
                <p:spPr>
                  <a:xfrm>
                    <a:off x="1576387" y="1469865"/>
                    <a:ext cx="40188" cy="53563"/>
                  </a:xfrm>
                  <a:custGeom>
                    <a:avLst/>
                    <a:gdLst>
                      <a:gd name="connsiteX0" fmla="*/ 35338 w 40188"/>
                      <a:gd name="connsiteY0" fmla="*/ 509 h 53563"/>
                      <a:gd name="connsiteX1" fmla="*/ 0 w 40188"/>
                      <a:gd name="connsiteY1" fmla="*/ 53563 h 53563"/>
                      <a:gd name="connsiteX2" fmla="*/ 35338 w 40188"/>
                      <a:gd name="connsiteY2" fmla="*/ 509 h 53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188" h="53563">
                        <a:moveTo>
                          <a:pt x="35338" y="509"/>
                        </a:moveTo>
                        <a:cubicBezTo>
                          <a:pt x="49435" y="5176"/>
                          <a:pt x="31337" y="41086"/>
                          <a:pt x="0" y="53563"/>
                        </a:cubicBezTo>
                        <a:cubicBezTo>
                          <a:pt x="762" y="24036"/>
                          <a:pt x="21241" y="-4158"/>
                          <a:pt x="35338" y="5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E7D5EA77-39E8-78DA-307B-E7E0CB88A1F6}"/>
                      </a:ext>
                    </a:extLst>
                  </p:cNvPr>
                  <p:cNvSpPr/>
                  <p:nvPr/>
                </p:nvSpPr>
                <p:spPr>
                  <a:xfrm>
                    <a:off x="1616583" y="1499167"/>
                    <a:ext cx="55017" cy="24068"/>
                  </a:xfrm>
                  <a:custGeom>
                    <a:avLst/>
                    <a:gdLst>
                      <a:gd name="connsiteX0" fmla="*/ 54769 w 55017"/>
                      <a:gd name="connsiteY0" fmla="*/ 1020 h 24068"/>
                      <a:gd name="connsiteX1" fmla="*/ 0 w 55017"/>
                      <a:gd name="connsiteY1" fmla="*/ 23880 h 24068"/>
                      <a:gd name="connsiteX2" fmla="*/ 54769 w 55017"/>
                      <a:gd name="connsiteY2" fmla="*/ 1020 h 2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5017" h="24068">
                        <a:moveTo>
                          <a:pt x="54769" y="1020"/>
                        </a:moveTo>
                        <a:cubicBezTo>
                          <a:pt x="58293" y="5402"/>
                          <a:pt x="23622" y="26261"/>
                          <a:pt x="0" y="23880"/>
                        </a:cubicBezTo>
                        <a:cubicBezTo>
                          <a:pt x="14668" y="6259"/>
                          <a:pt x="51340" y="-3266"/>
                          <a:pt x="54769" y="1020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7DD9F10B-C256-89EE-B720-3D76A1B3DB35}"/>
                      </a:ext>
                    </a:extLst>
                  </p:cNvPr>
                  <p:cNvSpPr/>
                  <p:nvPr/>
                </p:nvSpPr>
                <p:spPr>
                  <a:xfrm>
                    <a:off x="1513684" y="1475461"/>
                    <a:ext cx="35461" cy="51872"/>
                  </a:xfrm>
                  <a:custGeom>
                    <a:avLst/>
                    <a:gdLst>
                      <a:gd name="connsiteX0" fmla="*/ 2886 w 35461"/>
                      <a:gd name="connsiteY0" fmla="*/ 1009 h 51872"/>
                      <a:gd name="connsiteX1" fmla="*/ 35461 w 35461"/>
                      <a:gd name="connsiteY1" fmla="*/ 51873 h 51872"/>
                      <a:gd name="connsiteX2" fmla="*/ 2886 w 35461"/>
                      <a:gd name="connsiteY2" fmla="*/ 1009 h 51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1" h="51872">
                        <a:moveTo>
                          <a:pt x="2886" y="1009"/>
                        </a:moveTo>
                        <a:cubicBezTo>
                          <a:pt x="-6734" y="7010"/>
                          <a:pt x="8601" y="40824"/>
                          <a:pt x="35461" y="51873"/>
                        </a:cubicBezTo>
                        <a:cubicBezTo>
                          <a:pt x="35176" y="17011"/>
                          <a:pt x="12601" y="-5087"/>
                          <a:pt x="2886" y="1009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EBFB1FF7-0F0B-317B-0B17-EB8E0EEAC5D9}"/>
                      </a:ext>
                    </a:extLst>
                  </p:cNvPr>
                  <p:cNvSpPr/>
                  <p:nvPr/>
                </p:nvSpPr>
                <p:spPr>
                  <a:xfrm>
                    <a:off x="1456392" y="1511086"/>
                    <a:ext cx="56177" cy="17254"/>
                  </a:xfrm>
                  <a:custGeom>
                    <a:avLst/>
                    <a:gdLst>
                      <a:gd name="connsiteX0" fmla="*/ 76 w 56177"/>
                      <a:gd name="connsiteY0" fmla="*/ 3103 h 17254"/>
                      <a:gd name="connsiteX1" fmla="*/ 56178 w 56177"/>
                      <a:gd name="connsiteY1" fmla="*/ 16343 h 17254"/>
                      <a:gd name="connsiteX2" fmla="*/ 76 w 56177"/>
                      <a:gd name="connsiteY2" fmla="*/ 3103 h 17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177" h="17254">
                        <a:moveTo>
                          <a:pt x="76" y="3103"/>
                        </a:moveTo>
                        <a:cubicBezTo>
                          <a:pt x="-1829" y="8723"/>
                          <a:pt x="32651" y="20629"/>
                          <a:pt x="56178" y="16343"/>
                        </a:cubicBezTo>
                        <a:cubicBezTo>
                          <a:pt x="27603" y="150"/>
                          <a:pt x="2362" y="-3469"/>
                          <a:pt x="76" y="3103"/>
                        </a:cubicBezTo>
                        <a:close/>
                      </a:path>
                    </a:pathLst>
                  </a:custGeom>
                  <a:solidFill>
                    <a:srgbClr val="A5241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7F3754E2-8970-A320-619D-8F5BE68E19A4}"/>
                      </a:ext>
                    </a:extLst>
                  </p:cNvPr>
                  <p:cNvSpPr/>
                  <p:nvPr/>
                </p:nvSpPr>
                <p:spPr>
                  <a:xfrm>
                    <a:off x="1495230" y="1524186"/>
                    <a:ext cx="137081" cy="40498"/>
                  </a:xfrm>
                  <a:custGeom>
                    <a:avLst/>
                    <a:gdLst>
                      <a:gd name="connsiteX0" fmla="*/ 3909 w 137081"/>
                      <a:gd name="connsiteY0" fmla="*/ 4480 h 40498"/>
                      <a:gd name="connsiteX1" fmla="*/ 132306 w 137081"/>
                      <a:gd name="connsiteY1" fmla="*/ 4 h 40498"/>
                      <a:gd name="connsiteX2" fmla="*/ 136497 w 137081"/>
                      <a:gd name="connsiteY2" fmla="*/ 3909 h 40498"/>
                      <a:gd name="connsiteX3" fmla="*/ 137069 w 137081"/>
                      <a:gd name="connsiteY3" fmla="*/ 18101 h 40498"/>
                      <a:gd name="connsiteX4" fmla="*/ 119543 w 137081"/>
                      <a:gd name="connsiteY4" fmla="*/ 36961 h 40498"/>
                      <a:gd name="connsiteX5" fmla="*/ 19530 w 137081"/>
                      <a:gd name="connsiteY5" fmla="*/ 40485 h 40498"/>
                      <a:gd name="connsiteX6" fmla="*/ 575 w 137081"/>
                      <a:gd name="connsiteY6" fmla="*/ 22864 h 40498"/>
                      <a:gd name="connsiteX7" fmla="*/ 4 w 137081"/>
                      <a:gd name="connsiteY7" fmla="*/ 8671 h 40498"/>
                      <a:gd name="connsiteX8" fmla="*/ 3909 w 137081"/>
                      <a:gd name="connsiteY8" fmla="*/ 4480 h 40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081" h="40498">
                        <a:moveTo>
                          <a:pt x="3909" y="4480"/>
                        </a:moveTo>
                        <a:lnTo>
                          <a:pt x="132306" y="4"/>
                        </a:lnTo>
                        <a:cubicBezTo>
                          <a:pt x="134592" y="-92"/>
                          <a:pt x="136497" y="1718"/>
                          <a:pt x="136497" y="3909"/>
                        </a:cubicBezTo>
                        <a:lnTo>
                          <a:pt x="137069" y="18101"/>
                        </a:lnTo>
                        <a:cubicBezTo>
                          <a:pt x="137450" y="28102"/>
                          <a:pt x="129544" y="36675"/>
                          <a:pt x="119543" y="36961"/>
                        </a:cubicBezTo>
                        <a:lnTo>
                          <a:pt x="19530" y="40485"/>
                        </a:lnTo>
                        <a:cubicBezTo>
                          <a:pt x="9529" y="40866"/>
                          <a:pt x="956" y="32960"/>
                          <a:pt x="575" y="22864"/>
                        </a:cubicBezTo>
                        <a:lnTo>
                          <a:pt x="4" y="8671"/>
                        </a:lnTo>
                        <a:cubicBezTo>
                          <a:pt x="-91" y="6481"/>
                          <a:pt x="1623" y="4576"/>
                          <a:pt x="3909" y="448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86" name="图形 6">
              <a:extLst>
                <a:ext uri="{FF2B5EF4-FFF2-40B4-BE49-F238E27FC236}">
                  <a16:creationId xmlns:a16="http://schemas.microsoft.com/office/drawing/2014/main" id="{52FC77E2-088C-67A3-13D1-186BE341B2B9}"/>
                </a:ext>
              </a:extLst>
            </p:cNvPr>
            <p:cNvGrpSpPr/>
            <p:nvPr/>
          </p:nvGrpSpPr>
          <p:grpSpPr>
            <a:xfrm>
              <a:off x="223792" y="2327644"/>
              <a:ext cx="1315415" cy="1401663"/>
              <a:chOff x="-14" y="-15"/>
              <a:chExt cx="1061556" cy="1131159"/>
            </a:xfrm>
          </p:grpSpPr>
          <p:grpSp>
            <p:nvGrpSpPr>
              <p:cNvPr id="87" name="图形 6">
                <a:extLst>
                  <a:ext uri="{FF2B5EF4-FFF2-40B4-BE49-F238E27FC236}">
                    <a16:creationId xmlns:a16="http://schemas.microsoft.com/office/drawing/2014/main" id="{0904744F-878C-E08C-33C3-4D991307C47F}"/>
                  </a:ext>
                </a:extLst>
              </p:cNvPr>
              <p:cNvGrpSpPr/>
              <p:nvPr/>
            </p:nvGrpSpPr>
            <p:grpSpPr>
              <a:xfrm>
                <a:off x="-14" y="-15"/>
                <a:ext cx="1061556" cy="1131159"/>
                <a:chOff x="-14" y="-15"/>
                <a:chExt cx="1061556" cy="1131159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112E957-5548-955B-4F48-9A28EC40DD87}"/>
                    </a:ext>
                  </a:extLst>
                </p:cNvPr>
                <p:cNvSpPr/>
                <p:nvPr/>
              </p:nvSpPr>
              <p:spPr>
                <a:xfrm>
                  <a:off x="717755" y="-15"/>
                  <a:ext cx="343786" cy="703531"/>
                </a:xfrm>
                <a:custGeom>
                  <a:avLst/>
                  <a:gdLst>
                    <a:gd name="connsiteX0" fmla="*/ 48 w 343786"/>
                    <a:gd name="connsiteY0" fmla="*/ 703532 h 703531"/>
                    <a:gd name="connsiteX1" fmla="*/ 304182 w 343786"/>
                    <a:gd name="connsiteY1" fmla="*/ 3920 h 703531"/>
                    <a:gd name="connsiteX2" fmla="*/ 65866 w 343786"/>
                    <a:gd name="connsiteY2" fmla="*/ 673337 h 703531"/>
                    <a:gd name="connsiteX3" fmla="*/ 48 w 343786"/>
                    <a:gd name="connsiteY3" fmla="*/ 703532 h 70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3786" h="703531">
                      <a:moveTo>
                        <a:pt x="48" y="703532"/>
                      </a:moveTo>
                      <a:cubicBezTo>
                        <a:pt x="-2524" y="491600"/>
                        <a:pt x="97680" y="113172"/>
                        <a:pt x="304182" y="3920"/>
                      </a:cubicBezTo>
                      <a:cubicBezTo>
                        <a:pt x="405623" y="-49705"/>
                        <a:pt x="307230" y="460930"/>
                        <a:pt x="65866" y="673337"/>
                      </a:cubicBezTo>
                      <a:lnTo>
                        <a:pt x="48" y="703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6D9D631-AF65-8C93-BC2F-365A18423F7D}"/>
                    </a:ext>
                  </a:extLst>
                </p:cNvPr>
                <p:cNvSpPr/>
                <p:nvPr/>
              </p:nvSpPr>
              <p:spPr>
                <a:xfrm>
                  <a:off x="768381" y="5619"/>
                  <a:ext cx="293089" cy="627221"/>
                </a:xfrm>
                <a:custGeom>
                  <a:avLst/>
                  <a:gdLst>
                    <a:gd name="connsiteX0" fmla="*/ 28861 w 293089"/>
                    <a:gd name="connsiteY0" fmla="*/ 480822 h 627221"/>
                    <a:gd name="connsiteX1" fmla="*/ 279845 w 293089"/>
                    <a:gd name="connsiteY1" fmla="*/ 0 h 627221"/>
                    <a:gd name="connsiteX2" fmla="*/ 56483 w 293089"/>
                    <a:gd name="connsiteY2" fmla="*/ 627221 h 627221"/>
                    <a:gd name="connsiteX3" fmla="*/ 0 w 293089"/>
                    <a:gd name="connsiteY3" fmla="*/ 607028 h 627221"/>
                    <a:gd name="connsiteX4" fmla="*/ 28861 w 293089"/>
                    <a:gd name="connsiteY4" fmla="*/ 480822 h 627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089" h="627221">
                      <a:moveTo>
                        <a:pt x="28861" y="480822"/>
                      </a:moveTo>
                      <a:cubicBezTo>
                        <a:pt x="66199" y="342995"/>
                        <a:pt x="149066" y="94679"/>
                        <a:pt x="279845" y="0"/>
                      </a:cubicBezTo>
                      <a:cubicBezTo>
                        <a:pt x="328041" y="50197"/>
                        <a:pt x="242697" y="423958"/>
                        <a:pt x="56483" y="627221"/>
                      </a:cubicBezTo>
                      <a:cubicBezTo>
                        <a:pt x="48958" y="592741"/>
                        <a:pt x="17145" y="639889"/>
                        <a:pt x="0" y="607028"/>
                      </a:cubicBezTo>
                      <a:cubicBezTo>
                        <a:pt x="2762" y="593408"/>
                        <a:pt x="25622" y="497015"/>
                        <a:pt x="28861" y="48082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378385-B1A7-2C58-AB4C-5C9A994CEC04}"/>
                    </a:ext>
                  </a:extLst>
                </p:cNvPr>
                <p:cNvSpPr/>
                <p:nvPr/>
              </p:nvSpPr>
              <p:spPr>
                <a:xfrm>
                  <a:off x="-14" y="214701"/>
                  <a:ext cx="623616" cy="510531"/>
                </a:xfrm>
                <a:custGeom>
                  <a:avLst/>
                  <a:gdLst>
                    <a:gd name="connsiteX0" fmla="*/ 623616 w 623616"/>
                    <a:gd name="connsiteY0" fmla="*/ 510532 h 510531"/>
                    <a:gd name="connsiteX1" fmla="*/ 25065 w 623616"/>
                    <a:gd name="connsiteY1" fmla="*/ 87 h 510531"/>
                    <a:gd name="connsiteX2" fmla="*/ 548845 w 623616"/>
                    <a:gd name="connsiteY2" fmla="*/ 510246 h 510531"/>
                    <a:gd name="connsiteX3" fmla="*/ 623616 w 623616"/>
                    <a:gd name="connsiteY3" fmla="*/ 510532 h 510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616" h="510531">
                      <a:moveTo>
                        <a:pt x="623616" y="510532"/>
                      </a:moveTo>
                      <a:cubicBezTo>
                        <a:pt x="530176" y="316889"/>
                        <a:pt x="266143" y="14279"/>
                        <a:pt x="25065" y="87"/>
                      </a:cubicBezTo>
                      <a:cubicBezTo>
                        <a:pt x="-93331" y="-6962"/>
                        <a:pt x="228805" y="416520"/>
                        <a:pt x="548845" y="510246"/>
                      </a:cubicBezTo>
                      <a:lnTo>
                        <a:pt x="623616" y="5105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5A0F656-55FD-1D8F-AA49-79DF0E037963}"/>
                    </a:ext>
                  </a:extLst>
                </p:cNvPr>
                <p:cNvSpPr/>
                <p:nvPr/>
              </p:nvSpPr>
              <p:spPr>
                <a:xfrm>
                  <a:off x="-14" y="214608"/>
                  <a:ext cx="564656" cy="510338"/>
                </a:xfrm>
                <a:custGeom>
                  <a:avLst/>
                  <a:gdLst>
                    <a:gd name="connsiteX0" fmla="*/ 36305 w 564656"/>
                    <a:gd name="connsiteY0" fmla="*/ 942 h 510338"/>
                    <a:gd name="connsiteX1" fmla="*/ 564656 w 564656"/>
                    <a:gd name="connsiteY1" fmla="*/ 510339 h 510338"/>
                    <a:gd name="connsiteX2" fmla="*/ 548845 w 564656"/>
                    <a:gd name="connsiteY2" fmla="*/ 510244 h 510338"/>
                    <a:gd name="connsiteX3" fmla="*/ 25065 w 564656"/>
                    <a:gd name="connsiteY3" fmla="*/ 85 h 510338"/>
                    <a:gd name="connsiteX4" fmla="*/ 36305 w 564656"/>
                    <a:gd name="connsiteY4" fmla="*/ 942 h 51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656" h="510338">
                      <a:moveTo>
                        <a:pt x="36305" y="942"/>
                      </a:moveTo>
                      <a:cubicBezTo>
                        <a:pt x="345772" y="158104"/>
                        <a:pt x="518555" y="429853"/>
                        <a:pt x="564656" y="510339"/>
                      </a:cubicBezTo>
                      <a:lnTo>
                        <a:pt x="548845" y="510244"/>
                      </a:lnTo>
                      <a:cubicBezTo>
                        <a:pt x="228805" y="416613"/>
                        <a:pt x="-93331" y="-6869"/>
                        <a:pt x="25065" y="85"/>
                      </a:cubicBezTo>
                      <a:cubicBezTo>
                        <a:pt x="28780" y="275"/>
                        <a:pt x="32590" y="656"/>
                        <a:pt x="36305" y="9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1D21BFC-E887-1781-7AB6-4A3D96FF774F}"/>
                    </a:ext>
                  </a:extLst>
                </p:cNvPr>
                <p:cNvSpPr/>
                <p:nvPr/>
              </p:nvSpPr>
              <p:spPr>
                <a:xfrm>
                  <a:off x="366691" y="579306"/>
                  <a:ext cx="685087" cy="551838"/>
                </a:xfrm>
                <a:custGeom>
                  <a:avLst/>
                  <a:gdLst>
                    <a:gd name="connsiteX0" fmla="*/ 362638 w 685087"/>
                    <a:gd name="connsiteY0" fmla="*/ 544834 h 551838"/>
                    <a:gd name="connsiteX1" fmla="*/ 258339 w 685087"/>
                    <a:gd name="connsiteY1" fmla="*/ 14482 h 551838"/>
                    <a:gd name="connsiteX2" fmla="*/ 362638 w 685087"/>
                    <a:gd name="connsiteY2" fmla="*/ 544834 h 55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5087" h="551838">
                      <a:moveTo>
                        <a:pt x="362638" y="544834"/>
                      </a:moveTo>
                      <a:cubicBezTo>
                        <a:pt x="928518" y="481683"/>
                        <a:pt x="656199" y="-98199"/>
                        <a:pt x="258339" y="14482"/>
                      </a:cubicBezTo>
                      <a:cubicBezTo>
                        <a:pt x="-58176" y="104017"/>
                        <a:pt x="-148759" y="617415"/>
                        <a:pt x="362638" y="5448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29C5159-CD28-EAAD-A06D-E2DF264121D7}"/>
                    </a:ext>
                  </a:extLst>
                </p:cNvPr>
                <p:cNvSpPr/>
                <p:nvPr/>
              </p:nvSpPr>
              <p:spPr>
                <a:xfrm>
                  <a:off x="559429" y="486987"/>
                  <a:ext cx="165578" cy="137852"/>
                </a:xfrm>
                <a:custGeom>
                  <a:avLst/>
                  <a:gdLst>
                    <a:gd name="connsiteX0" fmla="*/ 545 w 165578"/>
                    <a:gd name="connsiteY0" fmla="*/ 137852 h 137852"/>
                    <a:gd name="connsiteX1" fmla="*/ 21691 w 165578"/>
                    <a:gd name="connsiteY1" fmla="*/ 46603 h 137852"/>
                    <a:gd name="connsiteX2" fmla="*/ 42836 w 165578"/>
                    <a:gd name="connsiteY2" fmla="*/ 82607 h 137852"/>
                    <a:gd name="connsiteX3" fmla="*/ 82270 w 165578"/>
                    <a:gd name="connsiteY3" fmla="*/ 407 h 137852"/>
                    <a:gd name="connsiteX4" fmla="*/ 103035 w 165578"/>
                    <a:gd name="connsiteY4" fmla="*/ 61081 h 137852"/>
                    <a:gd name="connsiteX5" fmla="*/ 163233 w 165578"/>
                    <a:gd name="connsiteY5" fmla="*/ 46698 h 137852"/>
                    <a:gd name="connsiteX6" fmla="*/ 114464 w 165578"/>
                    <a:gd name="connsiteY6" fmla="*/ 108611 h 137852"/>
                    <a:gd name="connsiteX7" fmla="*/ 545 w 165578"/>
                    <a:gd name="connsiteY7" fmla="*/ 137852 h 13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578" h="137852">
                      <a:moveTo>
                        <a:pt x="545" y="137852"/>
                      </a:moveTo>
                      <a:cubicBezTo>
                        <a:pt x="545" y="137852"/>
                        <a:pt x="-5360" y="54604"/>
                        <a:pt x="21691" y="46603"/>
                      </a:cubicBezTo>
                      <a:cubicBezTo>
                        <a:pt x="48742" y="38602"/>
                        <a:pt x="42836" y="82607"/>
                        <a:pt x="42836" y="82607"/>
                      </a:cubicBezTo>
                      <a:cubicBezTo>
                        <a:pt x="42836" y="82607"/>
                        <a:pt x="56933" y="-6737"/>
                        <a:pt x="82270" y="407"/>
                      </a:cubicBezTo>
                      <a:cubicBezTo>
                        <a:pt x="107702" y="7550"/>
                        <a:pt x="103035" y="61081"/>
                        <a:pt x="103035" y="61081"/>
                      </a:cubicBezTo>
                      <a:cubicBezTo>
                        <a:pt x="103035" y="61081"/>
                        <a:pt x="147992" y="10408"/>
                        <a:pt x="163233" y="46698"/>
                      </a:cubicBezTo>
                      <a:cubicBezTo>
                        <a:pt x="178472" y="82988"/>
                        <a:pt x="114464" y="108611"/>
                        <a:pt x="114464" y="108611"/>
                      </a:cubicBezTo>
                      <a:lnTo>
                        <a:pt x="545" y="1378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8" name="图形 6">
                <a:extLst>
                  <a:ext uri="{FF2B5EF4-FFF2-40B4-BE49-F238E27FC236}">
                    <a16:creationId xmlns:a16="http://schemas.microsoft.com/office/drawing/2014/main" id="{1E3629AE-7B2A-CAE0-C7F3-5C669009B6D2}"/>
                  </a:ext>
                </a:extLst>
              </p:cNvPr>
              <p:cNvGrpSpPr/>
              <p:nvPr/>
            </p:nvGrpSpPr>
            <p:grpSpPr>
              <a:xfrm>
                <a:off x="498887" y="656626"/>
                <a:ext cx="506604" cy="378056"/>
                <a:chOff x="498887" y="656626"/>
                <a:chExt cx="506604" cy="378056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4BC9224-91C8-AA23-1EB4-BC210D93633A}"/>
                    </a:ext>
                  </a:extLst>
                </p:cNvPr>
                <p:cNvSpPr/>
                <p:nvPr/>
              </p:nvSpPr>
              <p:spPr>
                <a:xfrm>
                  <a:off x="668997" y="884978"/>
                  <a:ext cx="162886" cy="70551"/>
                </a:xfrm>
                <a:custGeom>
                  <a:avLst/>
                  <a:gdLst>
                    <a:gd name="connsiteX0" fmla="*/ 152534 w 162886"/>
                    <a:gd name="connsiteY0" fmla="*/ 6180 h 70551"/>
                    <a:gd name="connsiteX1" fmla="*/ 153772 w 162886"/>
                    <a:gd name="connsiteY1" fmla="*/ 656 h 70551"/>
                    <a:gd name="connsiteX2" fmla="*/ 159297 w 162886"/>
                    <a:gd name="connsiteY2" fmla="*/ 1894 h 70551"/>
                    <a:gd name="connsiteX3" fmla="*/ 162535 w 162886"/>
                    <a:gd name="connsiteY3" fmla="*/ 17801 h 70551"/>
                    <a:gd name="connsiteX4" fmla="*/ 157487 w 162886"/>
                    <a:gd name="connsiteY4" fmla="*/ 28850 h 70551"/>
                    <a:gd name="connsiteX5" fmla="*/ 147867 w 162886"/>
                    <a:gd name="connsiteY5" fmla="*/ 37518 h 70551"/>
                    <a:gd name="connsiteX6" fmla="*/ 114339 w 162886"/>
                    <a:gd name="connsiteY6" fmla="*/ 43709 h 70551"/>
                    <a:gd name="connsiteX7" fmla="*/ 93193 w 162886"/>
                    <a:gd name="connsiteY7" fmla="*/ 32565 h 70551"/>
                    <a:gd name="connsiteX8" fmla="*/ 81668 w 162886"/>
                    <a:gd name="connsiteY8" fmla="*/ 19896 h 70551"/>
                    <a:gd name="connsiteX9" fmla="*/ 80144 w 162886"/>
                    <a:gd name="connsiteY9" fmla="*/ 28278 h 70551"/>
                    <a:gd name="connsiteX10" fmla="*/ 48426 w 162886"/>
                    <a:gd name="connsiteY10" fmla="*/ 68474 h 70551"/>
                    <a:gd name="connsiteX11" fmla="*/ 30804 w 162886"/>
                    <a:gd name="connsiteY11" fmla="*/ 70284 h 70551"/>
                    <a:gd name="connsiteX12" fmla="*/ 14898 w 162886"/>
                    <a:gd name="connsiteY12" fmla="*/ 64759 h 70551"/>
                    <a:gd name="connsiteX13" fmla="*/ 134 w 162886"/>
                    <a:gd name="connsiteY13" fmla="*/ 35613 h 70551"/>
                    <a:gd name="connsiteX14" fmla="*/ 4515 w 162886"/>
                    <a:gd name="connsiteY14" fmla="*/ 31993 h 70551"/>
                    <a:gd name="connsiteX15" fmla="*/ 8135 w 162886"/>
                    <a:gd name="connsiteY15" fmla="*/ 36375 h 70551"/>
                    <a:gd name="connsiteX16" fmla="*/ 19089 w 162886"/>
                    <a:gd name="connsiteY16" fmla="*/ 57996 h 70551"/>
                    <a:gd name="connsiteX17" fmla="*/ 31662 w 162886"/>
                    <a:gd name="connsiteY17" fmla="*/ 62283 h 70551"/>
                    <a:gd name="connsiteX18" fmla="*/ 45759 w 162886"/>
                    <a:gd name="connsiteY18" fmla="*/ 60854 h 70551"/>
                    <a:gd name="connsiteX19" fmla="*/ 72048 w 162886"/>
                    <a:gd name="connsiteY19" fmla="*/ 26659 h 70551"/>
                    <a:gd name="connsiteX20" fmla="*/ 73857 w 162886"/>
                    <a:gd name="connsiteY20" fmla="*/ 15420 h 70551"/>
                    <a:gd name="connsiteX21" fmla="*/ 73191 w 162886"/>
                    <a:gd name="connsiteY21" fmla="*/ 7609 h 70551"/>
                    <a:gd name="connsiteX22" fmla="*/ 74810 w 162886"/>
                    <a:gd name="connsiteY22" fmla="*/ 2751 h 70551"/>
                    <a:gd name="connsiteX23" fmla="*/ 80334 w 162886"/>
                    <a:gd name="connsiteY23" fmla="*/ 4085 h 70551"/>
                    <a:gd name="connsiteX24" fmla="*/ 98337 w 162886"/>
                    <a:gd name="connsiteY24" fmla="*/ 26659 h 70551"/>
                    <a:gd name="connsiteX25" fmla="*/ 115482 w 162886"/>
                    <a:gd name="connsiteY25" fmla="*/ 35898 h 70551"/>
                    <a:gd name="connsiteX26" fmla="*/ 143295 w 162886"/>
                    <a:gd name="connsiteY26" fmla="*/ 30850 h 70551"/>
                    <a:gd name="connsiteX27" fmla="*/ 150819 w 162886"/>
                    <a:gd name="connsiteY27" fmla="*/ 24183 h 70551"/>
                    <a:gd name="connsiteX28" fmla="*/ 154344 w 162886"/>
                    <a:gd name="connsiteY28" fmla="*/ 16563 h 70551"/>
                    <a:gd name="connsiteX29" fmla="*/ 152534 w 162886"/>
                    <a:gd name="connsiteY29" fmla="*/ 6180 h 70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2886" h="70551">
                      <a:moveTo>
                        <a:pt x="152534" y="6180"/>
                      </a:moveTo>
                      <a:cubicBezTo>
                        <a:pt x="151296" y="4275"/>
                        <a:pt x="151867" y="1799"/>
                        <a:pt x="153772" y="656"/>
                      </a:cubicBezTo>
                      <a:cubicBezTo>
                        <a:pt x="155677" y="-582"/>
                        <a:pt x="158154" y="-11"/>
                        <a:pt x="159297" y="1894"/>
                      </a:cubicBezTo>
                      <a:cubicBezTo>
                        <a:pt x="162535" y="7133"/>
                        <a:pt x="163488" y="12562"/>
                        <a:pt x="162535" y="17801"/>
                      </a:cubicBezTo>
                      <a:cubicBezTo>
                        <a:pt x="161773" y="21706"/>
                        <a:pt x="160059" y="25516"/>
                        <a:pt x="157487" y="28850"/>
                      </a:cubicBezTo>
                      <a:cubicBezTo>
                        <a:pt x="155010" y="32088"/>
                        <a:pt x="151677" y="35041"/>
                        <a:pt x="147867" y="37518"/>
                      </a:cubicBezTo>
                      <a:cubicBezTo>
                        <a:pt x="139008" y="43137"/>
                        <a:pt x="126912" y="45995"/>
                        <a:pt x="114339" y="43709"/>
                      </a:cubicBezTo>
                      <a:cubicBezTo>
                        <a:pt x="107671" y="42471"/>
                        <a:pt x="100527" y="39042"/>
                        <a:pt x="93193" y="32565"/>
                      </a:cubicBezTo>
                      <a:cubicBezTo>
                        <a:pt x="89383" y="29231"/>
                        <a:pt x="85573" y="25040"/>
                        <a:pt x="81668" y="19896"/>
                      </a:cubicBezTo>
                      <a:cubicBezTo>
                        <a:pt x="81287" y="22563"/>
                        <a:pt x="80715" y="25326"/>
                        <a:pt x="80144" y="28278"/>
                      </a:cubicBezTo>
                      <a:cubicBezTo>
                        <a:pt x="75191" y="51329"/>
                        <a:pt x="62427" y="63807"/>
                        <a:pt x="48426" y="68474"/>
                      </a:cubicBezTo>
                      <a:cubicBezTo>
                        <a:pt x="42520" y="70379"/>
                        <a:pt x="36519" y="70950"/>
                        <a:pt x="30804" y="70284"/>
                      </a:cubicBezTo>
                      <a:cubicBezTo>
                        <a:pt x="25089" y="69617"/>
                        <a:pt x="19565" y="67712"/>
                        <a:pt x="14898" y="64759"/>
                      </a:cubicBezTo>
                      <a:cubicBezTo>
                        <a:pt x="5277" y="58758"/>
                        <a:pt x="-1009" y="48471"/>
                        <a:pt x="134" y="35613"/>
                      </a:cubicBezTo>
                      <a:cubicBezTo>
                        <a:pt x="324" y="33422"/>
                        <a:pt x="2325" y="31803"/>
                        <a:pt x="4515" y="31993"/>
                      </a:cubicBezTo>
                      <a:cubicBezTo>
                        <a:pt x="6706" y="32184"/>
                        <a:pt x="8325" y="34184"/>
                        <a:pt x="8135" y="36375"/>
                      </a:cubicBezTo>
                      <a:cubicBezTo>
                        <a:pt x="7278" y="45900"/>
                        <a:pt x="11945" y="53520"/>
                        <a:pt x="19089" y="57996"/>
                      </a:cubicBezTo>
                      <a:cubicBezTo>
                        <a:pt x="22708" y="60282"/>
                        <a:pt x="27090" y="61806"/>
                        <a:pt x="31662" y="62283"/>
                      </a:cubicBezTo>
                      <a:cubicBezTo>
                        <a:pt x="36234" y="62854"/>
                        <a:pt x="41091" y="62378"/>
                        <a:pt x="45759" y="60854"/>
                      </a:cubicBezTo>
                      <a:cubicBezTo>
                        <a:pt x="57189" y="57044"/>
                        <a:pt x="67857" y="46376"/>
                        <a:pt x="72048" y="26659"/>
                      </a:cubicBezTo>
                      <a:cubicBezTo>
                        <a:pt x="72905" y="22659"/>
                        <a:pt x="73667" y="18849"/>
                        <a:pt x="73857" y="15420"/>
                      </a:cubicBezTo>
                      <a:cubicBezTo>
                        <a:pt x="74048" y="12372"/>
                        <a:pt x="73953" y="9705"/>
                        <a:pt x="73191" y="7609"/>
                      </a:cubicBezTo>
                      <a:cubicBezTo>
                        <a:pt x="72524" y="5799"/>
                        <a:pt x="73191" y="3799"/>
                        <a:pt x="74810" y="2751"/>
                      </a:cubicBezTo>
                      <a:cubicBezTo>
                        <a:pt x="76715" y="1608"/>
                        <a:pt x="79191" y="2180"/>
                        <a:pt x="80334" y="4085"/>
                      </a:cubicBezTo>
                      <a:cubicBezTo>
                        <a:pt x="86621" y="14181"/>
                        <a:pt x="92622" y="21516"/>
                        <a:pt x="98337" y="26659"/>
                      </a:cubicBezTo>
                      <a:cubicBezTo>
                        <a:pt x="104528" y="32088"/>
                        <a:pt x="110243" y="34946"/>
                        <a:pt x="115482" y="35898"/>
                      </a:cubicBezTo>
                      <a:cubicBezTo>
                        <a:pt x="125864" y="37803"/>
                        <a:pt x="135865" y="35422"/>
                        <a:pt x="143295" y="30850"/>
                      </a:cubicBezTo>
                      <a:cubicBezTo>
                        <a:pt x="146343" y="28945"/>
                        <a:pt x="148914" y="26659"/>
                        <a:pt x="150819" y="24183"/>
                      </a:cubicBezTo>
                      <a:cubicBezTo>
                        <a:pt x="152629" y="21801"/>
                        <a:pt x="153867" y="19230"/>
                        <a:pt x="154344" y="16563"/>
                      </a:cubicBezTo>
                      <a:cubicBezTo>
                        <a:pt x="155201" y="13038"/>
                        <a:pt x="154629" y="9609"/>
                        <a:pt x="152534" y="618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BB2F3B01-F35C-127E-6D2E-095E07C407DC}"/>
                    </a:ext>
                  </a:extLst>
                </p:cNvPr>
                <p:cNvSpPr/>
                <p:nvPr/>
              </p:nvSpPr>
              <p:spPr>
                <a:xfrm>
                  <a:off x="913415" y="801115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370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6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370"/>
                      </a:cubicBezTo>
                      <a:cubicBezTo>
                        <a:pt x="84995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BEF0126A-927F-8060-63BE-95A80FC6665F}"/>
                    </a:ext>
                  </a:extLst>
                </p:cNvPr>
                <p:cNvSpPr/>
                <p:nvPr/>
              </p:nvSpPr>
              <p:spPr>
                <a:xfrm>
                  <a:off x="498887" y="900079"/>
                  <a:ext cx="92076" cy="92076"/>
                </a:xfrm>
                <a:custGeom>
                  <a:avLst/>
                  <a:gdLst>
                    <a:gd name="connsiteX0" fmla="*/ 35370 w 92076"/>
                    <a:gd name="connsiteY0" fmla="*/ 1271 h 92076"/>
                    <a:gd name="connsiteX1" fmla="*/ 1271 w 92076"/>
                    <a:gd name="connsiteY1" fmla="*/ 56706 h 92076"/>
                    <a:gd name="connsiteX2" fmla="*/ 56706 w 92076"/>
                    <a:gd name="connsiteY2" fmla="*/ 90806 h 92076"/>
                    <a:gd name="connsiteX3" fmla="*/ 90806 w 92076"/>
                    <a:gd name="connsiteY3" fmla="*/ 35275 h 92076"/>
                    <a:gd name="connsiteX4" fmla="*/ 35370 w 92076"/>
                    <a:gd name="connsiteY4" fmla="*/ 1271 h 92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" h="92076">
                      <a:moveTo>
                        <a:pt x="35370" y="1271"/>
                      </a:moveTo>
                      <a:cubicBezTo>
                        <a:pt x="10605" y="7176"/>
                        <a:pt x="-4635" y="32037"/>
                        <a:pt x="1271" y="56706"/>
                      </a:cubicBezTo>
                      <a:cubicBezTo>
                        <a:pt x="7176" y="81471"/>
                        <a:pt x="32036" y="96711"/>
                        <a:pt x="56706" y="90806"/>
                      </a:cubicBezTo>
                      <a:cubicBezTo>
                        <a:pt x="81471" y="84900"/>
                        <a:pt x="96711" y="60040"/>
                        <a:pt x="90806" y="35275"/>
                      </a:cubicBezTo>
                      <a:cubicBezTo>
                        <a:pt x="84900" y="10605"/>
                        <a:pt x="60135" y="-4635"/>
                        <a:pt x="35370" y="1271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217EC5C6-DD5D-3ECF-EBA5-C7E940AF5E31}"/>
                    </a:ext>
                  </a:extLst>
                </p:cNvPr>
                <p:cNvSpPr/>
                <p:nvPr/>
              </p:nvSpPr>
              <p:spPr>
                <a:xfrm>
                  <a:off x="525232" y="712954"/>
                  <a:ext cx="75647" cy="51476"/>
                </a:xfrm>
                <a:custGeom>
                  <a:avLst/>
                  <a:gdLst>
                    <a:gd name="connsiteX0" fmla="*/ 19978 w 75647"/>
                    <a:gd name="connsiteY0" fmla="*/ 26281 h 51476"/>
                    <a:gd name="connsiteX1" fmla="*/ 67127 w 75647"/>
                    <a:gd name="connsiteY1" fmla="*/ 563 h 51476"/>
                    <a:gd name="connsiteX2" fmla="*/ 64079 w 75647"/>
                    <a:gd name="connsiteY2" fmla="*/ 31519 h 51476"/>
                    <a:gd name="connsiteX3" fmla="*/ 19978 w 75647"/>
                    <a:gd name="connsiteY3" fmla="*/ 26281 h 5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647" h="51476">
                      <a:moveTo>
                        <a:pt x="19978" y="26281"/>
                      </a:moveTo>
                      <a:cubicBezTo>
                        <a:pt x="36456" y="13041"/>
                        <a:pt x="59126" y="-3247"/>
                        <a:pt x="67127" y="563"/>
                      </a:cubicBezTo>
                      <a:cubicBezTo>
                        <a:pt x="80176" y="6850"/>
                        <a:pt x="77509" y="24185"/>
                        <a:pt x="64079" y="31519"/>
                      </a:cubicBezTo>
                      <a:cubicBezTo>
                        <a:pt x="35980" y="46950"/>
                        <a:pt x="-34219" y="69810"/>
                        <a:pt x="19978" y="2628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8B942F0-4F39-9CFF-FAC0-1EE98222E19F}"/>
                    </a:ext>
                  </a:extLst>
                </p:cNvPr>
                <p:cNvSpPr/>
                <p:nvPr/>
              </p:nvSpPr>
              <p:spPr>
                <a:xfrm>
                  <a:off x="786712" y="656626"/>
                  <a:ext cx="85067" cy="30098"/>
                </a:xfrm>
                <a:custGeom>
                  <a:avLst/>
                  <a:gdLst>
                    <a:gd name="connsiteX0" fmla="*/ 57012 w 85067"/>
                    <a:gd name="connsiteY0" fmla="*/ 5361 h 30098"/>
                    <a:gd name="connsiteX1" fmla="*/ 3291 w 85067"/>
                    <a:gd name="connsiteY1" fmla="*/ 3742 h 30098"/>
                    <a:gd name="connsiteX2" fmla="*/ 19960 w 85067"/>
                    <a:gd name="connsiteY2" fmla="*/ 30031 h 30098"/>
                    <a:gd name="connsiteX3" fmla="*/ 57012 w 85067"/>
                    <a:gd name="connsiteY3" fmla="*/ 5361 h 3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067" h="30098">
                      <a:moveTo>
                        <a:pt x="57012" y="5361"/>
                      </a:moveTo>
                      <a:cubicBezTo>
                        <a:pt x="36343" y="980"/>
                        <a:pt x="8720" y="-3306"/>
                        <a:pt x="3291" y="3742"/>
                      </a:cubicBezTo>
                      <a:cubicBezTo>
                        <a:pt x="-5567" y="15267"/>
                        <a:pt x="4625" y="29460"/>
                        <a:pt x="19960" y="30031"/>
                      </a:cubicBezTo>
                      <a:cubicBezTo>
                        <a:pt x="52059" y="31079"/>
                        <a:pt x="125021" y="19744"/>
                        <a:pt x="57012" y="5361"/>
                      </a:cubicBezTo>
                      <a:close/>
                    </a:path>
                  </a:pathLst>
                </a:custGeom>
                <a:solidFill>
                  <a:srgbClr val="ECC8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CEE42705-070C-D669-3DBF-B76BAE478CD1}"/>
                    </a:ext>
                  </a:extLst>
                </p:cNvPr>
                <p:cNvSpPr/>
                <p:nvPr/>
              </p:nvSpPr>
              <p:spPr>
                <a:xfrm>
                  <a:off x="570376" y="822396"/>
                  <a:ext cx="82848" cy="43425"/>
                </a:xfrm>
                <a:custGeom>
                  <a:avLst/>
                  <a:gdLst>
                    <a:gd name="connsiteX0" fmla="*/ 1219 w 82848"/>
                    <a:gd name="connsiteY0" fmla="*/ 43426 h 43425"/>
                    <a:gd name="connsiteX1" fmla="*/ 82848 w 82848"/>
                    <a:gd name="connsiteY1" fmla="*/ 11993 h 43425"/>
                    <a:gd name="connsiteX2" fmla="*/ 76 w 82848"/>
                    <a:gd name="connsiteY2" fmla="*/ 41140 h 43425"/>
                    <a:gd name="connsiteX3" fmla="*/ 1219 w 82848"/>
                    <a:gd name="connsiteY3" fmla="*/ 43426 h 43425"/>
                    <a:gd name="connsiteX4" fmla="*/ 1219 w 82848"/>
                    <a:gd name="connsiteY4" fmla="*/ 43426 h 43425"/>
                    <a:gd name="connsiteX5" fmla="*/ 3886 w 82848"/>
                    <a:gd name="connsiteY5" fmla="*/ 39521 h 43425"/>
                    <a:gd name="connsiteX6" fmla="*/ 3886 w 82848"/>
                    <a:gd name="connsiteY6" fmla="*/ 39521 h 43425"/>
                    <a:gd name="connsiteX7" fmla="*/ 3886 w 82848"/>
                    <a:gd name="connsiteY7" fmla="*/ 39521 h 4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48" h="43425">
                      <a:moveTo>
                        <a:pt x="1219" y="43426"/>
                      </a:moveTo>
                      <a:cubicBezTo>
                        <a:pt x="9887" y="34282"/>
                        <a:pt x="82467" y="16184"/>
                        <a:pt x="82848" y="11993"/>
                      </a:cubicBezTo>
                      <a:cubicBezTo>
                        <a:pt x="82943" y="-6676"/>
                        <a:pt x="17221" y="-8104"/>
                        <a:pt x="76" y="41140"/>
                      </a:cubicBezTo>
                      <a:cubicBezTo>
                        <a:pt x="-115" y="42187"/>
                        <a:pt x="-19" y="43235"/>
                        <a:pt x="1219" y="43426"/>
                      </a:cubicBezTo>
                      <a:lnTo>
                        <a:pt x="1219" y="43426"/>
                      </a:lnTo>
                      <a:close/>
                      <a:moveTo>
                        <a:pt x="3886" y="39521"/>
                      </a:moveTo>
                      <a:cubicBezTo>
                        <a:pt x="3886" y="39521"/>
                        <a:pt x="3886" y="39521"/>
                        <a:pt x="3886" y="39521"/>
                      </a:cubicBezTo>
                      <a:lnTo>
                        <a:pt x="3886" y="39521"/>
                      </a:ln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A2050F6-27A9-C461-5B3E-FC74915B55D9}"/>
                    </a:ext>
                  </a:extLst>
                </p:cNvPr>
                <p:cNvSpPr/>
                <p:nvPr/>
              </p:nvSpPr>
              <p:spPr>
                <a:xfrm>
                  <a:off x="789917" y="774915"/>
                  <a:ext cx="93469" cy="30297"/>
                </a:xfrm>
                <a:custGeom>
                  <a:avLst/>
                  <a:gdLst>
                    <a:gd name="connsiteX0" fmla="*/ 1325 w 93469"/>
                    <a:gd name="connsiteY0" fmla="*/ 30233 h 30297"/>
                    <a:gd name="connsiteX1" fmla="*/ 93431 w 93469"/>
                    <a:gd name="connsiteY1" fmla="*/ 12136 h 30297"/>
                    <a:gd name="connsiteX2" fmla="*/ 1325 w 93469"/>
                    <a:gd name="connsiteY2" fmla="*/ 30233 h 3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469" h="30297">
                      <a:moveTo>
                        <a:pt x="1325" y="30233"/>
                      </a:moveTo>
                      <a:cubicBezTo>
                        <a:pt x="-11058" y="6135"/>
                        <a:pt x="66761" y="-13677"/>
                        <a:pt x="93431" y="12136"/>
                      </a:cubicBezTo>
                      <a:cubicBezTo>
                        <a:pt x="95622" y="14517"/>
                        <a:pt x="2087" y="31471"/>
                        <a:pt x="1325" y="30233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0563B51F-DBD7-AE5B-56F2-1E02F23B8822}"/>
                    </a:ext>
                  </a:extLst>
                </p:cNvPr>
                <p:cNvSpPr/>
                <p:nvPr/>
              </p:nvSpPr>
              <p:spPr>
                <a:xfrm>
                  <a:off x="721328" y="896969"/>
                  <a:ext cx="75384" cy="137709"/>
                </a:xfrm>
                <a:custGeom>
                  <a:avLst/>
                  <a:gdLst>
                    <a:gd name="connsiteX0" fmla="*/ 58769 w 75384"/>
                    <a:gd name="connsiteY0" fmla="*/ 137350 h 137709"/>
                    <a:gd name="connsiteX1" fmla="*/ 0 w 75384"/>
                    <a:gd name="connsiteY1" fmla="*/ 51054 h 137709"/>
                    <a:gd name="connsiteX2" fmla="*/ 25432 w 75384"/>
                    <a:gd name="connsiteY2" fmla="*/ 0 h 137709"/>
                    <a:gd name="connsiteX3" fmla="*/ 69913 w 75384"/>
                    <a:gd name="connsiteY3" fmla="*/ 32004 h 137709"/>
                    <a:gd name="connsiteX4" fmla="*/ 58769 w 75384"/>
                    <a:gd name="connsiteY4" fmla="*/ 137350 h 13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84" h="137709">
                      <a:moveTo>
                        <a:pt x="58769" y="137350"/>
                      </a:moveTo>
                      <a:cubicBezTo>
                        <a:pt x="33623" y="143351"/>
                        <a:pt x="8668" y="72485"/>
                        <a:pt x="0" y="51054"/>
                      </a:cubicBezTo>
                      <a:cubicBezTo>
                        <a:pt x="22479" y="41529"/>
                        <a:pt x="28003" y="7906"/>
                        <a:pt x="25432" y="0"/>
                      </a:cubicBezTo>
                      <a:cubicBezTo>
                        <a:pt x="42100" y="24670"/>
                        <a:pt x="57245" y="32385"/>
                        <a:pt x="69913" y="32004"/>
                      </a:cubicBezTo>
                      <a:cubicBezTo>
                        <a:pt x="70866" y="37433"/>
                        <a:pt x="87058" y="130588"/>
                        <a:pt x="58769" y="137350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D2E287FB-19C2-CB5F-7F9C-CAF5862FD3FD}"/>
                    </a:ext>
                  </a:extLst>
                </p:cNvPr>
                <p:cNvSpPr/>
                <p:nvPr/>
              </p:nvSpPr>
              <p:spPr>
                <a:xfrm>
                  <a:off x="746251" y="969111"/>
                  <a:ext cx="50324" cy="65571"/>
                </a:xfrm>
                <a:custGeom>
                  <a:avLst/>
                  <a:gdLst>
                    <a:gd name="connsiteX0" fmla="*/ 33942 w 50324"/>
                    <a:gd name="connsiteY0" fmla="*/ 65209 h 65571"/>
                    <a:gd name="connsiteX1" fmla="*/ 32 w 50324"/>
                    <a:gd name="connsiteY1" fmla="*/ 35395 h 65571"/>
                    <a:gd name="connsiteX2" fmla="*/ 50324 w 50324"/>
                    <a:gd name="connsiteY2" fmla="*/ 26823 h 65571"/>
                    <a:gd name="connsiteX3" fmla="*/ 33942 w 50324"/>
                    <a:gd name="connsiteY3" fmla="*/ 65209 h 6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324" h="65571">
                      <a:moveTo>
                        <a:pt x="33942" y="65209"/>
                      </a:moveTo>
                      <a:cubicBezTo>
                        <a:pt x="22035" y="68066"/>
                        <a:pt x="10224" y="53683"/>
                        <a:pt x="32" y="35395"/>
                      </a:cubicBezTo>
                      <a:cubicBezTo>
                        <a:pt x="-1206" y="-8896"/>
                        <a:pt x="33275" y="-11468"/>
                        <a:pt x="50324" y="26823"/>
                      </a:cubicBezTo>
                      <a:cubicBezTo>
                        <a:pt x="49467" y="45968"/>
                        <a:pt x="45181" y="62446"/>
                        <a:pt x="33942" y="65209"/>
                      </a:cubicBezTo>
                      <a:close/>
                    </a:path>
                  </a:pathLst>
                </a:custGeom>
                <a:solidFill>
                  <a:srgbClr val="DA8E7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20FB7D8-9CA4-3140-8071-ED03E2DA3D6D}"/>
                    </a:ext>
                  </a:extLst>
                </p:cNvPr>
                <p:cNvSpPr/>
                <p:nvPr/>
              </p:nvSpPr>
              <p:spPr>
                <a:xfrm>
                  <a:off x="704602" y="852141"/>
                  <a:ext cx="79743" cy="52222"/>
                </a:xfrm>
                <a:custGeom>
                  <a:avLst/>
                  <a:gdLst>
                    <a:gd name="connsiteX0" fmla="*/ 34062 w 79743"/>
                    <a:gd name="connsiteY0" fmla="*/ 1775 h 52222"/>
                    <a:gd name="connsiteX1" fmla="*/ 79306 w 79743"/>
                    <a:gd name="connsiteY1" fmla="*/ 16729 h 52222"/>
                    <a:gd name="connsiteX2" fmla="*/ 45682 w 79743"/>
                    <a:gd name="connsiteY2" fmla="*/ 50448 h 52222"/>
                    <a:gd name="connsiteX3" fmla="*/ 438 w 79743"/>
                    <a:gd name="connsiteY3" fmla="*/ 35494 h 52222"/>
                    <a:gd name="connsiteX4" fmla="*/ 34062 w 79743"/>
                    <a:gd name="connsiteY4" fmla="*/ 1775 h 52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43" h="52222">
                      <a:moveTo>
                        <a:pt x="34062" y="1775"/>
                      </a:moveTo>
                      <a:cubicBezTo>
                        <a:pt x="55874" y="-3464"/>
                        <a:pt x="76067" y="3299"/>
                        <a:pt x="79306" y="16729"/>
                      </a:cubicBezTo>
                      <a:cubicBezTo>
                        <a:pt x="82544" y="30159"/>
                        <a:pt x="67494" y="45304"/>
                        <a:pt x="45682" y="50448"/>
                      </a:cubicBezTo>
                      <a:cubicBezTo>
                        <a:pt x="23870" y="55686"/>
                        <a:pt x="3677" y="48924"/>
                        <a:pt x="438" y="35494"/>
                      </a:cubicBezTo>
                      <a:cubicBezTo>
                        <a:pt x="-2800" y="22063"/>
                        <a:pt x="12250" y="7014"/>
                        <a:pt x="34062" y="1775"/>
                      </a:cubicBezTo>
                      <a:close/>
                    </a:path>
                  </a:pathLst>
                </a:custGeom>
                <a:solidFill>
                  <a:srgbClr val="C0281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5797400D-BB21-28FC-E6D9-75FAF52584F9}"/>
                    </a:ext>
                  </a:extLst>
                </p:cNvPr>
                <p:cNvSpPr/>
                <p:nvPr/>
              </p:nvSpPr>
              <p:spPr>
                <a:xfrm>
                  <a:off x="731322" y="856810"/>
                  <a:ext cx="38399" cy="12880"/>
                </a:xfrm>
                <a:custGeom>
                  <a:avLst/>
                  <a:gdLst>
                    <a:gd name="connsiteX0" fmla="*/ 19724 w 38399"/>
                    <a:gd name="connsiteY0" fmla="*/ 59 h 12880"/>
                    <a:gd name="connsiteX1" fmla="*/ 38393 w 38399"/>
                    <a:gd name="connsiteY1" fmla="*/ 5583 h 12880"/>
                    <a:gd name="connsiteX2" fmla="*/ 18676 w 38399"/>
                    <a:gd name="connsiteY2" fmla="*/ 12822 h 12880"/>
                    <a:gd name="connsiteX3" fmla="*/ 7 w 38399"/>
                    <a:gd name="connsiteY3" fmla="*/ 7298 h 12880"/>
                    <a:gd name="connsiteX4" fmla="*/ 19724 w 38399"/>
                    <a:gd name="connsiteY4" fmla="*/ 59 h 1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99" h="12880">
                      <a:moveTo>
                        <a:pt x="19724" y="59"/>
                      </a:moveTo>
                      <a:cubicBezTo>
                        <a:pt x="30297" y="-418"/>
                        <a:pt x="38679" y="2059"/>
                        <a:pt x="38393" y="5583"/>
                      </a:cubicBezTo>
                      <a:cubicBezTo>
                        <a:pt x="38107" y="9107"/>
                        <a:pt x="29249" y="12346"/>
                        <a:pt x="18676" y="12822"/>
                      </a:cubicBezTo>
                      <a:cubicBezTo>
                        <a:pt x="8103" y="13298"/>
                        <a:pt x="-279" y="10822"/>
                        <a:pt x="7" y="7298"/>
                      </a:cubicBezTo>
                      <a:cubicBezTo>
                        <a:pt x="293" y="3773"/>
                        <a:pt x="9151" y="535"/>
                        <a:pt x="19724" y="59"/>
                      </a:cubicBezTo>
                      <a:close/>
                    </a:path>
                  </a:pathLst>
                </a:custGeom>
                <a:solidFill>
                  <a:srgbClr val="CA5A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AB651D5C-20D7-F99A-B167-DB69BA358231}"/>
              </a:ext>
            </a:extLst>
          </p:cNvPr>
          <p:cNvGrpSpPr/>
          <p:nvPr/>
        </p:nvGrpSpPr>
        <p:grpSpPr>
          <a:xfrm>
            <a:off x="6587273" y="2161730"/>
            <a:ext cx="2246408" cy="2448732"/>
            <a:chOff x="6591264" y="2283718"/>
            <a:chExt cx="2246408" cy="2448732"/>
          </a:xfrm>
        </p:grpSpPr>
        <p:grpSp>
          <p:nvGrpSpPr>
            <p:cNvPr id="174" name="图形 98">
              <a:extLst>
                <a:ext uri="{FF2B5EF4-FFF2-40B4-BE49-F238E27FC236}">
                  <a16:creationId xmlns:a16="http://schemas.microsoft.com/office/drawing/2014/main" id="{7B064678-E247-86B4-E5A9-A2F7CA99C74D}"/>
                </a:ext>
              </a:extLst>
            </p:cNvPr>
            <p:cNvGrpSpPr/>
            <p:nvPr/>
          </p:nvGrpSpPr>
          <p:grpSpPr>
            <a:xfrm>
              <a:off x="7057848" y="3233821"/>
              <a:ext cx="1663147" cy="1498629"/>
              <a:chOff x="376509" y="766745"/>
              <a:chExt cx="1342180" cy="1209412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11EF2A7-61BA-4066-84B7-F726A5FA5FEE}"/>
                  </a:ext>
                </a:extLst>
              </p:cNvPr>
              <p:cNvSpPr/>
              <p:nvPr/>
            </p:nvSpPr>
            <p:spPr>
              <a:xfrm>
                <a:off x="1085245" y="1485804"/>
                <a:ext cx="347443" cy="487454"/>
              </a:xfrm>
              <a:custGeom>
                <a:avLst/>
                <a:gdLst>
                  <a:gd name="connsiteX0" fmla="*/ 5748 w 347443"/>
                  <a:gd name="connsiteY0" fmla="*/ 34100 h 487454"/>
                  <a:gd name="connsiteX1" fmla="*/ 192248 w 347443"/>
                  <a:gd name="connsiteY1" fmla="*/ 329184 h 487454"/>
                  <a:gd name="connsiteX2" fmla="*/ 50420 w 347443"/>
                  <a:gd name="connsiteY2" fmla="*/ 479298 h 487454"/>
                  <a:gd name="connsiteX3" fmla="*/ 326931 w 347443"/>
                  <a:gd name="connsiteY3" fmla="*/ 354425 h 487454"/>
                  <a:gd name="connsiteX4" fmla="*/ 323978 w 347443"/>
                  <a:gd name="connsiteY4" fmla="*/ 284131 h 487454"/>
                  <a:gd name="connsiteX5" fmla="*/ 288260 w 347443"/>
                  <a:gd name="connsiteY5" fmla="*/ 0 h 487454"/>
                  <a:gd name="connsiteX6" fmla="*/ 5748 w 347443"/>
                  <a:gd name="connsiteY6" fmla="*/ 34100 h 48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443" h="487454">
                    <a:moveTo>
                      <a:pt x="5748" y="34100"/>
                    </a:moveTo>
                    <a:cubicBezTo>
                      <a:pt x="5748" y="34100"/>
                      <a:pt x="-51021" y="281273"/>
                      <a:pt x="192248" y="329184"/>
                    </a:cubicBezTo>
                    <a:cubicBezTo>
                      <a:pt x="192248" y="329184"/>
                      <a:pt x="-28637" y="407098"/>
                      <a:pt x="50420" y="479298"/>
                    </a:cubicBezTo>
                    <a:cubicBezTo>
                      <a:pt x="89854" y="515398"/>
                      <a:pt x="242635" y="424053"/>
                      <a:pt x="326931" y="354425"/>
                    </a:cubicBezTo>
                    <a:cubicBezTo>
                      <a:pt x="365984" y="322231"/>
                      <a:pt x="340171" y="298132"/>
                      <a:pt x="323978" y="284131"/>
                    </a:cubicBezTo>
                    <a:cubicBezTo>
                      <a:pt x="289403" y="254222"/>
                      <a:pt x="387796" y="90392"/>
                      <a:pt x="288260" y="0"/>
                    </a:cubicBezTo>
                    <a:lnTo>
                      <a:pt x="5748" y="34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28D9B59-6E15-CD3F-BB75-87439429B0F7}"/>
                  </a:ext>
                </a:extLst>
              </p:cNvPr>
              <p:cNvSpPr/>
              <p:nvPr/>
            </p:nvSpPr>
            <p:spPr>
              <a:xfrm>
                <a:off x="1116748" y="1899707"/>
                <a:ext cx="54879" cy="52584"/>
              </a:xfrm>
              <a:custGeom>
                <a:avLst/>
                <a:gdLst>
                  <a:gd name="connsiteX0" fmla="*/ 10059 w 54879"/>
                  <a:gd name="connsiteY0" fmla="*/ 49012 h 52584"/>
                  <a:gd name="connsiteX1" fmla="*/ 3582 w 54879"/>
                  <a:gd name="connsiteY1" fmla="*/ 52346 h 52584"/>
                  <a:gd name="connsiteX2" fmla="*/ 248 w 54879"/>
                  <a:gd name="connsiteY2" fmla="*/ 45869 h 52584"/>
                  <a:gd name="connsiteX3" fmla="*/ 12059 w 54879"/>
                  <a:gd name="connsiteY3" fmla="*/ 27581 h 52584"/>
                  <a:gd name="connsiteX4" fmla="*/ 47111 w 54879"/>
                  <a:gd name="connsiteY4" fmla="*/ 720 h 52584"/>
                  <a:gd name="connsiteX5" fmla="*/ 54159 w 54879"/>
                  <a:gd name="connsiteY5" fmla="*/ 2435 h 52584"/>
                  <a:gd name="connsiteX6" fmla="*/ 52445 w 54879"/>
                  <a:gd name="connsiteY6" fmla="*/ 9483 h 52584"/>
                  <a:gd name="connsiteX7" fmla="*/ 19584 w 54879"/>
                  <a:gd name="connsiteY7" fmla="*/ 34629 h 52584"/>
                  <a:gd name="connsiteX8" fmla="*/ 10059 w 54879"/>
                  <a:gd name="connsiteY8" fmla="*/ 49012 h 5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79" h="52584">
                    <a:moveTo>
                      <a:pt x="10059" y="49012"/>
                    </a:moveTo>
                    <a:cubicBezTo>
                      <a:pt x="9201" y="51679"/>
                      <a:pt x="6344" y="53203"/>
                      <a:pt x="3582" y="52346"/>
                    </a:cubicBezTo>
                    <a:cubicBezTo>
                      <a:pt x="819" y="51488"/>
                      <a:pt x="-609" y="48631"/>
                      <a:pt x="248" y="45869"/>
                    </a:cubicBezTo>
                    <a:cubicBezTo>
                      <a:pt x="1581" y="41678"/>
                      <a:pt x="4725" y="35486"/>
                      <a:pt x="12059" y="27581"/>
                    </a:cubicBezTo>
                    <a:cubicBezTo>
                      <a:pt x="19012" y="20151"/>
                      <a:pt x="29966" y="11102"/>
                      <a:pt x="47111" y="720"/>
                    </a:cubicBezTo>
                    <a:cubicBezTo>
                      <a:pt x="49492" y="-709"/>
                      <a:pt x="52635" y="53"/>
                      <a:pt x="54159" y="2435"/>
                    </a:cubicBezTo>
                    <a:cubicBezTo>
                      <a:pt x="55588" y="4816"/>
                      <a:pt x="54826" y="8054"/>
                      <a:pt x="52445" y="9483"/>
                    </a:cubicBezTo>
                    <a:cubicBezTo>
                      <a:pt x="36252" y="19294"/>
                      <a:pt x="26061" y="27771"/>
                      <a:pt x="19584" y="34629"/>
                    </a:cubicBezTo>
                    <a:cubicBezTo>
                      <a:pt x="13488" y="41201"/>
                      <a:pt x="11011" y="45964"/>
                      <a:pt x="10059" y="49012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1F2EC46-EB33-2832-0494-3678731192C1}"/>
                  </a:ext>
                </a:extLst>
              </p:cNvPr>
              <p:cNvSpPr/>
              <p:nvPr/>
            </p:nvSpPr>
            <p:spPr>
              <a:xfrm>
                <a:off x="1141272" y="1922317"/>
                <a:ext cx="51180" cy="53839"/>
              </a:xfrm>
              <a:custGeom>
                <a:avLst/>
                <a:gdLst>
                  <a:gd name="connsiteX0" fmla="*/ 10110 w 51180"/>
                  <a:gd name="connsiteY0" fmla="*/ 50215 h 53839"/>
                  <a:gd name="connsiteX1" fmla="*/ 3633 w 51180"/>
                  <a:gd name="connsiteY1" fmla="*/ 53644 h 53839"/>
                  <a:gd name="connsiteX2" fmla="*/ 204 w 51180"/>
                  <a:gd name="connsiteY2" fmla="*/ 47167 h 53839"/>
                  <a:gd name="connsiteX3" fmla="*/ 10491 w 51180"/>
                  <a:gd name="connsiteY3" fmla="*/ 30593 h 53839"/>
                  <a:gd name="connsiteX4" fmla="*/ 42876 w 51180"/>
                  <a:gd name="connsiteY4" fmla="*/ 1065 h 53839"/>
                  <a:gd name="connsiteX5" fmla="*/ 50115 w 51180"/>
                  <a:gd name="connsiteY5" fmla="*/ 2018 h 53839"/>
                  <a:gd name="connsiteX6" fmla="*/ 49162 w 51180"/>
                  <a:gd name="connsiteY6" fmla="*/ 9257 h 53839"/>
                  <a:gd name="connsiteX7" fmla="*/ 18396 w 51180"/>
                  <a:gd name="connsiteY7" fmla="*/ 37356 h 53839"/>
                  <a:gd name="connsiteX8" fmla="*/ 10110 w 51180"/>
                  <a:gd name="connsiteY8" fmla="*/ 50215 h 5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80" h="53839">
                    <a:moveTo>
                      <a:pt x="10110" y="50215"/>
                    </a:moveTo>
                    <a:cubicBezTo>
                      <a:pt x="9252" y="52881"/>
                      <a:pt x="6395" y="54406"/>
                      <a:pt x="3633" y="53644"/>
                    </a:cubicBezTo>
                    <a:cubicBezTo>
                      <a:pt x="870" y="52786"/>
                      <a:pt x="-558" y="49929"/>
                      <a:pt x="204" y="47167"/>
                    </a:cubicBezTo>
                    <a:cubicBezTo>
                      <a:pt x="1251" y="43928"/>
                      <a:pt x="3823" y="38404"/>
                      <a:pt x="10491" y="30593"/>
                    </a:cubicBezTo>
                    <a:cubicBezTo>
                      <a:pt x="16777" y="23259"/>
                      <a:pt x="26778" y="13448"/>
                      <a:pt x="42876" y="1065"/>
                    </a:cubicBezTo>
                    <a:cubicBezTo>
                      <a:pt x="45162" y="-649"/>
                      <a:pt x="48305" y="-268"/>
                      <a:pt x="50115" y="2018"/>
                    </a:cubicBezTo>
                    <a:cubicBezTo>
                      <a:pt x="51829" y="4304"/>
                      <a:pt x="51448" y="7543"/>
                      <a:pt x="49162" y="9257"/>
                    </a:cubicBezTo>
                    <a:cubicBezTo>
                      <a:pt x="33732" y="21163"/>
                      <a:pt x="24207" y="30402"/>
                      <a:pt x="18396" y="37356"/>
                    </a:cubicBezTo>
                    <a:cubicBezTo>
                      <a:pt x="12967" y="43738"/>
                      <a:pt x="10872" y="47833"/>
                      <a:pt x="10110" y="50215"/>
                    </a:cubicBez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68" name="图形 98">
                <a:extLst>
                  <a:ext uri="{FF2B5EF4-FFF2-40B4-BE49-F238E27FC236}">
                    <a16:creationId xmlns:a16="http://schemas.microsoft.com/office/drawing/2014/main" id="{2CBBA787-7DBE-883E-328D-9CA179604725}"/>
                  </a:ext>
                </a:extLst>
              </p:cNvPr>
              <p:cNvGrpSpPr/>
              <p:nvPr/>
            </p:nvGrpSpPr>
            <p:grpSpPr>
              <a:xfrm>
                <a:off x="629299" y="1476946"/>
                <a:ext cx="415609" cy="456836"/>
                <a:chOff x="629299" y="1476946"/>
                <a:chExt cx="415609" cy="456836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E286E989-61D0-B3AF-CE0C-89E0A7B70E7C}"/>
                    </a:ext>
                  </a:extLst>
                </p:cNvPr>
                <p:cNvSpPr/>
                <p:nvPr/>
              </p:nvSpPr>
              <p:spPr>
                <a:xfrm>
                  <a:off x="634299" y="1476946"/>
                  <a:ext cx="410609" cy="456836"/>
                </a:xfrm>
                <a:custGeom>
                  <a:avLst/>
                  <a:gdLst>
                    <a:gd name="connsiteX0" fmla="*/ 118366 w 410609"/>
                    <a:gd name="connsiteY0" fmla="*/ 0 h 456836"/>
                    <a:gd name="connsiteX1" fmla="*/ 191709 w 410609"/>
                    <a:gd name="connsiteY1" fmla="*/ 341281 h 456836"/>
                    <a:gd name="connsiteX2" fmla="*/ 6828 w 410609"/>
                    <a:gd name="connsiteY2" fmla="*/ 433292 h 456836"/>
                    <a:gd name="connsiteX3" fmla="*/ 309438 w 410609"/>
                    <a:gd name="connsiteY3" fmla="*/ 411385 h 456836"/>
                    <a:gd name="connsiteX4" fmla="*/ 330869 w 410609"/>
                    <a:gd name="connsiteY4" fmla="*/ 344329 h 456836"/>
                    <a:gd name="connsiteX5" fmla="*/ 395258 w 410609"/>
                    <a:gd name="connsiteY5" fmla="*/ 65246 h 456836"/>
                    <a:gd name="connsiteX6" fmla="*/ 118366 w 410609"/>
                    <a:gd name="connsiteY6" fmla="*/ 0 h 45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0609" h="456836">
                      <a:moveTo>
                        <a:pt x="118366" y="0"/>
                      </a:moveTo>
                      <a:cubicBezTo>
                        <a:pt x="118366" y="0"/>
                        <a:pt x="-20127" y="212408"/>
                        <a:pt x="191709" y="341281"/>
                      </a:cubicBezTo>
                      <a:cubicBezTo>
                        <a:pt x="191709" y="341281"/>
                        <a:pt x="-42511" y="338233"/>
                        <a:pt x="6828" y="433292"/>
                      </a:cubicBezTo>
                      <a:cubicBezTo>
                        <a:pt x="31403" y="480727"/>
                        <a:pt x="206282" y="447675"/>
                        <a:pt x="309438" y="411385"/>
                      </a:cubicBezTo>
                      <a:cubicBezTo>
                        <a:pt x="357253" y="394621"/>
                        <a:pt x="341251" y="363188"/>
                        <a:pt x="330869" y="344329"/>
                      </a:cubicBezTo>
                      <a:cubicBezTo>
                        <a:pt x="308676" y="304324"/>
                        <a:pt x="457551" y="184499"/>
                        <a:pt x="395258" y="65246"/>
                      </a:cubicBezTo>
                      <a:lnTo>
                        <a:pt x="1183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A4C8BD90-DC14-6A2F-9D1C-B1DE21AC327E}"/>
                    </a:ext>
                  </a:extLst>
                </p:cNvPr>
                <p:cNvSpPr/>
                <p:nvPr/>
              </p:nvSpPr>
              <p:spPr>
                <a:xfrm>
                  <a:off x="629299" y="1859269"/>
                  <a:ext cx="66702" cy="34698"/>
                </a:xfrm>
                <a:custGeom>
                  <a:avLst/>
                  <a:gdLst>
                    <a:gd name="connsiteX0" fmla="*/ 9257 w 66702"/>
                    <a:gd name="connsiteY0" fmla="*/ 32681 h 34698"/>
                    <a:gd name="connsiteX1" fmla="*/ 2018 w 66702"/>
                    <a:gd name="connsiteY1" fmla="*/ 33633 h 34698"/>
                    <a:gd name="connsiteX2" fmla="*/ 1066 w 66702"/>
                    <a:gd name="connsiteY2" fmla="*/ 26394 h 34698"/>
                    <a:gd name="connsiteX3" fmla="*/ 23640 w 66702"/>
                    <a:gd name="connsiteY3" fmla="*/ 10868 h 34698"/>
                    <a:gd name="connsiteX4" fmla="*/ 60597 w 66702"/>
                    <a:gd name="connsiteY4" fmla="*/ 105 h 34698"/>
                    <a:gd name="connsiteX5" fmla="*/ 66597 w 66702"/>
                    <a:gd name="connsiteY5" fmla="*/ 4201 h 34698"/>
                    <a:gd name="connsiteX6" fmla="*/ 62502 w 66702"/>
                    <a:gd name="connsiteY6" fmla="*/ 10202 h 34698"/>
                    <a:gd name="connsiteX7" fmla="*/ 27640 w 66702"/>
                    <a:gd name="connsiteY7" fmla="*/ 20298 h 34698"/>
                    <a:gd name="connsiteX8" fmla="*/ 9257 w 66702"/>
                    <a:gd name="connsiteY8" fmla="*/ 32681 h 3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702" h="34698">
                      <a:moveTo>
                        <a:pt x="9257" y="32681"/>
                      </a:moveTo>
                      <a:cubicBezTo>
                        <a:pt x="7543" y="34967"/>
                        <a:pt x="4304" y="35348"/>
                        <a:pt x="2018" y="33633"/>
                      </a:cubicBezTo>
                      <a:cubicBezTo>
                        <a:pt x="-268" y="31919"/>
                        <a:pt x="-649" y="28680"/>
                        <a:pt x="1066" y="26394"/>
                      </a:cubicBezTo>
                      <a:cubicBezTo>
                        <a:pt x="4209" y="22298"/>
                        <a:pt x="10591" y="16488"/>
                        <a:pt x="23640" y="10868"/>
                      </a:cubicBezTo>
                      <a:cubicBezTo>
                        <a:pt x="32403" y="7059"/>
                        <a:pt x="44309" y="3344"/>
                        <a:pt x="60597" y="105"/>
                      </a:cubicBezTo>
                      <a:cubicBezTo>
                        <a:pt x="63359" y="-466"/>
                        <a:pt x="66121" y="1343"/>
                        <a:pt x="66597" y="4201"/>
                      </a:cubicBezTo>
                      <a:cubicBezTo>
                        <a:pt x="67169" y="6963"/>
                        <a:pt x="65359" y="9726"/>
                        <a:pt x="62502" y="10202"/>
                      </a:cubicBezTo>
                      <a:cubicBezTo>
                        <a:pt x="47071" y="13250"/>
                        <a:pt x="35832" y="16774"/>
                        <a:pt x="27640" y="20298"/>
                      </a:cubicBezTo>
                      <a:cubicBezTo>
                        <a:pt x="16686" y="25061"/>
                        <a:pt x="11543" y="29633"/>
                        <a:pt x="9257" y="3268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B87DBE74-6222-192C-7621-A3D5A412D980}"/>
                    </a:ext>
                  </a:extLst>
                </p:cNvPr>
                <p:cNvSpPr/>
                <p:nvPr/>
              </p:nvSpPr>
              <p:spPr>
                <a:xfrm>
                  <a:off x="644157" y="1887615"/>
                  <a:ext cx="63693" cy="37118"/>
                </a:xfrm>
                <a:custGeom>
                  <a:avLst/>
                  <a:gdLst>
                    <a:gd name="connsiteX0" fmla="*/ 9257 w 63693"/>
                    <a:gd name="connsiteY0" fmla="*/ 35101 h 37118"/>
                    <a:gd name="connsiteX1" fmla="*/ 2018 w 63693"/>
                    <a:gd name="connsiteY1" fmla="*/ 36053 h 37118"/>
                    <a:gd name="connsiteX2" fmla="*/ 1066 w 63693"/>
                    <a:gd name="connsiteY2" fmla="*/ 28814 h 37118"/>
                    <a:gd name="connsiteX3" fmla="*/ 16401 w 63693"/>
                    <a:gd name="connsiteY3" fmla="*/ 16813 h 37118"/>
                    <a:gd name="connsiteX4" fmla="*/ 56977 w 63693"/>
                    <a:gd name="connsiteY4" fmla="*/ 239 h 37118"/>
                    <a:gd name="connsiteX5" fmla="*/ 63454 w 63693"/>
                    <a:gd name="connsiteY5" fmla="*/ 3573 h 37118"/>
                    <a:gd name="connsiteX6" fmla="*/ 60121 w 63693"/>
                    <a:gd name="connsiteY6" fmla="*/ 10050 h 37118"/>
                    <a:gd name="connsiteX7" fmla="*/ 21544 w 63693"/>
                    <a:gd name="connsiteY7" fmla="*/ 25766 h 37118"/>
                    <a:gd name="connsiteX8" fmla="*/ 9257 w 63693"/>
                    <a:gd name="connsiteY8" fmla="*/ 35101 h 3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93" h="37118">
                      <a:moveTo>
                        <a:pt x="9257" y="35101"/>
                      </a:moveTo>
                      <a:cubicBezTo>
                        <a:pt x="7543" y="37387"/>
                        <a:pt x="4304" y="37768"/>
                        <a:pt x="2018" y="36053"/>
                      </a:cubicBezTo>
                      <a:cubicBezTo>
                        <a:pt x="-268" y="34339"/>
                        <a:pt x="-649" y="31100"/>
                        <a:pt x="1066" y="28814"/>
                      </a:cubicBezTo>
                      <a:cubicBezTo>
                        <a:pt x="3161" y="26052"/>
                        <a:pt x="7543" y="21861"/>
                        <a:pt x="16401" y="16813"/>
                      </a:cubicBezTo>
                      <a:cubicBezTo>
                        <a:pt x="24783" y="12050"/>
                        <a:pt x="37642" y="6335"/>
                        <a:pt x="56977" y="239"/>
                      </a:cubicBezTo>
                      <a:cubicBezTo>
                        <a:pt x="59740" y="-618"/>
                        <a:pt x="62597" y="906"/>
                        <a:pt x="63454" y="3573"/>
                      </a:cubicBezTo>
                      <a:cubicBezTo>
                        <a:pt x="64311" y="6335"/>
                        <a:pt x="62788" y="9193"/>
                        <a:pt x="60121" y="10050"/>
                      </a:cubicBezTo>
                      <a:cubicBezTo>
                        <a:pt x="41452" y="15956"/>
                        <a:pt x="29355" y="21290"/>
                        <a:pt x="21544" y="25766"/>
                      </a:cubicBezTo>
                      <a:cubicBezTo>
                        <a:pt x="14115" y="29957"/>
                        <a:pt x="10781" y="33100"/>
                        <a:pt x="9257" y="35101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760FAFF-F50B-BAC5-CD75-FA429FE1406B}"/>
                  </a:ext>
                </a:extLst>
              </p:cNvPr>
              <p:cNvSpPr/>
              <p:nvPr/>
            </p:nvSpPr>
            <p:spPr>
              <a:xfrm>
                <a:off x="1339786" y="1145666"/>
                <a:ext cx="378903" cy="328112"/>
              </a:xfrm>
              <a:custGeom>
                <a:avLst/>
                <a:gdLst>
                  <a:gd name="connsiteX0" fmla="*/ 183261 w 378903"/>
                  <a:gd name="connsiteY0" fmla="*/ 0 h 328112"/>
                  <a:gd name="connsiteX1" fmla="*/ 351949 w 378903"/>
                  <a:gd name="connsiteY1" fmla="*/ 167259 h 328112"/>
                  <a:gd name="connsiteX2" fmla="*/ 367855 w 378903"/>
                  <a:gd name="connsiteY2" fmla="*/ 285083 h 328112"/>
                  <a:gd name="connsiteX3" fmla="*/ 272225 w 378903"/>
                  <a:gd name="connsiteY3" fmla="*/ 305086 h 328112"/>
                  <a:gd name="connsiteX4" fmla="*/ 264700 w 378903"/>
                  <a:gd name="connsiteY4" fmla="*/ 295942 h 328112"/>
                  <a:gd name="connsiteX5" fmla="*/ 216979 w 378903"/>
                  <a:gd name="connsiteY5" fmla="*/ 252032 h 328112"/>
                  <a:gd name="connsiteX6" fmla="*/ 0 w 378903"/>
                  <a:gd name="connsiteY6" fmla="*/ 92964 h 328112"/>
                  <a:gd name="connsiteX7" fmla="*/ 183261 w 378903"/>
                  <a:gd name="connsiteY7" fmla="*/ 0 h 3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903" h="328112">
                    <a:moveTo>
                      <a:pt x="183261" y="0"/>
                    </a:moveTo>
                    <a:cubicBezTo>
                      <a:pt x="230124" y="34766"/>
                      <a:pt x="303562" y="112681"/>
                      <a:pt x="351949" y="167259"/>
                    </a:cubicBezTo>
                    <a:cubicBezTo>
                      <a:pt x="391001" y="211360"/>
                      <a:pt x="379381" y="258318"/>
                      <a:pt x="367855" y="285083"/>
                    </a:cubicBezTo>
                    <a:cubicBezTo>
                      <a:pt x="348043" y="331375"/>
                      <a:pt x="296037" y="336995"/>
                      <a:pt x="272225" y="305086"/>
                    </a:cubicBezTo>
                    <a:cubicBezTo>
                      <a:pt x="270034" y="302228"/>
                      <a:pt x="267557" y="299085"/>
                      <a:pt x="264700" y="295942"/>
                    </a:cubicBezTo>
                    <a:cubicBezTo>
                      <a:pt x="252793" y="339662"/>
                      <a:pt x="223742" y="350711"/>
                      <a:pt x="216979" y="252032"/>
                    </a:cubicBezTo>
                    <a:cubicBezTo>
                      <a:pt x="142113" y="185642"/>
                      <a:pt x="19336" y="107251"/>
                      <a:pt x="0" y="92964"/>
                    </a:cubicBezTo>
                    <a:lnTo>
                      <a:pt x="1832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D88BE36-69B9-C28F-878A-27BD0295A44E}"/>
                  </a:ext>
                </a:extLst>
              </p:cNvPr>
              <p:cNvSpPr/>
              <p:nvPr/>
            </p:nvSpPr>
            <p:spPr>
              <a:xfrm>
                <a:off x="1239297" y="1009290"/>
                <a:ext cx="408432" cy="396734"/>
              </a:xfrm>
              <a:custGeom>
                <a:avLst/>
                <a:gdLst>
                  <a:gd name="connsiteX0" fmla="*/ 0 w 408432"/>
                  <a:gd name="connsiteY0" fmla="*/ 81322 h 396734"/>
                  <a:gd name="connsiteX1" fmla="*/ 119063 w 408432"/>
                  <a:gd name="connsiteY1" fmla="*/ 393837 h 396734"/>
                  <a:gd name="connsiteX2" fmla="*/ 408432 w 408432"/>
                  <a:gd name="connsiteY2" fmla="*/ 249438 h 396734"/>
                  <a:gd name="connsiteX3" fmla="*/ 0 w 408432"/>
                  <a:gd name="connsiteY3" fmla="*/ 81322 h 39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432" h="396734">
                    <a:moveTo>
                      <a:pt x="0" y="81322"/>
                    </a:moveTo>
                    <a:cubicBezTo>
                      <a:pt x="0" y="81322"/>
                      <a:pt x="63627" y="266392"/>
                      <a:pt x="119063" y="393837"/>
                    </a:cubicBezTo>
                    <a:cubicBezTo>
                      <a:pt x="119063" y="393837"/>
                      <a:pt x="339280" y="429651"/>
                      <a:pt x="408432" y="249438"/>
                    </a:cubicBezTo>
                    <a:cubicBezTo>
                      <a:pt x="296418" y="105039"/>
                      <a:pt x="71438" y="-123085"/>
                      <a:pt x="0" y="81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8491784-1EEA-0CE6-EF0D-86466D57109C}"/>
                  </a:ext>
                </a:extLst>
              </p:cNvPr>
              <p:cNvSpPr/>
              <p:nvPr/>
            </p:nvSpPr>
            <p:spPr>
              <a:xfrm>
                <a:off x="1329499" y="1200245"/>
                <a:ext cx="318230" cy="205779"/>
              </a:xfrm>
              <a:custGeom>
                <a:avLst/>
                <a:gdLst>
                  <a:gd name="connsiteX0" fmla="*/ 0 w 318230"/>
                  <a:gd name="connsiteY0" fmla="*/ 133731 h 205779"/>
                  <a:gd name="connsiteX1" fmla="*/ 270986 w 318230"/>
                  <a:gd name="connsiteY1" fmla="*/ 0 h 205779"/>
                  <a:gd name="connsiteX2" fmla="*/ 318230 w 318230"/>
                  <a:gd name="connsiteY2" fmla="*/ 58483 h 205779"/>
                  <a:gd name="connsiteX3" fmla="*/ 28861 w 318230"/>
                  <a:gd name="connsiteY3" fmla="*/ 202882 h 205779"/>
                  <a:gd name="connsiteX4" fmla="*/ 0 w 318230"/>
                  <a:gd name="connsiteY4" fmla="*/ 133731 h 20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30" h="205779">
                    <a:moveTo>
                      <a:pt x="0" y="133731"/>
                    </a:moveTo>
                    <a:cubicBezTo>
                      <a:pt x="64770" y="129731"/>
                      <a:pt x="197739" y="107823"/>
                      <a:pt x="270986" y="0"/>
                    </a:cubicBezTo>
                    <a:cubicBezTo>
                      <a:pt x="288417" y="20765"/>
                      <a:pt x="304419" y="40672"/>
                      <a:pt x="318230" y="58483"/>
                    </a:cubicBezTo>
                    <a:cubicBezTo>
                      <a:pt x="248984" y="238697"/>
                      <a:pt x="28861" y="202882"/>
                      <a:pt x="28861" y="202882"/>
                    </a:cubicBezTo>
                    <a:cubicBezTo>
                      <a:pt x="19336" y="181070"/>
                      <a:pt x="9620" y="157639"/>
                      <a:pt x="0" y="133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1B683CA5-7B52-FE62-7221-946220A31CFD}"/>
                  </a:ext>
                </a:extLst>
              </p:cNvPr>
              <p:cNvSpPr/>
              <p:nvPr/>
            </p:nvSpPr>
            <p:spPr>
              <a:xfrm>
                <a:off x="376509" y="766745"/>
                <a:ext cx="354344" cy="299292"/>
              </a:xfrm>
              <a:custGeom>
                <a:avLst/>
                <a:gdLst>
                  <a:gd name="connsiteX0" fmla="*/ 354344 w 354344"/>
                  <a:gd name="connsiteY0" fmla="*/ 123652 h 299292"/>
                  <a:gd name="connsiteX1" fmla="*/ 64975 w 354344"/>
                  <a:gd name="connsiteY1" fmla="*/ 1827 h 299292"/>
                  <a:gd name="connsiteX2" fmla="*/ 6396 w 354344"/>
                  <a:gd name="connsiteY2" fmla="*/ 86885 h 299292"/>
                  <a:gd name="connsiteX3" fmla="*/ 344438 w 354344"/>
                  <a:gd name="connsiteY3" fmla="*/ 299293 h 299292"/>
                  <a:gd name="connsiteX4" fmla="*/ 354344 w 354344"/>
                  <a:gd name="connsiteY4" fmla="*/ 123652 h 29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4" h="299292">
                    <a:moveTo>
                      <a:pt x="354344" y="123652"/>
                    </a:moveTo>
                    <a:cubicBezTo>
                      <a:pt x="240235" y="70502"/>
                      <a:pt x="138889" y="15733"/>
                      <a:pt x="64975" y="1827"/>
                    </a:cubicBezTo>
                    <a:cubicBezTo>
                      <a:pt x="586" y="-10270"/>
                      <a:pt x="-8939" y="39927"/>
                      <a:pt x="6396" y="86885"/>
                    </a:cubicBezTo>
                    <a:cubicBezTo>
                      <a:pt x="40019" y="190422"/>
                      <a:pt x="248902" y="250620"/>
                      <a:pt x="344438" y="299293"/>
                    </a:cubicBezTo>
                    <a:lnTo>
                      <a:pt x="354344" y="123652"/>
                    </a:lnTo>
                    <a:close/>
                  </a:path>
                </a:pathLst>
              </a:custGeom>
              <a:solidFill>
                <a:srgbClr val="DB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73" name="图形 98">
                <a:extLst>
                  <a:ext uri="{FF2B5EF4-FFF2-40B4-BE49-F238E27FC236}">
                    <a16:creationId xmlns:a16="http://schemas.microsoft.com/office/drawing/2014/main" id="{DFDDA96A-C5BD-8180-D8D4-14DCEDDA1E51}"/>
                  </a:ext>
                </a:extLst>
              </p:cNvPr>
              <p:cNvGrpSpPr/>
              <p:nvPr/>
            </p:nvGrpSpPr>
            <p:grpSpPr>
              <a:xfrm>
                <a:off x="476975" y="798861"/>
                <a:ext cx="424295" cy="398604"/>
                <a:chOff x="476975" y="798861"/>
                <a:chExt cx="424295" cy="398604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408628DE-1545-73E2-8394-59C0C7D6EA0D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424295" cy="398592"/>
                </a:xfrm>
                <a:custGeom>
                  <a:avLst/>
                  <a:gdLst>
                    <a:gd name="connsiteX0" fmla="*/ 373417 w 424295"/>
                    <a:gd name="connsiteY0" fmla="*/ 129540 h 398592"/>
                    <a:gd name="connsiteX1" fmla="*/ 72617 w 424295"/>
                    <a:gd name="connsiteY1" fmla="*/ 0 h 398592"/>
                    <a:gd name="connsiteX2" fmla="*/ 40423 w 424295"/>
                    <a:gd name="connsiteY2" fmla="*/ 398431 h 398592"/>
                    <a:gd name="connsiteX3" fmla="*/ 373417 w 424295"/>
                    <a:gd name="connsiteY3" fmla="*/ 129540 h 398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295" h="398592">
                      <a:moveTo>
                        <a:pt x="373417" y="129540"/>
                      </a:moveTo>
                      <a:cubicBezTo>
                        <a:pt x="373417" y="129540"/>
                        <a:pt x="199681" y="44767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208729" y="401098"/>
                        <a:pt x="554011" y="373285"/>
                        <a:pt x="373417" y="1295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88D5EE01-C9E0-8A0F-5D34-A1E0F8A67893}"/>
                    </a:ext>
                  </a:extLst>
                </p:cNvPr>
                <p:cNvSpPr/>
                <p:nvPr/>
              </p:nvSpPr>
              <p:spPr>
                <a:xfrm>
                  <a:off x="476975" y="798861"/>
                  <a:ext cx="156532" cy="398604"/>
                </a:xfrm>
                <a:custGeom>
                  <a:avLst/>
                  <a:gdLst>
                    <a:gd name="connsiteX0" fmla="*/ 97573 w 156532"/>
                    <a:gd name="connsiteY0" fmla="*/ 292989 h 398604"/>
                    <a:gd name="connsiteX1" fmla="*/ 156532 w 156532"/>
                    <a:gd name="connsiteY1" fmla="*/ 31813 h 398604"/>
                    <a:gd name="connsiteX2" fmla="*/ 108717 w 156532"/>
                    <a:gd name="connsiteY2" fmla="*/ 13335 h 398604"/>
                    <a:gd name="connsiteX3" fmla="*/ 72617 w 156532"/>
                    <a:gd name="connsiteY3" fmla="*/ 0 h 398604"/>
                    <a:gd name="connsiteX4" fmla="*/ 40423 w 156532"/>
                    <a:gd name="connsiteY4" fmla="*/ 398431 h 398604"/>
                    <a:gd name="connsiteX5" fmla="*/ 119671 w 156532"/>
                    <a:gd name="connsiteY5" fmla="*/ 397288 h 398604"/>
                    <a:gd name="connsiteX6" fmla="*/ 97573 w 156532"/>
                    <a:gd name="connsiteY6" fmla="*/ 292989 h 398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532" h="398604">
                      <a:moveTo>
                        <a:pt x="97573" y="292989"/>
                      </a:moveTo>
                      <a:cubicBezTo>
                        <a:pt x="86047" y="173926"/>
                        <a:pt x="138054" y="77724"/>
                        <a:pt x="156532" y="31813"/>
                      </a:cubicBezTo>
                      <a:cubicBezTo>
                        <a:pt x="145579" y="27242"/>
                        <a:pt x="118432" y="17050"/>
                        <a:pt x="108717" y="13335"/>
                      </a:cubicBezTo>
                      <a:cubicBezTo>
                        <a:pt x="96430" y="8668"/>
                        <a:pt x="84333" y="4191"/>
                        <a:pt x="72617" y="0"/>
                      </a:cubicBezTo>
                      <a:cubicBezTo>
                        <a:pt x="72617" y="0"/>
                        <a:pt x="-66543" y="190595"/>
                        <a:pt x="40423" y="398431"/>
                      </a:cubicBezTo>
                      <a:cubicBezTo>
                        <a:pt x="64045" y="398812"/>
                        <a:pt x="91096" y="398621"/>
                        <a:pt x="119671" y="397288"/>
                      </a:cubicBezTo>
                      <a:cubicBezTo>
                        <a:pt x="107764" y="361855"/>
                        <a:pt x="100811" y="326707"/>
                        <a:pt x="97573" y="2929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74" name="图形 98">
                <a:extLst>
                  <a:ext uri="{FF2B5EF4-FFF2-40B4-BE49-F238E27FC236}">
                    <a16:creationId xmlns:a16="http://schemas.microsoft.com/office/drawing/2014/main" id="{1D194A0F-C0CE-DF32-E47F-C75F722488F7}"/>
                  </a:ext>
                </a:extLst>
              </p:cNvPr>
              <p:cNvGrpSpPr/>
              <p:nvPr/>
            </p:nvGrpSpPr>
            <p:grpSpPr>
              <a:xfrm>
                <a:off x="666178" y="957072"/>
                <a:ext cx="832389" cy="794494"/>
                <a:chOff x="666178" y="957072"/>
                <a:chExt cx="832389" cy="794494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D0186DEB-1BA2-FD95-CBCA-4CDA9ACDF0E4}"/>
                    </a:ext>
                  </a:extLst>
                </p:cNvPr>
                <p:cNvSpPr/>
                <p:nvPr/>
              </p:nvSpPr>
              <p:spPr>
                <a:xfrm>
                  <a:off x="666178" y="957072"/>
                  <a:ext cx="832389" cy="794494"/>
                </a:xfrm>
                <a:custGeom>
                  <a:avLst/>
                  <a:gdLst>
                    <a:gd name="connsiteX0" fmla="*/ 196786 w 832389"/>
                    <a:gd name="connsiteY0" fmla="*/ 0 h 794494"/>
                    <a:gd name="connsiteX1" fmla="*/ 0 w 832389"/>
                    <a:gd name="connsiteY1" fmla="*/ 727139 h 794494"/>
                    <a:gd name="connsiteX2" fmla="*/ 832390 w 832389"/>
                    <a:gd name="connsiteY2" fmla="*/ 664083 h 794494"/>
                    <a:gd name="connsiteX3" fmla="*/ 815912 w 832389"/>
                    <a:gd name="connsiteY3" fmla="*/ 623221 h 794494"/>
                    <a:gd name="connsiteX4" fmla="*/ 650176 w 832389"/>
                    <a:gd name="connsiteY4" fmla="*/ 43815 h 794494"/>
                    <a:gd name="connsiteX5" fmla="*/ 196786 w 832389"/>
                    <a:gd name="connsiteY5" fmla="*/ 0 h 79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2389" h="794494">
                      <a:moveTo>
                        <a:pt x="196786" y="0"/>
                      </a:moveTo>
                      <a:cubicBezTo>
                        <a:pt x="196786" y="0"/>
                        <a:pt x="27051" y="307943"/>
                        <a:pt x="0" y="727139"/>
                      </a:cubicBezTo>
                      <a:cubicBezTo>
                        <a:pt x="8001" y="772573"/>
                        <a:pt x="581882" y="880491"/>
                        <a:pt x="832390" y="664083"/>
                      </a:cubicBezTo>
                      <a:cubicBezTo>
                        <a:pt x="832390" y="664083"/>
                        <a:pt x="823055" y="641128"/>
                        <a:pt x="815912" y="623221"/>
                      </a:cubicBezTo>
                      <a:cubicBezTo>
                        <a:pt x="771811" y="511969"/>
                        <a:pt x="614743" y="105823"/>
                        <a:pt x="650176" y="43815"/>
                      </a:cubicBezTo>
                      <a:lnTo>
                        <a:pt x="19678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D149A55A-4883-D5AA-D402-B573207B3948}"/>
                    </a:ext>
                  </a:extLst>
                </p:cNvPr>
                <p:cNvSpPr/>
                <p:nvPr/>
              </p:nvSpPr>
              <p:spPr>
                <a:xfrm>
                  <a:off x="670369" y="1548383"/>
                  <a:ext cx="811053" cy="145197"/>
                </a:xfrm>
                <a:custGeom>
                  <a:avLst/>
                  <a:gdLst>
                    <a:gd name="connsiteX0" fmla="*/ 0 w 811053"/>
                    <a:gd name="connsiteY0" fmla="*/ 82772 h 145197"/>
                    <a:gd name="connsiteX1" fmla="*/ 422434 w 811053"/>
                    <a:gd name="connsiteY1" fmla="*/ 144494 h 145197"/>
                    <a:gd name="connsiteX2" fmla="*/ 811054 w 811053"/>
                    <a:gd name="connsiteY2" fmla="*/ 30671 h 145197"/>
                    <a:gd name="connsiteX3" fmla="*/ 798957 w 811053"/>
                    <a:gd name="connsiteY3" fmla="*/ 0 h 145197"/>
                    <a:gd name="connsiteX4" fmla="*/ 421386 w 811053"/>
                    <a:gd name="connsiteY4" fmla="*/ 113824 h 145197"/>
                    <a:gd name="connsiteX5" fmla="*/ 3239 w 811053"/>
                    <a:gd name="connsiteY5" fmla="*/ 50863 h 145197"/>
                    <a:gd name="connsiteX6" fmla="*/ 0 w 811053"/>
                    <a:gd name="connsiteY6" fmla="*/ 82772 h 1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053" h="145197">
                      <a:moveTo>
                        <a:pt x="0" y="82772"/>
                      </a:moveTo>
                      <a:cubicBezTo>
                        <a:pt x="101441" y="125349"/>
                        <a:pt x="264890" y="149733"/>
                        <a:pt x="422434" y="144494"/>
                      </a:cubicBezTo>
                      <a:cubicBezTo>
                        <a:pt x="577596" y="139255"/>
                        <a:pt x="728091" y="104966"/>
                        <a:pt x="811054" y="30671"/>
                      </a:cubicBezTo>
                      <a:cubicBezTo>
                        <a:pt x="807625" y="22003"/>
                        <a:pt x="803529" y="11716"/>
                        <a:pt x="798957" y="0"/>
                      </a:cubicBezTo>
                      <a:cubicBezTo>
                        <a:pt x="725138" y="74486"/>
                        <a:pt x="576167" y="108585"/>
                        <a:pt x="421386" y="113824"/>
                      </a:cubicBezTo>
                      <a:cubicBezTo>
                        <a:pt x="262795" y="119158"/>
                        <a:pt x="99251" y="94107"/>
                        <a:pt x="3239" y="50863"/>
                      </a:cubicBezTo>
                      <a:cubicBezTo>
                        <a:pt x="2096" y="61341"/>
                        <a:pt x="1048" y="72009"/>
                        <a:pt x="0" y="827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79" name="图形 98">
                  <a:extLst>
                    <a:ext uri="{FF2B5EF4-FFF2-40B4-BE49-F238E27FC236}">
                      <a16:creationId xmlns:a16="http://schemas.microsoft.com/office/drawing/2014/main" id="{64718F7D-EB66-A846-5B17-1F3051578F77}"/>
                    </a:ext>
                  </a:extLst>
                </p:cNvPr>
                <p:cNvGrpSpPr/>
                <p:nvPr/>
              </p:nvGrpSpPr>
              <p:grpSpPr>
                <a:xfrm>
                  <a:off x="860869" y="957072"/>
                  <a:ext cx="535305" cy="393858"/>
                  <a:chOff x="860869" y="957072"/>
                  <a:chExt cx="535305" cy="393858"/>
                </a:xfrm>
              </p:grpSpPr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EF67330E-C79D-2F91-AFD8-4FDB9C87E805}"/>
                      </a:ext>
                    </a:extLst>
                  </p:cNvPr>
                  <p:cNvSpPr/>
                  <p:nvPr/>
                </p:nvSpPr>
                <p:spPr>
                  <a:xfrm>
                    <a:off x="954848" y="991362"/>
                    <a:ext cx="338932" cy="168029"/>
                  </a:xfrm>
                  <a:custGeom>
                    <a:avLst/>
                    <a:gdLst>
                      <a:gd name="connsiteX0" fmla="*/ 338933 w 338932"/>
                      <a:gd name="connsiteY0" fmla="*/ 7525 h 168029"/>
                      <a:gd name="connsiteX1" fmla="*/ 261304 w 338932"/>
                      <a:gd name="connsiteY1" fmla="*/ 0 h 168029"/>
                      <a:gd name="connsiteX2" fmla="*/ 21083 w 338932"/>
                      <a:gd name="connsiteY2" fmla="*/ 118396 h 168029"/>
                      <a:gd name="connsiteX3" fmla="*/ 319 w 338932"/>
                      <a:gd name="connsiteY3" fmla="*/ 146875 h 168029"/>
                      <a:gd name="connsiteX4" fmla="*/ 28799 w 338932"/>
                      <a:gd name="connsiteY4" fmla="*/ 167735 h 168029"/>
                      <a:gd name="connsiteX5" fmla="*/ 335027 w 338932"/>
                      <a:gd name="connsiteY5" fmla="*/ 11144 h 168029"/>
                      <a:gd name="connsiteX6" fmla="*/ 338933 w 338932"/>
                      <a:gd name="connsiteY6" fmla="*/ 7525 h 16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932" h="168029">
                        <a:moveTo>
                          <a:pt x="338933" y="7525"/>
                        </a:moveTo>
                        <a:lnTo>
                          <a:pt x="261304" y="0"/>
                        </a:lnTo>
                        <a:cubicBezTo>
                          <a:pt x="198534" y="40291"/>
                          <a:pt x="85472" y="108204"/>
                          <a:pt x="21083" y="118396"/>
                        </a:cubicBezTo>
                        <a:cubicBezTo>
                          <a:pt x="7463" y="120491"/>
                          <a:pt x="-1872" y="133255"/>
                          <a:pt x="319" y="146875"/>
                        </a:cubicBezTo>
                        <a:cubicBezTo>
                          <a:pt x="2414" y="160496"/>
                          <a:pt x="15178" y="169831"/>
                          <a:pt x="28799" y="167735"/>
                        </a:cubicBezTo>
                        <a:cubicBezTo>
                          <a:pt x="132716" y="151352"/>
                          <a:pt x="334361" y="11525"/>
                          <a:pt x="335027" y="11144"/>
                        </a:cubicBezTo>
                        <a:cubicBezTo>
                          <a:pt x="336361" y="9906"/>
                          <a:pt x="337694" y="8763"/>
                          <a:pt x="338933" y="75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606BB176-A06E-1DE0-36D3-DF3A7FE03DC3}"/>
                      </a:ext>
                    </a:extLst>
                  </p:cNvPr>
                  <p:cNvSpPr/>
                  <p:nvPr/>
                </p:nvSpPr>
                <p:spPr>
                  <a:xfrm>
                    <a:off x="860869" y="957072"/>
                    <a:ext cx="535305" cy="393858"/>
                  </a:xfrm>
                  <a:custGeom>
                    <a:avLst/>
                    <a:gdLst>
                      <a:gd name="connsiteX0" fmla="*/ 2096 w 535305"/>
                      <a:gd name="connsiteY0" fmla="*/ 0 h 393858"/>
                      <a:gd name="connsiteX1" fmla="*/ 0 w 535305"/>
                      <a:gd name="connsiteY1" fmla="*/ 3905 h 393858"/>
                      <a:gd name="connsiteX2" fmla="*/ 535305 w 535305"/>
                      <a:gd name="connsiteY2" fmla="*/ 393859 h 393858"/>
                      <a:gd name="connsiteX3" fmla="*/ 516731 w 535305"/>
                      <a:gd name="connsiteY3" fmla="*/ 339757 h 393858"/>
                      <a:gd name="connsiteX4" fmla="*/ 49911 w 535305"/>
                      <a:gd name="connsiteY4" fmla="*/ 4572 h 393858"/>
                      <a:gd name="connsiteX5" fmla="*/ 2096 w 535305"/>
                      <a:gd name="connsiteY5" fmla="*/ 0 h 393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5305" h="393858">
                        <a:moveTo>
                          <a:pt x="2096" y="0"/>
                        </a:moveTo>
                        <a:cubicBezTo>
                          <a:pt x="2096" y="0"/>
                          <a:pt x="1333" y="1333"/>
                          <a:pt x="0" y="3905"/>
                        </a:cubicBezTo>
                        <a:cubicBezTo>
                          <a:pt x="3239" y="60484"/>
                          <a:pt x="45625" y="307181"/>
                          <a:pt x="535305" y="393859"/>
                        </a:cubicBezTo>
                        <a:cubicBezTo>
                          <a:pt x="529019" y="375952"/>
                          <a:pt x="522827" y="357854"/>
                          <a:pt x="516731" y="339757"/>
                        </a:cubicBezTo>
                        <a:cubicBezTo>
                          <a:pt x="91916" y="256603"/>
                          <a:pt x="53054" y="52768"/>
                          <a:pt x="49911" y="4572"/>
                        </a:cubicBezTo>
                        <a:lnTo>
                          <a:pt x="209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EE00"/>
                      </a:gs>
                      <a:gs pos="100000">
                        <a:srgbClr val="F37C00"/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103E474-53F6-3CAA-2788-5DB85FE36ECA}"/>
                  </a:ext>
                </a:extLst>
              </p:cNvPr>
              <p:cNvSpPr/>
              <p:nvPr/>
            </p:nvSpPr>
            <p:spPr>
              <a:xfrm>
                <a:off x="764523" y="1044235"/>
                <a:ext cx="56426" cy="130816"/>
              </a:xfrm>
              <a:custGeom>
                <a:avLst/>
                <a:gdLst>
                  <a:gd name="connsiteX0" fmla="*/ 10049 w 56426"/>
                  <a:gd name="connsiteY0" fmla="*/ 127149 h 130816"/>
                  <a:gd name="connsiteX1" fmla="*/ 3668 w 56426"/>
                  <a:gd name="connsiteY1" fmla="*/ 130578 h 130816"/>
                  <a:gd name="connsiteX2" fmla="*/ 239 w 56426"/>
                  <a:gd name="connsiteY2" fmla="*/ 124196 h 130816"/>
                  <a:gd name="connsiteX3" fmla="*/ 38434 w 56426"/>
                  <a:gd name="connsiteY3" fmla="*/ 21707 h 130816"/>
                  <a:gd name="connsiteX4" fmla="*/ 46530 w 56426"/>
                  <a:gd name="connsiteY4" fmla="*/ 3229 h 130816"/>
                  <a:gd name="connsiteX5" fmla="*/ 53198 w 56426"/>
                  <a:gd name="connsiteY5" fmla="*/ 371 h 130816"/>
                  <a:gd name="connsiteX6" fmla="*/ 56055 w 56426"/>
                  <a:gd name="connsiteY6" fmla="*/ 7039 h 130816"/>
                  <a:gd name="connsiteX7" fmla="*/ 47768 w 56426"/>
                  <a:gd name="connsiteY7" fmla="*/ 25898 h 130816"/>
                  <a:gd name="connsiteX8" fmla="*/ 10049 w 56426"/>
                  <a:gd name="connsiteY8" fmla="*/ 127149 h 1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130816">
                    <a:moveTo>
                      <a:pt x="10049" y="127149"/>
                    </a:moveTo>
                    <a:cubicBezTo>
                      <a:pt x="9192" y="129911"/>
                      <a:pt x="6335" y="131435"/>
                      <a:pt x="3668" y="130578"/>
                    </a:cubicBezTo>
                    <a:cubicBezTo>
                      <a:pt x="905" y="129816"/>
                      <a:pt x="-619" y="126863"/>
                      <a:pt x="239" y="124196"/>
                    </a:cubicBezTo>
                    <a:cubicBezTo>
                      <a:pt x="16241" y="70475"/>
                      <a:pt x="29004" y="42472"/>
                      <a:pt x="38434" y="21707"/>
                    </a:cubicBezTo>
                    <a:cubicBezTo>
                      <a:pt x="41387" y="15135"/>
                      <a:pt x="44054" y="9325"/>
                      <a:pt x="46530" y="3229"/>
                    </a:cubicBezTo>
                    <a:cubicBezTo>
                      <a:pt x="47578" y="562"/>
                      <a:pt x="50626" y="-677"/>
                      <a:pt x="53198" y="371"/>
                    </a:cubicBezTo>
                    <a:cubicBezTo>
                      <a:pt x="55865" y="1419"/>
                      <a:pt x="57103" y="4467"/>
                      <a:pt x="56055" y="7039"/>
                    </a:cubicBezTo>
                    <a:cubicBezTo>
                      <a:pt x="53769" y="12754"/>
                      <a:pt x="50912" y="18945"/>
                      <a:pt x="47768" y="25898"/>
                    </a:cubicBezTo>
                    <a:cubicBezTo>
                      <a:pt x="38434" y="46472"/>
                      <a:pt x="25861" y="73999"/>
                      <a:pt x="10049" y="127149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3B7CF40-A691-D12C-2988-B05F337FFE0A}"/>
                  </a:ext>
                </a:extLst>
              </p:cNvPr>
              <p:cNvSpPr/>
              <p:nvPr/>
            </p:nvSpPr>
            <p:spPr>
              <a:xfrm>
                <a:off x="1343212" y="1124518"/>
                <a:ext cx="78728" cy="281610"/>
              </a:xfrm>
              <a:custGeom>
                <a:avLst/>
                <a:gdLst>
                  <a:gd name="connsiteX0" fmla="*/ 3 w 78728"/>
                  <a:gd name="connsiteY0" fmla="*/ 5337 h 281610"/>
                  <a:gd name="connsiteX1" fmla="*/ 4956 w 78728"/>
                  <a:gd name="connsiteY1" fmla="*/ 3 h 281610"/>
                  <a:gd name="connsiteX2" fmla="*/ 10290 w 78728"/>
                  <a:gd name="connsiteY2" fmla="*/ 4956 h 281610"/>
                  <a:gd name="connsiteX3" fmla="*/ 71059 w 78728"/>
                  <a:gd name="connsiteY3" fmla="*/ 253463 h 281610"/>
                  <a:gd name="connsiteX4" fmla="*/ 78489 w 78728"/>
                  <a:gd name="connsiteY4" fmla="*/ 274895 h 281610"/>
                  <a:gd name="connsiteX5" fmla="*/ 75155 w 78728"/>
                  <a:gd name="connsiteY5" fmla="*/ 281372 h 281610"/>
                  <a:gd name="connsiteX6" fmla="*/ 68678 w 78728"/>
                  <a:gd name="connsiteY6" fmla="*/ 278038 h 281610"/>
                  <a:gd name="connsiteX7" fmla="*/ 61344 w 78728"/>
                  <a:gd name="connsiteY7" fmla="*/ 256892 h 281610"/>
                  <a:gd name="connsiteX8" fmla="*/ 3 w 78728"/>
                  <a:gd name="connsiteY8" fmla="*/ 5337 h 2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28" h="281610">
                    <a:moveTo>
                      <a:pt x="3" y="5337"/>
                    </a:moveTo>
                    <a:cubicBezTo>
                      <a:pt x="-92" y="2480"/>
                      <a:pt x="2099" y="98"/>
                      <a:pt x="4956" y="3"/>
                    </a:cubicBezTo>
                    <a:cubicBezTo>
                      <a:pt x="7813" y="-92"/>
                      <a:pt x="10195" y="2098"/>
                      <a:pt x="10290" y="4956"/>
                    </a:cubicBezTo>
                    <a:cubicBezTo>
                      <a:pt x="13814" y="92300"/>
                      <a:pt x="53057" y="202790"/>
                      <a:pt x="71059" y="253463"/>
                    </a:cubicBezTo>
                    <a:cubicBezTo>
                      <a:pt x="74298" y="262607"/>
                      <a:pt x="76870" y="269846"/>
                      <a:pt x="78489" y="274895"/>
                    </a:cubicBezTo>
                    <a:cubicBezTo>
                      <a:pt x="79346" y="277561"/>
                      <a:pt x="77822" y="280514"/>
                      <a:pt x="75155" y="281372"/>
                    </a:cubicBezTo>
                    <a:cubicBezTo>
                      <a:pt x="72488" y="282229"/>
                      <a:pt x="69536" y="280705"/>
                      <a:pt x="68678" y="278038"/>
                    </a:cubicBezTo>
                    <a:cubicBezTo>
                      <a:pt x="67249" y="273561"/>
                      <a:pt x="64678" y="266227"/>
                      <a:pt x="61344" y="256892"/>
                    </a:cubicBezTo>
                    <a:cubicBezTo>
                      <a:pt x="43246" y="205838"/>
                      <a:pt x="3622" y="94396"/>
                      <a:pt x="3" y="5337"/>
                    </a:cubicBezTo>
                    <a:close/>
                  </a:path>
                </a:pathLst>
              </a:custGeom>
              <a:solidFill>
                <a:srgbClr val="3C1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75" name="图形 98">
              <a:extLst>
                <a:ext uri="{FF2B5EF4-FFF2-40B4-BE49-F238E27FC236}">
                  <a16:creationId xmlns:a16="http://schemas.microsoft.com/office/drawing/2014/main" id="{FB8FCE3B-5716-FB4C-7FF6-F4F02E8FEE2A}"/>
                </a:ext>
              </a:extLst>
            </p:cNvPr>
            <p:cNvGrpSpPr/>
            <p:nvPr/>
          </p:nvGrpSpPr>
          <p:grpSpPr>
            <a:xfrm>
              <a:off x="7523975" y="2283718"/>
              <a:ext cx="1313697" cy="1287964"/>
              <a:chOff x="752679" y="0"/>
              <a:chExt cx="1060170" cy="1039403"/>
            </a:xfrm>
          </p:grpSpPr>
          <p:grpSp>
            <p:nvGrpSpPr>
              <p:cNvPr id="222" name="图形 98">
                <a:extLst>
                  <a:ext uri="{FF2B5EF4-FFF2-40B4-BE49-F238E27FC236}">
                    <a16:creationId xmlns:a16="http://schemas.microsoft.com/office/drawing/2014/main" id="{BC5B8085-3E34-3E93-5B1D-4379759584CF}"/>
                  </a:ext>
                </a:extLst>
              </p:cNvPr>
              <p:cNvGrpSpPr/>
              <p:nvPr/>
            </p:nvGrpSpPr>
            <p:grpSpPr>
              <a:xfrm>
                <a:off x="752679" y="0"/>
                <a:ext cx="1060170" cy="1039403"/>
                <a:chOff x="752679" y="0"/>
                <a:chExt cx="1060170" cy="1039403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B7528D1-9C7C-5AA9-BC09-A5B1D67D24D8}"/>
                    </a:ext>
                  </a:extLst>
                </p:cNvPr>
                <p:cNvSpPr/>
                <p:nvPr/>
              </p:nvSpPr>
              <p:spPr>
                <a:xfrm>
                  <a:off x="971287" y="0"/>
                  <a:ext cx="403127" cy="550067"/>
                </a:xfrm>
                <a:custGeom>
                  <a:avLst/>
                  <a:gdLst>
                    <a:gd name="connsiteX0" fmla="*/ 2453 w 403127"/>
                    <a:gd name="connsiteY0" fmla="*/ 523969 h 550067"/>
                    <a:gd name="connsiteX1" fmla="*/ 401265 w 403127"/>
                    <a:gd name="connsiteY1" fmla="*/ 53434 h 550067"/>
                    <a:gd name="connsiteX2" fmla="*/ 341353 w 403127"/>
                    <a:gd name="connsiteY2" fmla="*/ 104203 h 550067"/>
                    <a:gd name="connsiteX3" fmla="*/ 89512 w 403127"/>
                    <a:gd name="connsiteY3" fmla="*/ 550068 h 550067"/>
                    <a:gd name="connsiteX4" fmla="*/ 2453 w 403127"/>
                    <a:gd name="connsiteY4" fmla="*/ 523969 h 55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127" h="550067">
                      <a:moveTo>
                        <a:pt x="2453" y="523969"/>
                      </a:moveTo>
                      <a:cubicBezTo>
                        <a:pt x="-38028" y="-118397"/>
                        <a:pt x="436412" y="-19908"/>
                        <a:pt x="401265" y="53434"/>
                      </a:cubicBezTo>
                      <a:cubicBezTo>
                        <a:pt x="388120" y="80962"/>
                        <a:pt x="361927" y="88391"/>
                        <a:pt x="341353" y="104203"/>
                      </a:cubicBezTo>
                      <a:cubicBezTo>
                        <a:pt x="177904" y="229456"/>
                        <a:pt x="122849" y="327564"/>
                        <a:pt x="89512" y="550068"/>
                      </a:cubicBezTo>
                      <a:lnTo>
                        <a:pt x="2453" y="523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ED1DC38-7844-958F-A955-D1EF95372064}"/>
                    </a:ext>
                  </a:extLst>
                </p:cNvPr>
                <p:cNvSpPr/>
                <p:nvPr/>
              </p:nvSpPr>
              <p:spPr>
                <a:xfrm>
                  <a:off x="1000930" y="46828"/>
                  <a:ext cx="304030" cy="506002"/>
                </a:xfrm>
                <a:custGeom>
                  <a:avLst/>
                  <a:gdLst>
                    <a:gd name="connsiteX0" fmla="*/ 303614 w 304030"/>
                    <a:gd name="connsiteY0" fmla="*/ 36705 h 506002"/>
                    <a:gd name="connsiteX1" fmla="*/ 149690 w 304030"/>
                    <a:gd name="connsiteY1" fmla="*/ 160054 h 506002"/>
                    <a:gd name="connsiteX2" fmla="*/ 44153 w 304030"/>
                    <a:gd name="connsiteY2" fmla="*/ 506002 h 506002"/>
                    <a:gd name="connsiteX3" fmla="*/ 147 w 304030"/>
                    <a:gd name="connsiteY3" fmla="*/ 499049 h 506002"/>
                    <a:gd name="connsiteX4" fmla="*/ 41486 w 304030"/>
                    <a:gd name="connsiteY4" fmla="*/ 162150 h 506002"/>
                    <a:gd name="connsiteX5" fmla="*/ 303614 w 304030"/>
                    <a:gd name="connsiteY5" fmla="*/ 36705 h 50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030" h="506002">
                      <a:moveTo>
                        <a:pt x="303614" y="36705"/>
                      </a:moveTo>
                      <a:cubicBezTo>
                        <a:pt x="287707" y="72996"/>
                        <a:pt x="217889" y="70710"/>
                        <a:pt x="149690" y="160054"/>
                      </a:cubicBezTo>
                      <a:cubicBezTo>
                        <a:pt x="76538" y="255876"/>
                        <a:pt x="44153" y="381034"/>
                        <a:pt x="44153" y="506002"/>
                      </a:cubicBezTo>
                      <a:lnTo>
                        <a:pt x="147" y="499049"/>
                      </a:lnTo>
                      <a:cubicBezTo>
                        <a:pt x="-615" y="362365"/>
                        <a:pt x="52" y="242350"/>
                        <a:pt x="41486" y="162150"/>
                      </a:cubicBezTo>
                      <a:cubicBezTo>
                        <a:pt x="144546" y="-37113"/>
                        <a:pt x="313520" y="-17492"/>
                        <a:pt x="303614" y="367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B423BB58-A862-AED1-DEF0-B4D43BD3A1C0}"/>
                    </a:ext>
                  </a:extLst>
                </p:cNvPr>
                <p:cNvSpPr/>
                <p:nvPr/>
              </p:nvSpPr>
              <p:spPr>
                <a:xfrm>
                  <a:off x="1253585" y="184222"/>
                  <a:ext cx="559264" cy="422520"/>
                </a:xfrm>
                <a:custGeom>
                  <a:avLst/>
                  <a:gdLst>
                    <a:gd name="connsiteX0" fmla="*/ 0 w 559264"/>
                    <a:gd name="connsiteY0" fmla="*/ 358322 h 422520"/>
                    <a:gd name="connsiteX1" fmla="*/ 217456 w 559264"/>
                    <a:gd name="connsiteY1" fmla="*/ 45806 h 422520"/>
                    <a:gd name="connsiteX2" fmla="*/ 556260 w 559264"/>
                    <a:gd name="connsiteY2" fmla="*/ 95146 h 422520"/>
                    <a:gd name="connsiteX3" fmla="*/ 539210 w 559264"/>
                    <a:gd name="connsiteY3" fmla="*/ 117911 h 422520"/>
                    <a:gd name="connsiteX4" fmla="*/ 232982 w 559264"/>
                    <a:gd name="connsiteY4" fmla="*/ 244498 h 422520"/>
                    <a:gd name="connsiteX5" fmla="*/ 71247 w 559264"/>
                    <a:gd name="connsiteY5" fmla="*/ 422520 h 422520"/>
                    <a:gd name="connsiteX6" fmla="*/ 0 w 559264"/>
                    <a:gd name="connsiteY6" fmla="*/ 358322 h 42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264" h="422520">
                      <a:moveTo>
                        <a:pt x="0" y="358322"/>
                      </a:moveTo>
                      <a:cubicBezTo>
                        <a:pt x="52102" y="210017"/>
                        <a:pt x="101822" y="110862"/>
                        <a:pt x="217456" y="45806"/>
                      </a:cubicBezTo>
                      <a:cubicBezTo>
                        <a:pt x="362712" y="-35918"/>
                        <a:pt x="587883" y="-1438"/>
                        <a:pt x="556260" y="95146"/>
                      </a:cubicBezTo>
                      <a:cubicBezTo>
                        <a:pt x="554069" y="101813"/>
                        <a:pt x="549402" y="109624"/>
                        <a:pt x="539210" y="117911"/>
                      </a:cubicBezTo>
                      <a:cubicBezTo>
                        <a:pt x="452247" y="188872"/>
                        <a:pt x="351758" y="129245"/>
                        <a:pt x="232982" y="244498"/>
                      </a:cubicBezTo>
                      <a:cubicBezTo>
                        <a:pt x="114205" y="359750"/>
                        <a:pt x="71247" y="422520"/>
                        <a:pt x="71247" y="422520"/>
                      </a:cubicBezTo>
                      <a:lnTo>
                        <a:pt x="0" y="3583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AB93B2BB-B0D4-8AA0-5144-DB4E43917AB3}"/>
                    </a:ext>
                  </a:extLst>
                </p:cNvPr>
                <p:cNvSpPr/>
                <p:nvPr/>
              </p:nvSpPr>
              <p:spPr>
                <a:xfrm>
                  <a:off x="1264729" y="240130"/>
                  <a:ext cx="499697" cy="349848"/>
                </a:xfrm>
                <a:custGeom>
                  <a:avLst/>
                  <a:gdLst>
                    <a:gd name="connsiteX0" fmla="*/ 421767 w 499697"/>
                    <a:gd name="connsiteY0" fmla="*/ 186 h 349848"/>
                    <a:gd name="connsiteX1" fmla="*/ 482441 w 499697"/>
                    <a:gd name="connsiteY1" fmla="*/ 50954 h 349848"/>
                    <a:gd name="connsiteX2" fmla="*/ 181737 w 499697"/>
                    <a:gd name="connsiteY2" fmla="*/ 171921 h 349848"/>
                    <a:gd name="connsiteX3" fmla="*/ 20003 w 499697"/>
                    <a:gd name="connsiteY3" fmla="*/ 349848 h 349848"/>
                    <a:gd name="connsiteX4" fmla="*/ 0 w 499697"/>
                    <a:gd name="connsiteY4" fmla="*/ 331846 h 349848"/>
                    <a:gd name="connsiteX5" fmla="*/ 421767 w 499697"/>
                    <a:gd name="connsiteY5" fmla="*/ 186 h 34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9697" h="349848">
                      <a:moveTo>
                        <a:pt x="421767" y="186"/>
                      </a:moveTo>
                      <a:cubicBezTo>
                        <a:pt x="475679" y="-2291"/>
                        <a:pt x="527685" y="20283"/>
                        <a:pt x="482441" y="50954"/>
                      </a:cubicBezTo>
                      <a:cubicBezTo>
                        <a:pt x="415480" y="96293"/>
                        <a:pt x="300609" y="56764"/>
                        <a:pt x="181737" y="171921"/>
                      </a:cubicBezTo>
                      <a:cubicBezTo>
                        <a:pt x="62960" y="287079"/>
                        <a:pt x="20003" y="349848"/>
                        <a:pt x="20003" y="349848"/>
                      </a:cubicBezTo>
                      <a:lnTo>
                        <a:pt x="0" y="331846"/>
                      </a:lnTo>
                      <a:cubicBezTo>
                        <a:pt x="148114" y="54383"/>
                        <a:pt x="218408" y="9615"/>
                        <a:pt x="421767" y="1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3617345-BCB4-0B4C-2997-1891134C08A5}"/>
                    </a:ext>
                  </a:extLst>
                </p:cNvPr>
                <p:cNvSpPr/>
                <p:nvPr/>
              </p:nvSpPr>
              <p:spPr>
                <a:xfrm>
                  <a:off x="1065682" y="388344"/>
                  <a:ext cx="176186" cy="136863"/>
                </a:xfrm>
                <a:custGeom>
                  <a:avLst/>
                  <a:gdLst>
                    <a:gd name="connsiteX0" fmla="*/ 176187 w 176186"/>
                    <a:gd name="connsiteY0" fmla="*/ 136864 h 136863"/>
                    <a:gd name="connsiteX1" fmla="*/ 147897 w 176186"/>
                    <a:gd name="connsiteY1" fmla="*/ 44090 h 136863"/>
                    <a:gd name="connsiteX2" fmla="*/ 128562 w 176186"/>
                    <a:gd name="connsiteY2" fmla="*/ 82762 h 136863"/>
                    <a:gd name="connsiteX3" fmla="*/ 81984 w 176186"/>
                    <a:gd name="connsiteY3" fmla="*/ 656 h 136863"/>
                    <a:gd name="connsiteX4" fmla="*/ 64839 w 176186"/>
                    <a:gd name="connsiteY4" fmla="*/ 64760 h 136863"/>
                    <a:gd name="connsiteX5" fmla="*/ 1689 w 176186"/>
                    <a:gd name="connsiteY5" fmla="*/ 54187 h 136863"/>
                    <a:gd name="connsiteX6" fmla="*/ 56457 w 176186"/>
                    <a:gd name="connsiteY6" fmla="*/ 114766 h 136863"/>
                    <a:gd name="connsiteX7" fmla="*/ 176187 w 176186"/>
                    <a:gd name="connsiteY7" fmla="*/ 136864 h 1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186" h="136863">
                      <a:moveTo>
                        <a:pt x="176187" y="136864"/>
                      </a:moveTo>
                      <a:cubicBezTo>
                        <a:pt x="176187" y="136864"/>
                        <a:pt x="176377" y="50472"/>
                        <a:pt x="147897" y="44090"/>
                      </a:cubicBezTo>
                      <a:cubicBezTo>
                        <a:pt x="119322" y="37709"/>
                        <a:pt x="128562" y="82762"/>
                        <a:pt x="128562" y="82762"/>
                      </a:cubicBezTo>
                      <a:cubicBezTo>
                        <a:pt x="128562" y="82762"/>
                        <a:pt x="107702" y="-8583"/>
                        <a:pt x="81984" y="656"/>
                      </a:cubicBezTo>
                      <a:cubicBezTo>
                        <a:pt x="56267" y="9800"/>
                        <a:pt x="64839" y="64760"/>
                        <a:pt x="64839" y="64760"/>
                      </a:cubicBezTo>
                      <a:cubicBezTo>
                        <a:pt x="64839" y="64760"/>
                        <a:pt x="14833" y="15611"/>
                        <a:pt x="1689" y="54187"/>
                      </a:cubicBezTo>
                      <a:cubicBezTo>
                        <a:pt x="-11456" y="92763"/>
                        <a:pt x="56457" y="114766"/>
                        <a:pt x="56457" y="114766"/>
                      </a:cubicBezTo>
                      <a:lnTo>
                        <a:pt x="176187" y="136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62" name="图形 98">
                  <a:extLst>
                    <a:ext uri="{FF2B5EF4-FFF2-40B4-BE49-F238E27FC236}">
                      <a16:creationId xmlns:a16="http://schemas.microsoft.com/office/drawing/2014/main" id="{5295D6A8-2964-8C2A-C1E2-37907601C80C}"/>
                    </a:ext>
                  </a:extLst>
                </p:cNvPr>
                <p:cNvGrpSpPr/>
                <p:nvPr/>
              </p:nvGrpSpPr>
              <p:grpSpPr>
                <a:xfrm>
                  <a:off x="752679" y="473379"/>
                  <a:ext cx="712224" cy="566025"/>
                  <a:chOff x="752679" y="473379"/>
                  <a:chExt cx="712224" cy="566025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4242A793-3B20-6331-5BA7-7758483D72FC}"/>
                      </a:ext>
                    </a:extLst>
                  </p:cNvPr>
                  <p:cNvSpPr/>
                  <p:nvPr/>
                </p:nvSpPr>
                <p:spPr>
                  <a:xfrm>
                    <a:off x="752679" y="473379"/>
                    <a:ext cx="712224" cy="566025"/>
                  </a:xfrm>
                  <a:custGeom>
                    <a:avLst/>
                    <a:gdLst>
                      <a:gd name="connsiteX0" fmla="*/ 351744 w 712224"/>
                      <a:gd name="connsiteY0" fmla="*/ 563989 h 566025"/>
                      <a:gd name="connsiteX1" fmla="*/ 421848 w 712224"/>
                      <a:gd name="connsiteY1" fmla="*/ 8586 h 566025"/>
                      <a:gd name="connsiteX2" fmla="*/ 351744 w 712224"/>
                      <a:gd name="connsiteY2" fmla="*/ 563989 h 566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24" h="566025">
                        <a:moveTo>
                          <a:pt x="351744" y="563989"/>
                        </a:moveTo>
                        <a:cubicBezTo>
                          <a:pt x="-237472" y="538938"/>
                          <a:pt x="2748" y="-79521"/>
                          <a:pt x="421848" y="8586"/>
                        </a:cubicBezTo>
                        <a:cubicBezTo>
                          <a:pt x="755128" y="78690"/>
                          <a:pt x="885240" y="602660"/>
                          <a:pt x="351744" y="56398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B1F9D5EA-C550-D7E7-F6F8-5FBB10B1E2AA}"/>
                      </a:ext>
                    </a:extLst>
                  </p:cNvPr>
                  <p:cNvSpPr/>
                  <p:nvPr/>
                </p:nvSpPr>
                <p:spPr>
                  <a:xfrm>
                    <a:off x="1043217" y="785526"/>
                    <a:ext cx="40269" cy="83922"/>
                  </a:xfrm>
                  <a:custGeom>
                    <a:avLst/>
                    <a:gdLst>
                      <a:gd name="connsiteX0" fmla="*/ 2341 w 40269"/>
                      <a:gd name="connsiteY0" fmla="*/ 51149 h 83922"/>
                      <a:gd name="connsiteX1" fmla="*/ 8914 w 40269"/>
                      <a:gd name="connsiteY1" fmla="*/ 80486 h 83922"/>
                      <a:gd name="connsiteX2" fmla="*/ 40251 w 40269"/>
                      <a:gd name="connsiteY2" fmla="*/ 52769 h 83922"/>
                      <a:gd name="connsiteX3" fmla="*/ 28249 w 40269"/>
                      <a:gd name="connsiteY3" fmla="*/ 0 h 83922"/>
                      <a:gd name="connsiteX4" fmla="*/ 2341 w 40269"/>
                      <a:gd name="connsiteY4" fmla="*/ 51149 h 83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9" h="83922">
                        <a:moveTo>
                          <a:pt x="2341" y="51149"/>
                        </a:moveTo>
                        <a:cubicBezTo>
                          <a:pt x="2341" y="51149"/>
                          <a:pt x="-6041" y="77057"/>
                          <a:pt x="8914" y="80486"/>
                        </a:cubicBezTo>
                        <a:cubicBezTo>
                          <a:pt x="23868" y="83915"/>
                          <a:pt x="40918" y="93345"/>
                          <a:pt x="40251" y="52769"/>
                        </a:cubicBezTo>
                        <a:lnTo>
                          <a:pt x="28249" y="0"/>
                        </a:lnTo>
                        <a:lnTo>
                          <a:pt x="2341" y="51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grpSp>
            <p:nvGrpSpPr>
              <p:cNvPr id="223" name="图形 98">
                <a:extLst>
                  <a:ext uri="{FF2B5EF4-FFF2-40B4-BE49-F238E27FC236}">
                    <a16:creationId xmlns:a16="http://schemas.microsoft.com/office/drawing/2014/main" id="{24E41331-6077-3315-C3E1-B57BD70A82C2}"/>
                  </a:ext>
                </a:extLst>
              </p:cNvPr>
              <p:cNvGrpSpPr/>
              <p:nvPr/>
            </p:nvGrpSpPr>
            <p:grpSpPr>
              <a:xfrm>
                <a:off x="1216591" y="448699"/>
                <a:ext cx="211619" cy="225597"/>
                <a:chOff x="1216591" y="448699"/>
                <a:chExt cx="211619" cy="225597"/>
              </a:xfrm>
            </p:grpSpPr>
            <p:grpSp>
              <p:nvGrpSpPr>
                <p:cNvPr id="243" name="图形 98">
                  <a:extLst>
                    <a:ext uri="{FF2B5EF4-FFF2-40B4-BE49-F238E27FC236}">
                      <a16:creationId xmlns:a16="http://schemas.microsoft.com/office/drawing/2014/main" id="{850EC465-A43B-ACFE-21AC-6A5A03AB9766}"/>
                    </a:ext>
                  </a:extLst>
                </p:cNvPr>
                <p:cNvGrpSpPr/>
                <p:nvPr/>
              </p:nvGrpSpPr>
              <p:grpSpPr>
                <a:xfrm>
                  <a:off x="1216591" y="448699"/>
                  <a:ext cx="211619" cy="225597"/>
                  <a:chOff x="1216591" y="448699"/>
                  <a:chExt cx="211619" cy="225597"/>
                </a:xfrm>
                <a:solidFill>
                  <a:srgbClr val="E6AF33"/>
                </a:solidFill>
              </p:grpSpPr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B2C421F2-F101-8B6E-710B-AB833D77C09C}"/>
                      </a:ext>
                    </a:extLst>
                  </p:cNvPr>
                  <p:cNvSpPr/>
                  <p:nvPr/>
                </p:nvSpPr>
                <p:spPr>
                  <a:xfrm>
                    <a:off x="1299127" y="448699"/>
                    <a:ext cx="60453" cy="112917"/>
                  </a:xfrm>
                  <a:custGeom>
                    <a:avLst/>
                    <a:gdLst>
                      <a:gd name="connsiteX0" fmla="*/ 37230 w 60453"/>
                      <a:gd name="connsiteY0" fmla="*/ 118 h 112917"/>
                      <a:gd name="connsiteX1" fmla="*/ 845 w 60453"/>
                      <a:gd name="connsiteY1" fmla="*/ 52791 h 112917"/>
                      <a:gd name="connsiteX2" fmla="*/ 23229 w 60453"/>
                      <a:gd name="connsiteY2" fmla="*/ 112799 h 112917"/>
                      <a:gd name="connsiteX3" fmla="*/ 59614 w 60453"/>
                      <a:gd name="connsiteY3" fmla="*/ 60126 h 112917"/>
                      <a:gd name="connsiteX4" fmla="*/ 37230 w 60453"/>
                      <a:gd name="connsiteY4" fmla="*/ 118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37230" y="118"/>
                        </a:move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9074"/>
                          <a:pt x="53423" y="2214"/>
                          <a:pt x="37230" y="118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8E18E030-6ECE-A4C1-5171-658FED44085E}"/>
                      </a:ext>
                    </a:extLst>
                  </p:cNvPr>
                  <p:cNvSpPr/>
                  <p:nvPr/>
                </p:nvSpPr>
                <p:spPr>
                  <a:xfrm>
                    <a:off x="1321085" y="504326"/>
                    <a:ext cx="107125" cy="70149"/>
                  </a:xfrm>
                  <a:custGeom>
                    <a:avLst/>
                    <a:gdLst>
                      <a:gd name="connsiteX0" fmla="*/ 105855 w 107125"/>
                      <a:gd name="connsiteY0" fmla="*/ 12977 h 70149"/>
                      <a:gd name="connsiteX1" fmla="*/ 42037 w 107125"/>
                      <a:gd name="connsiteY1" fmla="*/ 7833 h 70149"/>
                      <a:gd name="connsiteX2" fmla="*/ 1270 w 107125"/>
                      <a:gd name="connsiteY2" fmla="*/ 57173 h 70149"/>
                      <a:gd name="connsiteX3" fmla="*/ 65088 w 107125"/>
                      <a:gd name="connsiteY3" fmla="*/ 62316 h 70149"/>
                      <a:gd name="connsiteX4" fmla="*/ 105855 w 107125"/>
                      <a:gd name="connsiteY4" fmla="*/ 12977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5" h="70149">
                        <a:moveTo>
                          <a:pt x="105855" y="12977"/>
                        </a:moveTo>
                        <a:cubicBezTo>
                          <a:pt x="99473" y="-2073"/>
                          <a:pt x="70898" y="-4359"/>
                          <a:pt x="42037" y="7833"/>
                        </a:cubicBezTo>
                        <a:cubicBezTo>
                          <a:pt x="13177" y="20025"/>
                          <a:pt x="-5111" y="42123"/>
                          <a:pt x="1270" y="57173"/>
                        </a:cubicBezTo>
                        <a:cubicBezTo>
                          <a:pt x="7652" y="72222"/>
                          <a:pt x="36227" y="74508"/>
                          <a:pt x="65088" y="62316"/>
                        </a:cubicBezTo>
                        <a:cubicBezTo>
                          <a:pt x="93949" y="50124"/>
                          <a:pt x="112237" y="28026"/>
                          <a:pt x="105855" y="12977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62502E02-CE48-9646-21ED-2D91CF549E2E}"/>
                      </a:ext>
                    </a:extLst>
                  </p:cNvPr>
                  <p:cNvSpPr/>
                  <p:nvPr/>
                </p:nvSpPr>
                <p:spPr>
                  <a:xfrm>
                    <a:off x="1319072" y="554207"/>
                    <a:ext cx="97338" cy="83134"/>
                  </a:xfrm>
                  <a:custGeom>
                    <a:avLst/>
                    <a:gdLst>
                      <a:gd name="connsiteX0" fmla="*/ 93961 w 97338"/>
                      <a:gd name="connsiteY0" fmla="*/ 75776 h 83134"/>
                      <a:gd name="connsiteX1" fmla="*/ 66529 w 97338"/>
                      <a:gd name="connsiteY1" fmla="*/ 17959 h 83134"/>
                      <a:gd name="connsiteX2" fmla="*/ 3378 w 97338"/>
                      <a:gd name="connsiteY2" fmla="*/ 7291 h 83134"/>
                      <a:gd name="connsiteX3" fmla="*/ 30810 w 97338"/>
                      <a:gd name="connsiteY3" fmla="*/ 65108 h 83134"/>
                      <a:gd name="connsiteX4" fmla="*/ 93961 w 97338"/>
                      <a:gd name="connsiteY4" fmla="*/ 75776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93961" y="75776"/>
                        </a:moveTo>
                        <a:cubicBezTo>
                          <a:pt x="103772" y="62727"/>
                          <a:pt x="91484" y="36819"/>
                          <a:pt x="66529" y="17959"/>
                        </a:cubicBezTo>
                        <a:cubicBezTo>
                          <a:pt x="41478" y="-900"/>
                          <a:pt x="13284" y="-5663"/>
                          <a:pt x="3378" y="7291"/>
                        </a:cubicBezTo>
                        <a:cubicBezTo>
                          <a:pt x="-6433" y="20341"/>
                          <a:pt x="5855" y="46249"/>
                          <a:pt x="30810" y="65108"/>
                        </a:cubicBezTo>
                        <a:cubicBezTo>
                          <a:pt x="55765" y="84063"/>
                          <a:pt x="84055" y="88825"/>
                          <a:pt x="93961" y="75776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4438B54A-95FB-5CFE-90BA-40A6A948FCB5}"/>
                      </a:ext>
                    </a:extLst>
                  </p:cNvPr>
                  <p:cNvSpPr/>
                  <p:nvPr/>
                </p:nvSpPr>
                <p:spPr>
                  <a:xfrm>
                    <a:off x="1285220" y="561380"/>
                    <a:ext cx="60453" cy="112917"/>
                  </a:xfrm>
                  <a:custGeom>
                    <a:avLst/>
                    <a:gdLst>
                      <a:gd name="connsiteX0" fmla="*/ 23229 w 60453"/>
                      <a:gd name="connsiteY0" fmla="*/ 112799 h 112917"/>
                      <a:gd name="connsiteX1" fmla="*/ 59614 w 60453"/>
                      <a:gd name="connsiteY1" fmla="*/ 60126 h 112917"/>
                      <a:gd name="connsiteX2" fmla="*/ 37230 w 60453"/>
                      <a:gd name="connsiteY2" fmla="*/ 118 h 112917"/>
                      <a:gd name="connsiteX3" fmla="*/ 845 w 60453"/>
                      <a:gd name="connsiteY3" fmla="*/ 52791 h 112917"/>
                      <a:gd name="connsiteX4" fmla="*/ 23229 w 60453"/>
                      <a:gd name="connsiteY4" fmla="*/ 112799 h 11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53" h="112917">
                        <a:moveTo>
                          <a:pt x="23229" y="112799"/>
                        </a:moveTo>
                        <a:cubicBezTo>
                          <a:pt x="39421" y="114799"/>
                          <a:pt x="55709" y="91177"/>
                          <a:pt x="59614" y="60126"/>
                        </a:cubicBezTo>
                        <a:cubicBezTo>
                          <a:pt x="63519" y="28979"/>
                          <a:pt x="53423" y="2118"/>
                          <a:pt x="37230" y="118"/>
                        </a:cubicBezTo>
                        <a:cubicBezTo>
                          <a:pt x="21038" y="-1882"/>
                          <a:pt x="4750" y="21740"/>
                          <a:pt x="845" y="52791"/>
                        </a:cubicBezTo>
                        <a:cubicBezTo>
                          <a:pt x="-3060" y="83938"/>
                          <a:pt x="6941" y="110799"/>
                          <a:pt x="23229" y="11279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E748BE38-C1F0-6D7F-9366-450ED3990EA2}"/>
                      </a:ext>
                    </a:extLst>
                  </p:cNvPr>
                  <p:cNvSpPr/>
                  <p:nvPr/>
                </p:nvSpPr>
                <p:spPr>
                  <a:xfrm>
                    <a:off x="1216591" y="548617"/>
                    <a:ext cx="107129" cy="70149"/>
                  </a:xfrm>
                  <a:custGeom>
                    <a:avLst/>
                    <a:gdLst>
                      <a:gd name="connsiteX0" fmla="*/ 1275 w 107129"/>
                      <a:gd name="connsiteY0" fmla="*/ 57173 h 70149"/>
                      <a:gd name="connsiteX1" fmla="*/ 65092 w 107129"/>
                      <a:gd name="connsiteY1" fmla="*/ 62316 h 70149"/>
                      <a:gd name="connsiteX2" fmla="*/ 105859 w 107129"/>
                      <a:gd name="connsiteY2" fmla="*/ 12977 h 70149"/>
                      <a:gd name="connsiteX3" fmla="*/ 42042 w 107129"/>
                      <a:gd name="connsiteY3" fmla="*/ 7833 h 70149"/>
                      <a:gd name="connsiteX4" fmla="*/ 1275 w 107129"/>
                      <a:gd name="connsiteY4" fmla="*/ 57173 h 7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29" h="70149">
                        <a:moveTo>
                          <a:pt x="1275" y="57173"/>
                        </a:moveTo>
                        <a:cubicBezTo>
                          <a:pt x="7657" y="72222"/>
                          <a:pt x="36232" y="74508"/>
                          <a:pt x="65092" y="62316"/>
                        </a:cubicBezTo>
                        <a:cubicBezTo>
                          <a:pt x="93953" y="50124"/>
                          <a:pt x="112241" y="28026"/>
                          <a:pt x="105859" y="12977"/>
                        </a:cubicBezTo>
                        <a:cubicBezTo>
                          <a:pt x="99478" y="-2073"/>
                          <a:pt x="70903" y="-4359"/>
                          <a:pt x="42042" y="7833"/>
                        </a:cubicBezTo>
                        <a:cubicBezTo>
                          <a:pt x="13086" y="20025"/>
                          <a:pt x="-5107" y="42123"/>
                          <a:pt x="1275" y="57173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12A2C8C0-E7E2-707D-A328-6623484E249C}"/>
                      </a:ext>
                    </a:extLst>
                  </p:cNvPr>
                  <p:cNvSpPr/>
                  <p:nvPr/>
                </p:nvSpPr>
                <p:spPr>
                  <a:xfrm>
                    <a:off x="1228395" y="485750"/>
                    <a:ext cx="97338" cy="83134"/>
                  </a:xfrm>
                  <a:custGeom>
                    <a:avLst/>
                    <a:gdLst>
                      <a:gd name="connsiteX0" fmla="*/ 3378 w 97338"/>
                      <a:gd name="connsiteY0" fmla="*/ 7359 h 83134"/>
                      <a:gd name="connsiteX1" fmla="*/ 30810 w 97338"/>
                      <a:gd name="connsiteY1" fmla="*/ 65176 h 83134"/>
                      <a:gd name="connsiteX2" fmla="*/ 93961 w 97338"/>
                      <a:gd name="connsiteY2" fmla="*/ 75843 h 83134"/>
                      <a:gd name="connsiteX3" fmla="*/ 66529 w 97338"/>
                      <a:gd name="connsiteY3" fmla="*/ 18027 h 83134"/>
                      <a:gd name="connsiteX4" fmla="*/ 3378 w 97338"/>
                      <a:gd name="connsiteY4" fmla="*/ 7359 h 8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338" h="83134">
                        <a:moveTo>
                          <a:pt x="3378" y="7359"/>
                        </a:moveTo>
                        <a:cubicBezTo>
                          <a:pt x="-6433" y="20408"/>
                          <a:pt x="5854" y="46316"/>
                          <a:pt x="30810" y="65176"/>
                        </a:cubicBezTo>
                        <a:cubicBezTo>
                          <a:pt x="55861" y="84035"/>
                          <a:pt x="84055" y="88797"/>
                          <a:pt x="93961" y="75843"/>
                        </a:cubicBezTo>
                        <a:cubicBezTo>
                          <a:pt x="103771" y="62794"/>
                          <a:pt x="91484" y="36886"/>
                          <a:pt x="66529" y="18027"/>
                        </a:cubicBezTo>
                        <a:cubicBezTo>
                          <a:pt x="41478" y="-928"/>
                          <a:pt x="13284" y="-5690"/>
                          <a:pt x="3378" y="7359"/>
                        </a:cubicBezTo>
                        <a:close/>
                      </a:path>
                    </a:pathLst>
                  </a:custGeom>
                  <a:solidFill>
                    <a:srgbClr val="E6AF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BCDA6A0-3122-14A5-95D6-177BD3960F11}"/>
                    </a:ext>
                  </a:extLst>
                </p:cNvPr>
                <p:cNvSpPr/>
                <p:nvPr/>
              </p:nvSpPr>
              <p:spPr>
                <a:xfrm>
                  <a:off x="1323689" y="515969"/>
                  <a:ext cx="28384" cy="72295"/>
                </a:xfrm>
                <a:custGeom>
                  <a:avLst/>
                  <a:gdLst>
                    <a:gd name="connsiteX0" fmla="*/ 7525 w 28384"/>
                    <a:gd name="connsiteY0" fmla="*/ 69628 h 72295"/>
                    <a:gd name="connsiteX1" fmla="*/ 2667 w 28384"/>
                    <a:gd name="connsiteY1" fmla="*/ 72104 h 72295"/>
                    <a:gd name="connsiteX2" fmla="*/ 191 w 28384"/>
                    <a:gd name="connsiteY2" fmla="*/ 67247 h 72295"/>
                    <a:gd name="connsiteX3" fmla="*/ 20860 w 28384"/>
                    <a:gd name="connsiteY3" fmla="*/ 2667 h 72295"/>
                    <a:gd name="connsiteX4" fmla="*/ 25718 w 28384"/>
                    <a:gd name="connsiteY4" fmla="*/ 191 h 72295"/>
                    <a:gd name="connsiteX5" fmla="*/ 28194 w 28384"/>
                    <a:gd name="connsiteY5" fmla="*/ 5048 h 72295"/>
                    <a:gd name="connsiteX6" fmla="*/ 7525 w 28384"/>
                    <a:gd name="connsiteY6" fmla="*/ 69628 h 7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" h="72295">
                      <a:moveTo>
                        <a:pt x="7525" y="69628"/>
                      </a:moveTo>
                      <a:cubicBezTo>
                        <a:pt x="6858" y="71628"/>
                        <a:pt x="4763" y="72771"/>
                        <a:pt x="2667" y="72104"/>
                      </a:cubicBezTo>
                      <a:cubicBezTo>
                        <a:pt x="667" y="71438"/>
                        <a:pt x="-476" y="69342"/>
                        <a:pt x="191" y="67247"/>
                      </a:cubicBezTo>
                      <a:lnTo>
                        <a:pt x="20860" y="2667"/>
                      </a:lnTo>
                      <a:cubicBezTo>
                        <a:pt x="21527" y="667"/>
                        <a:pt x="23622" y="-476"/>
                        <a:pt x="25718" y="191"/>
                      </a:cubicBezTo>
                      <a:cubicBezTo>
                        <a:pt x="27718" y="857"/>
                        <a:pt x="28861" y="2953"/>
                        <a:pt x="28194" y="5048"/>
                      </a:cubicBezTo>
                      <a:lnTo>
                        <a:pt x="7525" y="696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5BD2FD8A-3737-BAB5-44A8-B4DE562AC611}"/>
                    </a:ext>
                  </a:extLst>
                </p:cNvPr>
                <p:cNvSpPr/>
                <p:nvPr/>
              </p:nvSpPr>
              <p:spPr>
                <a:xfrm>
                  <a:off x="1316530" y="501380"/>
                  <a:ext cx="14698" cy="85374"/>
                </a:xfrm>
                <a:custGeom>
                  <a:avLst/>
                  <a:gdLst>
                    <a:gd name="connsiteX0" fmla="*/ 7730 w 14698"/>
                    <a:gd name="connsiteY0" fmla="*/ 81835 h 85374"/>
                    <a:gd name="connsiteX1" fmla="*/ 3539 w 14698"/>
                    <a:gd name="connsiteY1" fmla="*/ 85359 h 85374"/>
                    <a:gd name="connsiteX2" fmla="*/ 15 w 14698"/>
                    <a:gd name="connsiteY2" fmla="*/ 81168 h 85374"/>
                    <a:gd name="connsiteX3" fmla="*/ 6968 w 14698"/>
                    <a:gd name="connsiteY3" fmla="*/ 3539 h 85374"/>
                    <a:gd name="connsiteX4" fmla="*/ 11159 w 14698"/>
                    <a:gd name="connsiteY4" fmla="*/ 15 h 85374"/>
                    <a:gd name="connsiteX5" fmla="*/ 14684 w 14698"/>
                    <a:gd name="connsiteY5" fmla="*/ 4206 h 85374"/>
                    <a:gd name="connsiteX6" fmla="*/ 7730 w 14698"/>
                    <a:gd name="connsiteY6" fmla="*/ 81835 h 8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8" h="85374">
                      <a:moveTo>
                        <a:pt x="7730" y="81835"/>
                      </a:moveTo>
                      <a:cubicBezTo>
                        <a:pt x="7540" y="83931"/>
                        <a:pt x="5730" y="85550"/>
                        <a:pt x="3539" y="85359"/>
                      </a:cubicBezTo>
                      <a:cubicBezTo>
                        <a:pt x="1444" y="85169"/>
                        <a:pt x="-175" y="83264"/>
                        <a:pt x="15" y="81168"/>
                      </a:cubicBezTo>
                      <a:lnTo>
                        <a:pt x="6968" y="3539"/>
                      </a:lnTo>
                      <a:cubicBezTo>
                        <a:pt x="7159" y="1444"/>
                        <a:pt x="9064" y="-175"/>
                        <a:pt x="11159" y="15"/>
                      </a:cubicBezTo>
                      <a:cubicBezTo>
                        <a:pt x="13255" y="206"/>
                        <a:pt x="14874" y="2015"/>
                        <a:pt x="14684" y="4206"/>
                      </a:cubicBezTo>
                      <a:lnTo>
                        <a:pt x="7730" y="81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166DBE-1625-D708-F94C-3EF0166C7205}"/>
                    </a:ext>
                  </a:extLst>
                </p:cNvPr>
                <p:cNvSpPr/>
                <p:nvPr/>
              </p:nvSpPr>
              <p:spPr>
                <a:xfrm>
                  <a:off x="1301840" y="526600"/>
                  <a:ext cx="15027" cy="58175"/>
                </a:xfrm>
                <a:custGeom>
                  <a:avLst/>
                  <a:gdLst>
                    <a:gd name="connsiteX0" fmla="*/ 14991 w 15027"/>
                    <a:gd name="connsiteY0" fmla="*/ 53757 h 58175"/>
                    <a:gd name="connsiteX1" fmla="*/ 11752 w 15027"/>
                    <a:gd name="connsiteY1" fmla="*/ 58139 h 58175"/>
                    <a:gd name="connsiteX2" fmla="*/ 7371 w 15027"/>
                    <a:gd name="connsiteY2" fmla="*/ 54900 h 58175"/>
                    <a:gd name="connsiteX3" fmla="*/ 36 w 15027"/>
                    <a:gd name="connsiteY3" fmla="*/ 4418 h 58175"/>
                    <a:gd name="connsiteX4" fmla="*/ 3275 w 15027"/>
                    <a:gd name="connsiteY4" fmla="*/ 36 h 58175"/>
                    <a:gd name="connsiteX5" fmla="*/ 7656 w 15027"/>
                    <a:gd name="connsiteY5" fmla="*/ 3275 h 58175"/>
                    <a:gd name="connsiteX6" fmla="*/ 14991 w 15027"/>
                    <a:gd name="connsiteY6" fmla="*/ 53757 h 5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27" h="58175">
                      <a:moveTo>
                        <a:pt x="14991" y="53757"/>
                      </a:moveTo>
                      <a:cubicBezTo>
                        <a:pt x="15276" y="55853"/>
                        <a:pt x="13848" y="57853"/>
                        <a:pt x="11752" y="58139"/>
                      </a:cubicBezTo>
                      <a:cubicBezTo>
                        <a:pt x="9657" y="58425"/>
                        <a:pt x="7656" y="56996"/>
                        <a:pt x="7371" y="54900"/>
                      </a:cubicBezTo>
                      <a:lnTo>
                        <a:pt x="36" y="4418"/>
                      </a:lnTo>
                      <a:cubicBezTo>
                        <a:pt x="-249" y="2322"/>
                        <a:pt x="1179" y="322"/>
                        <a:pt x="3275" y="36"/>
                      </a:cubicBezTo>
                      <a:cubicBezTo>
                        <a:pt x="5370" y="-249"/>
                        <a:pt x="7371" y="1179"/>
                        <a:pt x="7656" y="3275"/>
                      </a:cubicBezTo>
                      <a:lnTo>
                        <a:pt x="14991" y="53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40C700B8-5389-5D2B-7385-CDE3B45680E7}"/>
                    </a:ext>
                  </a:extLst>
                </p:cNvPr>
                <p:cNvSpPr/>
                <p:nvPr/>
              </p:nvSpPr>
              <p:spPr>
                <a:xfrm>
                  <a:off x="1340470" y="508358"/>
                  <a:ext cx="18610" cy="26651"/>
                </a:xfrm>
                <a:custGeom>
                  <a:avLst/>
                  <a:gdLst>
                    <a:gd name="connsiteX0" fmla="*/ 14556 w 18610"/>
                    <a:gd name="connsiteY0" fmla="*/ 372 h 26651"/>
                    <a:gd name="connsiteX1" fmla="*/ 1602 w 18610"/>
                    <a:gd name="connsiteY1" fmla="*/ 10182 h 26651"/>
                    <a:gd name="connsiteX2" fmla="*/ 4079 w 18610"/>
                    <a:gd name="connsiteY2" fmla="*/ 26280 h 26651"/>
                    <a:gd name="connsiteX3" fmla="*/ 17033 w 18610"/>
                    <a:gd name="connsiteY3" fmla="*/ 16469 h 26651"/>
                    <a:gd name="connsiteX4" fmla="*/ 14556 w 18610"/>
                    <a:gd name="connsiteY4" fmla="*/ 372 h 2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0" h="26651">
                      <a:moveTo>
                        <a:pt x="14556" y="372"/>
                      </a:moveTo>
                      <a:cubicBezTo>
                        <a:pt x="10270" y="-1343"/>
                        <a:pt x="4460" y="3038"/>
                        <a:pt x="1602" y="10182"/>
                      </a:cubicBezTo>
                      <a:cubicBezTo>
                        <a:pt x="-1255" y="17326"/>
                        <a:pt x="-207" y="24470"/>
                        <a:pt x="4079" y="26280"/>
                      </a:cubicBezTo>
                      <a:cubicBezTo>
                        <a:pt x="8365" y="27994"/>
                        <a:pt x="14080" y="23612"/>
                        <a:pt x="17033" y="16469"/>
                      </a:cubicBezTo>
                      <a:cubicBezTo>
                        <a:pt x="19890" y="9230"/>
                        <a:pt x="18747" y="2086"/>
                        <a:pt x="14556" y="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44E5F8E8-2988-0B5F-CFC5-B915E8B76A45}"/>
                    </a:ext>
                  </a:extLst>
                </p:cNvPr>
                <p:cNvSpPr/>
                <p:nvPr/>
              </p:nvSpPr>
              <p:spPr>
                <a:xfrm>
                  <a:off x="1319194" y="493295"/>
                  <a:ext cx="15656" cy="26203"/>
                </a:xfrm>
                <a:custGeom>
                  <a:avLst/>
                  <a:gdLst>
                    <a:gd name="connsiteX0" fmla="*/ 8400 w 15656"/>
                    <a:gd name="connsiteY0" fmla="*/ 5 h 26203"/>
                    <a:gd name="connsiteX1" fmla="*/ 18 w 15656"/>
                    <a:gd name="connsiteY1" fmla="*/ 12768 h 26203"/>
                    <a:gd name="connsiteX2" fmla="*/ 7256 w 15656"/>
                    <a:gd name="connsiteY2" fmla="*/ 26198 h 26203"/>
                    <a:gd name="connsiteX3" fmla="*/ 15639 w 15656"/>
                    <a:gd name="connsiteY3" fmla="*/ 13435 h 26203"/>
                    <a:gd name="connsiteX4" fmla="*/ 8400 w 15656"/>
                    <a:gd name="connsiteY4" fmla="*/ 5 h 2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56" h="26203">
                      <a:moveTo>
                        <a:pt x="8400" y="5"/>
                      </a:moveTo>
                      <a:cubicBezTo>
                        <a:pt x="4113" y="-186"/>
                        <a:pt x="398" y="5529"/>
                        <a:pt x="18" y="12768"/>
                      </a:cubicBezTo>
                      <a:cubicBezTo>
                        <a:pt x="-268" y="20007"/>
                        <a:pt x="2970" y="26008"/>
                        <a:pt x="7256" y="26198"/>
                      </a:cubicBezTo>
                      <a:cubicBezTo>
                        <a:pt x="11543" y="26389"/>
                        <a:pt x="15258" y="20674"/>
                        <a:pt x="15639" y="13435"/>
                      </a:cubicBezTo>
                      <a:cubicBezTo>
                        <a:pt x="15924" y="6196"/>
                        <a:pt x="12686" y="195"/>
                        <a:pt x="840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51C5CE9-973E-52AB-4377-2C649B465B43}"/>
                    </a:ext>
                  </a:extLst>
                </p:cNvPr>
                <p:cNvSpPr/>
                <p:nvPr/>
              </p:nvSpPr>
              <p:spPr>
                <a:xfrm>
                  <a:off x="1295262" y="508418"/>
                  <a:ext cx="17706" cy="29304"/>
                </a:xfrm>
                <a:custGeom>
                  <a:avLst/>
                  <a:gdLst>
                    <a:gd name="connsiteX0" fmla="*/ 7281 w 17706"/>
                    <a:gd name="connsiteY0" fmla="*/ 26 h 29304"/>
                    <a:gd name="connsiteX1" fmla="*/ 138 w 17706"/>
                    <a:gd name="connsiteY1" fmla="*/ 15647 h 29304"/>
                    <a:gd name="connsiteX2" fmla="*/ 10425 w 17706"/>
                    <a:gd name="connsiteY2" fmla="*/ 29268 h 29304"/>
                    <a:gd name="connsiteX3" fmla="*/ 17568 w 17706"/>
                    <a:gd name="connsiteY3" fmla="*/ 13647 h 29304"/>
                    <a:gd name="connsiteX4" fmla="*/ 7281 w 17706"/>
                    <a:gd name="connsiteY4" fmla="*/ 26 h 2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6" h="29304">
                      <a:moveTo>
                        <a:pt x="7281" y="26"/>
                      </a:moveTo>
                      <a:cubicBezTo>
                        <a:pt x="2519" y="598"/>
                        <a:pt x="-720" y="7551"/>
                        <a:pt x="138" y="15647"/>
                      </a:cubicBezTo>
                      <a:cubicBezTo>
                        <a:pt x="995" y="23743"/>
                        <a:pt x="5662" y="29839"/>
                        <a:pt x="10425" y="29268"/>
                      </a:cubicBezTo>
                      <a:cubicBezTo>
                        <a:pt x="15187" y="28696"/>
                        <a:pt x="18426" y="21743"/>
                        <a:pt x="17568" y="13647"/>
                      </a:cubicBezTo>
                      <a:cubicBezTo>
                        <a:pt x="16711" y="5646"/>
                        <a:pt x="12044" y="-450"/>
                        <a:pt x="728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230758C9-203F-A195-1A92-F1AD274AEB88}"/>
                    </a:ext>
                  </a:extLst>
                </p:cNvPr>
                <p:cNvSpPr/>
                <p:nvPr/>
              </p:nvSpPr>
              <p:spPr>
                <a:xfrm>
                  <a:off x="1295157" y="565456"/>
                  <a:ext cx="49806" cy="33096"/>
                </a:xfrm>
                <a:custGeom>
                  <a:avLst/>
                  <a:gdLst>
                    <a:gd name="connsiteX0" fmla="*/ 46343 w 49806"/>
                    <a:gd name="connsiteY0" fmla="*/ 20998 h 33096"/>
                    <a:gd name="connsiteX1" fmla="*/ 20626 w 49806"/>
                    <a:gd name="connsiteY1" fmla="*/ 32714 h 33096"/>
                    <a:gd name="connsiteX2" fmla="*/ 52 w 49806"/>
                    <a:gd name="connsiteY2" fmla="*/ 9187 h 33096"/>
                    <a:gd name="connsiteX3" fmla="*/ 9005 w 49806"/>
                    <a:gd name="connsiteY3" fmla="*/ 4615 h 33096"/>
                    <a:gd name="connsiteX4" fmla="*/ 21102 w 49806"/>
                    <a:gd name="connsiteY4" fmla="*/ 2139 h 33096"/>
                    <a:gd name="connsiteX5" fmla="*/ 29865 w 49806"/>
                    <a:gd name="connsiteY5" fmla="*/ 5472 h 33096"/>
                    <a:gd name="connsiteX6" fmla="*/ 38914 w 49806"/>
                    <a:gd name="connsiteY6" fmla="*/ 10140 h 33096"/>
                    <a:gd name="connsiteX7" fmla="*/ 46343 w 49806"/>
                    <a:gd name="connsiteY7" fmla="*/ 2099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06" h="33096">
                      <a:moveTo>
                        <a:pt x="46343" y="20998"/>
                      </a:moveTo>
                      <a:cubicBezTo>
                        <a:pt x="39867" y="32714"/>
                        <a:pt x="29675" y="33952"/>
                        <a:pt x="20626" y="32714"/>
                      </a:cubicBezTo>
                      <a:cubicBezTo>
                        <a:pt x="10148" y="31380"/>
                        <a:pt x="1100" y="24618"/>
                        <a:pt x="52" y="9187"/>
                      </a:cubicBezTo>
                      <a:cubicBezTo>
                        <a:pt x="-615" y="329"/>
                        <a:pt x="5291" y="-3862"/>
                        <a:pt x="9005" y="4615"/>
                      </a:cubicBezTo>
                      <a:cubicBezTo>
                        <a:pt x="13673" y="15093"/>
                        <a:pt x="16244" y="-2148"/>
                        <a:pt x="21102" y="2139"/>
                      </a:cubicBezTo>
                      <a:cubicBezTo>
                        <a:pt x="26055" y="6520"/>
                        <a:pt x="24817" y="10902"/>
                        <a:pt x="29865" y="5472"/>
                      </a:cubicBezTo>
                      <a:cubicBezTo>
                        <a:pt x="34913" y="-52"/>
                        <a:pt x="37104" y="7282"/>
                        <a:pt x="38914" y="10140"/>
                      </a:cubicBezTo>
                      <a:cubicBezTo>
                        <a:pt x="39390" y="10711"/>
                        <a:pt x="57107" y="1567"/>
                        <a:pt x="46343" y="20998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24" name="图形 98">
                <a:extLst>
                  <a:ext uri="{FF2B5EF4-FFF2-40B4-BE49-F238E27FC236}">
                    <a16:creationId xmlns:a16="http://schemas.microsoft.com/office/drawing/2014/main" id="{B56EEA9E-24F0-50BF-0C84-6C9E83022D26}"/>
                  </a:ext>
                </a:extLst>
              </p:cNvPr>
              <p:cNvGrpSpPr/>
              <p:nvPr/>
            </p:nvGrpSpPr>
            <p:grpSpPr>
              <a:xfrm>
                <a:off x="792951" y="605997"/>
                <a:ext cx="530742" cy="306684"/>
                <a:chOff x="792951" y="605997"/>
                <a:chExt cx="530742" cy="306684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9B7770C0-24D6-965F-0959-D16F6A96890A}"/>
                    </a:ext>
                  </a:extLst>
                </p:cNvPr>
                <p:cNvSpPr/>
                <p:nvPr/>
              </p:nvSpPr>
              <p:spPr>
                <a:xfrm>
                  <a:off x="1000848" y="803719"/>
                  <a:ext cx="66904" cy="108962"/>
                </a:xfrm>
                <a:custGeom>
                  <a:avLst/>
                  <a:gdLst>
                    <a:gd name="connsiteX0" fmla="*/ 229 w 66904"/>
                    <a:gd name="connsiteY0" fmla="*/ 33528 h 108962"/>
                    <a:gd name="connsiteX1" fmla="*/ 20994 w 66904"/>
                    <a:gd name="connsiteY1" fmla="*/ 108299 h 108962"/>
                    <a:gd name="connsiteX2" fmla="*/ 66904 w 66904"/>
                    <a:gd name="connsiteY2" fmla="*/ 43244 h 108962"/>
                    <a:gd name="connsiteX3" fmla="*/ 41377 w 66904"/>
                    <a:gd name="connsiteY3" fmla="*/ 572 h 108962"/>
                    <a:gd name="connsiteX4" fmla="*/ 37091 w 66904"/>
                    <a:gd name="connsiteY4" fmla="*/ 0 h 108962"/>
                    <a:gd name="connsiteX5" fmla="*/ 229 w 66904"/>
                    <a:gd name="connsiteY5" fmla="*/ 33528 h 108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04" h="108962">
                      <a:moveTo>
                        <a:pt x="229" y="33528"/>
                      </a:moveTo>
                      <a:cubicBezTo>
                        <a:pt x="-723" y="57722"/>
                        <a:pt x="420" y="101727"/>
                        <a:pt x="20994" y="108299"/>
                      </a:cubicBezTo>
                      <a:cubicBezTo>
                        <a:pt x="42520" y="115157"/>
                        <a:pt x="59761" y="67151"/>
                        <a:pt x="66904" y="43244"/>
                      </a:cubicBezTo>
                      <a:cubicBezTo>
                        <a:pt x="52807" y="36862"/>
                        <a:pt x="42044" y="19431"/>
                        <a:pt x="41377" y="572"/>
                      </a:cubicBezTo>
                      <a:cubicBezTo>
                        <a:pt x="39949" y="476"/>
                        <a:pt x="38520" y="286"/>
                        <a:pt x="37091" y="0"/>
                      </a:cubicBezTo>
                      <a:cubicBezTo>
                        <a:pt x="25566" y="24575"/>
                        <a:pt x="12040" y="33338"/>
                        <a:pt x="229" y="33528"/>
                      </a:cubicBezTo>
                      <a:close/>
                    </a:path>
                  </a:pathLst>
                </a:custGeom>
                <a:solidFill>
                  <a:srgbClr val="3C15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D35CC08-3DC5-509A-7168-2DC43DF27823}"/>
                    </a:ext>
                  </a:extLst>
                </p:cNvPr>
                <p:cNvSpPr/>
                <p:nvPr/>
              </p:nvSpPr>
              <p:spPr>
                <a:xfrm>
                  <a:off x="1013404" y="779145"/>
                  <a:ext cx="40269" cy="83922"/>
                </a:xfrm>
                <a:custGeom>
                  <a:avLst/>
                  <a:gdLst>
                    <a:gd name="connsiteX0" fmla="*/ 2341 w 40269"/>
                    <a:gd name="connsiteY0" fmla="*/ 51149 h 83922"/>
                    <a:gd name="connsiteX1" fmla="*/ 8914 w 40269"/>
                    <a:gd name="connsiteY1" fmla="*/ 80486 h 83922"/>
                    <a:gd name="connsiteX2" fmla="*/ 40251 w 40269"/>
                    <a:gd name="connsiteY2" fmla="*/ 52768 h 83922"/>
                    <a:gd name="connsiteX3" fmla="*/ 28249 w 40269"/>
                    <a:gd name="connsiteY3" fmla="*/ 0 h 83922"/>
                    <a:gd name="connsiteX4" fmla="*/ 2341 w 40269"/>
                    <a:gd name="connsiteY4" fmla="*/ 51149 h 8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69" h="83922">
                      <a:moveTo>
                        <a:pt x="2341" y="51149"/>
                      </a:moveTo>
                      <a:cubicBezTo>
                        <a:pt x="2341" y="51149"/>
                        <a:pt x="-6041" y="77057"/>
                        <a:pt x="8914" y="80486"/>
                      </a:cubicBezTo>
                      <a:cubicBezTo>
                        <a:pt x="23868" y="83915"/>
                        <a:pt x="40918" y="93345"/>
                        <a:pt x="40251" y="52768"/>
                      </a:cubicBezTo>
                      <a:lnTo>
                        <a:pt x="28249" y="0"/>
                      </a:lnTo>
                      <a:lnTo>
                        <a:pt x="2341" y="511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227" name="图形 98">
                  <a:extLst>
                    <a:ext uri="{FF2B5EF4-FFF2-40B4-BE49-F238E27FC236}">
                      <a16:creationId xmlns:a16="http://schemas.microsoft.com/office/drawing/2014/main" id="{8B980A3E-BE3B-82EE-6838-830A97010FF2}"/>
                    </a:ext>
                  </a:extLst>
                </p:cNvPr>
                <p:cNvGrpSpPr/>
                <p:nvPr/>
              </p:nvGrpSpPr>
              <p:grpSpPr>
                <a:xfrm>
                  <a:off x="792951" y="605997"/>
                  <a:ext cx="530742" cy="278594"/>
                  <a:chOff x="792951" y="605997"/>
                  <a:chExt cx="530742" cy="278594"/>
                </a:xfrm>
              </p:grpSpPr>
              <p:grpSp>
                <p:nvGrpSpPr>
                  <p:cNvPr id="228" name="图形 98">
                    <a:extLst>
                      <a:ext uri="{FF2B5EF4-FFF2-40B4-BE49-F238E27FC236}">
                        <a16:creationId xmlns:a16="http://schemas.microsoft.com/office/drawing/2014/main" id="{D9F0ED20-CC9C-78FD-0559-A7593A04DE06}"/>
                      </a:ext>
                    </a:extLst>
                  </p:cNvPr>
                  <p:cNvGrpSpPr/>
                  <p:nvPr/>
                </p:nvGrpSpPr>
                <p:grpSpPr>
                  <a:xfrm>
                    <a:off x="888799" y="605997"/>
                    <a:ext cx="364258" cy="92203"/>
                    <a:chOff x="888799" y="605997"/>
                    <a:chExt cx="364258" cy="92203"/>
                  </a:xfrm>
                  <a:solidFill>
                    <a:srgbClr val="ECC8AF"/>
                  </a:solidFill>
                </p:grpSpPr>
                <p:sp>
                  <p:nvSpPr>
                    <p:cNvPr id="241" name="任意多边形: 形状 240">
                      <a:extLst>
                        <a:ext uri="{FF2B5EF4-FFF2-40B4-BE49-F238E27FC236}">
                          <a16:creationId xmlns:a16="http://schemas.microsoft.com/office/drawing/2014/main" id="{A1A47681-61AE-30C4-5446-0B41B1BEAF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2424" y="649156"/>
                      <a:ext cx="80633" cy="49045"/>
                    </a:xfrm>
                    <a:custGeom>
                      <a:avLst/>
                      <a:gdLst>
                        <a:gd name="connsiteX0" fmla="*/ 58491 w 80633"/>
                        <a:gd name="connsiteY0" fmla="*/ 23976 h 49045"/>
                        <a:gd name="connsiteX1" fmla="*/ 7914 w 80633"/>
                        <a:gd name="connsiteY1" fmla="*/ 830 h 49045"/>
                        <a:gd name="connsiteX2" fmla="*/ 13248 w 80633"/>
                        <a:gd name="connsiteY2" fmla="*/ 32643 h 49045"/>
                        <a:gd name="connsiteX3" fmla="*/ 58491 w 80633"/>
                        <a:gd name="connsiteY3" fmla="*/ 23976 h 49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633" h="49045">
                          <a:moveTo>
                            <a:pt x="58491" y="23976"/>
                          </a:moveTo>
                          <a:cubicBezTo>
                            <a:pt x="40585" y="11498"/>
                            <a:pt x="15915" y="-3742"/>
                            <a:pt x="7914" y="830"/>
                          </a:cubicBezTo>
                          <a:cubicBezTo>
                            <a:pt x="-5135" y="8259"/>
                            <a:pt x="-1135" y="25976"/>
                            <a:pt x="13248" y="32643"/>
                          </a:cubicBezTo>
                          <a:cubicBezTo>
                            <a:pt x="43347" y="46455"/>
                            <a:pt x="117451" y="65028"/>
                            <a:pt x="58491" y="23976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42" name="任意多边形: 形状 241">
                      <a:extLst>
                        <a:ext uri="{FF2B5EF4-FFF2-40B4-BE49-F238E27FC236}">
                          <a16:creationId xmlns:a16="http://schemas.microsoft.com/office/drawing/2014/main" id="{FF6974A4-552B-AE4A-976C-F8872593D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799" y="605997"/>
                      <a:ext cx="87593" cy="32153"/>
                    </a:xfrm>
                    <a:custGeom>
                      <a:avLst/>
                      <a:gdLst>
                        <a:gd name="connsiteX0" fmla="*/ 28173 w 87593"/>
                        <a:gd name="connsiteY0" fmla="*/ 8460 h 32153"/>
                        <a:gd name="connsiteX1" fmla="*/ 83513 w 87593"/>
                        <a:gd name="connsiteY1" fmla="*/ 3031 h 32153"/>
                        <a:gd name="connsiteX2" fmla="*/ 68082 w 87593"/>
                        <a:gd name="connsiteY2" fmla="*/ 31320 h 32153"/>
                        <a:gd name="connsiteX3" fmla="*/ 28173 w 87593"/>
                        <a:gd name="connsiteY3" fmla="*/ 8460 h 32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593" h="32153">
                          <a:moveTo>
                            <a:pt x="28173" y="8460"/>
                          </a:moveTo>
                          <a:cubicBezTo>
                            <a:pt x="49223" y="2459"/>
                            <a:pt x="77417" y="-3923"/>
                            <a:pt x="83513" y="3031"/>
                          </a:cubicBezTo>
                          <a:cubicBezTo>
                            <a:pt x="93514" y="14270"/>
                            <a:pt x="83894" y="29701"/>
                            <a:pt x="68082" y="31320"/>
                          </a:cubicBezTo>
                          <a:cubicBezTo>
                            <a:pt x="35031" y="34654"/>
                            <a:pt x="-41074" y="28177"/>
                            <a:pt x="28173" y="8460"/>
                          </a:cubicBezTo>
                          <a:close/>
                        </a:path>
                      </a:pathLst>
                    </a:custGeom>
                    <a:solidFill>
                      <a:srgbClr val="ECC8A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grpSp>
                <p:nvGrpSpPr>
                  <p:cNvPr id="229" name="图形 98">
                    <a:extLst>
                      <a:ext uri="{FF2B5EF4-FFF2-40B4-BE49-F238E27FC236}">
                        <a16:creationId xmlns:a16="http://schemas.microsoft.com/office/drawing/2014/main" id="{C75ACB98-D1EF-2604-B762-7DF397A56B8C}"/>
                      </a:ext>
                    </a:extLst>
                  </p:cNvPr>
                  <p:cNvGrpSpPr/>
                  <p:nvPr/>
                </p:nvGrpSpPr>
                <p:grpSpPr>
                  <a:xfrm>
                    <a:off x="792951" y="677510"/>
                    <a:ext cx="530742" cy="207081"/>
                    <a:chOff x="792951" y="677510"/>
                    <a:chExt cx="530742" cy="207081"/>
                  </a:xfrm>
                </p:grpSpPr>
                <p:grpSp>
                  <p:nvGrpSpPr>
                    <p:cNvPr id="232" name="图形 98">
                      <a:extLst>
                        <a:ext uri="{FF2B5EF4-FFF2-40B4-BE49-F238E27FC236}">
                          <a16:creationId xmlns:a16="http://schemas.microsoft.com/office/drawing/2014/main" id="{B5E4003B-99B1-0873-7C38-69C88B0508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253" y="677510"/>
                      <a:ext cx="68965" cy="68965"/>
                      <a:chOff x="903253" y="677510"/>
                      <a:chExt cx="68965" cy="68965"/>
                    </a:xfrm>
                  </p:grpSpPr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7F1900E7-8B75-B91A-2EF4-9E6C5BF931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253" y="67751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B24CBE5D-A65A-C680-6745-DFB15920F8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7715" y="683302"/>
                        <a:ext cx="16896" cy="16899"/>
                      </a:xfrm>
                      <a:custGeom>
                        <a:avLst/>
                        <a:gdLst>
                          <a:gd name="connsiteX0" fmla="*/ 9829 w 16896"/>
                          <a:gd name="connsiteY0" fmla="*/ 117 h 16899"/>
                          <a:gd name="connsiteX1" fmla="*/ 16783 w 16896"/>
                          <a:gd name="connsiteY1" fmla="*/ 9832 h 16899"/>
                          <a:gd name="connsiteX2" fmla="*/ 7067 w 16896"/>
                          <a:gd name="connsiteY2" fmla="*/ 16785 h 16899"/>
                          <a:gd name="connsiteX3" fmla="*/ 114 w 16896"/>
                          <a:gd name="connsiteY3" fmla="*/ 7070 h 16899"/>
                          <a:gd name="connsiteX4" fmla="*/ 9829 w 16896"/>
                          <a:gd name="connsiteY4" fmla="*/ 117 h 168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9">
                            <a:moveTo>
                              <a:pt x="9829" y="117"/>
                            </a:moveTo>
                            <a:cubicBezTo>
                              <a:pt x="14401" y="879"/>
                              <a:pt x="17545" y="5260"/>
                              <a:pt x="16783" y="9832"/>
                            </a:cubicBezTo>
                            <a:cubicBezTo>
                              <a:pt x="16021" y="14404"/>
                              <a:pt x="11639" y="17547"/>
                              <a:pt x="7067" y="16785"/>
                            </a:cubicBezTo>
                            <a:cubicBezTo>
                              <a:pt x="2495" y="16023"/>
                              <a:pt x="-648" y="11642"/>
                              <a:pt x="114" y="7070"/>
                            </a:cubicBezTo>
                            <a:cubicBezTo>
                              <a:pt x="876" y="2403"/>
                              <a:pt x="5162" y="-645"/>
                              <a:pt x="9829" y="11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33" name="图形 98">
                      <a:extLst>
                        <a:ext uri="{FF2B5EF4-FFF2-40B4-BE49-F238E27FC236}">
                          <a16:creationId xmlns:a16="http://schemas.microsoft.com/office/drawing/2014/main" id="{EF705A2B-F3BC-EC92-BCBE-80B4A7DA97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2045" y="717420"/>
                      <a:ext cx="68965" cy="68965"/>
                      <a:chOff x="1142045" y="717420"/>
                      <a:chExt cx="68965" cy="68965"/>
                    </a:xfrm>
                  </p:grpSpPr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383A20A7-5E2C-CAED-2AB4-D2525CC772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2045" y="717420"/>
                        <a:ext cx="68965" cy="68965"/>
                      </a:xfrm>
                      <a:custGeom>
                        <a:avLst/>
                        <a:gdLst>
                          <a:gd name="connsiteX0" fmla="*/ 40198 w 68965"/>
                          <a:gd name="connsiteY0" fmla="*/ 479 h 68965"/>
                          <a:gd name="connsiteX1" fmla="*/ 68487 w 68965"/>
                          <a:gd name="connsiteY1" fmla="*/ 40198 h 68965"/>
                          <a:gd name="connsiteX2" fmla="*/ 28768 w 68965"/>
                          <a:gd name="connsiteY2" fmla="*/ 68487 h 68965"/>
                          <a:gd name="connsiteX3" fmla="*/ 479 w 68965"/>
                          <a:gd name="connsiteY3" fmla="*/ 28768 h 68965"/>
                          <a:gd name="connsiteX4" fmla="*/ 40198 w 68965"/>
                          <a:gd name="connsiteY4" fmla="*/ 479 h 68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8965" h="68965">
                            <a:moveTo>
                              <a:pt x="40198" y="479"/>
                            </a:moveTo>
                            <a:cubicBezTo>
                              <a:pt x="58962" y="3622"/>
                              <a:pt x="71630" y="21434"/>
                              <a:pt x="68487" y="40198"/>
                            </a:cubicBezTo>
                            <a:cubicBezTo>
                              <a:pt x="65344" y="58962"/>
                              <a:pt x="47532" y="71630"/>
                              <a:pt x="28768" y="68487"/>
                            </a:cubicBezTo>
                            <a:cubicBezTo>
                              <a:pt x="10004" y="65344"/>
                              <a:pt x="-2665" y="47532"/>
                              <a:pt x="479" y="28768"/>
                            </a:cubicBezTo>
                            <a:cubicBezTo>
                              <a:pt x="3622" y="10004"/>
                              <a:pt x="21434" y="-2665"/>
                              <a:pt x="40198" y="479"/>
                            </a:cubicBezTo>
                            <a:close/>
                          </a:path>
                        </a:pathLst>
                      </a:custGeom>
                      <a:solidFill>
                        <a:srgbClr val="3C15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149FF03A-EC48-8666-B6BE-143029A708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411" y="723214"/>
                        <a:ext cx="16896" cy="16896"/>
                      </a:xfrm>
                      <a:custGeom>
                        <a:avLst/>
                        <a:gdLst>
                          <a:gd name="connsiteX0" fmla="*/ 9829 w 16896"/>
                          <a:gd name="connsiteY0" fmla="*/ 114 h 16896"/>
                          <a:gd name="connsiteX1" fmla="*/ 16783 w 16896"/>
                          <a:gd name="connsiteY1" fmla="*/ 9829 h 16896"/>
                          <a:gd name="connsiteX2" fmla="*/ 7067 w 16896"/>
                          <a:gd name="connsiteY2" fmla="*/ 16783 h 16896"/>
                          <a:gd name="connsiteX3" fmla="*/ 114 w 16896"/>
                          <a:gd name="connsiteY3" fmla="*/ 7067 h 16896"/>
                          <a:gd name="connsiteX4" fmla="*/ 9829 w 16896"/>
                          <a:gd name="connsiteY4" fmla="*/ 114 h 168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896" h="16896">
                            <a:moveTo>
                              <a:pt x="9829" y="114"/>
                            </a:moveTo>
                            <a:cubicBezTo>
                              <a:pt x="14401" y="876"/>
                              <a:pt x="17545" y="5257"/>
                              <a:pt x="16783" y="9829"/>
                            </a:cubicBezTo>
                            <a:cubicBezTo>
                              <a:pt x="16021" y="14401"/>
                              <a:pt x="11639" y="17545"/>
                              <a:pt x="7067" y="16783"/>
                            </a:cubicBezTo>
                            <a:cubicBezTo>
                              <a:pt x="2495" y="16021"/>
                              <a:pt x="-648" y="11639"/>
                              <a:pt x="114" y="7067"/>
                            </a:cubicBezTo>
                            <a:cubicBezTo>
                              <a:pt x="971" y="2495"/>
                              <a:pt x="5257" y="-648"/>
                              <a:pt x="9829" y="1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latin typeface="HarmonyOS Sans SC Light" panose="00000400000000000000" pitchFamily="2" charset="-122"/>
                          <a:ea typeface="阿里巴巴普惠体 2.0 55 Regular" panose="00020600040101010101" pitchFamily="18" charset="-122"/>
                          <a:cs typeface="阿里巴巴普惠体 2.0 55 Regular" panose="00020600040101010101" pitchFamily="18" charset="-122"/>
                          <a:sym typeface="HarmonyOS Sans SC Light" panose="00000400000000000000" pitchFamily="2" charset="-122"/>
                        </a:endParaRPr>
                      </a:p>
                    </p:txBody>
                  </p:sp>
                </p:grpSp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B9D7F490-AD20-F9DB-073D-FDC6B60624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381" y="783013"/>
                      <a:ext cx="150718" cy="70693"/>
                    </a:xfrm>
                    <a:custGeom>
                      <a:avLst/>
                      <a:gdLst>
                        <a:gd name="connsiteX0" fmla="*/ 1026 w 150718"/>
                        <a:gd name="connsiteY0" fmla="*/ 17849 h 70693"/>
                        <a:gd name="connsiteX1" fmla="*/ 6360 w 150718"/>
                        <a:gd name="connsiteY1" fmla="*/ 14801 h 70693"/>
                        <a:gd name="connsiteX2" fmla="*/ 9122 w 150718"/>
                        <a:gd name="connsiteY2" fmla="*/ 19849 h 70693"/>
                        <a:gd name="connsiteX3" fmla="*/ 17599 w 150718"/>
                        <a:gd name="connsiteY3" fmla="*/ 43281 h 70693"/>
                        <a:gd name="connsiteX4" fmla="*/ 27600 w 150718"/>
                        <a:gd name="connsiteY4" fmla="*/ 49186 h 70693"/>
                        <a:gd name="connsiteX5" fmla="*/ 39126 w 150718"/>
                        <a:gd name="connsiteY5" fmla="*/ 49472 h 70693"/>
                        <a:gd name="connsiteX6" fmla="*/ 73320 w 150718"/>
                        <a:gd name="connsiteY6" fmla="*/ 3276 h 70693"/>
                        <a:gd name="connsiteX7" fmla="*/ 73416 w 150718"/>
                        <a:gd name="connsiteY7" fmla="*/ 3085 h 70693"/>
                        <a:gd name="connsiteX8" fmla="*/ 78750 w 150718"/>
                        <a:gd name="connsiteY8" fmla="*/ 132 h 70693"/>
                        <a:gd name="connsiteX9" fmla="*/ 81417 w 150718"/>
                        <a:gd name="connsiteY9" fmla="*/ 5181 h 70693"/>
                        <a:gd name="connsiteX10" fmla="*/ 89227 w 150718"/>
                        <a:gd name="connsiteY10" fmla="*/ 49377 h 70693"/>
                        <a:gd name="connsiteX11" fmla="*/ 101419 w 150718"/>
                        <a:gd name="connsiteY11" fmla="*/ 59854 h 70693"/>
                        <a:gd name="connsiteX12" fmla="*/ 115326 w 150718"/>
                        <a:gd name="connsiteY12" fmla="*/ 62331 h 70693"/>
                        <a:gd name="connsiteX13" fmla="*/ 142758 w 150718"/>
                        <a:gd name="connsiteY13" fmla="*/ 37661 h 70693"/>
                        <a:gd name="connsiteX14" fmla="*/ 148473 w 150718"/>
                        <a:gd name="connsiteY14" fmla="*/ 35565 h 70693"/>
                        <a:gd name="connsiteX15" fmla="*/ 150187 w 150718"/>
                        <a:gd name="connsiteY15" fmla="*/ 40995 h 70693"/>
                        <a:gd name="connsiteX16" fmla="*/ 115897 w 150718"/>
                        <a:gd name="connsiteY16" fmla="*/ 70427 h 70693"/>
                        <a:gd name="connsiteX17" fmla="*/ 97133 w 150718"/>
                        <a:gd name="connsiteY17" fmla="*/ 67093 h 70693"/>
                        <a:gd name="connsiteX18" fmla="*/ 82369 w 150718"/>
                        <a:gd name="connsiteY18" fmla="*/ 54425 h 70693"/>
                        <a:gd name="connsiteX19" fmla="*/ 71415 w 150718"/>
                        <a:gd name="connsiteY19" fmla="*/ 28422 h 70693"/>
                        <a:gd name="connsiteX20" fmla="*/ 40840 w 150718"/>
                        <a:gd name="connsiteY20" fmla="*/ 57282 h 70693"/>
                        <a:gd name="connsiteX21" fmla="*/ 24648 w 150718"/>
                        <a:gd name="connsiteY21" fmla="*/ 56997 h 70693"/>
                        <a:gd name="connsiteX22" fmla="*/ 11694 w 150718"/>
                        <a:gd name="connsiteY22" fmla="*/ 49281 h 70693"/>
                        <a:gd name="connsiteX23" fmla="*/ 1026 w 150718"/>
                        <a:gd name="connsiteY23" fmla="*/ 17849 h 70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50718" h="70693">
                          <a:moveTo>
                            <a:pt x="1026" y="17849"/>
                          </a:moveTo>
                          <a:cubicBezTo>
                            <a:pt x="1692" y="15658"/>
                            <a:pt x="4074" y="14229"/>
                            <a:pt x="6360" y="14801"/>
                          </a:cubicBezTo>
                          <a:cubicBezTo>
                            <a:pt x="8550" y="15372"/>
                            <a:pt x="9789" y="17563"/>
                            <a:pt x="9122" y="19849"/>
                          </a:cubicBezTo>
                          <a:cubicBezTo>
                            <a:pt x="6836" y="27088"/>
                            <a:pt x="10646" y="36708"/>
                            <a:pt x="17599" y="43281"/>
                          </a:cubicBezTo>
                          <a:cubicBezTo>
                            <a:pt x="20457" y="45948"/>
                            <a:pt x="23886" y="48043"/>
                            <a:pt x="27600" y="49186"/>
                          </a:cubicBezTo>
                          <a:cubicBezTo>
                            <a:pt x="31125" y="50329"/>
                            <a:pt x="35030" y="50520"/>
                            <a:pt x="39126" y="49472"/>
                          </a:cubicBezTo>
                          <a:cubicBezTo>
                            <a:pt x="50460" y="46424"/>
                            <a:pt x="63033" y="33565"/>
                            <a:pt x="73320" y="3276"/>
                          </a:cubicBezTo>
                          <a:lnTo>
                            <a:pt x="73416" y="3085"/>
                          </a:lnTo>
                          <a:cubicBezTo>
                            <a:pt x="74178" y="894"/>
                            <a:pt x="76559" y="-439"/>
                            <a:pt x="78750" y="132"/>
                          </a:cubicBezTo>
                          <a:cubicBezTo>
                            <a:pt x="80940" y="704"/>
                            <a:pt x="82083" y="2990"/>
                            <a:pt x="81417" y="5181"/>
                          </a:cubicBezTo>
                          <a:cubicBezTo>
                            <a:pt x="76273" y="20992"/>
                            <a:pt x="80464" y="37947"/>
                            <a:pt x="89227" y="49377"/>
                          </a:cubicBezTo>
                          <a:cubicBezTo>
                            <a:pt x="92656" y="53949"/>
                            <a:pt x="96847" y="57568"/>
                            <a:pt x="101419" y="59854"/>
                          </a:cubicBezTo>
                          <a:cubicBezTo>
                            <a:pt x="105801" y="62045"/>
                            <a:pt x="110468" y="62997"/>
                            <a:pt x="115326" y="62331"/>
                          </a:cubicBezTo>
                          <a:cubicBezTo>
                            <a:pt x="124470" y="61092"/>
                            <a:pt x="134280" y="53758"/>
                            <a:pt x="142758" y="37661"/>
                          </a:cubicBezTo>
                          <a:cubicBezTo>
                            <a:pt x="143901" y="35565"/>
                            <a:pt x="146472" y="34613"/>
                            <a:pt x="148473" y="35565"/>
                          </a:cubicBezTo>
                          <a:cubicBezTo>
                            <a:pt x="150568" y="36518"/>
                            <a:pt x="151330" y="38994"/>
                            <a:pt x="150187" y="40995"/>
                          </a:cubicBezTo>
                          <a:cubicBezTo>
                            <a:pt x="140091" y="60045"/>
                            <a:pt x="127803" y="68808"/>
                            <a:pt x="115897" y="70427"/>
                          </a:cubicBezTo>
                          <a:cubicBezTo>
                            <a:pt x="109325" y="71284"/>
                            <a:pt x="102943" y="70046"/>
                            <a:pt x="97133" y="67093"/>
                          </a:cubicBezTo>
                          <a:cubicBezTo>
                            <a:pt x="91513" y="64236"/>
                            <a:pt x="86465" y="59854"/>
                            <a:pt x="82369" y="54425"/>
                          </a:cubicBezTo>
                          <a:cubicBezTo>
                            <a:pt x="76845" y="47281"/>
                            <a:pt x="72939" y="38137"/>
                            <a:pt x="71415" y="28422"/>
                          </a:cubicBezTo>
                          <a:cubicBezTo>
                            <a:pt x="61890" y="46043"/>
                            <a:pt x="51032" y="54615"/>
                            <a:pt x="40840" y="57282"/>
                          </a:cubicBezTo>
                          <a:cubicBezTo>
                            <a:pt x="35125" y="58806"/>
                            <a:pt x="29696" y="58521"/>
                            <a:pt x="24648" y="56997"/>
                          </a:cubicBezTo>
                          <a:cubicBezTo>
                            <a:pt x="19790" y="55473"/>
                            <a:pt x="15313" y="52710"/>
                            <a:pt x="11694" y="49281"/>
                          </a:cubicBezTo>
                          <a:cubicBezTo>
                            <a:pt x="2454" y="40995"/>
                            <a:pt x="-2213" y="28041"/>
                            <a:pt x="1026" y="17849"/>
                          </a:cubicBezTo>
                          <a:close/>
                        </a:path>
                      </a:pathLst>
                    </a:custGeom>
                    <a:solidFill>
                      <a:srgbClr val="3C15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E6B9BD9B-3292-B596-95BA-826AAA9FA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2951" y="716465"/>
                      <a:ext cx="95354" cy="95354"/>
                    </a:xfrm>
                    <a:custGeom>
                      <a:avLst/>
                      <a:gdLst>
                        <a:gd name="connsiteX0" fmla="*/ 55535 w 95354"/>
                        <a:gd name="connsiteY0" fmla="*/ 671 h 95354"/>
                        <a:gd name="connsiteX1" fmla="*/ 94683 w 95354"/>
                        <a:gd name="connsiteY1" fmla="*/ 55535 h 95354"/>
                        <a:gd name="connsiteX2" fmla="*/ 39819 w 95354"/>
                        <a:gd name="connsiteY2" fmla="*/ 94683 h 95354"/>
                        <a:gd name="connsiteX3" fmla="*/ 671 w 95354"/>
                        <a:gd name="connsiteY3" fmla="*/ 39819 h 95354"/>
                        <a:gd name="connsiteX4" fmla="*/ 55535 w 95354"/>
                        <a:gd name="connsiteY4" fmla="*/ 671 h 9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54">
                          <a:moveTo>
                            <a:pt x="55535" y="671"/>
                          </a:moveTo>
                          <a:cubicBezTo>
                            <a:pt x="81539" y="5053"/>
                            <a:pt x="99065" y="29627"/>
                            <a:pt x="94683" y="55535"/>
                          </a:cubicBezTo>
                          <a:cubicBezTo>
                            <a:pt x="90302" y="81539"/>
                            <a:pt x="65727" y="99065"/>
                            <a:pt x="39819" y="94683"/>
                          </a:cubicBezTo>
                          <a:cubicBezTo>
                            <a:pt x="13816" y="90302"/>
                            <a:pt x="-3710" y="65727"/>
                            <a:pt x="671" y="39819"/>
                          </a:cubicBezTo>
                          <a:cubicBezTo>
                            <a:pt x="4958" y="13816"/>
                            <a:pt x="29532" y="-3710"/>
                            <a:pt x="55535" y="671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F78F7461-A4FE-6199-ABFC-A83E88DDF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339" y="789263"/>
                      <a:ext cx="95354" cy="95328"/>
                    </a:xfrm>
                    <a:custGeom>
                      <a:avLst/>
                      <a:gdLst>
                        <a:gd name="connsiteX0" fmla="*/ 55535 w 95354"/>
                        <a:gd name="connsiteY0" fmla="*/ 645 h 95328"/>
                        <a:gd name="connsiteX1" fmla="*/ 94683 w 95354"/>
                        <a:gd name="connsiteY1" fmla="*/ 55509 h 95328"/>
                        <a:gd name="connsiteX2" fmla="*/ 39819 w 95354"/>
                        <a:gd name="connsiteY2" fmla="*/ 94657 h 95328"/>
                        <a:gd name="connsiteX3" fmla="*/ 671 w 95354"/>
                        <a:gd name="connsiteY3" fmla="*/ 39793 h 95328"/>
                        <a:gd name="connsiteX4" fmla="*/ 55535 w 95354"/>
                        <a:gd name="connsiteY4" fmla="*/ 645 h 95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354" h="95328">
                          <a:moveTo>
                            <a:pt x="55535" y="645"/>
                          </a:moveTo>
                          <a:cubicBezTo>
                            <a:pt x="81539" y="5027"/>
                            <a:pt x="99065" y="29601"/>
                            <a:pt x="94683" y="55509"/>
                          </a:cubicBezTo>
                          <a:cubicBezTo>
                            <a:pt x="90302" y="81512"/>
                            <a:pt x="65727" y="99038"/>
                            <a:pt x="39819" y="94657"/>
                          </a:cubicBezTo>
                          <a:cubicBezTo>
                            <a:pt x="13816" y="90275"/>
                            <a:pt x="-3710" y="65701"/>
                            <a:pt x="671" y="39793"/>
                          </a:cubicBezTo>
                          <a:cubicBezTo>
                            <a:pt x="4958" y="13885"/>
                            <a:pt x="29532" y="-3641"/>
                            <a:pt x="55535" y="645"/>
                          </a:cubicBezTo>
                          <a:close/>
                        </a:path>
                      </a:pathLst>
                    </a:custGeom>
                    <a:solidFill>
                      <a:srgbClr val="DA8E7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latin typeface="HarmonyOS Sans SC Light" panose="000004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 Light" panose="00000400000000000000" pitchFamily="2" charset="-122"/>
                      </a:endParaRPr>
                    </a:p>
                  </p:txBody>
                </p:sp>
              </p:grp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19E0A0F2-1442-2E18-192B-43AC9895020E}"/>
                      </a:ext>
                    </a:extLst>
                  </p:cNvPr>
                  <p:cNvSpPr/>
                  <p:nvPr/>
                </p:nvSpPr>
                <p:spPr>
                  <a:xfrm>
                    <a:off x="999803" y="751650"/>
                    <a:ext cx="83304" cy="52987"/>
                  </a:xfrm>
                  <a:custGeom>
                    <a:avLst/>
                    <a:gdLst>
                      <a:gd name="connsiteX0" fmla="*/ 45947 w 83304"/>
                      <a:gd name="connsiteY0" fmla="*/ 919 h 52987"/>
                      <a:gd name="connsiteX1" fmla="*/ 226 w 83304"/>
                      <a:gd name="connsiteY1" fmla="*/ 19588 h 52987"/>
                      <a:gd name="connsiteX2" fmla="*/ 37374 w 83304"/>
                      <a:gd name="connsiteY2" fmla="*/ 52069 h 52987"/>
                      <a:gd name="connsiteX3" fmla="*/ 83094 w 83304"/>
                      <a:gd name="connsiteY3" fmla="*/ 33400 h 52987"/>
                      <a:gd name="connsiteX4" fmla="*/ 45947 w 83304"/>
                      <a:gd name="connsiteY4" fmla="*/ 919 h 52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04" h="52987">
                        <a:moveTo>
                          <a:pt x="45947" y="919"/>
                        </a:moveTo>
                        <a:cubicBezTo>
                          <a:pt x="23087" y="-2891"/>
                          <a:pt x="2608" y="5491"/>
                          <a:pt x="226" y="19588"/>
                        </a:cubicBezTo>
                        <a:cubicBezTo>
                          <a:pt x="-2155" y="33685"/>
                          <a:pt x="14514" y="48259"/>
                          <a:pt x="37374" y="52069"/>
                        </a:cubicBezTo>
                        <a:cubicBezTo>
                          <a:pt x="60234" y="55879"/>
                          <a:pt x="80713" y="47497"/>
                          <a:pt x="83094" y="33400"/>
                        </a:cubicBezTo>
                        <a:cubicBezTo>
                          <a:pt x="85380" y="19303"/>
                          <a:pt x="68807" y="4729"/>
                          <a:pt x="45947" y="919"/>
                        </a:cubicBezTo>
                        <a:close/>
                      </a:path>
                    </a:pathLst>
                  </a:custGeom>
                  <a:solidFill>
                    <a:srgbClr val="C0281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E2D7BE45-AD97-A4E1-0F56-B947DFBC8991}"/>
                      </a:ext>
                    </a:extLst>
                  </p:cNvPr>
                  <p:cNvSpPr/>
                  <p:nvPr/>
                </p:nvSpPr>
                <p:spPr>
                  <a:xfrm>
                    <a:off x="1014194" y="756455"/>
                    <a:ext cx="39869" cy="13185"/>
                  </a:xfrm>
                  <a:custGeom>
                    <a:avLst/>
                    <a:gdLst>
                      <a:gd name="connsiteX0" fmla="*/ 18887 w 39869"/>
                      <a:gd name="connsiteY0" fmla="*/ 20 h 13185"/>
                      <a:gd name="connsiteX1" fmla="*/ 27 w 39869"/>
                      <a:gd name="connsiteY1" fmla="*/ 7069 h 13185"/>
                      <a:gd name="connsiteX2" fmla="*/ 20982 w 39869"/>
                      <a:gd name="connsiteY2" fmla="*/ 13165 h 13185"/>
                      <a:gd name="connsiteX3" fmla="*/ 39842 w 39869"/>
                      <a:gd name="connsiteY3" fmla="*/ 6116 h 13185"/>
                      <a:gd name="connsiteX4" fmla="*/ 18887 w 39869"/>
                      <a:gd name="connsiteY4" fmla="*/ 20 h 1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9" h="13185">
                        <a:moveTo>
                          <a:pt x="18887" y="20"/>
                        </a:moveTo>
                        <a:cubicBezTo>
                          <a:pt x="7933" y="306"/>
                          <a:pt x="-544" y="3449"/>
                          <a:pt x="27" y="7069"/>
                        </a:cubicBezTo>
                        <a:cubicBezTo>
                          <a:pt x="599" y="10688"/>
                          <a:pt x="9933" y="13451"/>
                          <a:pt x="20982" y="13165"/>
                        </a:cubicBezTo>
                        <a:cubicBezTo>
                          <a:pt x="31936" y="12879"/>
                          <a:pt x="40413" y="9736"/>
                          <a:pt x="39842" y="6116"/>
                        </a:cubicBezTo>
                        <a:cubicBezTo>
                          <a:pt x="39270" y="2497"/>
                          <a:pt x="29936" y="-265"/>
                          <a:pt x="18887" y="20"/>
                        </a:cubicBezTo>
                        <a:close/>
                      </a:path>
                    </a:pathLst>
                  </a:custGeom>
                  <a:solidFill>
                    <a:srgbClr val="CA5A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177" name="图形 98">
              <a:extLst>
                <a:ext uri="{FF2B5EF4-FFF2-40B4-BE49-F238E27FC236}">
                  <a16:creationId xmlns:a16="http://schemas.microsoft.com/office/drawing/2014/main" id="{6AF72C92-80FB-E460-91CD-70D2A37A429A}"/>
                </a:ext>
              </a:extLst>
            </p:cNvPr>
            <p:cNvGrpSpPr/>
            <p:nvPr/>
          </p:nvGrpSpPr>
          <p:grpSpPr>
            <a:xfrm>
              <a:off x="6591264" y="3441921"/>
              <a:ext cx="487649" cy="606520"/>
              <a:chOff x="-30" y="934684"/>
              <a:chExt cx="393539" cy="489469"/>
            </a:xfrm>
          </p:grpSpPr>
          <p:grpSp>
            <p:nvGrpSpPr>
              <p:cNvPr id="189" name="图形 98">
                <a:extLst>
                  <a:ext uri="{FF2B5EF4-FFF2-40B4-BE49-F238E27FC236}">
                    <a16:creationId xmlns:a16="http://schemas.microsoft.com/office/drawing/2014/main" id="{EF3FDD83-A542-3402-9091-93B63BAAFE93}"/>
                  </a:ext>
                </a:extLst>
              </p:cNvPr>
              <p:cNvGrpSpPr/>
              <p:nvPr/>
            </p:nvGrpSpPr>
            <p:grpSpPr>
              <a:xfrm>
                <a:off x="141348" y="1313780"/>
                <a:ext cx="122185" cy="110374"/>
                <a:chOff x="141348" y="1313780"/>
                <a:chExt cx="122185" cy="110374"/>
              </a:xfrm>
              <a:solidFill>
                <a:srgbClr val="C02817"/>
              </a:solidFill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B6E5CD0-9AD2-495F-8B94-E834D2127F24}"/>
                    </a:ext>
                  </a:extLst>
                </p:cNvPr>
                <p:cNvSpPr/>
                <p:nvPr/>
              </p:nvSpPr>
              <p:spPr>
                <a:xfrm>
                  <a:off x="237455" y="1313780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50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80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7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5"/>
                        <a:pt x="22768" y="108302"/>
                      </a:cubicBezTo>
                      <a:cubicBezTo>
                        <a:pt x="20101" y="109350"/>
                        <a:pt x="17148" y="108017"/>
                        <a:pt x="16100" y="105350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2BE59AA-E986-FA67-0902-11F4C3EA0DDE}"/>
                    </a:ext>
                  </a:extLst>
                </p:cNvPr>
                <p:cNvSpPr/>
                <p:nvPr/>
              </p:nvSpPr>
              <p:spPr>
                <a:xfrm>
                  <a:off x="221453" y="1314066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7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917F7A32-7192-2D5A-AD28-94C204FC43E3}"/>
                    </a:ext>
                  </a:extLst>
                </p:cNvPr>
                <p:cNvSpPr/>
                <p:nvPr/>
              </p:nvSpPr>
              <p:spPr>
                <a:xfrm>
                  <a:off x="205356" y="1314351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9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289" y="70012"/>
                        <a:pt x="98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5A8C281-88D0-44AD-2FEB-A3FE0890DE54}"/>
                    </a:ext>
                  </a:extLst>
                </p:cNvPr>
                <p:cNvSpPr/>
                <p:nvPr/>
              </p:nvSpPr>
              <p:spPr>
                <a:xfrm>
                  <a:off x="189354" y="1314732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242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242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242"/>
                      </a:moveTo>
                      <a:cubicBezTo>
                        <a:pt x="-92" y="2384"/>
                        <a:pt x="2099" y="3"/>
                        <a:pt x="4956" y="3"/>
                      </a:cubicBezTo>
                      <a:cubicBezTo>
                        <a:pt x="7814" y="-92"/>
                        <a:pt x="10195" y="2098"/>
                        <a:pt x="10290" y="4956"/>
                      </a:cubicBezTo>
                      <a:cubicBezTo>
                        <a:pt x="10290" y="5147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69916"/>
                        <a:pt x="3" y="5432"/>
                        <a:pt x="3" y="52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FDB1026-BE3A-77FD-7CB2-1A880E689834}"/>
                    </a:ext>
                  </a:extLst>
                </p:cNvPr>
                <p:cNvSpPr/>
                <p:nvPr/>
              </p:nvSpPr>
              <p:spPr>
                <a:xfrm>
                  <a:off x="173352" y="1314923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9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B4E2665-DF7A-9157-EF41-241E6E97C77D}"/>
                    </a:ext>
                  </a:extLst>
                </p:cNvPr>
                <p:cNvSpPr/>
                <p:nvPr/>
              </p:nvSpPr>
              <p:spPr>
                <a:xfrm>
                  <a:off x="157350" y="1315209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481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5CFE9242-5E93-87E2-20BC-32F5FF51A7BE}"/>
                    </a:ext>
                  </a:extLst>
                </p:cNvPr>
                <p:cNvSpPr/>
                <p:nvPr/>
              </p:nvSpPr>
              <p:spPr>
                <a:xfrm>
                  <a:off x="141348" y="1315494"/>
                  <a:ext cx="26078" cy="108660"/>
                </a:xfrm>
                <a:custGeom>
                  <a:avLst/>
                  <a:gdLst>
                    <a:gd name="connsiteX0" fmla="*/ 3 w 26078"/>
                    <a:gd name="connsiteY0" fmla="*/ 5337 h 108660"/>
                    <a:gd name="connsiteX1" fmla="*/ 4956 w 26078"/>
                    <a:gd name="connsiteY1" fmla="*/ 3 h 108660"/>
                    <a:gd name="connsiteX2" fmla="*/ 10290 w 26078"/>
                    <a:gd name="connsiteY2" fmla="*/ 4956 h 108660"/>
                    <a:gd name="connsiteX3" fmla="*/ 25720 w 26078"/>
                    <a:gd name="connsiteY3" fmla="*/ 101635 h 108660"/>
                    <a:gd name="connsiteX4" fmla="*/ 22768 w 26078"/>
                    <a:gd name="connsiteY4" fmla="*/ 108302 h 108660"/>
                    <a:gd name="connsiteX5" fmla="*/ 16100 w 26078"/>
                    <a:gd name="connsiteY5" fmla="*/ 105349 h 108660"/>
                    <a:gd name="connsiteX6" fmla="*/ 3 w 26078"/>
                    <a:gd name="connsiteY6" fmla="*/ 5337 h 10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8" h="108660">
                      <a:moveTo>
                        <a:pt x="3" y="5337"/>
                      </a:moveTo>
                      <a:cubicBezTo>
                        <a:pt x="-92" y="2479"/>
                        <a:pt x="2098" y="98"/>
                        <a:pt x="4956" y="3"/>
                      </a:cubicBezTo>
                      <a:cubicBezTo>
                        <a:pt x="7813" y="-92"/>
                        <a:pt x="10195" y="2098"/>
                        <a:pt x="10290" y="4956"/>
                      </a:cubicBezTo>
                      <a:cubicBezTo>
                        <a:pt x="10290" y="5146"/>
                        <a:pt x="12385" y="67726"/>
                        <a:pt x="25720" y="101635"/>
                      </a:cubicBezTo>
                      <a:cubicBezTo>
                        <a:pt x="26768" y="104302"/>
                        <a:pt x="25435" y="107254"/>
                        <a:pt x="22768" y="108302"/>
                      </a:cubicBezTo>
                      <a:cubicBezTo>
                        <a:pt x="20101" y="109350"/>
                        <a:pt x="17148" y="108016"/>
                        <a:pt x="16100" y="105349"/>
                      </a:cubicBezTo>
                      <a:cubicBezTo>
                        <a:pt x="2194" y="70012"/>
                        <a:pt x="3" y="5528"/>
                        <a:pt x="3" y="53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n w="1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0E0E8D2-4FAD-F0AA-9232-96B93194A5D0}"/>
                  </a:ext>
                </a:extLst>
              </p:cNvPr>
              <p:cNvSpPr/>
              <p:nvPr/>
            </p:nvSpPr>
            <p:spPr>
              <a:xfrm>
                <a:off x="-30" y="958454"/>
                <a:ext cx="393539" cy="347274"/>
              </a:xfrm>
              <a:custGeom>
                <a:avLst/>
                <a:gdLst>
                  <a:gd name="connsiteX0" fmla="*/ 193293 w 393539"/>
                  <a:gd name="connsiteY0" fmla="*/ 46 h 347274"/>
                  <a:gd name="connsiteX1" fmla="*/ 393509 w 393539"/>
                  <a:gd name="connsiteY1" fmla="*/ 169687 h 347274"/>
                  <a:gd name="connsiteX2" fmla="*/ 200246 w 393539"/>
                  <a:gd name="connsiteY2" fmla="*/ 347233 h 347274"/>
                  <a:gd name="connsiteX3" fmla="*/ 31 w 393539"/>
                  <a:gd name="connsiteY3" fmla="*/ 177592 h 347274"/>
                  <a:gd name="connsiteX4" fmla="*/ 193293 w 393539"/>
                  <a:gd name="connsiteY4" fmla="*/ 46 h 347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39" h="347274">
                    <a:moveTo>
                      <a:pt x="193293" y="46"/>
                    </a:moveTo>
                    <a:cubicBezTo>
                      <a:pt x="301973" y="-2144"/>
                      <a:pt x="391604" y="73770"/>
                      <a:pt x="393509" y="169687"/>
                    </a:cubicBezTo>
                    <a:cubicBezTo>
                      <a:pt x="395414" y="265508"/>
                      <a:pt x="308927" y="345042"/>
                      <a:pt x="200246" y="347233"/>
                    </a:cubicBezTo>
                    <a:cubicBezTo>
                      <a:pt x="91661" y="349328"/>
                      <a:pt x="2031" y="273414"/>
                      <a:pt x="31" y="177592"/>
                    </a:cubicBezTo>
                    <a:cubicBezTo>
                      <a:pt x="-1874" y="81771"/>
                      <a:pt x="84613" y="2237"/>
                      <a:pt x="193293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15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BDEE0BD5-6A4A-476C-91EA-F50C8B7F61E4}"/>
                  </a:ext>
                </a:extLst>
              </p:cNvPr>
              <p:cNvSpPr/>
              <p:nvPr/>
            </p:nvSpPr>
            <p:spPr>
              <a:xfrm>
                <a:off x="81099" y="958460"/>
                <a:ext cx="230897" cy="347280"/>
              </a:xfrm>
              <a:custGeom>
                <a:avLst/>
                <a:gdLst>
                  <a:gd name="connsiteX0" fmla="*/ 112163 w 230897"/>
                  <a:gd name="connsiteY0" fmla="*/ 41 h 347280"/>
                  <a:gd name="connsiteX1" fmla="*/ 142738 w 230897"/>
                  <a:gd name="connsiteY1" fmla="*/ 1565 h 347280"/>
                  <a:gd name="connsiteX2" fmla="*/ 194935 w 230897"/>
                  <a:gd name="connsiteY2" fmla="*/ 47094 h 347280"/>
                  <a:gd name="connsiteX3" fmla="*/ 230844 w 230897"/>
                  <a:gd name="connsiteY3" fmla="*/ 172348 h 347280"/>
                  <a:gd name="connsiteX4" fmla="*/ 199983 w 230897"/>
                  <a:gd name="connsiteY4" fmla="*/ 298935 h 347280"/>
                  <a:gd name="connsiteX5" fmla="*/ 155597 w 230897"/>
                  <a:gd name="connsiteY5" fmla="*/ 343512 h 347280"/>
                  <a:gd name="connsiteX6" fmla="*/ 119116 w 230897"/>
                  <a:gd name="connsiteY6" fmla="*/ 347227 h 347280"/>
                  <a:gd name="connsiteX7" fmla="*/ 81873 w 230897"/>
                  <a:gd name="connsiteY7" fmla="*/ 344846 h 347280"/>
                  <a:gd name="connsiteX8" fmla="*/ 35963 w 230897"/>
                  <a:gd name="connsiteY8" fmla="*/ 302174 h 347280"/>
                  <a:gd name="connsiteX9" fmla="*/ 54 w 230897"/>
                  <a:gd name="connsiteY9" fmla="*/ 176920 h 347280"/>
                  <a:gd name="connsiteX10" fmla="*/ 30915 w 230897"/>
                  <a:gd name="connsiteY10" fmla="*/ 50333 h 347280"/>
                  <a:gd name="connsiteX11" fmla="*/ 81016 w 230897"/>
                  <a:gd name="connsiteY11" fmla="*/ 2898 h 347280"/>
                  <a:gd name="connsiteX12" fmla="*/ 112163 w 230897"/>
                  <a:gd name="connsiteY12" fmla="*/ 41 h 347280"/>
                  <a:gd name="connsiteX13" fmla="*/ 112163 w 230897"/>
                  <a:gd name="connsiteY13" fmla="*/ 41 h 347280"/>
                  <a:gd name="connsiteX14" fmla="*/ 189601 w 230897"/>
                  <a:gd name="connsiteY14" fmla="*/ 50618 h 347280"/>
                  <a:gd name="connsiteX15" fmla="*/ 112068 w 230897"/>
                  <a:gd name="connsiteY15" fmla="*/ 2231 h 347280"/>
                  <a:gd name="connsiteX16" fmla="*/ 36534 w 230897"/>
                  <a:gd name="connsiteY16" fmla="*/ 53666 h 347280"/>
                  <a:gd name="connsiteX17" fmla="*/ 6721 w 230897"/>
                  <a:gd name="connsiteY17" fmla="*/ 176729 h 347280"/>
                  <a:gd name="connsiteX18" fmla="*/ 41487 w 230897"/>
                  <a:gd name="connsiteY18" fmla="*/ 298459 h 347280"/>
                  <a:gd name="connsiteX19" fmla="*/ 119021 w 230897"/>
                  <a:gd name="connsiteY19" fmla="*/ 346846 h 347280"/>
                  <a:gd name="connsiteX20" fmla="*/ 194554 w 230897"/>
                  <a:gd name="connsiteY20" fmla="*/ 295411 h 347280"/>
                  <a:gd name="connsiteX21" fmla="*/ 224367 w 230897"/>
                  <a:gd name="connsiteY21" fmla="*/ 172348 h 347280"/>
                  <a:gd name="connsiteX22" fmla="*/ 189601 w 230897"/>
                  <a:gd name="connsiteY22" fmla="*/ 50618 h 3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897" h="347280">
                    <a:moveTo>
                      <a:pt x="112163" y="41"/>
                    </a:moveTo>
                    <a:cubicBezTo>
                      <a:pt x="122545" y="-150"/>
                      <a:pt x="132832" y="326"/>
                      <a:pt x="142738" y="1565"/>
                    </a:cubicBezTo>
                    <a:cubicBezTo>
                      <a:pt x="162645" y="9566"/>
                      <a:pt x="180457" y="25472"/>
                      <a:pt x="194935" y="47094"/>
                    </a:cubicBezTo>
                    <a:cubicBezTo>
                      <a:pt x="216176" y="79003"/>
                      <a:pt x="229892" y="123199"/>
                      <a:pt x="230844" y="172348"/>
                    </a:cubicBezTo>
                    <a:cubicBezTo>
                      <a:pt x="231797" y="221497"/>
                      <a:pt x="219986" y="266264"/>
                      <a:pt x="199983" y="298935"/>
                    </a:cubicBezTo>
                    <a:cubicBezTo>
                      <a:pt x="187887" y="318842"/>
                      <a:pt x="172742" y="334273"/>
                      <a:pt x="155597" y="343512"/>
                    </a:cubicBezTo>
                    <a:cubicBezTo>
                      <a:pt x="143786" y="345703"/>
                      <a:pt x="131594" y="347036"/>
                      <a:pt x="119116" y="347227"/>
                    </a:cubicBezTo>
                    <a:cubicBezTo>
                      <a:pt x="106353" y="347513"/>
                      <a:pt x="93970" y="346655"/>
                      <a:pt x="81873" y="344846"/>
                    </a:cubicBezTo>
                    <a:cubicBezTo>
                      <a:pt x="64443" y="336178"/>
                      <a:pt x="48822" y="321414"/>
                      <a:pt x="35963" y="302174"/>
                    </a:cubicBezTo>
                    <a:cubicBezTo>
                      <a:pt x="14722" y="270360"/>
                      <a:pt x="1101" y="226069"/>
                      <a:pt x="54" y="176920"/>
                    </a:cubicBezTo>
                    <a:cubicBezTo>
                      <a:pt x="-899" y="127771"/>
                      <a:pt x="10912" y="83003"/>
                      <a:pt x="30915" y="50333"/>
                    </a:cubicBezTo>
                    <a:cubicBezTo>
                      <a:pt x="44345" y="28330"/>
                      <a:pt x="61490" y="11661"/>
                      <a:pt x="81016" y="2898"/>
                    </a:cubicBezTo>
                    <a:cubicBezTo>
                      <a:pt x="91113" y="1279"/>
                      <a:pt x="101590" y="326"/>
                      <a:pt x="112163" y="41"/>
                    </a:cubicBezTo>
                    <a:lnTo>
                      <a:pt x="112163" y="41"/>
                    </a:lnTo>
                    <a:close/>
                    <a:moveTo>
                      <a:pt x="189601" y="50618"/>
                    </a:moveTo>
                    <a:cubicBezTo>
                      <a:pt x="169313" y="20138"/>
                      <a:pt x="141786" y="1660"/>
                      <a:pt x="112068" y="2231"/>
                    </a:cubicBezTo>
                    <a:cubicBezTo>
                      <a:pt x="82254" y="2803"/>
                      <a:pt x="55584" y="22424"/>
                      <a:pt x="36534" y="53666"/>
                    </a:cubicBezTo>
                    <a:cubicBezTo>
                      <a:pt x="17199" y="85385"/>
                      <a:pt x="5673" y="128819"/>
                      <a:pt x="6721" y="176729"/>
                    </a:cubicBezTo>
                    <a:cubicBezTo>
                      <a:pt x="7674" y="224640"/>
                      <a:pt x="20913" y="267598"/>
                      <a:pt x="41487" y="298459"/>
                    </a:cubicBezTo>
                    <a:cubicBezTo>
                      <a:pt x="61776" y="328939"/>
                      <a:pt x="89303" y="347417"/>
                      <a:pt x="119021" y="346846"/>
                    </a:cubicBezTo>
                    <a:cubicBezTo>
                      <a:pt x="148834" y="346274"/>
                      <a:pt x="175504" y="326653"/>
                      <a:pt x="194554" y="295411"/>
                    </a:cubicBezTo>
                    <a:cubicBezTo>
                      <a:pt x="213890" y="263693"/>
                      <a:pt x="225415" y="220259"/>
                      <a:pt x="224367" y="172348"/>
                    </a:cubicBezTo>
                    <a:cubicBezTo>
                      <a:pt x="223415" y="124532"/>
                      <a:pt x="210175" y="81479"/>
                      <a:pt x="189601" y="50618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B551EBE-2DA5-2E93-BCB2-093832DF9654}"/>
                  </a:ext>
                </a:extLst>
              </p:cNvPr>
              <p:cNvSpPr/>
              <p:nvPr/>
            </p:nvSpPr>
            <p:spPr>
              <a:xfrm>
                <a:off x="93154" y="979836"/>
                <a:ext cx="211740" cy="12368"/>
              </a:xfrm>
              <a:custGeom>
                <a:avLst/>
                <a:gdLst>
                  <a:gd name="connsiteX0" fmla="*/ 202597 w 211740"/>
                  <a:gd name="connsiteY0" fmla="*/ 1715 h 12368"/>
                  <a:gd name="connsiteX1" fmla="*/ 211741 w 211740"/>
                  <a:gd name="connsiteY1" fmla="*/ 6667 h 12368"/>
                  <a:gd name="connsiteX2" fmla="*/ 210026 w 211740"/>
                  <a:gd name="connsiteY2" fmla="*/ 7429 h 12368"/>
                  <a:gd name="connsiteX3" fmla="*/ 101537 w 211740"/>
                  <a:gd name="connsiteY3" fmla="*/ 12192 h 12368"/>
                  <a:gd name="connsiteX4" fmla="*/ 1619 w 211740"/>
                  <a:gd name="connsiteY4" fmla="*/ 5715 h 12368"/>
                  <a:gd name="connsiteX5" fmla="*/ 0 w 211740"/>
                  <a:gd name="connsiteY5" fmla="*/ 5048 h 12368"/>
                  <a:gd name="connsiteX6" fmla="*/ 9716 w 211740"/>
                  <a:gd name="connsiteY6" fmla="*/ 0 h 12368"/>
                  <a:gd name="connsiteX7" fmla="*/ 101632 w 211740"/>
                  <a:gd name="connsiteY7" fmla="*/ 5620 h 12368"/>
                  <a:gd name="connsiteX8" fmla="*/ 202597 w 211740"/>
                  <a:gd name="connsiteY8" fmla="*/ 1715 h 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40" h="12368">
                    <a:moveTo>
                      <a:pt x="202597" y="1715"/>
                    </a:moveTo>
                    <a:cubicBezTo>
                      <a:pt x="205740" y="3334"/>
                      <a:pt x="208693" y="4953"/>
                      <a:pt x="211741" y="6667"/>
                    </a:cubicBezTo>
                    <a:cubicBezTo>
                      <a:pt x="211265" y="7048"/>
                      <a:pt x="210693" y="7334"/>
                      <a:pt x="210026" y="7429"/>
                    </a:cubicBezTo>
                    <a:cubicBezTo>
                      <a:pt x="174212" y="11716"/>
                      <a:pt x="137160" y="12859"/>
                      <a:pt x="101537" y="12192"/>
                    </a:cubicBezTo>
                    <a:cubicBezTo>
                      <a:pt x="66008" y="11525"/>
                      <a:pt x="31814" y="8953"/>
                      <a:pt x="1619" y="5715"/>
                    </a:cubicBezTo>
                    <a:cubicBezTo>
                      <a:pt x="1048" y="5620"/>
                      <a:pt x="476" y="5429"/>
                      <a:pt x="0" y="5048"/>
                    </a:cubicBezTo>
                    <a:cubicBezTo>
                      <a:pt x="3143" y="3334"/>
                      <a:pt x="6382" y="1619"/>
                      <a:pt x="9716" y="0"/>
                    </a:cubicBezTo>
                    <a:cubicBezTo>
                      <a:pt x="37814" y="2762"/>
                      <a:pt x="69152" y="5048"/>
                      <a:pt x="101632" y="5620"/>
                    </a:cubicBezTo>
                    <a:cubicBezTo>
                      <a:pt x="134874" y="6382"/>
                      <a:pt x="169164" y="5334"/>
                      <a:pt x="202597" y="1715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3C6566-0363-9A00-9757-38DC936F30CF}"/>
                  </a:ext>
                </a:extLst>
              </p:cNvPr>
              <p:cNvSpPr/>
              <p:nvPr/>
            </p:nvSpPr>
            <p:spPr>
              <a:xfrm>
                <a:off x="49053" y="1012221"/>
                <a:ext cx="297370" cy="18128"/>
              </a:xfrm>
              <a:custGeom>
                <a:avLst/>
                <a:gdLst>
                  <a:gd name="connsiteX0" fmla="*/ 291846 w 297370"/>
                  <a:gd name="connsiteY0" fmla="*/ 953 h 18128"/>
                  <a:gd name="connsiteX1" fmla="*/ 297371 w 297370"/>
                  <a:gd name="connsiteY1" fmla="*/ 6382 h 18128"/>
                  <a:gd name="connsiteX2" fmla="*/ 296894 w 297370"/>
                  <a:gd name="connsiteY2" fmla="*/ 6477 h 18128"/>
                  <a:gd name="connsiteX3" fmla="*/ 137922 w 297370"/>
                  <a:gd name="connsiteY3" fmla="*/ 17717 h 18128"/>
                  <a:gd name="connsiteX4" fmla="*/ 381 w 297370"/>
                  <a:gd name="connsiteY4" fmla="*/ 5810 h 18128"/>
                  <a:gd name="connsiteX5" fmla="*/ 0 w 297370"/>
                  <a:gd name="connsiteY5" fmla="*/ 5715 h 18128"/>
                  <a:gd name="connsiteX6" fmla="*/ 5905 w 297370"/>
                  <a:gd name="connsiteY6" fmla="*/ 0 h 18128"/>
                  <a:gd name="connsiteX7" fmla="*/ 138113 w 297370"/>
                  <a:gd name="connsiteY7" fmla="*/ 11240 h 18128"/>
                  <a:gd name="connsiteX8" fmla="*/ 291846 w 297370"/>
                  <a:gd name="connsiteY8" fmla="*/ 953 h 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370" h="18128">
                    <a:moveTo>
                      <a:pt x="291846" y="953"/>
                    </a:moveTo>
                    <a:cubicBezTo>
                      <a:pt x="293751" y="2762"/>
                      <a:pt x="295561" y="4572"/>
                      <a:pt x="297371" y="6382"/>
                    </a:cubicBezTo>
                    <a:cubicBezTo>
                      <a:pt x="297180" y="6477"/>
                      <a:pt x="297085" y="6477"/>
                      <a:pt x="296894" y="6477"/>
                    </a:cubicBezTo>
                    <a:cubicBezTo>
                      <a:pt x="246031" y="16764"/>
                      <a:pt x="190214" y="19241"/>
                      <a:pt x="137922" y="17717"/>
                    </a:cubicBezTo>
                    <a:cubicBezTo>
                      <a:pt x="85725" y="16288"/>
                      <a:pt x="37052" y="10954"/>
                      <a:pt x="381" y="5810"/>
                    </a:cubicBezTo>
                    <a:cubicBezTo>
                      <a:pt x="190" y="5810"/>
                      <a:pt x="95" y="5810"/>
                      <a:pt x="0" y="5715"/>
                    </a:cubicBezTo>
                    <a:cubicBezTo>
                      <a:pt x="1905" y="3810"/>
                      <a:pt x="3905" y="1905"/>
                      <a:pt x="5905" y="0"/>
                    </a:cubicBezTo>
                    <a:cubicBezTo>
                      <a:pt x="41815" y="4953"/>
                      <a:pt x="88392" y="9811"/>
                      <a:pt x="138113" y="11240"/>
                    </a:cubicBezTo>
                    <a:cubicBezTo>
                      <a:pt x="188690" y="12764"/>
                      <a:pt x="242507" y="10573"/>
                      <a:pt x="291846" y="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9B332A8-BE83-34E4-A20F-8C6FC87EEF16}"/>
                  </a:ext>
                </a:extLst>
              </p:cNvPr>
              <p:cNvSpPr/>
              <p:nvPr/>
            </p:nvSpPr>
            <p:spPr>
              <a:xfrm>
                <a:off x="22478" y="1045559"/>
                <a:ext cx="348900" cy="23143"/>
              </a:xfrm>
              <a:custGeom>
                <a:avLst/>
                <a:gdLst>
                  <a:gd name="connsiteX0" fmla="*/ 345377 w 348900"/>
                  <a:gd name="connsiteY0" fmla="*/ 0 h 23143"/>
                  <a:gd name="connsiteX1" fmla="*/ 348901 w 348900"/>
                  <a:gd name="connsiteY1" fmla="*/ 5715 h 23143"/>
                  <a:gd name="connsiteX2" fmla="*/ 156020 w 348900"/>
                  <a:gd name="connsiteY2" fmla="*/ 22479 h 23143"/>
                  <a:gd name="connsiteX3" fmla="*/ 0 w 348900"/>
                  <a:gd name="connsiteY3" fmla="*/ 6668 h 23143"/>
                  <a:gd name="connsiteX4" fmla="*/ 3715 w 348900"/>
                  <a:gd name="connsiteY4" fmla="*/ 667 h 23143"/>
                  <a:gd name="connsiteX5" fmla="*/ 156305 w 348900"/>
                  <a:gd name="connsiteY5" fmla="*/ 16002 h 23143"/>
                  <a:gd name="connsiteX6" fmla="*/ 345377 w 348900"/>
                  <a:gd name="connsiteY6" fmla="*/ 0 h 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00" h="23143">
                    <a:moveTo>
                      <a:pt x="345377" y="0"/>
                    </a:moveTo>
                    <a:cubicBezTo>
                      <a:pt x="346615" y="1905"/>
                      <a:pt x="347758" y="3810"/>
                      <a:pt x="348901" y="5715"/>
                    </a:cubicBezTo>
                    <a:cubicBezTo>
                      <a:pt x="288893" y="21622"/>
                      <a:pt x="219456" y="24765"/>
                      <a:pt x="156020" y="22479"/>
                    </a:cubicBezTo>
                    <a:cubicBezTo>
                      <a:pt x="92869" y="20193"/>
                      <a:pt x="35719" y="12478"/>
                      <a:pt x="0" y="6668"/>
                    </a:cubicBezTo>
                    <a:cubicBezTo>
                      <a:pt x="1238" y="4667"/>
                      <a:pt x="2477" y="2667"/>
                      <a:pt x="3715" y="667"/>
                    </a:cubicBezTo>
                    <a:cubicBezTo>
                      <a:pt x="39434" y="6382"/>
                      <a:pt x="94964" y="13716"/>
                      <a:pt x="156305" y="16002"/>
                    </a:cubicBezTo>
                    <a:cubicBezTo>
                      <a:pt x="218504" y="18288"/>
                      <a:pt x="286607" y="15240"/>
                      <a:pt x="345377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C625CA8-A761-7277-34AA-7911B36ADF61}"/>
                  </a:ext>
                </a:extLst>
              </p:cNvPr>
              <p:cNvSpPr/>
              <p:nvPr/>
            </p:nvSpPr>
            <p:spPr>
              <a:xfrm>
                <a:off x="6762" y="1079277"/>
                <a:ext cx="379857" cy="27743"/>
              </a:xfrm>
              <a:custGeom>
                <a:avLst/>
                <a:gdLst>
                  <a:gd name="connsiteX0" fmla="*/ 377762 w 379857"/>
                  <a:gd name="connsiteY0" fmla="*/ 0 h 27743"/>
                  <a:gd name="connsiteX1" fmla="*/ 379857 w 379857"/>
                  <a:gd name="connsiteY1" fmla="*/ 6191 h 27743"/>
                  <a:gd name="connsiteX2" fmla="*/ 163163 w 379857"/>
                  <a:gd name="connsiteY2" fmla="*/ 26670 h 27743"/>
                  <a:gd name="connsiteX3" fmla="*/ 0 w 379857"/>
                  <a:gd name="connsiteY3" fmla="*/ 8477 h 27743"/>
                  <a:gd name="connsiteX4" fmla="*/ 2096 w 379857"/>
                  <a:gd name="connsiteY4" fmla="*/ 2286 h 27743"/>
                  <a:gd name="connsiteX5" fmla="*/ 163449 w 379857"/>
                  <a:gd name="connsiteY5" fmla="*/ 20288 h 27743"/>
                  <a:gd name="connsiteX6" fmla="*/ 377762 w 379857"/>
                  <a:gd name="connsiteY6" fmla="*/ 0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857" h="27743">
                    <a:moveTo>
                      <a:pt x="377762" y="0"/>
                    </a:moveTo>
                    <a:cubicBezTo>
                      <a:pt x="378524" y="2000"/>
                      <a:pt x="379190" y="4096"/>
                      <a:pt x="379857" y="6191"/>
                    </a:cubicBezTo>
                    <a:cubicBezTo>
                      <a:pt x="313944" y="26575"/>
                      <a:pt x="234125" y="29908"/>
                      <a:pt x="163163" y="26670"/>
                    </a:cubicBezTo>
                    <a:cubicBezTo>
                      <a:pt x="92964" y="23527"/>
                      <a:pt x="31337" y="14002"/>
                      <a:pt x="0" y="8477"/>
                    </a:cubicBezTo>
                    <a:cubicBezTo>
                      <a:pt x="667" y="6382"/>
                      <a:pt x="1334" y="4286"/>
                      <a:pt x="2096" y="2286"/>
                    </a:cubicBezTo>
                    <a:cubicBezTo>
                      <a:pt x="33528" y="7810"/>
                      <a:pt x="94393" y="17145"/>
                      <a:pt x="163449" y="20288"/>
                    </a:cubicBezTo>
                    <a:cubicBezTo>
                      <a:pt x="233839" y="23336"/>
                      <a:pt x="312706" y="20098"/>
                      <a:pt x="377762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A328AAB-EDD7-D74A-BDEB-3ABD9679C90F}"/>
                  </a:ext>
                </a:extLst>
              </p:cNvPr>
              <p:cNvSpPr/>
              <p:nvPr/>
            </p:nvSpPr>
            <p:spPr>
              <a:xfrm>
                <a:off x="285" y="1115091"/>
                <a:ext cx="393001" cy="30093"/>
              </a:xfrm>
              <a:custGeom>
                <a:avLst/>
                <a:gdLst>
                  <a:gd name="connsiteX0" fmla="*/ 392430 w 393001"/>
                  <a:gd name="connsiteY0" fmla="*/ 0 h 30093"/>
                  <a:gd name="connsiteX1" fmla="*/ 393002 w 393001"/>
                  <a:gd name="connsiteY1" fmla="*/ 6667 h 30093"/>
                  <a:gd name="connsiteX2" fmla="*/ 163354 w 393001"/>
                  <a:gd name="connsiteY2" fmla="*/ 28670 h 30093"/>
                  <a:gd name="connsiteX3" fmla="*/ 0 w 393001"/>
                  <a:gd name="connsiteY3" fmla="*/ 9430 h 30093"/>
                  <a:gd name="connsiteX4" fmla="*/ 476 w 393001"/>
                  <a:gd name="connsiteY4" fmla="*/ 2953 h 30093"/>
                  <a:gd name="connsiteX5" fmla="*/ 163735 w 393001"/>
                  <a:gd name="connsiteY5" fmla="*/ 22193 h 30093"/>
                  <a:gd name="connsiteX6" fmla="*/ 392430 w 393001"/>
                  <a:gd name="connsiteY6" fmla="*/ 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001" h="30093">
                    <a:moveTo>
                      <a:pt x="392430" y="0"/>
                    </a:moveTo>
                    <a:cubicBezTo>
                      <a:pt x="392621" y="2191"/>
                      <a:pt x="392811" y="4381"/>
                      <a:pt x="393002" y="6667"/>
                    </a:cubicBezTo>
                    <a:cubicBezTo>
                      <a:pt x="323755" y="29432"/>
                      <a:pt x="238220" y="32575"/>
                      <a:pt x="163354" y="28670"/>
                    </a:cubicBezTo>
                    <a:cubicBezTo>
                      <a:pt x="90297" y="24860"/>
                      <a:pt x="27337" y="14478"/>
                      <a:pt x="0" y="9430"/>
                    </a:cubicBezTo>
                    <a:cubicBezTo>
                      <a:pt x="95" y="7239"/>
                      <a:pt x="286" y="5048"/>
                      <a:pt x="476" y="2953"/>
                    </a:cubicBezTo>
                    <a:cubicBezTo>
                      <a:pt x="27242" y="7906"/>
                      <a:pt x="90297" y="18383"/>
                      <a:pt x="163735" y="22193"/>
                    </a:cubicBezTo>
                    <a:cubicBezTo>
                      <a:pt x="238411" y="26098"/>
                      <a:pt x="323850" y="22955"/>
                      <a:pt x="392430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D80D024-2A39-A8F2-C59F-97F0262EDF97}"/>
                  </a:ext>
                </a:extLst>
              </p:cNvPr>
              <p:cNvSpPr/>
              <p:nvPr/>
            </p:nvSpPr>
            <p:spPr>
              <a:xfrm>
                <a:off x="1809" y="1153953"/>
                <a:ext cx="390048" cy="29563"/>
              </a:xfrm>
              <a:custGeom>
                <a:avLst/>
                <a:gdLst>
                  <a:gd name="connsiteX0" fmla="*/ 390049 w 390048"/>
                  <a:gd name="connsiteY0" fmla="*/ 0 h 29563"/>
                  <a:gd name="connsiteX1" fmla="*/ 388810 w 390048"/>
                  <a:gd name="connsiteY1" fmla="*/ 7239 h 29563"/>
                  <a:gd name="connsiteX2" fmla="*/ 162497 w 390048"/>
                  <a:gd name="connsiteY2" fmla="*/ 28194 h 29563"/>
                  <a:gd name="connsiteX3" fmla="*/ 1143 w 390048"/>
                  <a:gd name="connsiteY3" fmla="*/ 9334 h 29563"/>
                  <a:gd name="connsiteX4" fmla="*/ 0 w 390048"/>
                  <a:gd name="connsiteY4" fmla="*/ 2572 h 29563"/>
                  <a:gd name="connsiteX5" fmla="*/ 162878 w 390048"/>
                  <a:gd name="connsiteY5" fmla="*/ 21717 h 29563"/>
                  <a:gd name="connsiteX6" fmla="*/ 390049 w 390048"/>
                  <a:gd name="connsiteY6" fmla="*/ 0 h 2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048" h="29563">
                    <a:moveTo>
                      <a:pt x="390049" y="0"/>
                    </a:moveTo>
                    <a:cubicBezTo>
                      <a:pt x="389668" y="2381"/>
                      <a:pt x="389287" y="4858"/>
                      <a:pt x="388810" y="7239"/>
                    </a:cubicBezTo>
                    <a:cubicBezTo>
                      <a:pt x="320231" y="29051"/>
                      <a:pt x="236125" y="31909"/>
                      <a:pt x="162497" y="28194"/>
                    </a:cubicBezTo>
                    <a:cubicBezTo>
                      <a:pt x="91154" y="24479"/>
                      <a:pt x="29432" y="14478"/>
                      <a:pt x="1143" y="9334"/>
                    </a:cubicBezTo>
                    <a:cubicBezTo>
                      <a:pt x="667" y="7048"/>
                      <a:pt x="286" y="4858"/>
                      <a:pt x="0" y="2572"/>
                    </a:cubicBezTo>
                    <a:cubicBezTo>
                      <a:pt x="26956" y="7620"/>
                      <a:pt x="89821" y="18002"/>
                      <a:pt x="162878" y="21717"/>
                    </a:cubicBezTo>
                    <a:cubicBezTo>
                      <a:pt x="237077" y="25432"/>
                      <a:pt x="321755" y="22479"/>
                      <a:pt x="390049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A77AF86-31FF-C735-89DD-EFEB05F5F9C2}"/>
                  </a:ext>
                </a:extLst>
              </p:cNvPr>
              <p:cNvSpPr/>
              <p:nvPr/>
            </p:nvSpPr>
            <p:spPr>
              <a:xfrm>
                <a:off x="13620" y="1196244"/>
                <a:ext cx="365664" cy="25475"/>
              </a:xfrm>
              <a:custGeom>
                <a:avLst/>
                <a:gdLst>
                  <a:gd name="connsiteX0" fmla="*/ 365665 w 365664"/>
                  <a:gd name="connsiteY0" fmla="*/ 0 h 25475"/>
                  <a:gd name="connsiteX1" fmla="*/ 361855 w 365664"/>
                  <a:gd name="connsiteY1" fmla="*/ 7811 h 25475"/>
                  <a:gd name="connsiteX2" fmla="*/ 158210 w 365664"/>
                  <a:gd name="connsiteY2" fmla="*/ 24384 h 25475"/>
                  <a:gd name="connsiteX3" fmla="*/ 3429 w 365664"/>
                  <a:gd name="connsiteY3" fmla="*/ 7525 h 25475"/>
                  <a:gd name="connsiteX4" fmla="*/ 0 w 365664"/>
                  <a:gd name="connsiteY4" fmla="*/ 381 h 25475"/>
                  <a:gd name="connsiteX5" fmla="*/ 158496 w 365664"/>
                  <a:gd name="connsiteY5" fmla="*/ 17907 h 25475"/>
                  <a:gd name="connsiteX6" fmla="*/ 365665 w 365664"/>
                  <a:gd name="connsiteY6" fmla="*/ 0 h 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664" h="25475">
                    <a:moveTo>
                      <a:pt x="365665" y="0"/>
                    </a:moveTo>
                    <a:cubicBezTo>
                      <a:pt x="364427" y="2667"/>
                      <a:pt x="363188" y="5239"/>
                      <a:pt x="361855" y="7811"/>
                    </a:cubicBezTo>
                    <a:cubicBezTo>
                      <a:pt x="298609" y="24765"/>
                      <a:pt x="224600" y="27432"/>
                      <a:pt x="158210" y="24384"/>
                    </a:cubicBezTo>
                    <a:cubicBezTo>
                      <a:pt x="93726" y="21431"/>
                      <a:pt x="36481" y="13145"/>
                      <a:pt x="3429" y="7525"/>
                    </a:cubicBezTo>
                    <a:cubicBezTo>
                      <a:pt x="2191" y="5144"/>
                      <a:pt x="1048" y="2762"/>
                      <a:pt x="0" y="381"/>
                    </a:cubicBezTo>
                    <a:cubicBezTo>
                      <a:pt x="32099" y="6001"/>
                      <a:pt x="91345" y="14859"/>
                      <a:pt x="158496" y="17907"/>
                    </a:cubicBezTo>
                    <a:cubicBezTo>
                      <a:pt x="226314" y="20955"/>
                      <a:pt x="302038" y="18098"/>
                      <a:pt x="365665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94C33E5-F17A-5C5D-6EAD-9D3781BDE20B}"/>
                  </a:ext>
                </a:extLst>
              </p:cNvPr>
              <p:cNvSpPr/>
              <p:nvPr/>
            </p:nvSpPr>
            <p:spPr>
              <a:xfrm>
                <a:off x="41338" y="1239202"/>
                <a:ext cx="306990" cy="20707"/>
              </a:xfrm>
              <a:custGeom>
                <a:avLst/>
                <a:gdLst>
                  <a:gd name="connsiteX0" fmla="*/ 306991 w 306990"/>
                  <a:gd name="connsiteY0" fmla="*/ 2953 h 20707"/>
                  <a:gd name="connsiteX1" fmla="*/ 298895 w 306990"/>
                  <a:gd name="connsiteY1" fmla="*/ 11049 h 20707"/>
                  <a:gd name="connsiteX2" fmla="*/ 168497 w 306990"/>
                  <a:gd name="connsiteY2" fmla="*/ 20669 h 20707"/>
                  <a:gd name="connsiteX3" fmla="*/ 7144 w 306990"/>
                  <a:gd name="connsiteY3" fmla="*/ 7620 h 20707"/>
                  <a:gd name="connsiteX4" fmla="*/ 0 w 306990"/>
                  <a:gd name="connsiteY4" fmla="*/ 0 h 20707"/>
                  <a:gd name="connsiteX5" fmla="*/ 168497 w 306990"/>
                  <a:gd name="connsiteY5" fmla="*/ 14192 h 20707"/>
                  <a:gd name="connsiteX6" fmla="*/ 306991 w 306990"/>
                  <a:gd name="connsiteY6" fmla="*/ 295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990" h="20707">
                    <a:moveTo>
                      <a:pt x="306991" y="2953"/>
                    </a:moveTo>
                    <a:cubicBezTo>
                      <a:pt x="304419" y="5715"/>
                      <a:pt x="301657" y="8477"/>
                      <a:pt x="298895" y="11049"/>
                    </a:cubicBezTo>
                    <a:cubicBezTo>
                      <a:pt x="256794" y="18669"/>
                      <a:pt x="211741" y="21050"/>
                      <a:pt x="168497" y="20669"/>
                    </a:cubicBezTo>
                    <a:cubicBezTo>
                      <a:pt x="106680" y="20098"/>
                      <a:pt x="48482" y="13621"/>
                      <a:pt x="7144" y="7620"/>
                    </a:cubicBezTo>
                    <a:cubicBezTo>
                      <a:pt x="4667" y="5143"/>
                      <a:pt x="2286" y="2572"/>
                      <a:pt x="0" y="0"/>
                    </a:cubicBezTo>
                    <a:cubicBezTo>
                      <a:pt x="41434" y="6286"/>
                      <a:pt x="103061" y="13525"/>
                      <a:pt x="168497" y="14192"/>
                    </a:cubicBezTo>
                    <a:cubicBezTo>
                      <a:pt x="214693" y="14668"/>
                      <a:pt x="262795" y="11811"/>
                      <a:pt x="306991" y="2953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68F2857-728B-A00B-A848-1CA46DFE9DEB}"/>
                  </a:ext>
                </a:extLst>
              </p:cNvPr>
              <p:cNvSpPr/>
              <p:nvPr/>
            </p:nvSpPr>
            <p:spPr>
              <a:xfrm>
                <a:off x="167020" y="958500"/>
                <a:ext cx="34813" cy="347091"/>
              </a:xfrm>
              <a:custGeom>
                <a:avLst/>
                <a:gdLst>
                  <a:gd name="connsiteX0" fmla="*/ 26241 w 34813"/>
                  <a:gd name="connsiteY0" fmla="*/ 0 h 347091"/>
                  <a:gd name="connsiteX1" fmla="*/ 29004 w 34813"/>
                  <a:gd name="connsiteY1" fmla="*/ 0 h 347091"/>
                  <a:gd name="connsiteX2" fmla="*/ 6620 w 34813"/>
                  <a:gd name="connsiteY2" fmla="*/ 175641 h 347091"/>
                  <a:gd name="connsiteX3" fmla="*/ 34814 w 34813"/>
                  <a:gd name="connsiteY3" fmla="*/ 347091 h 347091"/>
                  <a:gd name="connsiteX4" fmla="*/ 33290 w 34813"/>
                  <a:gd name="connsiteY4" fmla="*/ 347091 h 347091"/>
                  <a:gd name="connsiteX5" fmla="*/ 27956 w 34813"/>
                  <a:gd name="connsiteY5" fmla="*/ 347091 h 347091"/>
                  <a:gd name="connsiteX6" fmla="*/ 143 w 34813"/>
                  <a:gd name="connsiteY6" fmla="*/ 175641 h 347091"/>
                  <a:gd name="connsiteX7" fmla="*/ 22241 w 34813"/>
                  <a:gd name="connsiteY7" fmla="*/ 95 h 347091"/>
                  <a:gd name="connsiteX8" fmla="*/ 26241 w 34813"/>
                  <a:gd name="connsiteY8" fmla="*/ 0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813" h="347091">
                    <a:moveTo>
                      <a:pt x="26241" y="0"/>
                    </a:moveTo>
                    <a:cubicBezTo>
                      <a:pt x="27194" y="0"/>
                      <a:pt x="28051" y="0"/>
                      <a:pt x="29004" y="0"/>
                    </a:cubicBezTo>
                    <a:cubicBezTo>
                      <a:pt x="12144" y="51721"/>
                      <a:pt x="5382" y="114491"/>
                      <a:pt x="6620" y="175641"/>
                    </a:cubicBezTo>
                    <a:cubicBezTo>
                      <a:pt x="7858" y="239744"/>
                      <a:pt x="18050" y="301752"/>
                      <a:pt x="34814" y="347091"/>
                    </a:cubicBezTo>
                    <a:cubicBezTo>
                      <a:pt x="34338" y="347091"/>
                      <a:pt x="33766" y="347091"/>
                      <a:pt x="33290" y="347091"/>
                    </a:cubicBezTo>
                    <a:cubicBezTo>
                      <a:pt x="31480" y="347091"/>
                      <a:pt x="29766" y="347091"/>
                      <a:pt x="27956" y="347091"/>
                    </a:cubicBezTo>
                    <a:cubicBezTo>
                      <a:pt x="11382" y="301276"/>
                      <a:pt x="1381" y="239363"/>
                      <a:pt x="143" y="175641"/>
                    </a:cubicBezTo>
                    <a:cubicBezTo>
                      <a:pt x="-1095" y="114776"/>
                      <a:pt x="5667" y="52102"/>
                      <a:pt x="22241" y="95"/>
                    </a:cubicBezTo>
                    <a:cubicBezTo>
                      <a:pt x="23574" y="95"/>
                      <a:pt x="24908" y="95"/>
                      <a:pt x="26241" y="0"/>
                    </a:cubicBezTo>
                    <a:close/>
                  </a:path>
                </a:pathLst>
              </a:custGeom>
              <a:solidFill>
                <a:srgbClr val="C321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B66175A-44B8-879A-DE0E-6D5DA717424C}"/>
                  </a:ext>
                </a:extLst>
              </p:cNvPr>
              <p:cNvSpPr/>
              <p:nvPr/>
            </p:nvSpPr>
            <p:spPr>
              <a:xfrm>
                <a:off x="73336" y="964501"/>
                <a:ext cx="241895" cy="73943"/>
              </a:xfrm>
              <a:custGeom>
                <a:avLst/>
                <a:gdLst>
                  <a:gd name="connsiteX0" fmla="*/ 53251 w 241895"/>
                  <a:gd name="connsiteY0" fmla="*/ 3048 h 73943"/>
                  <a:gd name="connsiteX1" fmla="*/ 9150 w 241895"/>
                  <a:gd name="connsiteY1" fmla="*/ 19907 h 73943"/>
                  <a:gd name="connsiteX2" fmla="*/ 68681 w 241895"/>
                  <a:gd name="connsiteY2" fmla="*/ 23146 h 73943"/>
                  <a:gd name="connsiteX3" fmla="*/ 78492 w 241895"/>
                  <a:gd name="connsiteY3" fmla="*/ 69628 h 73943"/>
                  <a:gd name="connsiteX4" fmla="*/ 120973 w 241895"/>
                  <a:gd name="connsiteY4" fmla="*/ 24574 h 73943"/>
                  <a:gd name="connsiteX5" fmla="*/ 172408 w 241895"/>
                  <a:gd name="connsiteY5" fmla="*/ 73152 h 73943"/>
                  <a:gd name="connsiteX6" fmla="*/ 170980 w 241895"/>
                  <a:gd name="connsiteY6" fmla="*/ 18002 h 73943"/>
                  <a:gd name="connsiteX7" fmla="*/ 192220 w 241895"/>
                  <a:gd name="connsiteY7" fmla="*/ 30575 h 73943"/>
                  <a:gd name="connsiteX8" fmla="*/ 222510 w 241895"/>
                  <a:gd name="connsiteY8" fmla="*/ 39338 h 73943"/>
                  <a:gd name="connsiteX9" fmla="*/ 239941 w 241895"/>
                  <a:gd name="connsiteY9" fmla="*/ 25051 h 73943"/>
                  <a:gd name="connsiteX10" fmla="*/ 187363 w 241895"/>
                  <a:gd name="connsiteY10" fmla="*/ 0 h 73943"/>
                  <a:gd name="connsiteX11" fmla="*/ 53251 w 241895"/>
                  <a:gd name="connsiteY11" fmla="*/ 3048 h 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895" h="73943">
                    <a:moveTo>
                      <a:pt x="53251" y="3048"/>
                    </a:moveTo>
                    <a:cubicBezTo>
                      <a:pt x="53251" y="3048"/>
                      <a:pt x="24009" y="10858"/>
                      <a:pt x="9150" y="19907"/>
                    </a:cubicBezTo>
                    <a:cubicBezTo>
                      <a:pt x="-19997" y="37719"/>
                      <a:pt x="26104" y="45244"/>
                      <a:pt x="68681" y="23146"/>
                    </a:cubicBezTo>
                    <a:cubicBezTo>
                      <a:pt x="68681" y="23146"/>
                      <a:pt x="41725" y="69818"/>
                      <a:pt x="78492" y="69628"/>
                    </a:cubicBezTo>
                    <a:cubicBezTo>
                      <a:pt x="115258" y="69437"/>
                      <a:pt x="120973" y="24574"/>
                      <a:pt x="120973" y="24574"/>
                    </a:cubicBezTo>
                    <a:cubicBezTo>
                      <a:pt x="120973" y="24574"/>
                      <a:pt x="138499" y="81248"/>
                      <a:pt x="172408" y="73152"/>
                    </a:cubicBezTo>
                    <a:cubicBezTo>
                      <a:pt x="206317" y="65056"/>
                      <a:pt x="170980" y="18002"/>
                      <a:pt x="170980" y="18002"/>
                    </a:cubicBezTo>
                    <a:cubicBezTo>
                      <a:pt x="170980" y="18002"/>
                      <a:pt x="178123" y="25336"/>
                      <a:pt x="192220" y="30575"/>
                    </a:cubicBezTo>
                    <a:cubicBezTo>
                      <a:pt x="196221" y="32099"/>
                      <a:pt x="209651" y="38195"/>
                      <a:pt x="222510" y="39338"/>
                    </a:cubicBezTo>
                    <a:cubicBezTo>
                      <a:pt x="234702" y="40386"/>
                      <a:pt x="246703" y="36957"/>
                      <a:pt x="239941" y="25051"/>
                    </a:cubicBezTo>
                    <a:cubicBezTo>
                      <a:pt x="235559" y="17335"/>
                      <a:pt x="221272" y="8668"/>
                      <a:pt x="187363" y="0"/>
                    </a:cubicBezTo>
                    <a:lnTo>
                      <a:pt x="53251" y="30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D73910A-20D8-D45B-6825-E4710C820809}"/>
                  </a:ext>
                </a:extLst>
              </p:cNvPr>
              <p:cNvSpPr/>
              <p:nvPr/>
            </p:nvSpPr>
            <p:spPr>
              <a:xfrm>
                <a:off x="206692" y="974597"/>
                <a:ext cx="42772" cy="51681"/>
              </a:xfrm>
              <a:custGeom>
                <a:avLst/>
                <a:gdLst>
                  <a:gd name="connsiteX0" fmla="*/ 38386 w 42772"/>
                  <a:gd name="connsiteY0" fmla="*/ 50959 h 51681"/>
                  <a:gd name="connsiteX1" fmla="*/ 0 w 42772"/>
                  <a:gd name="connsiteY1" fmla="*/ 0 h 51681"/>
                  <a:gd name="connsiteX2" fmla="*/ 38386 w 42772"/>
                  <a:gd name="connsiteY2" fmla="*/ 50959 h 5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72" h="51681">
                    <a:moveTo>
                      <a:pt x="38386" y="50959"/>
                    </a:moveTo>
                    <a:cubicBezTo>
                      <a:pt x="52102" y="45529"/>
                      <a:pt x="32099" y="10668"/>
                      <a:pt x="0" y="0"/>
                    </a:cubicBezTo>
                    <a:cubicBezTo>
                      <a:pt x="2476" y="29432"/>
                      <a:pt x="24575" y="56483"/>
                      <a:pt x="38386" y="50959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8A84CE5B-A1FA-C25C-19B3-DAB1F81E4DD5}"/>
                  </a:ext>
                </a:extLst>
              </p:cNvPr>
              <p:cNvSpPr/>
              <p:nvPr/>
            </p:nvSpPr>
            <p:spPr>
              <a:xfrm>
                <a:off x="246983" y="972211"/>
                <a:ext cx="56117" cy="21514"/>
              </a:xfrm>
              <a:custGeom>
                <a:avLst/>
                <a:gdLst>
                  <a:gd name="connsiteX0" fmla="*/ 55912 w 56117"/>
                  <a:gd name="connsiteY0" fmla="*/ 20198 h 21514"/>
                  <a:gd name="connsiteX1" fmla="*/ 0 w 56117"/>
                  <a:gd name="connsiteY1" fmla="*/ 481 h 21514"/>
                  <a:gd name="connsiteX2" fmla="*/ 55912 w 56117"/>
                  <a:gd name="connsiteY2" fmla="*/ 20198 h 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17" h="21514">
                    <a:moveTo>
                      <a:pt x="55912" y="20198"/>
                    </a:moveTo>
                    <a:cubicBezTo>
                      <a:pt x="59150" y="15626"/>
                      <a:pt x="23431" y="-3233"/>
                      <a:pt x="0" y="481"/>
                    </a:cubicBezTo>
                    <a:cubicBezTo>
                      <a:pt x="15526" y="17245"/>
                      <a:pt x="52673" y="24770"/>
                      <a:pt x="55912" y="2019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9B60291-7EDE-0B2F-B877-4A4F759B8AEA}"/>
                  </a:ext>
                </a:extLst>
              </p:cNvPr>
              <p:cNvSpPr/>
              <p:nvPr/>
            </p:nvSpPr>
            <p:spPr>
              <a:xfrm>
                <a:off x="146419" y="972407"/>
                <a:ext cx="33024" cy="53384"/>
              </a:xfrm>
              <a:custGeom>
                <a:avLst/>
                <a:gdLst>
                  <a:gd name="connsiteX0" fmla="*/ 3314 w 33024"/>
                  <a:gd name="connsiteY0" fmla="*/ 52578 h 53384"/>
                  <a:gd name="connsiteX1" fmla="*/ 32936 w 33024"/>
                  <a:gd name="connsiteY1" fmla="*/ 0 h 53384"/>
                  <a:gd name="connsiteX2" fmla="*/ 3314 w 33024"/>
                  <a:gd name="connsiteY2" fmla="*/ 52578 h 5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4" h="53384">
                    <a:moveTo>
                      <a:pt x="3314" y="52578"/>
                    </a:moveTo>
                    <a:cubicBezTo>
                      <a:pt x="-6688" y="47054"/>
                      <a:pt x="6743" y="12478"/>
                      <a:pt x="32936" y="0"/>
                    </a:cubicBezTo>
                    <a:cubicBezTo>
                      <a:pt x="34556" y="34671"/>
                      <a:pt x="13315" y="58103"/>
                      <a:pt x="3314" y="52578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A4E2516-F339-DDFE-89E6-6560E8B8FCD3}"/>
                  </a:ext>
                </a:extLst>
              </p:cNvPr>
              <p:cNvSpPr/>
              <p:nvPr/>
            </p:nvSpPr>
            <p:spPr>
              <a:xfrm>
                <a:off x="87433" y="973883"/>
                <a:ext cx="55346" cy="19515"/>
              </a:xfrm>
              <a:custGeom>
                <a:avLst/>
                <a:gdLst>
                  <a:gd name="connsiteX0" fmla="*/ 102 w 55346"/>
                  <a:gd name="connsiteY0" fmla="*/ 16812 h 19515"/>
                  <a:gd name="connsiteX1" fmla="*/ 55347 w 55346"/>
                  <a:gd name="connsiteY1" fmla="*/ 429 h 19515"/>
                  <a:gd name="connsiteX2" fmla="*/ 102 w 55346"/>
                  <a:gd name="connsiteY2" fmla="*/ 16812 h 1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46" h="19515">
                    <a:moveTo>
                      <a:pt x="102" y="16812"/>
                    </a:moveTo>
                    <a:cubicBezTo>
                      <a:pt x="-2089" y="11383"/>
                      <a:pt x="31629" y="-2619"/>
                      <a:pt x="55347" y="429"/>
                    </a:cubicBezTo>
                    <a:cubicBezTo>
                      <a:pt x="27819" y="18241"/>
                      <a:pt x="2769" y="23289"/>
                      <a:pt x="102" y="16812"/>
                    </a:cubicBezTo>
                    <a:close/>
                  </a:path>
                </a:pathLst>
              </a:custGeom>
              <a:solidFill>
                <a:srgbClr val="A52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624F3D2-250A-C828-FC67-20A4B9133FFC}"/>
                  </a:ext>
                </a:extLst>
              </p:cNvPr>
              <p:cNvSpPr/>
              <p:nvPr/>
            </p:nvSpPr>
            <p:spPr>
              <a:xfrm>
                <a:off x="124869" y="934684"/>
                <a:ext cx="136877" cy="39151"/>
              </a:xfrm>
              <a:custGeom>
                <a:avLst/>
                <a:gdLst>
                  <a:gd name="connsiteX0" fmla="*/ 4385 w 136877"/>
                  <a:gd name="connsiteY0" fmla="*/ 39151 h 39151"/>
                  <a:gd name="connsiteX1" fmla="*/ 132877 w 136877"/>
                  <a:gd name="connsiteY1" fmla="*/ 36294 h 39151"/>
                  <a:gd name="connsiteX2" fmla="*/ 136878 w 136877"/>
                  <a:gd name="connsiteY2" fmla="*/ 32103 h 39151"/>
                  <a:gd name="connsiteX3" fmla="*/ 136592 w 136877"/>
                  <a:gd name="connsiteY3" fmla="*/ 17910 h 39151"/>
                  <a:gd name="connsiteX4" fmla="*/ 118018 w 136877"/>
                  <a:gd name="connsiteY4" fmla="*/ 3 h 39151"/>
                  <a:gd name="connsiteX5" fmla="*/ 17910 w 136877"/>
                  <a:gd name="connsiteY5" fmla="*/ 2194 h 39151"/>
                  <a:gd name="connsiteX6" fmla="*/ 3 w 136877"/>
                  <a:gd name="connsiteY6" fmla="*/ 20863 h 39151"/>
                  <a:gd name="connsiteX7" fmla="*/ 289 w 136877"/>
                  <a:gd name="connsiteY7" fmla="*/ 35055 h 39151"/>
                  <a:gd name="connsiteX8" fmla="*/ 4385 w 136877"/>
                  <a:gd name="connsiteY8" fmla="*/ 39151 h 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77" h="39151">
                    <a:moveTo>
                      <a:pt x="4385" y="39151"/>
                    </a:moveTo>
                    <a:lnTo>
                      <a:pt x="132877" y="36294"/>
                    </a:lnTo>
                    <a:cubicBezTo>
                      <a:pt x="135163" y="36294"/>
                      <a:pt x="136878" y="34389"/>
                      <a:pt x="136878" y="32103"/>
                    </a:cubicBezTo>
                    <a:lnTo>
                      <a:pt x="136592" y="17910"/>
                    </a:lnTo>
                    <a:cubicBezTo>
                      <a:pt x="136401" y="7909"/>
                      <a:pt x="128019" y="-187"/>
                      <a:pt x="118018" y="3"/>
                    </a:cubicBezTo>
                    <a:lnTo>
                      <a:pt x="17910" y="2194"/>
                    </a:lnTo>
                    <a:cubicBezTo>
                      <a:pt x="7909" y="2385"/>
                      <a:pt x="-187" y="10767"/>
                      <a:pt x="3" y="20863"/>
                    </a:cubicBezTo>
                    <a:lnTo>
                      <a:pt x="289" y="35055"/>
                    </a:lnTo>
                    <a:cubicBezTo>
                      <a:pt x="289" y="37341"/>
                      <a:pt x="2194" y="39151"/>
                      <a:pt x="4385" y="391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E00"/>
                  </a:gs>
                  <a:gs pos="100000">
                    <a:srgbClr val="F37C00"/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07" name="图形 98">
                <a:extLst>
                  <a:ext uri="{FF2B5EF4-FFF2-40B4-BE49-F238E27FC236}">
                    <a16:creationId xmlns:a16="http://schemas.microsoft.com/office/drawing/2014/main" id="{8531035E-3870-25C7-9105-7A84CEBA2CB3}"/>
                  </a:ext>
                </a:extLst>
              </p:cNvPr>
              <p:cNvGrpSpPr/>
              <p:nvPr/>
            </p:nvGrpSpPr>
            <p:grpSpPr>
              <a:xfrm>
                <a:off x="75654" y="1222817"/>
                <a:ext cx="241907" cy="103443"/>
                <a:chOff x="75654" y="1222817"/>
                <a:chExt cx="241907" cy="103443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AF0A486F-C5ED-9D44-3EC7-447BDD69A48E}"/>
                    </a:ext>
                  </a:extLst>
                </p:cNvPr>
                <p:cNvSpPr/>
                <p:nvPr/>
              </p:nvSpPr>
              <p:spPr>
                <a:xfrm>
                  <a:off x="95535" y="1269123"/>
                  <a:ext cx="211740" cy="14275"/>
                </a:xfrm>
                <a:custGeom>
                  <a:avLst/>
                  <a:gdLst>
                    <a:gd name="connsiteX0" fmla="*/ 202692 w 211740"/>
                    <a:gd name="connsiteY0" fmla="*/ 9417 h 14275"/>
                    <a:gd name="connsiteX1" fmla="*/ 211741 w 211740"/>
                    <a:gd name="connsiteY1" fmla="*/ 4274 h 14275"/>
                    <a:gd name="connsiteX2" fmla="*/ 210026 w 211740"/>
                    <a:gd name="connsiteY2" fmla="*/ 3607 h 14275"/>
                    <a:gd name="connsiteX3" fmla="*/ 101441 w 211740"/>
                    <a:gd name="connsiteY3" fmla="*/ 654 h 14275"/>
                    <a:gd name="connsiteX4" fmla="*/ 1619 w 211740"/>
                    <a:gd name="connsiteY4" fmla="*/ 8751 h 14275"/>
                    <a:gd name="connsiteX5" fmla="*/ 0 w 211740"/>
                    <a:gd name="connsiteY5" fmla="*/ 9417 h 14275"/>
                    <a:gd name="connsiteX6" fmla="*/ 9811 w 211740"/>
                    <a:gd name="connsiteY6" fmla="*/ 14275 h 14275"/>
                    <a:gd name="connsiteX7" fmla="*/ 101632 w 211740"/>
                    <a:gd name="connsiteY7" fmla="*/ 7131 h 14275"/>
                    <a:gd name="connsiteX8" fmla="*/ 202692 w 211740"/>
                    <a:gd name="connsiteY8" fmla="*/ 9417 h 1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740" h="14275">
                      <a:moveTo>
                        <a:pt x="202692" y="9417"/>
                      </a:moveTo>
                      <a:cubicBezTo>
                        <a:pt x="205740" y="7798"/>
                        <a:pt x="208788" y="6084"/>
                        <a:pt x="211741" y="4274"/>
                      </a:cubicBezTo>
                      <a:cubicBezTo>
                        <a:pt x="211265" y="3893"/>
                        <a:pt x="210693" y="3607"/>
                        <a:pt x="210026" y="3607"/>
                      </a:cubicBezTo>
                      <a:cubicBezTo>
                        <a:pt x="174117" y="-108"/>
                        <a:pt x="137065" y="-679"/>
                        <a:pt x="101441" y="654"/>
                      </a:cubicBezTo>
                      <a:cubicBezTo>
                        <a:pt x="65913" y="1988"/>
                        <a:pt x="31718" y="5131"/>
                        <a:pt x="1619" y="8751"/>
                      </a:cubicBezTo>
                      <a:cubicBezTo>
                        <a:pt x="1048" y="8846"/>
                        <a:pt x="476" y="9036"/>
                        <a:pt x="0" y="9417"/>
                      </a:cubicBezTo>
                      <a:cubicBezTo>
                        <a:pt x="3239" y="11132"/>
                        <a:pt x="6477" y="12751"/>
                        <a:pt x="9811" y="14275"/>
                      </a:cubicBezTo>
                      <a:cubicBezTo>
                        <a:pt x="37910" y="11037"/>
                        <a:pt x="69152" y="8274"/>
                        <a:pt x="101632" y="7131"/>
                      </a:cubicBezTo>
                      <a:cubicBezTo>
                        <a:pt x="134874" y="5988"/>
                        <a:pt x="169259" y="6369"/>
                        <a:pt x="202692" y="9417"/>
                      </a:cubicBezTo>
                      <a:close/>
                    </a:path>
                  </a:pathLst>
                </a:custGeom>
                <a:solidFill>
                  <a:srgbClr val="C321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2E517D6-E5B0-F78F-F3C9-9A4DCC19A83D}"/>
                    </a:ext>
                  </a:extLst>
                </p:cNvPr>
                <p:cNvSpPr/>
                <p:nvPr/>
              </p:nvSpPr>
              <p:spPr>
                <a:xfrm>
                  <a:off x="75654" y="1222817"/>
                  <a:ext cx="241907" cy="73629"/>
                </a:xfrm>
                <a:custGeom>
                  <a:avLst/>
                  <a:gdLst>
                    <a:gd name="connsiteX0" fmla="*/ 53695 w 241907"/>
                    <a:gd name="connsiteY0" fmla="*/ 72677 h 73629"/>
                    <a:gd name="connsiteX1" fmla="*/ 9308 w 241907"/>
                    <a:gd name="connsiteY1" fmla="*/ 56580 h 73629"/>
                    <a:gd name="connsiteX2" fmla="*/ 68744 w 241907"/>
                    <a:gd name="connsiteY2" fmla="*/ 52389 h 73629"/>
                    <a:gd name="connsiteX3" fmla="*/ 77793 w 241907"/>
                    <a:gd name="connsiteY3" fmla="*/ 5812 h 73629"/>
                    <a:gd name="connsiteX4" fmla="*/ 121037 w 241907"/>
                    <a:gd name="connsiteY4" fmla="*/ 50198 h 73629"/>
                    <a:gd name="connsiteX5" fmla="*/ 171614 w 241907"/>
                    <a:gd name="connsiteY5" fmla="*/ 668 h 73629"/>
                    <a:gd name="connsiteX6" fmla="*/ 171138 w 241907"/>
                    <a:gd name="connsiteY6" fmla="*/ 55913 h 73629"/>
                    <a:gd name="connsiteX7" fmla="*/ 192188 w 241907"/>
                    <a:gd name="connsiteY7" fmla="*/ 42959 h 73629"/>
                    <a:gd name="connsiteX8" fmla="*/ 222383 w 241907"/>
                    <a:gd name="connsiteY8" fmla="*/ 33720 h 73629"/>
                    <a:gd name="connsiteX9" fmla="*/ 240099 w 241907"/>
                    <a:gd name="connsiteY9" fmla="*/ 47722 h 73629"/>
                    <a:gd name="connsiteX10" fmla="*/ 187902 w 241907"/>
                    <a:gd name="connsiteY10" fmla="*/ 73630 h 73629"/>
                    <a:gd name="connsiteX11" fmla="*/ 53695 w 241907"/>
                    <a:gd name="connsiteY11" fmla="*/ 72677 h 7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907" h="73629">
                      <a:moveTo>
                        <a:pt x="53695" y="72677"/>
                      </a:moveTo>
                      <a:cubicBezTo>
                        <a:pt x="53695" y="72677"/>
                        <a:pt x="24358" y="65343"/>
                        <a:pt x="9308" y="56580"/>
                      </a:cubicBezTo>
                      <a:cubicBezTo>
                        <a:pt x="-20124" y="39340"/>
                        <a:pt x="25882" y="30958"/>
                        <a:pt x="68744" y="52389"/>
                      </a:cubicBezTo>
                      <a:cubicBezTo>
                        <a:pt x="68744" y="52389"/>
                        <a:pt x="40931" y="6193"/>
                        <a:pt x="77793" y="5812"/>
                      </a:cubicBezTo>
                      <a:cubicBezTo>
                        <a:pt x="114560" y="5336"/>
                        <a:pt x="121037" y="50198"/>
                        <a:pt x="121037" y="50198"/>
                      </a:cubicBezTo>
                      <a:cubicBezTo>
                        <a:pt x="121037" y="50198"/>
                        <a:pt x="137610" y="-6761"/>
                        <a:pt x="171614" y="668"/>
                      </a:cubicBezTo>
                      <a:cubicBezTo>
                        <a:pt x="205619" y="8193"/>
                        <a:pt x="171138" y="55913"/>
                        <a:pt x="171138" y="55913"/>
                      </a:cubicBezTo>
                      <a:cubicBezTo>
                        <a:pt x="171138" y="55913"/>
                        <a:pt x="178091" y="48484"/>
                        <a:pt x="192188" y="42959"/>
                      </a:cubicBezTo>
                      <a:cubicBezTo>
                        <a:pt x="196189" y="41435"/>
                        <a:pt x="209524" y="35054"/>
                        <a:pt x="222383" y="33720"/>
                      </a:cubicBezTo>
                      <a:cubicBezTo>
                        <a:pt x="234479" y="32482"/>
                        <a:pt x="246576" y="35720"/>
                        <a:pt x="240099" y="47722"/>
                      </a:cubicBezTo>
                      <a:cubicBezTo>
                        <a:pt x="235908" y="55532"/>
                        <a:pt x="221716" y="64486"/>
                        <a:pt x="187902" y="73630"/>
                      </a:cubicBezTo>
                      <a:lnTo>
                        <a:pt x="53695" y="7267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1D38A76-AA24-6368-6AD2-3B04A5C4D9F7}"/>
                    </a:ext>
                  </a:extLst>
                </p:cNvPr>
                <p:cNvSpPr/>
                <p:nvPr/>
              </p:nvSpPr>
              <p:spPr>
                <a:xfrm>
                  <a:off x="209264" y="1234745"/>
                  <a:ext cx="42039" cy="52272"/>
                </a:xfrm>
                <a:custGeom>
                  <a:avLst/>
                  <a:gdLst>
                    <a:gd name="connsiteX0" fmla="*/ 37529 w 42039"/>
                    <a:gd name="connsiteY0" fmla="*/ 647 h 52272"/>
                    <a:gd name="connsiteX1" fmla="*/ 0 w 42039"/>
                    <a:gd name="connsiteY1" fmla="*/ 52272 h 52272"/>
                    <a:gd name="connsiteX2" fmla="*/ 37529 w 42039"/>
                    <a:gd name="connsiteY2" fmla="*/ 647 h 5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39" h="52272">
                      <a:moveTo>
                        <a:pt x="37529" y="647"/>
                      </a:moveTo>
                      <a:cubicBezTo>
                        <a:pt x="51340" y="5886"/>
                        <a:pt x="31909" y="41033"/>
                        <a:pt x="0" y="52272"/>
                      </a:cubicBezTo>
                      <a:cubicBezTo>
                        <a:pt x="2000" y="22840"/>
                        <a:pt x="23717" y="-4592"/>
                        <a:pt x="37529" y="64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C87616D-C3D6-ED27-A33C-F3C51011940F}"/>
                    </a:ext>
                  </a:extLst>
                </p:cNvPr>
                <p:cNvSpPr/>
                <p:nvPr/>
              </p:nvSpPr>
              <p:spPr>
                <a:xfrm>
                  <a:off x="249650" y="1266370"/>
                  <a:ext cx="55845" cy="22248"/>
                </a:xfrm>
                <a:custGeom>
                  <a:avLst/>
                  <a:gdLst>
                    <a:gd name="connsiteX0" fmla="*/ 55626 w 55845"/>
                    <a:gd name="connsiteY0" fmla="*/ 1217 h 22248"/>
                    <a:gd name="connsiteX1" fmla="*/ 0 w 55845"/>
                    <a:gd name="connsiteY1" fmla="*/ 21886 h 22248"/>
                    <a:gd name="connsiteX2" fmla="*/ 55626 w 55845"/>
                    <a:gd name="connsiteY2" fmla="*/ 1217 h 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845" h="22248">
                      <a:moveTo>
                        <a:pt x="55626" y="1217"/>
                      </a:moveTo>
                      <a:cubicBezTo>
                        <a:pt x="58960" y="5694"/>
                        <a:pt x="23527" y="25124"/>
                        <a:pt x="0" y="21886"/>
                      </a:cubicBezTo>
                      <a:cubicBezTo>
                        <a:pt x="15240" y="4836"/>
                        <a:pt x="52197" y="-3260"/>
                        <a:pt x="55626" y="1217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1EB5BBC2-2522-A5E2-87FD-751786447526}"/>
                    </a:ext>
                  </a:extLst>
                </p:cNvPr>
                <p:cNvSpPr/>
                <p:nvPr/>
              </p:nvSpPr>
              <p:spPr>
                <a:xfrm>
                  <a:off x="148354" y="1236806"/>
                  <a:ext cx="33794" cy="52973"/>
                </a:xfrm>
                <a:custGeom>
                  <a:avLst/>
                  <a:gdLst>
                    <a:gd name="connsiteX0" fmla="*/ 3188 w 33794"/>
                    <a:gd name="connsiteY0" fmla="*/ 872 h 52973"/>
                    <a:gd name="connsiteX1" fmla="*/ 33764 w 33794"/>
                    <a:gd name="connsiteY1" fmla="*/ 52974 h 52973"/>
                    <a:gd name="connsiteX2" fmla="*/ 3188 w 33794"/>
                    <a:gd name="connsiteY2" fmla="*/ 872 h 5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94" h="52973">
                      <a:moveTo>
                        <a:pt x="3188" y="872"/>
                      </a:moveTo>
                      <a:cubicBezTo>
                        <a:pt x="-6718" y="6492"/>
                        <a:pt x="7284" y="40877"/>
                        <a:pt x="33764" y="52974"/>
                      </a:cubicBezTo>
                      <a:cubicBezTo>
                        <a:pt x="34716" y="18112"/>
                        <a:pt x="13094" y="-4843"/>
                        <a:pt x="3188" y="872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8EF68DB8-D51A-9BEE-BCDD-E5D777CFCC63}"/>
                    </a:ext>
                  </a:extLst>
                </p:cNvPr>
                <p:cNvSpPr/>
                <p:nvPr/>
              </p:nvSpPr>
              <p:spPr>
                <a:xfrm>
                  <a:off x="89823" y="1270168"/>
                  <a:ext cx="55623" cy="18833"/>
                </a:xfrm>
                <a:custGeom>
                  <a:avLst/>
                  <a:gdLst>
                    <a:gd name="connsiteX0" fmla="*/ 93 w 55623"/>
                    <a:gd name="connsiteY0" fmla="*/ 2848 h 18833"/>
                    <a:gd name="connsiteX1" fmla="*/ 55623 w 55623"/>
                    <a:gd name="connsiteY1" fmla="*/ 18278 h 18833"/>
                    <a:gd name="connsiteX2" fmla="*/ 93 w 55623"/>
                    <a:gd name="connsiteY2" fmla="*/ 2848 h 1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23" h="18833">
                      <a:moveTo>
                        <a:pt x="93" y="2848"/>
                      </a:moveTo>
                      <a:cubicBezTo>
                        <a:pt x="-2003" y="8372"/>
                        <a:pt x="31906" y="21707"/>
                        <a:pt x="55623" y="18278"/>
                      </a:cubicBezTo>
                      <a:cubicBezTo>
                        <a:pt x="27715" y="943"/>
                        <a:pt x="2664" y="-3725"/>
                        <a:pt x="93" y="2848"/>
                      </a:cubicBezTo>
                      <a:close/>
                    </a:path>
                  </a:pathLst>
                </a:custGeom>
                <a:solidFill>
                  <a:srgbClr val="A524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6EF39D09-9BDF-6E75-04C2-274D11D81FB1}"/>
                    </a:ext>
                  </a:extLst>
                </p:cNvPr>
                <p:cNvSpPr/>
                <p:nvPr/>
              </p:nvSpPr>
              <p:spPr>
                <a:xfrm>
                  <a:off x="127917" y="1289113"/>
                  <a:ext cx="136591" cy="37147"/>
                </a:xfrm>
                <a:custGeom>
                  <a:avLst/>
                  <a:gdLst>
                    <a:gd name="connsiteX0" fmla="*/ 4004 w 136591"/>
                    <a:gd name="connsiteY0" fmla="*/ 0 h 37147"/>
                    <a:gd name="connsiteX1" fmla="*/ 132496 w 136591"/>
                    <a:gd name="connsiteY1" fmla="*/ 667 h 37147"/>
                    <a:gd name="connsiteX2" fmla="*/ 136592 w 136591"/>
                    <a:gd name="connsiteY2" fmla="*/ 4763 h 37147"/>
                    <a:gd name="connsiteX3" fmla="*/ 136592 w 136591"/>
                    <a:gd name="connsiteY3" fmla="*/ 18955 h 37147"/>
                    <a:gd name="connsiteX4" fmla="*/ 118304 w 136591"/>
                    <a:gd name="connsiteY4" fmla="*/ 37148 h 37147"/>
                    <a:gd name="connsiteX5" fmla="*/ 18196 w 136591"/>
                    <a:gd name="connsiteY5" fmla="*/ 36671 h 37147"/>
                    <a:gd name="connsiteX6" fmla="*/ 3 w 136591"/>
                    <a:gd name="connsiteY6" fmla="*/ 18288 h 37147"/>
                    <a:gd name="connsiteX7" fmla="*/ 3 w 136591"/>
                    <a:gd name="connsiteY7" fmla="*/ 4096 h 37147"/>
                    <a:gd name="connsiteX8" fmla="*/ 4004 w 136591"/>
                    <a:gd name="connsiteY8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591" h="37147">
                      <a:moveTo>
                        <a:pt x="4004" y="0"/>
                      </a:moveTo>
                      <a:lnTo>
                        <a:pt x="132496" y="667"/>
                      </a:lnTo>
                      <a:cubicBezTo>
                        <a:pt x="134782" y="667"/>
                        <a:pt x="136592" y="2477"/>
                        <a:pt x="136592" y="4763"/>
                      </a:cubicBezTo>
                      <a:lnTo>
                        <a:pt x="136592" y="18955"/>
                      </a:lnTo>
                      <a:cubicBezTo>
                        <a:pt x="136592" y="28956"/>
                        <a:pt x="128305" y="37148"/>
                        <a:pt x="118304" y="37148"/>
                      </a:cubicBezTo>
                      <a:lnTo>
                        <a:pt x="18196" y="36671"/>
                      </a:lnTo>
                      <a:cubicBezTo>
                        <a:pt x="8195" y="36576"/>
                        <a:pt x="-92" y="28385"/>
                        <a:pt x="3" y="18288"/>
                      </a:cubicBezTo>
                      <a:lnTo>
                        <a:pt x="3" y="4096"/>
                      </a:lnTo>
                      <a:cubicBezTo>
                        <a:pt x="-92" y="1905"/>
                        <a:pt x="1813" y="0"/>
                        <a:pt x="400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E00"/>
                    </a:gs>
                    <a:gs pos="100000">
                      <a:srgbClr val="F37C00"/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9CA5A3D-7A47-2B95-3256-B32B97D3FA7E}"/>
                </a:ext>
              </a:extLst>
            </p:cNvPr>
            <p:cNvSpPr/>
            <p:nvPr/>
          </p:nvSpPr>
          <p:spPr>
            <a:xfrm>
              <a:off x="6808895" y="3089371"/>
              <a:ext cx="244725" cy="387349"/>
            </a:xfrm>
            <a:custGeom>
              <a:avLst/>
              <a:gdLst>
                <a:gd name="connsiteX0" fmla="*/ 28139 w 197496"/>
                <a:gd name="connsiteY0" fmla="*/ 306614 h 312595"/>
                <a:gd name="connsiteX1" fmla="*/ 27091 w 197496"/>
                <a:gd name="connsiteY1" fmla="*/ 311948 h 312595"/>
                <a:gd name="connsiteX2" fmla="*/ 21757 w 197496"/>
                <a:gd name="connsiteY2" fmla="*/ 310900 h 312595"/>
                <a:gd name="connsiteX3" fmla="*/ 53570 w 197496"/>
                <a:gd name="connsiteY3" fmla="*/ 152499 h 312595"/>
                <a:gd name="connsiteX4" fmla="*/ 82241 w 197496"/>
                <a:gd name="connsiteY4" fmla="*/ 134592 h 312595"/>
                <a:gd name="connsiteX5" fmla="*/ 189778 w 197496"/>
                <a:gd name="connsiteY5" fmla="*/ 3719 h 312595"/>
                <a:gd name="connsiteX6" fmla="*/ 193778 w 197496"/>
                <a:gd name="connsiteY6" fmla="*/ 4 h 312595"/>
                <a:gd name="connsiteX7" fmla="*/ 197493 w 197496"/>
                <a:gd name="connsiteY7" fmla="*/ 4004 h 312595"/>
                <a:gd name="connsiteX8" fmla="*/ 86241 w 197496"/>
                <a:gd name="connsiteY8" fmla="*/ 141164 h 312595"/>
                <a:gd name="connsiteX9" fmla="*/ 57761 w 197496"/>
                <a:gd name="connsiteY9" fmla="*/ 158976 h 312595"/>
                <a:gd name="connsiteX10" fmla="*/ 28139 w 197496"/>
                <a:gd name="connsiteY10" fmla="*/ 306614 h 3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496" h="312595">
                  <a:moveTo>
                    <a:pt x="28139" y="306614"/>
                  </a:moveTo>
                  <a:cubicBezTo>
                    <a:pt x="29377" y="308423"/>
                    <a:pt x="28901" y="310805"/>
                    <a:pt x="27091" y="311948"/>
                  </a:cubicBezTo>
                  <a:cubicBezTo>
                    <a:pt x="25281" y="313091"/>
                    <a:pt x="22900" y="312709"/>
                    <a:pt x="21757" y="310900"/>
                  </a:cubicBezTo>
                  <a:cubicBezTo>
                    <a:pt x="21566" y="310614"/>
                    <a:pt x="-44061" y="214983"/>
                    <a:pt x="53570" y="152499"/>
                  </a:cubicBezTo>
                  <a:cubicBezTo>
                    <a:pt x="63095" y="146403"/>
                    <a:pt x="72811" y="140402"/>
                    <a:pt x="82241" y="134592"/>
                  </a:cubicBezTo>
                  <a:cubicBezTo>
                    <a:pt x="141867" y="97826"/>
                    <a:pt x="187492" y="69727"/>
                    <a:pt x="189778" y="3719"/>
                  </a:cubicBezTo>
                  <a:cubicBezTo>
                    <a:pt x="189873" y="1623"/>
                    <a:pt x="191683" y="-91"/>
                    <a:pt x="193778" y="4"/>
                  </a:cubicBezTo>
                  <a:cubicBezTo>
                    <a:pt x="195874" y="99"/>
                    <a:pt x="197588" y="1909"/>
                    <a:pt x="197493" y="4004"/>
                  </a:cubicBezTo>
                  <a:cubicBezTo>
                    <a:pt x="195017" y="74108"/>
                    <a:pt x="147963" y="103064"/>
                    <a:pt x="86241" y="141164"/>
                  </a:cubicBezTo>
                  <a:cubicBezTo>
                    <a:pt x="77192" y="146784"/>
                    <a:pt x="67763" y="152594"/>
                    <a:pt x="57761" y="158976"/>
                  </a:cubicBezTo>
                  <a:cubicBezTo>
                    <a:pt x="-33202" y="217269"/>
                    <a:pt x="27948" y="306328"/>
                    <a:pt x="28139" y="3066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E00"/>
                </a:gs>
                <a:gs pos="100000">
                  <a:srgbClr val="F37C00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DEF544E-44CA-F732-B1C3-78A19C2912DF}"/>
                </a:ext>
              </a:extLst>
            </p:cNvPr>
            <p:cNvSpPr/>
            <p:nvPr/>
          </p:nvSpPr>
          <p:spPr>
            <a:xfrm>
              <a:off x="7024083" y="3034535"/>
              <a:ext cx="223764" cy="499242"/>
            </a:xfrm>
            <a:custGeom>
              <a:avLst/>
              <a:gdLst>
                <a:gd name="connsiteX0" fmla="*/ 592 w 180580"/>
                <a:gd name="connsiteY0" fmla="*/ 10729 h 402894"/>
                <a:gd name="connsiteX1" fmla="*/ 4688 w 180580"/>
                <a:gd name="connsiteY1" fmla="*/ 633 h 402894"/>
                <a:gd name="connsiteX2" fmla="*/ 14785 w 180580"/>
                <a:gd name="connsiteY2" fmla="*/ 4728 h 402894"/>
                <a:gd name="connsiteX3" fmla="*/ 179948 w 180580"/>
                <a:gd name="connsiteY3" fmla="*/ 392205 h 402894"/>
                <a:gd name="connsiteX4" fmla="*/ 175852 w 180580"/>
                <a:gd name="connsiteY4" fmla="*/ 402302 h 402894"/>
                <a:gd name="connsiteX5" fmla="*/ 165756 w 180580"/>
                <a:gd name="connsiteY5" fmla="*/ 398206 h 402894"/>
                <a:gd name="connsiteX6" fmla="*/ 592 w 180580"/>
                <a:gd name="connsiteY6" fmla="*/ 10729 h 4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580" h="402894">
                  <a:moveTo>
                    <a:pt x="592" y="10729"/>
                  </a:moveTo>
                  <a:cubicBezTo>
                    <a:pt x="-1027" y="6824"/>
                    <a:pt x="783" y="2252"/>
                    <a:pt x="4688" y="633"/>
                  </a:cubicBezTo>
                  <a:cubicBezTo>
                    <a:pt x="8593" y="-1082"/>
                    <a:pt x="13165" y="823"/>
                    <a:pt x="14785" y="4728"/>
                  </a:cubicBezTo>
                  <a:lnTo>
                    <a:pt x="179948" y="392205"/>
                  </a:lnTo>
                  <a:cubicBezTo>
                    <a:pt x="181663" y="396111"/>
                    <a:pt x="179758" y="400683"/>
                    <a:pt x="175852" y="402302"/>
                  </a:cubicBezTo>
                  <a:cubicBezTo>
                    <a:pt x="171947" y="403921"/>
                    <a:pt x="167375" y="402111"/>
                    <a:pt x="165756" y="398206"/>
                  </a:cubicBezTo>
                  <a:lnTo>
                    <a:pt x="592" y="10729"/>
                  </a:lnTo>
                  <a:close/>
                </a:path>
              </a:pathLst>
            </a:custGeom>
            <a:solidFill>
              <a:srgbClr val="3C1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CE229C5-C348-C223-D8F8-C67D79BAE17D}"/>
                </a:ext>
              </a:extLst>
            </p:cNvPr>
            <p:cNvSpPr/>
            <p:nvPr/>
          </p:nvSpPr>
          <p:spPr>
            <a:xfrm>
              <a:off x="7054538" y="2983442"/>
              <a:ext cx="85146" cy="105003"/>
            </a:xfrm>
            <a:custGeom>
              <a:avLst/>
              <a:gdLst>
                <a:gd name="connsiteX0" fmla="*/ 875 w 68714"/>
                <a:gd name="connsiteY0" fmla="*/ 77489 h 84739"/>
                <a:gd name="connsiteX1" fmla="*/ 18 w 68714"/>
                <a:gd name="connsiteY1" fmla="*/ 74726 h 84739"/>
                <a:gd name="connsiteX2" fmla="*/ 32403 w 68714"/>
                <a:gd name="connsiteY2" fmla="*/ 3956 h 84739"/>
                <a:gd name="connsiteX3" fmla="*/ 21449 w 68714"/>
                <a:gd name="connsiteY3" fmla="*/ 62153 h 84739"/>
                <a:gd name="connsiteX4" fmla="*/ 67550 w 68714"/>
                <a:gd name="connsiteY4" fmla="*/ 61677 h 84739"/>
                <a:gd name="connsiteX5" fmla="*/ 3542 w 68714"/>
                <a:gd name="connsiteY5" fmla="*/ 83775 h 84739"/>
                <a:gd name="connsiteX6" fmla="*/ 113 w 68714"/>
                <a:gd name="connsiteY6" fmla="*/ 79584 h 84739"/>
                <a:gd name="connsiteX7" fmla="*/ 875 w 68714"/>
                <a:gd name="connsiteY7" fmla="*/ 77489 h 84739"/>
                <a:gd name="connsiteX8" fmla="*/ 875 w 68714"/>
                <a:gd name="connsiteY8" fmla="*/ 77489 h 84739"/>
                <a:gd name="connsiteX9" fmla="*/ 26878 w 68714"/>
                <a:gd name="connsiteY9" fmla="*/ 9385 h 84739"/>
                <a:gd name="connsiteX10" fmla="*/ 8495 w 68714"/>
                <a:gd name="connsiteY10" fmla="*/ 67773 h 84739"/>
                <a:gd name="connsiteX11" fmla="*/ 26878 w 68714"/>
                <a:gd name="connsiteY11" fmla="*/ 9385 h 84739"/>
                <a:gd name="connsiteX12" fmla="*/ 26878 w 68714"/>
                <a:gd name="connsiteY12" fmla="*/ 9385 h 84739"/>
                <a:gd name="connsiteX13" fmla="*/ 60311 w 68714"/>
                <a:gd name="connsiteY13" fmla="*/ 64344 h 84739"/>
                <a:gd name="connsiteX14" fmla="*/ 13067 w 68714"/>
                <a:gd name="connsiteY14" fmla="*/ 76727 h 84739"/>
                <a:gd name="connsiteX15" fmla="*/ 60311 w 68714"/>
                <a:gd name="connsiteY15" fmla="*/ 64344 h 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714" h="84739">
                  <a:moveTo>
                    <a:pt x="875" y="77489"/>
                  </a:moveTo>
                  <a:cubicBezTo>
                    <a:pt x="208" y="76727"/>
                    <a:pt x="-77" y="75774"/>
                    <a:pt x="18" y="74726"/>
                  </a:cubicBezTo>
                  <a:cubicBezTo>
                    <a:pt x="18" y="74441"/>
                    <a:pt x="8209" y="-20238"/>
                    <a:pt x="32403" y="3956"/>
                  </a:cubicBezTo>
                  <a:cubicBezTo>
                    <a:pt x="45643" y="17195"/>
                    <a:pt x="32593" y="44342"/>
                    <a:pt x="21449" y="62153"/>
                  </a:cubicBezTo>
                  <a:cubicBezTo>
                    <a:pt x="37737" y="52628"/>
                    <a:pt x="60692" y="43389"/>
                    <a:pt x="67550" y="61677"/>
                  </a:cubicBezTo>
                  <a:cubicBezTo>
                    <a:pt x="78885" y="91776"/>
                    <a:pt x="3733" y="83775"/>
                    <a:pt x="3542" y="83775"/>
                  </a:cubicBezTo>
                  <a:cubicBezTo>
                    <a:pt x="1447" y="83585"/>
                    <a:pt x="-77" y="81680"/>
                    <a:pt x="113" y="79584"/>
                  </a:cubicBezTo>
                  <a:cubicBezTo>
                    <a:pt x="113" y="78727"/>
                    <a:pt x="399" y="78060"/>
                    <a:pt x="875" y="77489"/>
                  </a:cubicBezTo>
                  <a:lnTo>
                    <a:pt x="875" y="77489"/>
                  </a:lnTo>
                  <a:close/>
                  <a:moveTo>
                    <a:pt x="26878" y="9385"/>
                  </a:moveTo>
                  <a:cubicBezTo>
                    <a:pt x="16877" y="-616"/>
                    <a:pt x="10495" y="48437"/>
                    <a:pt x="8495" y="67773"/>
                  </a:cubicBezTo>
                  <a:cubicBezTo>
                    <a:pt x="18496" y="53771"/>
                    <a:pt x="39070" y="21672"/>
                    <a:pt x="26878" y="9385"/>
                  </a:cubicBezTo>
                  <a:lnTo>
                    <a:pt x="26878" y="9385"/>
                  </a:lnTo>
                  <a:close/>
                  <a:moveTo>
                    <a:pt x="60311" y="64344"/>
                  </a:moveTo>
                  <a:cubicBezTo>
                    <a:pt x="54406" y="48723"/>
                    <a:pt x="24211" y="68630"/>
                    <a:pt x="13067" y="76727"/>
                  </a:cubicBezTo>
                  <a:cubicBezTo>
                    <a:pt x="30022" y="77870"/>
                    <a:pt x="65550" y="78441"/>
                    <a:pt x="60311" y="64344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6791042-D35E-B9E2-7B59-E21CC334F43C}"/>
                </a:ext>
              </a:extLst>
            </p:cNvPr>
            <p:cNvSpPr/>
            <p:nvPr/>
          </p:nvSpPr>
          <p:spPr>
            <a:xfrm>
              <a:off x="7038739" y="3073784"/>
              <a:ext cx="25747" cy="28007"/>
            </a:xfrm>
            <a:custGeom>
              <a:avLst/>
              <a:gdLst>
                <a:gd name="connsiteX0" fmla="*/ 13244 w 20778"/>
                <a:gd name="connsiteY0" fmla="*/ 2582 h 22602"/>
                <a:gd name="connsiteX1" fmla="*/ 18197 w 20778"/>
                <a:gd name="connsiteY1" fmla="*/ 200 h 22602"/>
                <a:gd name="connsiteX2" fmla="*/ 20578 w 20778"/>
                <a:gd name="connsiteY2" fmla="*/ 5154 h 22602"/>
                <a:gd name="connsiteX3" fmla="*/ 3624 w 20778"/>
                <a:gd name="connsiteY3" fmla="*/ 22584 h 22602"/>
                <a:gd name="connsiteX4" fmla="*/ 4 w 20778"/>
                <a:gd name="connsiteY4" fmla="*/ 18488 h 22602"/>
                <a:gd name="connsiteX5" fmla="*/ 4100 w 20778"/>
                <a:gd name="connsiteY5" fmla="*/ 14869 h 22602"/>
                <a:gd name="connsiteX6" fmla="*/ 13244 w 20778"/>
                <a:gd name="connsiteY6" fmla="*/ 2582 h 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78" h="22602">
                  <a:moveTo>
                    <a:pt x="13244" y="2582"/>
                  </a:moveTo>
                  <a:cubicBezTo>
                    <a:pt x="13910" y="581"/>
                    <a:pt x="16101" y="-466"/>
                    <a:pt x="18197" y="200"/>
                  </a:cubicBezTo>
                  <a:cubicBezTo>
                    <a:pt x="20197" y="867"/>
                    <a:pt x="21245" y="3058"/>
                    <a:pt x="20578" y="5154"/>
                  </a:cubicBezTo>
                  <a:cubicBezTo>
                    <a:pt x="20578" y="5249"/>
                    <a:pt x="14196" y="23251"/>
                    <a:pt x="3624" y="22584"/>
                  </a:cubicBezTo>
                  <a:cubicBezTo>
                    <a:pt x="1528" y="22489"/>
                    <a:pt x="-91" y="20584"/>
                    <a:pt x="4" y="18488"/>
                  </a:cubicBezTo>
                  <a:cubicBezTo>
                    <a:pt x="99" y="16393"/>
                    <a:pt x="2004" y="14774"/>
                    <a:pt x="4100" y="14869"/>
                  </a:cubicBezTo>
                  <a:cubicBezTo>
                    <a:pt x="8862" y="15155"/>
                    <a:pt x="13244" y="2582"/>
                    <a:pt x="13244" y="2582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8FF50AD-38D2-B3C7-B568-D2A6C0AE0BC8}"/>
                </a:ext>
              </a:extLst>
            </p:cNvPr>
            <p:cNvSpPr/>
            <p:nvPr/>
          </p:nvSpPr>
          <p:spPr>
            <a:xfrm>
              <a:off x="7037420" y="3074330"/>
              <a:ext cx="29353" cy="19794"/>
            </a:xfrm>
            <a:custGeom>
              <a:avLst/>
              <a:gdLst>
                <a:gd name="connsiteX0" fmla="*/ 16309 w 23688"/>
                <a:gd name="connsiteY0" fmla="*/ 2331 h 15974"/>
                <a:gd name="connsiteX1" fmla="*/ 21358 w 23688"/>
                <a:gd name="connsiteY1" fmla="*/ 331 h 15974"/>
                <a:gd name="connsiteX2" fmla="*/ 23358 w 23688"/>
                <a:gd name="connsiteY2" fmla="*/ 5379 h 15974"/>
                <a:gd name="connsiteX3" fmla="*/ 1927 w 23688"/>
                <a:gd name="connsiteY3" fmla="*/ 13571 h 15974"/>
                <a:gd name="connsiteX4" fmla="*/ 498 w 23688"/>
                <a:gd name="connsiteY4" fmla="*/ 8332 h 15974"/>
                <a:gd name="connsiteX5" fmla="*/ 5737 w 23688"/>
                <a:gd name="connsiteY5" fmla="*/ 6903 h 15974"/>
                <a:gd name="connsiteX6" fmla="*/ 16309 w 23688"/>
                <a:gd name="connsiteY6" fmla="*/ 2331 h 1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88" h="15974">
                  <a:moveTo>
                    <a:pt x="16309" y="2331"/>
                  </a:moveTo>
                  <a:cubicBezTo>
                    <a:pt x="17167" y="331"/>
                    <a:pt x="19453" y="-526"/>
                    <a:pt x="21358" y="331"/>
                  </a:cubicBezTo>
                  <a:cubicBezTo>
                    <a:pt x="23358" y="1188"/>
                    <a:pt x="24215" y="3474"/>
                    <a:pt x="23358" y="5379"/>
                  </a:cubicBezTo>
                  <a:cubicBezTo>
                    <a:pt x="23358" y="5379"/>
                    <a:pt x="16405" y="22048"/>
                    <a:pt x="1927" y="13571"/>
                  </a:cubicBezTo>
                  <a:cubicBezTo>
                    <a:pt x="117" y="12523"/>
                    <a:pt x="-550" y="10142"/>
                    <a:pt x="498" y="8332"/>
                  </a:cubicBezTo>
                  <a:cubicBezTo>
                    <a:pt x="1546" y="6522"/>
                    <a:pt x="3927" y="5856"/>
                    <a:pt x="5737" y="6903"/>
                  </a:cubicBezTo>
                  <a:cubicBezTo>
                    <a:pt x="12785" y="10904"/>
                    <a:pt x="16309" y="2331"/>
                    <a:pt x="16309" y="2331"/>
                  </a:cubicBezTo>
                  <a:close/>
                </a:path>
              </a:pathLst>
            </a:custGeom>
            <a:solidFill>
              <a:srgbClr val="D793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83" name="图形 98">
              <a:extLst>
                <a:ext uri="{FF2B5EF4-FFF2-40B4-BE49-F238E27FC236}">
                  <a16:creationId xmlns:a16="http://schemas.microsoft.com/office/drawing/2014/main" id="{C9FBAC07-AB5E-CE29-C036-15BFF2BF9A1B}"/>
                </a:ext>
              </a:extLst>
            </p:cNvPr>
            <p:cNvGrpSpPr/>
            <p:nvPr/>
          </p:nvGrpSpPr>
          <p:grpSpPr>
            <a:xfrm>
              <a:off x="7029468" y="3158059"/>
              <a:ext cx="170559" cy="225782"/>
              <a:chOff x="353606" y="705604"/>
              <a:chExt cx="137643" cy="182209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FE3B056-514C-E21E-0347-A4BF6DFBB471}"/>
                  </a:ext>
                </a:extLst>
              </p:cNvPr>
              <p:cNvSpPr/>
              <p:nvPr/>
            </p:nvSpPr>
            <p:spPr>
              <a:xfrm>
                <a:off x="353606" y="705604"/>
                <a:ext cx="132567" cy="182209"/>
              </a:xfrm>
              <a:custGeom>
                <a:avLst/>
                <a:gdLst>
                  <a:gd name="connsiteX0" fmla="*/ 129596 w 132567"/>
                  <a:gd name="connsiteY0" fmla="*/ 141263 h 182209"/>
                  <a:gd name="connsiteX1" fmla="*/ 56 w 132567"/>
                  <a:gd name="connsiteY1" fmla="*/ 60777 h 182209"/>
                  <a:gd name="connsiteX2" fmla="*/ 52063 w 132567"/>
                  <a:gd name="connsiteY2" fmla="*/ 8 h 182209"/>
                  <a:gd name="connsiteX3" fmla="*/ 129596 w 132567"/>
                  <a:gd name="connsiteY3" fmla="*/ 141263 h 18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567" h="182209">
                    <a:moveTo>
                      <a:pt x="129596" y="141263"/>
                    </a:moveTo>
                    <a:cubicBezTo>
                      <a:pt x="111213" y="217559"/>
                      <a:pt x="-2896" y="185269"/>
                      <a:pt x="56" y="60777"/>
                    </a:cubicBezTo>
                    <a:cubicBezTo>
                      <a:pt x="1009" y="21058"/>
                      <a:pt x="27012" y="484"/>
                      <a:pt x="52063" y="8"/>
                    </a:cubicBezTo>
                    <a:cubicBezTo>
                      <a:pt x="111975" y="-945"/>
                      <a:pt x="142646" y="86971"/>
                      <a:pt x="129596" y="141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5" name="图形 98">
                <a:extLst>
                  <a:ext uri="{FF2B5EF4-FFF2-40B4-BE49-F238E27FC236}">
                    <a16:creationId xmlns:a16="http://schemas.microsoft.com/office/drawing/2014/main" id="{07D38FF5-C71F-0F17-8976-1BCF8B87BF32}"/>
                  </a:ext>
                </a:extLst>
              </p:cNvPr>
              <p:cNvGrpSpPr/>
              <p:nvPr/>
            </p:nvGrpSpPr>
            <p:grpSpPr>
              <a:xfrm>
                <a:off x="399900" y="733156"/>
                <a:ext cx="91350" cy="98471"/>
                <a:chOff x="399900" y="733156"/>
                <a:chExt cx="91350" cy="98471"/>
              </a:xfrm>
              <a:solidFill>
                <a:srgbClr val="DBC2AA"/>
              </a:solidFill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624DB847-FE99-E972-9692-B530BD4DDD87}"/>
                    </a:ext>
                  </a:extLst>
                </p:cNvPr>
                <p:cNvSpPr/>
                <p:nvPr/>
              </p:nvSpPr>
              <p:spPr>
                <a:xfrm>
                  <a:off x="413664" y="770852"/>
                  <a:ext cx="71302" cy="24586"/>
                </a:xfrm>
                <a:custGeom>
                  <a:avLst/>
                  <a:gdLst>
                    <a:gd name="connsiteX0" fmla="*/ 8389 w 71302"/>
                    <a:gd name="connsiteY0" fmla="*/ 23437 h 24586"/>
                    <a:gd name="connsiteX1" fmla="*/ 1150 w 71302"/>
                    <a:gd name="connsiteY1" fmla="*/ 22675 h 24586"/>
                    <a:gd name="connsiteX2" fmla="*/ 1912 w 71302"/>
                    <a:gd name="connsiteY2" fmla="*/ 15436 h 24586"/>
                    <a:gd name="connsiteX3" fmla="*/ 31820 w 71302"/>
                    <a:gd name="connsiteY3" fmla="*/ 2197 h 24586"/>
                    <a:gd name="connsiteX4" fmla="*/ 66872 w 71302"/>
                    <a:gd name="connsiteY4" fmla="*/ 1054 h 24586"/>
                    <a:gd name="connsiteX5" fmla="*/ 71254 w 71302"/>
                    <a:gd name="connsiteY5" fmla="*/ 6864 h 24586"/>
                    <a:gd name="connsiteX6" fmla="*/ 65443 w 71302"/>
                    <a:gd name="connsiteY6" fmla="*/ 11245 h 24586"/>
                    <a:gd name="connsiteX7" fmla="*/ 34011 w 71302"/>
                    <a:gd name="connsiteY7" fmla="*/ 12293 h 24586"/>
                    <a:gd name="connsiteX8" fmla="*/ 8389 w 71302"/>
                    <a:gd name="connsiteY8" fmla="*/ 23437 h 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02" h="24586">
                      <a:moveTo>
                        <a:pt x="8389" y="23437"/>
                      </a:moveTo>
                      <a:cubicBezTo>
                        <a:pt x="6198" y="25247"/>
                        <a:pt x="2959" y="24866"/>
                        <a:pt x="1150" y="22675"/>
                      </a:cubicBezTo>
                      <a:cubicBezTo>
                        <a:pt x="-660" y="20485"/>
                        <a:pt x="-279" y="17246"/>
                        <a:pt x="1912" y="15436"/>
                      </a:cubicBezTo>
                      <a:cubicBezTo>
                        <a:pt x="8293" y="10293"/>
                        <a:pt x="18771" y="5054"/>
                        <a:pt x="31820" y="2197"/>
                      </a:cubicBezTo>
                      <a:cubicBezTo>
                        <a:pt x="42107" y="6"/>
                        <a:pt x="54109" y="-851"/>
                        <a:pt x="66872" y="1054"/>
                      </a:cubicBezTo>
                      <a:cubicBezTo>
                        <a:pt x="69730" y="1435"/>
                        <a:pt x="71635" y="4102"/>
                        <a:pt x="71254" y="6864"/>
                      </a:cubicBezTo>
                      <a:cubicBezTo>
                        <a:pt x="70873" y="9721"/>
                        <a:pt x="68206" y="11626"/>
                        <a:pt x="65443" y="11245"/>
                      </a:cubicBezTo>
                      <a:cubicBezTo>
                        <a:pt x="53918" y="9626"/>
                        <a:pt x="43250" y="10293"/>
                        <a:pt x="34011" y="12293"/>
                      </a:cubicBezTo>
                      <a:cubicBezTo>
                        <a:pt x="22676" y="14770"/>
                        <a:pt x="13627" y="19151"/>
                        <a:pt x="8389" y="23437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96A28F47-F1FD-6751-08ED-CFCFA2A475ED}"/>
                    </a:ext>
                  </a:extLst>
                </p:cNvPr>
                <p:cNvSpPr/>
                <p:nvPr/>
              </p:nvSpPr>
              <p:spPr>
                <a:xfrm>
                  <a:off x="428697" y="812730"/>
                  <a:ext cx="62553" cy="18898"/>
                </a:xfrm>
                <a:custGeom>
                  <a:avLst/>
                  <a:gdLst>
                    <a:gd name="connsiteX0" fmla="*/ 7833 w 62553"/>
                    <a:gd name="connsiteY0" fmla="*/ 18136 h 18898"/>
                    <a:gd name="connsiteX1" fmla="*/ 785 w 62553"/>
                    <a:gd name="connsiteY1" fmla="*/ 16421 h 18898"/>
                    <a:gd name="connsiteX2" fmla="*/ 2499 w 62553"/>
                    <a:gd name="connsiteY2" fmla="*/ 9373 h 18898"/>
                    <a:gd name="connsiteX3" fmla="*/ 28502 w 62553"/>
                    <a:gd name="connsiteY3" fmla="*/ 1181 h 18898"/>
                    <a:gd name="connsiteX4" fmla="*/ 58030 w 62553"/>
                    <a:gd name="connsiteY4" fmla="*/ 800 h 18898"/>
                    <a:gd name="connsiteX5" fmla="*/ 62507 w 62553"/>
                    <a:gd name="connsiteY5" fmla="*/ 6515 h 18898"/>
                    <a:gd name="connsiteX6" fmla="*/ 56792 w 62553"/>
                    <a:gd name="connsiteY6" fmla="*/ 10992 h 18898"/>
                    <a:gd name="connsiteX7" fmla="*/ 30026 w 62553"/>
                    <a:gd name="connsiteY7" fmla="*/ 11278 h 18898"/>
                    <a:gd name="connsiteX8" fmla="*/ 30026 w 62553"/>
                    <a:gd name="connsiteY8" fmla="*/ 11278 h 18898"/>
                    <a:gd name="connsiteX9" fmla="*/ 7833 w 62553"/>
                    <a:gd name="connsiteY9" fmla="*/ 18136 h 18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553" h="18898">
                      <a:moveTo>
                        <a:pt x="7833" y="18136"/>
                      </a:moveTo>
                      <a:cubicBezTo>
                        <a:pt x="5452" y="19660"/>
                        <a:pt x="2213" y="18802"/>
                        <a:pt x="785" y="16421"/>
                      </a:cubicBezTo>
                      <a:cubicBezTo>
                        <a:pt x="-739" y="14040"/>
                        <a:pt x="23" y="10801"/>
                        <a:pt x="2499" y="9373"/>
                      </a:cubicBezTo>
                      <a:cubicBezTo>
                        <a:pt x="5357" y="7658"/>
                        <a:pt x="14691" y="3277"/>
                        <a:pt x="28502" y="1181"/>
                      </a:cubicBezTo>
                      <a:cubicBezTo>
                        <a:pt x="36789" y="-57"/>
                        <a:pt x="46695" y="-533"/>
                        <a:pt x="58030" y="800"/>
                      </a:cubicBezTo>
                      <a:cubicBezTo>
                        <a:pt x="60887" y="1086"/>
                        <a:pt x="62888" y="3658"/>
                        <a:pt x="62507" y="6515"/>
                      </a:cubicBezTo>
                      <a:cubicBezTo>
                        <a:pt x="62126" y="9373"/>
                        <a:pt x="59649" y="11373"/>
                        <a:pt x="56792" y="10992"/>
                      </a:cubicBezTo>
                      <a:cubicBezTo>
                        <a:pt x="46505" y="9754"/>
                        <a:pt x="37456" y="10135"/>
                        <a:pt x="30026" y="11278"/>
                      </a:cubicBezTo>
                      <a:lnTo>
                        <a:pt x="30026" y="11278"/>
                      </a:lnTo>
                      <a:cubicBezTo>
                        <a:pt x="17930" y="13183"/>
                        <a:pt x="10214" y="16707"/>
                        <a:pt x="7833" y="1813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EC0E6D4-4D6A-AA54-D804-D32635169BAC}"/>
                    </a:ext>
                  </a:extLst>
                </p:cNvPr>
                <p:cNvSpPr/>
                <p:nvPr/>
              </p:nvSpPr>
              <p:spPr>
                <a:xfrm>
                  <a:off x="399900" y="733156"/>
                  <a:ext cx="67503" cy="23182"/>
                </a:xfrm>
                <a:custGeom>
                  <a:avLst/>
                  <a:gdLst>
                    <a:gd name="connsiteX0" fmla="*/ 7960 w 67503"/>
                    <a:gd name="connsiteY0" fmla="*/ 22366 h 23182"/>
                    <a:gd name="connsiteX1" fmla="*/ 816 w 67503"/>
                    <a:gd name="connsiteY1" fmla="*/ 20842 h 23182"/>
                    <a:gd name="connsiteX2" fmla="*/ 2340 w 67503"/>
                    <a:gd name="connsiteY2" fmla="*/ 13698 h 23182"/>
                    <a:gd name="connsiteX3" fmla="*/ 23010 w 67503"/>
                    <a:gd name="connsiteY3" fmla="*/ 4173 h 23182"/>
                    <a:gd name="connsiteX4" fmla="*/ 62729 w 67503"/>
                    <a:gd name="connsiteY4" fmla="*/ 459 h 23182"/>
                    <a:gd name="connsiteX5" fmla="*/ 67491 w 67503"/>
                    <a:gd name="connsiteY5" fmla="*/ 5983 h 23182"/>
                    <a:gd name="connsiteX6" fmla="*/ 61967 w 67503"/>
                    <a:gd name="connsiteY6" fmla="*/ 10650 h 23182"/>
                    <a:gd name="connsiteX7" fmla="*/ 26058 w 67503"/>
                    <a:gd name="connsiteY7" fmla="*/ 13984 h 23182"/>
                    <a:gd name="connsiteX8" fmla="*/ 7960 w 67503"/>
                    <a:gd name="connsiteY8" fmla="*/ 22366 h 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503" h="23182">
                      <a:moveTo>
                        <a:pt x="7960" y="22366"/>
                      </a:moveTo>
                      <a:cubicBezTo>
                        <a:pt x="5579" y="23890"/>
                        <a:pt x="2436" y="23223"/>
                        <a:pt x="816" y="20842"/>
                      </a:cubicBezTo>
                      <a:cubicBezTo>
                        <a:pt x="-708" y="18461"/>
                        <a:pt x="-41" y="15318"/>
                        <a:pt x="2340" y="13698"/>
                      </a:cubicBezTo>
                      <a:cubicBezTo>
                        <a:pt x="6055" y="11317"/>
                        <a:pt x="12913" y="7221"/>
                        <a:pt x="23010" y="4173"/>
                      </a:cubicBezTo>
                      <a:cubicBezTo>
                        <a:pt x="33011" y="1125"/>
                        <a:pt x="46251" y="-970"/>
                        <a:pt x="62729" y="459"/>
                      </a:cubicBezTo>
                      <a:cubicBezTo>
                        <a:pt x="65586" y="649"/>
                        <a:pt x="67682" y="3221"/>
                        <a:pt x="67491" y="5983"/>
                      </a:cubicBezTo>
                      <a:cubicBezTo>
                        <a:pt x="67206" y="8841"/>
                        <a:pt x="64729" y="10936"/>
                        <a:pt x="61967" y="10650"/>
                      </a:cubicBezTo>
                      <a:cubicBezTo>
                        <a:pt x="47013" y="9412"/>
                        <a:pt x="35011" y="11222"/>
                        <a:pt x="26058" y="13984"/>
                      </a:cubicBezTo>
                      <a:cubicBezTo>
                        <a:pt x="17199" y="16842"/>
                        <a:pt x="11199" y="20366"/>
                        <a:pt x="7960" y="22366"/>
                      </a:cubicBezTo>
                      <a:close/>
                    </a:path>
                  </a:pathLst>
                </a:custGeom>
                <a:solidFill>
                  <a:srgbClr val="DBC2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F47559D-4BBB-6B43-3B93-127A90E4E0E5}"/>
              </a:ext>
            </a:extLst>
          </p:cNvPr>
          <p:cNvSpPr/>
          <p:nvPr/>
        </p:nvSpPr>
        <p:spPr>
          <a:xfrm>
            <a:off x="5090396" y="1032271"/>
            <a:ext cx="1061642" cy="7227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16000">
                <a:schemeClr val="bg1">
                  <a:alpha val="0"/>
                </a:schemeClr>
              </a:gs>
              <a:gs pos="100000">
                <a:srgbClr val="F7DEA2"/>
              </a:gs>
            </a:gsLst>
            <a:lin ang="1890000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46143A5-0E4D-5213-C0D6-5F3D9A9D5FA0}"/>
              </a:ext>
            </a:extLst>
          </p:cNvPr>
          <p:cNvSpPr/>
          <p:nvPr/>
        </p:nvSpPr>
        <p:spPr>
          <a:xfrm>
            <a:off x="3290930" y="238556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88000">
                <a:schemeClr val="bg1">
                  <a:alpha val="0"/>
                </a:schemeClr>
              </a:gs>
              <a:gs pos="0">
                <a:srgbClr val="F7DEA2"/>
              </a:gs>
            </a:gsLst>
            <a:lin ang="18900000" scaled="1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960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C5644-46F3-BCCB-F461-5E5AE7E5E4EE}"/>
              </a:ext>
            </a:extLst>
          </p:cNvPr>
          <p:cNvSpPr/>
          <p:nvPr/>
        </p:nvSpPr>
        <p:spPr>
          <a:xfrm>
            <a:off x="86025" y="123478"/>
            <a:ext cx="626240" cy="426314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0"/>
                </a:schemeClr>
              </a:gs>
              <a:gs pos="35000">
                <a:srgbClr val="F7DEA2"/>
              </a:gs>
            </a:gsLst>
            <a:lin ang="21594000" scaled="0"/>
            <a:tileRect/>
          </a:gra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0D390C-7B92-EBBF-6A9E-473FBE96EDF7}"/>
              </a:ext>
            </a:extLst>
          </p:cNvPr>
          <p:cNvGrpSpPr/>
          <p:nvPr/>
        </p:nvGrpSpPr>
        <p:grpSpPr>
          <a:xfrm>
            <a:off x="426435" y="111795"/>
            <a:ext cx="571661" cy="571661"/>
            <a:chOff x="3721924" y="1007601"/>
            <a:chExt cx="571661" cy="57166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1AC803F-B0B4-A7E0-1881-E023A94D2CC9}"/>
                </a:ext>
              </a:extLst>
            </p:cNvPr>
            <p:cNvSpPr/>
            <p:nvPr/>
          </p:nvSpPr>
          <p:spPr>
            <a:xfrm>
              <a:off x="3721924" y="1007601"/>
              <a:ext cx="571661" cy="571661"/>
            </a:xfrm>
            <a:prstGeom prst="ellipse">
              <a:avLst/>
            </a:prstGeom>
            <a:gradFill>
              <a:gsLst>
                <a:gs pos="21000">
                  <a:srgbClr val="F7DEA2"/>
                </a:gs>
                <a:gs pos="100000">
                  <a:srgbClr val="F7DEA2">
                    <a:alpha val="0"/>
                  </a:srgbClr>
                </a:gs>
              </a:gsLst>
              <a:lin ang="30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3495E79-B077-F834-C8B3-A2BEC5C2A498}"/>
                </a:ext>
              </a:extLst>
            </p:cNvPr>
            <p:cNvSpPr txBox="1"/>
            <p:nvPr/>
          </p:nvSpPr>
          <p:spPr>
            <a:xfrm>
              <a:off x="3794903" y="1163300"/>
              <a:ext cx="4257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dist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cap="all" spc="300">
                  <a:gradFill>
                    <a:gsLst>
                      <a:gs pos="3911">
                        <a:schemeClr val="bg1"/>
                      </a:gs>
                      <a:gs pos="100000">
                        <a:srgbClr val="FFD772"/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创客贴金刚体" panose="00020600040101010101" pitchFamily="18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800" b="1" dirty="0">
                  <a:sym typeface="HarmonyOS Sans SC Light" panose="00000400000000000000" pitchFamily="2" charset="-122"/>
                </a:rPr>
                <a:t>02</a:t>
              </a:r>
              <a:endParaRPr lang="zh-CN" altLang="en-US" sz="1800" b="1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44AFC7-30D0-3A38-79A9-D66C08405B32}"/>
              </a:ext>
            </a:extLst>
          </p:cNvPr>
          <p:cNvSpPr txBox="1"/>
          <p:nvPr/>
        </p:nvSpPr>
        <p:spPr>
          <a:xfrm>
            <a:off x="1052675" y="221327"/>
            <a:ext cx="301526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7DEA2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1632132-621C-0C5D-1F2D-9680BF5691DA}"/>
              </a:ext>
            </a:extLst>
          </p:cNvPr>
          <p:cNvGrpSpPr/>
          <p:nvPr/>
        </p:nvGrpSpPr>
        <p:grpSpPr>
          <a:xfrm>
            <a:off x="973609" y="886031"/>
            <a:ext cx="2445618" cy="3371438"/>
            <a:chOff x="634952" y="1062405"/>
            <a:chExt cx="2445618" cy="3371438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09EC14D6-BCD3-8D32-BB1D-224D84CD197E}"/>
                </a:ext>
              </a:extLst>
            </p:cNvPr>
            <p:cNvSpPr/>
            <p:nvPr/>
          </p:nvSpPr>
          <p:spPr>
            <a:xfrm>
              <a:off x="1187624" y="3179532"/>
              <a:ext cx="1080120" cy="2589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DABFE68-04EE-67AC-5481-BC5F8298B5B3}"/>
                </a:ext>
              </a:extLst>
            </p:cNvPr>
            <p:cNvGrpSpPr/>
            <p:nvPr/>
          </p:nvGrpSpPr>
          <p:grpSpPr>
            <a:xfrm>
              <a:off x="755650" y="1062405"/>
              <a:ext cx="2324920" cy="1944070"/>
              <a:chOff x="611707" y="1062405"/>
              <a:chExt cx="2324920" cy="1944070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858CEC9E-E623-C660-BCB9-CB2E02575AEA}"/>
                  </a:ext>
                </a:extLst>
              </p:cNvPr>
              <p:cNvSpPr/>
              <p:nvPr/>
            </p:nvSpPr>
            <p:spPr>
              <a:xfrm rot="5400000">
                <a:off x="611707" y="1062405"/>
                <a:ext cx="1944070" cy="1944070"/>
              </a:xfrm>
              <a:prstGeom prst="ellipse">
                <a:avLst/>
              </a:prstGeom>
              <a:solidFill>
                <a:srgbClr val="CB2900"/>
              </a:solidFill>
              <a:ln w="12700" cap="flat">
                <a:gradFill>
                  <a:gsLst>
                    <a:gs pos="9000">
                      <a:srgbClr val="F7DEA2">
                        <a:alpha val="0"/>
                      </a:srgbClr>
                    </a:gs>
                    <a:gs pos="78000">
                      <a:srgbClr val="F7DEA2"/>
                    </a:gs>
                  </a:gsLst>
                  <a:lin ang="3600000" scaled="0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ED63552-A04F-158E-EA70-DD3B5236B937}"/>
                  </a:ext>
                </a:extLst>
              </p:cNvPr>
              <p:cNvGrpSpPr/>
              <p:nvPr/>
            </p:nvGrpSpPr>
            <p:grpSpPr>
              <a:xfrm>
                <a:off x="755650" y="1203598"/>
                <a:ext cx="2180977" cy="1656184"/>
                <a:chOff x="712265" y="1275606"/>
                <a:chExt cx="2534585" cy="1924706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1DDB4178-D800-D06D-16A2-BF22C06F43FA}"/>
                    </a:ext>
                  </a:extLst>
                </p:cNvPr>
                <p:cNvSpPr/>
                <p:nvPr/>
              </p:nvSpPr>
              <p:spPr>
                <a:xfrm>
                  <a:off x="2185208" y="1407272"/>
                  <a:ext cx="1061642" cy="722714"/>
                </a:xfrm>
                <a:custGeom>
                  <a:avLst/>
                  <a:gdLst>
                    <a:gd name="connsiteX0" fmla="*/ 1557442 w 1746698"/>
                    <a:gd name="connsiteY0" fmla="*/ 406455 h 1189066"/>
                    <a:gd name="connsiteX1" fmla="*/ 1573158 w 1746698"/>
                    <a:gd name="connsiteY1" fmla="*/ 408074 h 1189066"/>
                    <a:gd name="connsiteX2" fmla="*/ 1672313 w 1746698"/>
                    <a:gd name="connsiteY2" fmla="*/ 444269 h 1189066"/>
                    <a:gd name="connsiteX3" fmla="*/ 1732892 w 1746698"/>
                    <a:gd name="connsiteY3" fmla="*/ 528185 h 1189066"/>
                    <a:gd name="connsiteX4" fmla="*/ 1746608 w 1746698"/>
                    <a:gd name="connsiteY4" fmla="*/ 606956 h 1189066"/>
                    <a:gd name="connsiteX5" fmla="*/ 1712604 w 1746698"/>
                    <a:gd name="connsiteY5" fmla="*/ 751260 h 1189066"/>
                    <a:gd name="connsiteX6" fmla="*/ 1621259 w 1746698"/>
                    <a:gd name="connsiteY6" fmla="*/ 866036 h 1189066"/>
                    <a:gd name="connsiteX7" fmla="*/ 1488005 w 1746698"/>
                    <a:gd name="connsiteY7" fmla="*/ 932426 h 1189066"/>
                    <a:gd name="connsiteX8" fmla="*/ 1346177 w 1746698"/>
                    <a:gd name="connsiteY8" fmla="*/ 946142 h 1189066"/>
                    <a:gd name="connsiteX9" fmla="*/ 1332938 w 1746698"/>
                    <a:gd name="connsiteY9" fmla="*/ 944046 h 1189066"/>
                    <a:gd name="connsiteX10" fmla="*/ 1317507 w 1746698"/>
                    <a:gd name="connsiteY10" fmla="*/ 942046 h 1189066"/>
                    <a:gd name="connsiteX11" fmla="*/ 1301600 w 1746698"/>
                    <a:gd name="connsiteY11" fmla="*/ 953952 h 1189066"/>
                    <a:gd name="connsiteX12" fmla="*/ 1289980 w 1746698"/>
                    <a:gd name="connsiteY12" fmla="*/ 987671 h 1189066"/>
                    <a:gd name="connsiteX13" fmla="*/ 1208636 w 1746698"/>
                    <a:gd name="connsiteY13" fmla="*/ 1092065 h 1189066"/>
                    <a:gd name="connsiteX14" fmla="*/ 1111005 w 1746698"/>
                    <a:gd name="connsiteY14" fmla="*/ 1133879 h 1189066"/>
                    <a:gd name="connsiteX15" fmla="*/ 1072905 w 1746698"/>
                    <a:gd name="connsiteY15" fmla="*/ 1134832 h 1189066"/>
                    <a:gd name="connsiteX16" fmla="*/ 968416 w 1746698"/>
                    <a:gd name="connsiteY16" fmla="*/ 1107400 h 1189066"/>
                    <a:gd name="connsiteX17" fmla="*/ 960700 w 1746698"/>
                    <a:gd name="connsiteY17" fmla="*/ 1104161 h 1189066"/>
                    <a:gd name="connsiteX18" fmla="*/ 929173 w 1746698"/>
                    <a:gd name="connsiteY18" fmla="*/ 1136832 h 1189066"/>
                    <a:gd name="connsiteX19" fmla="*/ 839161 w 1746698"/>
                    <a:gd name="connsiteY19" fmla="*/ 1183886 h 1189066"/>
                    <a:gd name="connsiteX20" fmla="*/ 767915 w 1746698"/>
                    <a:gd name="connsiteY20" fmla="*/ 1188077 h 1189066"/>
                    <a:gd name="connsiteX21" fmla="*/ 700668 w 1746698"/>
                    <a:gd name="connsiteY21" fmla="*/ 1172646 h 1189066"/>
                    <a:gd name="connsiteX22" fmla="*/ 583701 w 1746698"/>
                    <a:gd name="connsiteY22" fmla="*/ 1092065 h 1189066"/>
                    <a:gd name="connsiteX23" fmla="*/ 533409 w 1746698"/>
                    <a:gd name="connsiteY23" fmla="*/ 1001196 h 1189066"/>
                    <a:gd name="connsiteX24" fmla="*/ 528361 w 1746698"/>
                    <a:gd name="connsiteY24" fmla="*/ 988814 h 1189066"/>
                    <a:gd name="connsiteX25" fmla="*/ 506453 w 1746698"/>
                    <a:gd name="connsiteY25" fmla="*/ 993767 h 1189066"/>
                    <a:gd name="connsiteX26" fmla="*/ 433015 w 1746698"/>
                    <a:gd name="connsiteY26" fmla="*/ 1012721 h 1189066"/>
                    <a:gd name="connsiteX27" fmla="*/ 337099 w 1746698"/>
                    <a:gd name="connsiteY27" fmla="*/ 1017674 h 1189066"/>
                    <a:gd name="connsiteX28" fmla="*/ 170030 w 1746698"/>
                    <a:gd name="connsiteY28" fmla="*/ 972716 h 1189066"/>
                    <a:gd name="connsiteX29" fmla="*/ 121738 w 1746698"/>
                    <a:gd name="connsiteY29" fmla="*/ 940522 h 1189066"/>
                    <a:gd name="connsiteX30" fmla="*/ 57254 w 1746698"/>
                    <a:gd name="connsiteY30" fmla="*/ 870037 h 1189066"/>
                    <a:gd name="connsiteX31" fmla="*/ 16011 w 1746698"/>
                    <a:gd name="connsiteY31" fmla="*/ 781169 h 1189066"/>
                    <a:gd name="connsiteX32" fmla="*/ 390 w 1746698"/>
                    <a:gd name="connsiteY32" fmla="*/ 671155 h 1189066"/>
                    <a:gd name="connsiteX33" fmla="*/ 23250 w 1746698"/>
                    <a:gd name="connsiteY33" fmla="*/ 557998 h 1189066"/>
                    <a:gd name="connsiteX34" fmla="*/ 56016 w 1746698"/>
                    <a:gd name="connsiteY34" fmla="*/ 497133 h 1189066"/>
                    <a:gd name="connsiteX35" fmla="*/ 159267 w 1746698"/>
                    <a:gd name="connsiteY35" fmla="*/ 418457 h 1189066"/>
                    <a:gd name="connsiteX36" fmla="*/ 183270 w 1746698"/>
                    <a:gd name="connsiteY36" fmla="*/ 410170 h 1189066"/>
                    <a:gd name="connsiteX37" fmla="*/ 183937 w 1746698"/>
                    <a:gd name="connsiteY37" fmla="*/ 387500 h 1189066"/>
                    <a:gd name="connsiteX38" fmla="*/ 205463 w 1746698"/>
                    <a:gd name="connsiteY38" fmla="*/ 285678 h 1189066"/>
                    <a:gd name="connsiteX39" fmla="*/ 242896 w 1746698"/>
                    <a:gd name="connsiteY39" fmla="*/ 230433 h 1189066"/>
                    <a:gd name="connsiteX40" fmla="*/ 285759 w 1746698"/>
                    <a:gd name="connsiteY40" fmla="*/ 191190 h 1189066"/>
                    <a:gd name="connsiteX41" fmla="*/ 401964 w 1746698"/>
                    <a:gd name="connsiteY41" fmla="*/ 147566 h 1189066"/>
                    <a:gd name="connsiteX42" fmla="*/ 455399 w 1746698"/>
                    <a:gd name="connsiteY42" fmla="*/ 144041 h 1189066"/>
                    <a:gd name="connsiteX43" fmla="*/ 574462 w 1746698"/>
                    <a:gd name="connsiteY43" fmla="*/ 170711 h 1189066"/>
                    <a:gd name="connsiteX44" fmla="*/ 580558 w 1746698"/>
                    <a:gd name="connsiteY44" fmla="*/ 173664 h 1189066"/>
                    <a:gd name="connsiteX45" fmla="*/ 594464 w 1746698"/>
                    <a:gd name="connsiteY45" fmla="*/ 169949 h 1189066"/>
                    <a:gd name="connsiteX46" fmla="*/ 616372 w 1746698"/>
                    <a:gd name="connsiteY46" fmla="*/ 144613 h 1189066"/>
                    <a:gd name="connsiteX47" fmla="*/ 721242 w 1746698"/>
                    <a:gd name="connsiteY47" fmla="*/ 89082 h 1189066"/>
                    <a:gd name="connsiteX48" fmla="*/ 794299 w 1746698"/>
                    <a:gd name="connsiteY48" fmla="*/ 81081 h 1189066"/>
                    <a:gd name="connsiteX49" fmla="*/ 876595 w 1746698"/>
                    <a:gd name="connsiteY49" fmla="*/ 99560 h 1189066"/>
                    <a:gd name="connsiteX50" fmla="*/ 878595 w 1746698"/>
                    <a:gd name="connsiteY50" fmla="*/ 100607 h 1189066"/>
                    <a:gd name="connsiteX51" fmla="*/ 953938 w 1746698"/>
                    <a:gd name="connsiteY51" fmla="*/ 159662 h 1189066"/>
                    <a:gd name="connsiteX52" fmla="*/ 964796 w 1746698"/>
                    <a:gd name="connsiteY52" fmla="*/ 144137 h 1189066"/>
                    <a:gd name="connsiteX53" fmla="*/ 991180 w 1746698"/>
                    <a:gd name="connsiteY53" fmla="*/ 110894 h 1189066"/>
                    <a:gd name="connsiteX54" fmla="*/ 997276 w 1746698"/>
                    <a:gd name="connsiteY54" fmla="*/ 104322 h 1189066"/>
                    <a:gd name="connsiteX55" fmla="*/ 1089288 w 1746698"/>
                    <a:gd name="connsiteY55" fmla="*/ 35266 h 1189066"/>
                    <a:gd name="connsiteX56" fmla="*/ 1167393 w 1746698"/>
                    <a:gd name="connsiteY56" fmla="*/ 8215 h 1189066"/>
                    <a:gd name="connsiteX57" fmla="*/ 1231401 w 1746698"/>
                    <a:gd name="connsiteY57" fmla="*/ 119 h 1189066"/>
                    <a:gd name="connsiteX58" fmla="*/ 1260547 w 1746698"/>
                    <a:gd name="connsiteY58" fmla="*/ 119 h 1189066"/>
                    <a:gd name="connsiteX59" fmla="*/ 1337605 w 1746698"/>
                    <a:gd name="connsiteY59" fmla="*/ 11644 h 1189066"/>
                    <a:gd name="connsiteX60" fmla="*/ 1477432 w 1746698"/>
                    <a:gd name="connsiteY60" fmla="*/ 84891 h 1189066"/>
                    <a:gd name="connsiteX61" fmla="*/ 1521437 w 1746698"/>
                    <a:gd name="connsiteY61" fmla="*/ 132516 h 1189066"/>
                    <a:gd name="connsiteX62" fmla="*/ 1569729 w 1746698"/>
                    <a:gd name="connsiteY62" fmla="*/ 232433 h 1189066"/>
                    <a:gd name="connsiteX63" fmla="*/ 1568872 w 1746698"/>
                    <a:gd name="connsiteY63" fmla="*/ 358735 h 1189066"/>
                    <a:gd name="connsiteX64" fmla="*/ 1557442 w 1746698"/>
                    <a:gd name="connsiteY64" fmla="*/ 406455 h 1189066"/>
                    <a:gd name="connsiteX65" fmla="*/ 441874 w 1746698"/>
                    <a:gd name="connsiteY65" fmla="*/ 631912 h 1189066"/>
                    <a:gd name="connsiteX66" fmla="*/ 451780 w 1746698"/>
                    <a:gd name="connsiteY66" fmla="*/ 605528 h 1189066"/>
                    <a:gd name="connsiteX67" fmla="*/ 542362 w 1746698"/>
                    <a:gd name="connsiteY67" fmla="*/ 627816 h 1189066"/>
                    <a:gd name="connsiteX68" fmla="*/ 540076 w 1746698"/>
                    <a:gd name="connsiteY68" fmla="*/ 695444 h 1189066"/>
                    <a:gd name="connsiteX69" fmla="*/ 502453 w 1746698"/>
                    <a:gd name="connsiteY69" fmla="*/ 744402 h 1189066"/>
                    <a:gd name="connsiteX70" fmla="*/ 472354 w 1746698"/>
                    <a:gd name="connsiteY70" fmla="*/ 759356 h 1189066"/>
                    <a:gd name="connsiteX71" fmla="*/ 402059 w 1746698"/>
                    <a:gd name="connsiteY71" fmla="*/ 764309 h 1189066"/>
                    <a:gd name="connsiteX72" fmla="*/ 345481 w 1746698"/>
                    <a:gd name="connsiteY72" fmla="*/ 738878 h 1189066"/>
                    <a:gd name="connsiteX73" fmla="*/ 298237 w 1746698"/>
                    <a:gd name="connsiteY73" fmla="*/ 680680 h 1189066"/>
                    <a:gd name="connsiteX74" fmla="*/ 302142 w 1746698"/>
                    <a:gd name="connsiteY74" fmla="*/ 552664 h 1189066"/>
                    <a:gd name="connsiteX75" fmla="*/ 346528 w 1746698"/>
                    <a:gd name="connsiteY75" fmla="*/ 494180 h 1189066"/>
                    <a:gd name="connsiteX76" fmla="*/ 481021 w 1746698"/>
                    <a:gd name="connsiteY76" fmla="*/ 435316 h 1189066"/>
                    <a:gd name="connsiteX77" fmla="*/ 538648 w 1746698"/>
                    <a:gd name="connsiteY77" fmla="*/ 441126 h 1189066"/>
                    <a:gd name="connsiteX78" fmla="*/ 661520 w 1746698"/>
                    <a:gd name="connsiteY78" fmla="*/ 521993 h 1189066"/>
                    <a:gd name="connsiteX79" fmla="*/ 709431 w 1746698"/>
                    <a:gd name="connsiteY79" fmla="*/ 656963 h 1189066"/>
                    <a:gd name="connsiteX80" fmla="*/ 709050 w 1746698"/>
                    <a:gd name="connsiteY80" fmla="*/ 707540 h 1189066"/>
                    <a:gd name="connsiteX81" fmla="*/ 708955 w 1746698"/>
                    <a:gd name="connsiteY81" fmla="*/ 714303 h 1189066"/>
                    <a:gd name="connsiteX82" fmla="*/ 701811 w 1746698"/>
                    <a:gd name="connsiteY82" fmla="*/ 762690 h 1189066"/>
                    <a:gd name="connsiteX83" fmla="*/ 670664 w 1746698"/>
                    <a:gd name="connsiteY83" fmla="*/ 843938 h 1189066"/>
                    <a:gd name="connsiteX84" fmla="*/ 566842 w 1746698"/>
                    <a:gd name="connsiteY84" fmla="*/ 961667 h 1189066"/>
                    <a:gd name="connsiteX85" fmla="*/ 551697 w 1746698"/>
                    <a:gd name="connsiteY85" fmla="*/ 973002 h 1189066"/>
                    <a:gd name="connsiteX86" fmla="*/ 580272 w 1746698"/>
                    <a:gd name="connsiteY86" fmla="*/ 1029295 h 1189066"/>
                    <a:gd name="connsiteX87" fmla="*/ 637994 w 1746698"/>
                    <a:gd name="connsiteY87" fmla="*/ 1093779 h 1189066"/>
                    <a:gd name="connsiteX88" fmla="*/ 679046 w 1746698"/>
                    <a:gd name="connsiteY88" fmla="*/ 1120830 h 1189066"/>
                    <a:gd name="connsiteX89" fmla="*/ 739054 w 1746698"/>
                    <a:gd name="connsiteY89" fmla="*/ 1144262 h 1189066"/>
                    <a:gd name="connsiteX90" fmla="*/ 796871 w 1746698"/>
                    <a:gd name="connsiteY90" fmla="*/ 1148643 h 1189066"/>
                    <a:gd name="connsiteX91" fmla="*/ 849448 w 1746698"/>
                    <a:gd name="connsiteY91" fmla="*/ 1139690 h 1189066"/>
                    <a:gd name="connsiteX92" fmla="*/ 910885 w 1746698"/>
                    <a:gd name="connsiteY92" fmla="*/ 1100256 h 1189066"/>
                    <a:gd name="connsiteX93" fmla="*/ 950985 w 1746698"/>
                    <a:gd name="connsiteY93" fmla="*/ 991004 h 1189066"/>
                    <a:gd name="connsiteX94" fmla="*/ 939079 w 1746698"/>
                    <a:gd name="connsiteY94" fmla="*/ 930044 h 1189066"/>
                    <a:gd name="connsiteX95" fmla="*/ 893168 w 1746698"/>
                    <a:gd name="connsiteY95" fmla="*/ 877276 h 1189066"/>
                    <a:gd name="connsiteX96" fmla="*/ 865450 w 1746698"/>
                    <a:gd name="connsiteY96" fmla="*/ 870132 h 1189066"/>
                    <a:gd name="connsiteX97" fmla="*/ 845257 w 1746698"/>
                    <a:gd name="connsiteY97" fmla="*/ 870323 h 1189066"/>
                    <a:gd name="connsiteX98" fmla="*/ 805062 w 1746698"/>
                    <a:gd name="connsiteY98" fmla="*/ 941284 h 1189066"/>
                    <a:gd name="connsiteX99" fmla="*/ 812206 w 1746698"/>
                    <a:gd name="connsiteY99" fmla="*/ 954047 h 1189066"/>
                    <a:gd name="connsiteX100" fmla="*/ 801728 w 1746698"/>
                    <a:gd name="connsiteY100" fmla="*/ 954524 h 1189066"/>
                    <a:gd name="connsiteX101" fmla="*/ 772010 w 1746698"/>
                    <a:gd name="connsiteY101" fmla="*/ 902136 h 1189066"/>
                    <a:gd name="connsiteX102" fmla="*/ 799442 w 1746698"/>
                    <a:gd name="connsiteY102" fmla="*/ 855178 h 1189066"/>
                    <a:gd name="connsiteX103" fmla="*/ 911551 w 1746698"/>
                    <a:gd name="connsiteY103" fmla="*/ 849177 h 1189066"/>
                    <a:gd name="connsiteX104" fmla="*/ 986323 w 1746698"/>
                    <a:gd name="connsiteY104" fmla="*/ 959858 h 1189066"/>
                    <a:gd name="connsiteX105" fmla="*/ 980894 w 1746698"/>
                    <a:gd name="connsiteY105" fmla="*/ 1053107 h 1189066"/>
                    <a:gd name="connsiteX106" fmla="*/ 980894 w 1746698"/>
                    <a:gd name="connsiteY106" fmla="*/ 1075301 h 1189066"/>
                    <a:gd name="connsiteX107" fmla="*/ 1031567 w 1746698"/>
                    <a:gd name="connsiteY107" fmla="*/ 1091874 h 1189066"/>
                    <a:gd name="connsiteX108" fmla="*/ 1079953 w 1746698"/>
                    <a:gd name="connsiteY108" fmla="*/ 1098732 h 1189066"/>
                    <a:gd name="connsiteX109" fmla="*/ 1108624 w 1746698"/>
                    <a:gd name="connsiteY109" fmla="*/ 1095017 h 1189066"/>
                    <a:gd name="connsiteX110" fmla="*/ 1194444 w 1746698"/>
                    <a:gd name="connsiteY110" fmla="*/ 1055012 h 1189066"/>
                    <a:gd name="connsiteX111" fmla="*/ 1266643 w 1746698"/>
                    <a:gd name="connsiteY111" fmla="*/ 936617 h 1189066"/>
                    <a:gd name="connsiteX112" fmla="*/ 1272549 w 1746698"/>
                    <a:gd name="connsiteY112" fmla="*/ 919757 h 1189066"/>
                    <a:gd name="connsiteX113" fmla="*/ 1303124 w 1746698"/>
                    <a:gd name="connsiteY113" fmla="*/ 902231 h 1189066"/>
                    <a:gd name="connsiteX114" fmla="*/ 1313888 w 1746698"/>
                    <a:gd name="connsiteY114" fmla="*/ 905279 h 1189066"/>
                    <a:gd name="connsiteX115" fmla="*/ 1391230 w 1746698"/>
                    <a:gd name="connsiteY115" fmla="*/ 914804 h 1189066"/>
                    <a:gd name="connsiteX116" fmla="*/ 1452952 w 1746698"/>
                    <a:gd name="connsiteY116" fmla="*/ 906137 h 1189066"/>
                    <a:gd name="connsiteX117" fmla="*/ 1570301 w 1746698"/>
                    <a:gd name="connsiteY117" fmla="*/ 858607 h 1189066"/>
                    <a:gd name="connsiteX118" fmla="*/ 1659169 w 1746698"/>
                    <a:gd name="connsiteY118" fmla="*/ 765167 h 1189066"/>
                    <a:gd name="connsiteX119" fmla="*/ 1678600 w 1746698"/>
                    <a:gd name="connsiteY119" fmla="*/ 727257 h 1189066"/>
                    <a:gd name="connsiteX120" fmla="*/ 1700507 w 1746698"/>
                    <a:gd name="connsiteY120" fmla="*/ 654772 h 1189066"/>
                    <a:gd name="connsiteX121" fmla="*/ 1705460 w 1746698"/>
                    <a:gd name="connsiteY121" fmla="*/ 608290 h 1189066"/>
                    <a:gd name="connsiteX122" fmla="*/ 1701079 w 1746698"/>
                    <a:gd name="connsiteY122" fmla="*/ 575238 h 1189066"/>
                    <a:gd name="connsiteX123" fmla="*/ 1638880 w 1746698"/>
                    <a:gd name="connsiteY123" fmla="*/ 473321 h 1189066"/>
                    <a:gd name="connsiteX124" fmla="*/ 1555156 w 1746698"/>
                    <a:gd name="connsiteY124" fmla="*/ 436649 h 1189066"/>
                    <a:gd name="connsiteX125" fmla="*/ 1540201 w 1746698"/>
                    <a:gd name="connsiteY125" fmla="*/ 442745 h 1189066"/>
                    <a:gd name="connsiteX126" fmla="*/ 1520485 w 1746698"/>
                    <a:gd name="connsiteY126" fmla="*/ 477893 h 1189066"/>
                    <a:gd name="connsiteX127" fmla="*/ 1412185 w 1746698"/>
                    <a:gd name="connsiteY127" fmla="*/ 622387 h 1189066"/>
                    <a:gd name="connsiteX128" fmla="*/ 1371228 w 1746698"/>
                    <a:gd name="connsiteY128" fmla="*/ 660392 h 1189066"/>
                    <a:gd name="connsiteX129" fmla="*/ 1297885 w 1746698"/>
                    <a:gd name="connsiteY129" fmla="*/ 715160 h 1189066"/>
                    <a:gd name="connsiteX130" fmla="*/ 1163678 w 1746698"/>
                    <a:gd name="connsiteY130" fmla="*/ 767738 h 1189066"/>
                    <a:gd name="connsiteX131" fmla="*/ 1075191 w 1746698"/>
                    <a:gd name="connsiteY131" fmla="*/ 765262 h 1189066"/>
                    <a:gd name="connsiteX132" fmla="*/ 1003658 w 1746698"/>
                    <a:gd name="connsiteY132" fmla="*/ 734496 h 1189066"/>
                    <a:gd name="connsiteX133" fmla="*/ 969559 w 1746698"/>
                    <a:gd name="connsiteY133" fmla="*/ 705826 h 1189066"/>
                    <a:gd name="connsiteX134" fmla="*/ 930316 w 1746698"/>
                    <a:gd name="connsiteY134" fmla="*/ 643628 h 1189066"/>
                    <a:gd name="connsiteX135" fmla="*/ 915742 w 1746698"/>
                    <a:gd name="connsiteY135" fmla="*/ 571619 h 1189066"/>
                    <a:gd name="connsiteX136" fmla="*/ 915742 w 1746698"/>
                    <a:gd name="connsiteY136" fmla="*/ 562665 h 1189066"/>
                    <a:gd name="connsiteX137" fmla="*/ 921457 w 1746698"/>
                    <a:gd name="connsiteY137" fmla="*/ 523041 h 1189066"/>
                    <a:gd name="connsiteX138" fmla="*/ 1020232 w 1746698"/>
                    <a:gd name="connsiteY138" fmla="*/ 368165 h 1189066"/>
                    <a:gd name="connsiteX139" fmla="*/ 1165202 w 1746698"/>
                    <a:gd name="connsiteY139" fmla="*/ 318158 h 1189066"/>
                    <a:gd name="connsiteX140" fmla="*/ 1232354 w 1746698"/>
                    <a:gd name="connsiteY140" fmla="*/ 332446 h 1189066"/>
                    <a:gd name="connsiteX141" fmla="*/ 1274168 w 1746698"/>
                    <a:gd name="connsiteY141" fmla="*/ 361783 h 1189066"/>
                    <a:gd name="connsiteX142" fmla="*/ 1306553 w 1746698"/>
                    <a:gd name="connsiteY142" fmla="*/ 450080 h 1189066"/>
                    <a:gd name="connsiteX143" fmla="*/ 1241402 w 1746698"/>
                    <a:gd name="connsiteY143" fmla="*/ 561046 h 1189066"/>
                    <a:gd name="connsiteX144" fmla="*/ 1175489 w 1746698"/>
                    <a:gd name="connsiteY144" fmla="*/ 578953 h 1189066"/>
                    <a:gd name="connsiteX145" fmla="*/ 1099480 w 1746698"/>
                    <a:gd name="connsiteY145" fmla="*/ 538757 h 1189066"/>
                    <a:gd name="connsiteX146" fmla="*/ 1082525 w 1746698"/>
                    <a:gd name="connsiteY146" fmla="*/ 497705 h 1189066"/>
                    <a:gd name="connsiteX147" fmla="*/ 1091860 w 1746698"/>
                    <a:gd name="connsiteY147" fmla="*/ 458557 h 1189066"/>
                    <a:gd name="connsiteX148" fmla="*/ 1098146 w 1746698"/>
                    <a:gd name="connsiteY148" fmla="*/ 465796 h 1189066"/>
                    <a:gd name="connsiteX149" fmla="*/ 1112243 w 1746698"/>
                    <a:gd name="connsiteY149" fmla="*/ 500848 h 1189066"/>
                    <a:gd name="connsiteX150" fmla="*/ 1185681 w 1746698"/>
                    <a:gd name="connsiteY150" fmla="*/ 538091 h 1189066"/>
                    <a:gd name="connsiteX151" fmla="*/ 1253213 w 1746698"/>
                    <a:gd name="connsiteY151" fmla="*/ 491037 h 1189066"/>
                    <a:gd name="connsiteX152" fmla="*/ 1265405 w 1746698"/>
                    <a:gd name="connsiteY152" fmla="*/ 453128 h 1189066"/>
                    <a:gd name="connsiteX153" fmla="*/ 1218638 w 1746698"/>
                    <a:gd name="connsiteY153" fmla="*/ 371879 h 1189066"/>
                    <a:gd name="connsiteX154" fmla="*/ 1152248 w 1746698"/>
                    <a:gd name="connsiteY154" fmla="*/ 355020 h 1189066"/>
                    <a:gd name="connsiteX155" fmla="*/ 1121387 w 1746698"/>
                    <a:gd name="connsiteY155" fmla="*/ 359306 h 1189066"/>
                    <a:gd name="connsiteX156" fmla="*/ 1049759 w 1746698"/>
                    <a:gd name="connsiteY156" fmla="*/ 389596 h 1189066"/>
                    <a:gd name="connsiteX157" fmla="*/ 981179 w 1746698"/>
                    <a:gd name="connsiteY157" fmla="*/ 462176 h 1189066"/>
                    <a:gd name="connsiteX158" fmla="*/ 951366 w 1746698"/>
                    <a:gd name="connsiteY158" fmla="*/ 563999 h 1189066"/>
                    <a:gd name="connsiteX159" fmla="*/ 955367 w 1746698"/>
                    <a:gd name="connsiteY159" fmla="*/ 601622 h 1189066"/>
                    <a:gd name="connsiteX160" fmla="*/ 994324 w 1746698"/>
                    <a:gd name="connsiteY160" fmla="*/ 678299 h 1189066"/>
                    <a:gd name="connsiteX161" fmla="*/ 1047473 w 1746698"/>
                    <a:gd name="connsiteY161" fmla="*/ 714684 h 1189066"/>
                    <a:gd name="connsiteX162" fmla="*/ 1116530 w 1746698"/>
                    <a:gd name="connsiteY162" fmla="*/ 731162 h 1189066"/>
                    <a:gd name="connsiteX163" fmla="*/ 1189015 w 1746698"/>
                    <a:gd name="connsiteY163" fmla="*/ 720494 h 1189066"/>
                    <a:gd name="connsiteX164" fmla="*/ 1262738 w 1746698"/>
                    <a:gd name="connsiteY164" fmla="*/ 688586 h 1189066"/>
                    <a:gd name="connsiteX165" fmla="*/ 1353035 w 1746698"/>
                    <a:gd name="connsiteY165" fmla="*/ 623149 h 1189066"/>
                    <a:gd name="connsiteX166" fmla="*/ 1429045 w 1746698"/>
                    <a:gd name="connsiteY166" fmla="*/ 544091 h 1189066"/>
                    <a:gd name="connsiteX167" fmla="*/ 1513055 w 1746698"/>
                    <a:gd name="connsiteY167" fmla="*/ 407503 h 1189066"/>
                    <a:gd name="connsiteX168" fmla="*/ 1535153 w 1746698"/>
                    <a:gd name="connsiteY168" fmla="*/ 298918 h 1189066"/>
                    <a:gd name="connsiteX169" fmla="*/ 1535153 w 1746698"/>
                    <a:gd name="connsiteY169" fmla="*/ 281011 h 1189066"/>
                    <a:gd name="connsiteX170" fmla="*/ 1530486 w 1746698"/>
                    <a:gd name="connsiteY170" fmla="*/ 241196 h 1189066"/>
                    <a:gd name="connsiteX171" fmla="*/ 1482956 w 1746698"/>
                    <a:gd name="connsiteY171" fmla="*/ 148423 h 1189066"/>
                    <a:gd name="connsiteX172" fmla="*/ 1404947 w 1746698"/>
                    <a:gd name="connsiteY172" fmla="*/ 81938 h 1189066"/>
                    <a:gd name="connsiteX173" fmla="*/ 1254547 w 1746698"/>
                    <a:gd name="connsiteY173" fmla="*/ 36123 h 1189066"/>
                    <a:gd name="connsiteX174" fmla="*/ 1185491 w 1746698"/>
                    <a:gd name="connsiteY174" fmla="*/ 41267 h 1189066"/>
                    <a:gd name="connsiteX175" fmla="*/ 1181204 w 1746698"/>
                    <a:gd name="connsiteY175" fmla="*/ 42505 h 1189066"/>
                    <a:gd name="connsiteX176" fmla="*/ 1076524 w 1746698"/>
                    <a:gd name="connsiteY176" fmla="*/ 80891 h 1189066"/>
                    <a:gd name="connsiteX177" fmla="*/ 1004134 w 1746698"/>
                    <a:gd name="connsiteY177" fmla="*/ 146327 h 1189066"/>
                    <a:gd name="connsiteX178" fmla="*/ 977083 w 1746698"/>
                    <a:gd name="connsiteY178" fmla="*/ 195191 h 1189066"/>
                    <a:gd name="connsiteX179" fmla="*/ 962701 w 1746698"/>
                    <a:gd name="connsiteY179" fmla="*/ 214907 h 1189066"/>
                    <a:gd name="connsiteX180" fmla="*/ 944889 w 1746698"/>
                    <a:gd name="connsiteY180" fmla="*/ 215479 h 1189066"/>
                    <a:gd name="connsiteX181" fmla="*/ 929363 w 1746698"/>
                    <a:gd name="connsiteY181" fmla="*/ 193762 h 1189066"/>
                    <a:gd name="connsiteX182" fmla="*/ 891454 w 1746698"/>
                    <a:gd name="connsiteY182" fmla="*/ 150518 h 1189066"/>
                    <a:gd name="connsiteX183" fmla="*/ 783917 w 1746698"/>
                    <a:gd name="connsiteY183" fmla="*/ 116514 h 1189066"/>
                    <a:gd name="connsiteX184" fmla="*/ 730672 w 1746698"/>
                    <a:gd name="connsiteY184" fmla="*/ 122229 h 1189066"/>
                    <a:gd name="connsiteX185" fmla="*/ 678475 w 1746698"/>
                    <a:gd name="connsiteY185" fmla="*/ 141470 h 1189066"/>
                    <a:gd name="connsiteX186" fmla="*/ 629230 w 1746698"/>
                    <a:gd name="connsiteY186" fmla="*/ 179951 h 1189066"/>
                    <a:gd name="connsiteX187" fmla="*/ 589321 w 1746698"/>
                    <a:gd name="connsiteY187" fmla="*/ 318444 h 1189066"/>
                    <a:gd name="connsiteX188" fmla="*/ 681713 w 1746698"/>
                    <a:gd name="connsiteY188" fmla="*/ 421981 h 1189066"/>
                    <a:gd name="connsiteX189" fmla="*/ 797251 w 1746698"/>
                    <a:gd name="connsiteY189" fmla="*/ 418457 h 1189066"/>
                    <a:gd name="connsiteX190" fmla="*/ 865546 w 1746698"/>
                    <a:gd name="connsiteY190" fmla="*/ 328731 h 1189066"/>
                    <a:gd name="connsiteX191" fmla="*/ 864212 w 1746698"/>
                    <a:gd name="connsiteY191" fmla="*/ 315491 h 1189066"/>
                    <a:gd name="connsiteX192" fmla="*/ 801347 w 1746698"/>
                    <a:gd name="connsiteY192" fmla="*/ 252722 h 1189066"/>
                    <a:gd name="connsiteX193" fmla="*/ 733720 w 1746698"/>
                    <a:gd name="connsiteY193" fmla="*/ 290726 h 1189066"/>
                    <a:gd name="connsiteX194" fmla="*/ 738768 w 1746698"/>
                    <a:gd name="connsiteY194" fmla="*/ 322254 h 1189066"/>
                    <a:gd name="connsiteX195" fmla="*/ 769343 w 1746698"/>
                    <a:gd name="connsiteY195" fmla="*/ 329207 h 1189066"/>
                    <a:gd name="connsiteX196" fmla="*/ 789536 w 1746698"/>
                    <a:gd name="connsiteY196" fmla="*/ 331684 h 1189066"/>
                    <a:gd name="connsiteX197" fmla="*/ 756961 w 1746698"/>
                    <a:gd name="connsiteY197" fmla="*/ 352734 h 1189066"/>
                    <a:gd name="connsiteX198" fmla="*/ 720004 w 1746698"/>
                    <a:gd name="connsiteY198" fmla="*/ 334922 h 1189066"/>
                    <a:gd name="connsiteX199" fmla="*/ 730576 w 1746698"/>
                    <a:gd name="connsiteY199" fmla="*/ 250912 h 1189066"/>
                    <a:gd name="connsiteX200" fmla="*/ 810967 w 1746698"/>
                    <a:gd name="connsiteY200" fmla="*/ 228052 h 1189066"/>
                    <a:gd name="connsiteX201" fmla="*/ 889072 w 1746698"/>
                    <a:gd name="connsiteY201" fmla="*/ 296727 h 1189066"/>
                    <a:gd name="connsiteX202" fmla="*/ 878023 w 1746698"/>
                    <a:gd name="connsiteY202" fmla="*/ 387500 h 1189066"/>
                    <a:gd name="connsiteX203" fmla="*/ 786202 w 1746698"/>
                    <a:gd name="connsiteY203" fmla="*/ 457700 h 1189066"/>
                    <a:gd name="connsiteX204" fmla="*/ 739625 w 1746698"/>
                    <a:gd name="connsiteY204" fmla="*/ 462176 h 1189066"/>
                    <a:gd name="connsiteX205" fmla="*/ 699430 w 1746698"/>
                    <a:gd name="connsiteY205" fmla="*/ 460748 h 1189066"/>
                    <a:gd name="connsiteX206" fmla="*/ 564651 w 1746698"/>
                    <a:gd name="connsiteY206" fmla="*/ 348448 h 1189066"/>
                    <a:gd name="connsiteX207" fmla="*/ 552935 w 1746698"/>
                    <a:gd name="connsiteY207" fmla="*/ 285297 h 1189066"/>
                    <a:gd name="connsiteX208" fmla="*/ 562936 w 1746698"/>
                    <a:gd name="connsiteY208" fmla="*/ 228433 h 1189066"/>
                    <a:gd name="connsiteX209" fmla="*/ 567985 w 1746698"/>
                    <a:gd name="connsiteY209" fmla="*/ 203668 h 1189066"/>
                    <a:gd name="connsiteX210" fmla="*/ 529980 w 1746698"/>
                    <a:gd name="connsiteY210" fmla="*/ 192524 h 1189066"/>
                    <a:gd name="connsiteX211" fmla="*/ 475021 w 1746698"/>
                    <a:gd name="connsiteY211" fmla="*/ 183856 h 1189066"/>
                    <a:gd name="connsiteX212" fmla="*/ 434635 w 1746698"/>
                    <a:gd name="connsiteY212" fmla="*/ 183761 h 1189066"/>
                    <a:gd name="connsiteX213" fmla="*/ 379485 w 1746698"/>
                    <a:gd name="connsiteY213" fmla="*/ 191095 h 1189066"/>
                    <a:gd name="connsiteX214" fmla="*/ 253564 w 1746698"/>
                    <a:gd name="connsiteY214" fmla="*/ 280916 h 1189066"/>
                    <a:gd name="connsiteX215" fmla="*/ 224037 w 1746698"/>
                    <a:gd name="connsiteY215" fmla="*/ 380166 h 1189066"/>
                    <a:gd name="connsiteX216" fmla="*/ 224323 w 1746698"/>
                    <a:gd name="connsiteY216" fmla="*/ 413789 h 1189066"/>
                    <a:gd name="connsiteX217" fmla="*/ 204415 w 1746698"/>
                    <a:gd name="connsiteY217" fmla="*/ 442460 h 1189066"/>
                    <a:gd name="connsiteX218" fmla="*/ 187366 w 1746698"/>
                    <a:gd name="connsiteY218" fmla="*/ 447889 h 1189066"/>
                    <a:gd name="connsiteX219" fmla="*/ 84686 w 1746698"/>
                    <a:gd name="connsiteY219" fmla="*/ 521231 h 1189066"/>
                    <a:gd name="connsiteX220" fmla="*/ 39347 w 1746698"/>
                    <a:gd name="connsiteY220" fmla="*/ 657344 h 1189066"/>
                    <a:gd name="connsiteX221" fmla="*/ 39728 w 1746698"/>
                    <a:gd name="connsiteY221" fmla="*/ 708017 h 1189066"/>
                    <a:gd name="connsiteX222" fmla="*/ 40776 w 1746698"/>
                    <a:gd name="connsiteY222" fmla="*/ 730400 h 1189066"/>
                    <a:gd name="connsiteX223" fmla="*/ 79066 w 1746698"/>
                    <a:gd name="connsiteY223" fmla="*/ 836890 h 1189066"/>
                    <a:gd name="connsiteX224" fmla="*/ 192319 w 1746698"/>
                    <a:gd name="connsiteY224" fmla="*/ 941665 h 1189066"/>
                    <a:gd name="connsiteX225" fmla="*/ 321478 w 1746698"/>
                    <a:gd name="connsiteY225" fmla="*/ 973764 h 1189066"/>
                    <a:gd name="connsiteX226" fmla="*/ 334813 w 1746698"/>
                    <a:gd name="connsiteY226" fmla="*/ 975288 h 1189066"/>
                    <a:gd name="connsiteX227" fmla="*/ 356911 w 1746698"/>
                    <a:gd name="connsiteY227" fmla="*/ 977860 h 1189066"/>
                    <a:gd name="connsiteX228" fmla="*/ 399011 w 1746698"/>
                    <a:gd name="connsiteY228" fmla="*/ 973859 h 1189066"/>
                    <a:gd name="connsiteX229" fmla="*/ 462829 w 1746698"/>
                    <a:gd name="connsiteY229" fmla="*/ 964239 h 1189066"/>
                    <a:gd name="connsiteX230" fmla="*/ 541410 w 1746698"/>
                    <a:gd name="connsiteY230" fmla="*/ 932616 h 1189066"/>
                    <a:gd name="connsiteX231" fmla="*/ 622944 w 1746698"/>
                    <a:gd name="connsiteY231" fmla="*/ 851082 h 1189066"/>
                    <a:gd name="connsiteX232" fmla="*/ 641137 w 1746698"/>
                    <a:gd name="connsiteY232" fmla="*/ 817649 h 1189066"/>
                    <a:gd name="connsiteX233" fmla="*/ 672665 w 1746698"/>
                    <a:gd name="connsiteY233" fmla="*/ 679537 h 1189066"/>
                    <a:gd name="connsiteX234" fmla="*/ 668759 w 1746698"/>
                    <a:gd name="connsiteY234" fmla="*/ 648676 h 1189066"/>
                    <a:gd name="connsiteX235" fmla="*/ 626182 w 1746698"/>
                    <a:gd name="connsiteY235" fmla="*/ 537519 h 1189066"/>
                    <a:gd name="connsiteX236" fmla="*/ 511025 w 1746698"/>
                    <a:gd name="connsiteY236" fmla="*/ 471987 h 1189066"/>
                    <a:gd name="connsiteX237" fmla="*/ 388343 w 1746698"/>
                    <a:gd name="connsiteY237" fmla="*/ 504182 h 1189066"/>
                    <a:gd name="connsiteX238" fmla="*/ 347100 w 1746698"/>
                    <a:gd name="connsiteY238" fmla="*/ 545139 h 1189066"/>
                    <a:gd name="connsiteX239" fmla="*/ 322621 w 1746698"/>
                    <a:gd name="connsiteY239" fmla="*/ 619815 h 1189066"/>
                    <a:gd name="connsiteX240" fmla="*/ 322906 w 1746698"/>
                    <a:gd name="connsiteY240" fmla="*/ 637722 h 1189066"/>
                    <a:gd name="connsiteX241" fmla="*/ 326240 w 1746698"/>
                    <a:gd name="connsiteY241" fmla="*/ 657344 h 1189066"/>
                    <a:gd name="connsiteX242" fmla="*/ 399392 w 1746698"/>
                    <a:gd name="connsiteY242" fmla="*/ 730496 h 1189066"/>
                    <a:gd name="connsiteX243" fmla="*/ 473497 w 1746698"/>
                    <a:gd name="connsiteY243" fmla="*/ 726686 h 1189066"/>
                    <a:gd name="connsiteX244" fmla="*/ 500643 w 1746698"/>
                    <a:gd name="connsiteY244" fmla="*/ 707540 h 1189066"/>
                    <a:gd name="connsiteX245" fmla="*/ 519693 w 1746698"/>
                    <a:gd name="connsiteY245" fmla="*/ 662868 h 1189066"/>
                    <a:gd name="connsiteX246" fmla="*/ 468544 w 1746698"/>
                    <a:gd name="connsiteY246" fmla="*/ 619148 h 1189066"/>
                    <a:gd name="connsiteX247" fmla="*/ 450637 w 1746698"/>
                    <a:gd name="connsiteY247" fmla="*/ 628102 h 1189066"/>
                    <a:gd name="connsiteX248" fmla="*/ 441874 w 1746698"/>
                    <a:gd name="connsiteY248" fmla="*/ 631912 h 1189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</a:cxnLst>
                  <a:rect l="l" t="t" r="r" b="b"/>
                  <a:pathLst>
                    <a:path w="1746698" h="1189066">
                      <a:moveTo>
                        <a:pt x="1557442" y="406455"/>
                      </a:moveTo>
                      <a:cubicBezTo>
                        <a:pt x="1564395" y="407217"/>
                        <a:pt x="1568776" y="407979"/>
                        <a:pt x="1573158" y="408074"/>
                      </a:cubicBezTo>
                      <a:cubicBezTo>
                        <a:pt x="1610305" y="409027"/>
                        <a:pt x="1642881" y="422267"/>
                        <a:pt x="1672313" y="444269"/>
                      </a:cubicBezTo>
                      <a:cubicBezTo>
                        <a:pt x="1701174" y="465986"/>
                        <a:pt x="1720129" y="494847"/>
                        <a:pt x="1732892" y="528185"/>
                      </a:cubicBezTo>
                      <a:cubicBezTo>
                        <a:pt x="1742608" y="553521"/>
                        <a:pt x="1745942" y="579715"/>
                        <a:pt x="1746608" y="606956"/>
                      </a:cubicBezTo>
                      <a:cubicBezTo>
                        <a:pt x="1747942" y="658391"/>
                        <a:pt x="1734416" y="705826"/>
                        <a:pt x="1712604" y="751260"/>
                      </a:cubicBezTo>
                      <a:cubicBezTo>
                        <a:pt x="1691077" y="796313"/>
                        <a:pt x="1659455" y="834223"/>
                        <a:pt x="1621259" y="866036"/>
                      </a:cubicBezTo>
                      <a:cubicBezTo>
                        <a:pt x="1582302" y="898517"/>
                        <a:pt x="1536772" y="919186"/>
                        <a:pt x="1488005" y="932426"/>
                      </a:cubicBezTo>
                      <a:cubicBezTo>
                        <a:pt x="1441522" y="945094"/>
                        <a:pt x="1394088" y="948523"/>
                        <a:pt x="1346177" y="946142"/>
                      </a:cubicBezTo>
                      <a:cubicBezTo>
                        <a:pt x="1341796" y="945951"/>
                        <a:pt x="1337414" y="944713"/>
                        <a:pt x="1332938" y="944046"/>
                      </a:cubicBezTo>
                      <a:cubicBezTo>
                        <a:pt x="1327794" y="943284"/>
                        <a:pt x="1322651" y="942141"/>
                        <a:pt x="1317507" y="942046"/>
                      </a:cubicBezTo>
                      <a:cubicBezTo>
                        <a:pt x="1307315" y="941760"/>
                        <a:pt x="1304743" y="944237"/>
                        <a:pt x="1301600" y="953952"/>
                      </a:cubicBezTo>
                      <a:cubicBezTo>
                        <a:pt x="1297981" y="965287"/>
                        <a:pt x="1294361" y="976622"/>
                        <a:pt x="1289980" y="987671"/>
                      </a:cubicBezTo>
                      <a:cubicBezTo>
                        <a:pt x="1273025" y="1030343"/>
                        <a:pt x="1244641" y="1063966"/>
                        <a:pt x="1208636" y="1092065"/>
                      </a:cubicBezTo>
                      <a:cubicBezTo>
                        <a:pt x="1179585" y="1114734"/>
                        <a:pt x="1146533" y="1127307"/>
                        <a:pt x="1111005" y="1133879"/>
                      </a:cubicBezTo>
                      <a:cubicBezTo>
                        <a:pt x="1098718" y="1136165"/>
                        <a:pt x="1085669" y="1134641"/>
                        <a:pt x="1072905" y="1134832"/>
                      </a:cubicBezTo>
                      <a:cubicBezTo>
                        <a:pt x="1035472" y="1135594"/>
                        <a:pt x="1000705" y="1126450"/>
                        <a:pt x="968416" y="1107400"/>
                      </a:cubicBezTo>
                      <a:cubicBezTo>
                        <a:pt x="965939" y="1105971"/>
                        <a:pt x="963082" y="1105114"/>
                        <a:pt x="960700" y="1104161"/>
                      </a:cubicBezTo>
                      <a:cubicBezTo>
                        <a:pt x="949747" y="1115496"/>
                        <a:pt x="939460" y="1126259"/>
                        <a:pt x="929173" y="1136832"/>
                      </a:cubicBezTo>
                      <a:cubicBezTo>
                        <a:pt x="904313" y="1162359"/>
                        <a:pt x="872975" y="1175408"/>
                        <a:pt x="839161" y="1183886"/>
                      </a:cubicBezTo>
                      <a:cubicBezTo>
                        <a:pt x="815635" y="1189791"/>
                        <a:pt x="791632" y="1189791"/>
                        <a:pt x="767915" y="1188077"/>
                      </a:cubicBezTo>
                      <a:cubicBezTo>
                        <a:pt x="744959" y="1186362"/>
                        <a:pt x="722004" y="1181600"/>
                        <a:pt x="700668" y="1172646"/>
                      </a:cubicBezTo>
                      <a:cubicBezTo>
                        <a:pt x="656186" y="1153977"/>
                        <a:pt x="615419" y="1129212"/>
                        <a:pt x="583701" y="1092065"/>
                      </a:cubicBezTo>
                      <a:cubicBezTo>
                        <a:pt x="560841" y="1065299"/>
                        <a:pt x="540172" y="1037010"/>
                        <a:pt x="533409" y="1001196"/>
                      </a:cubicBezTo>
                      <a:cubicBezTo>
                        <a:pt x="532647" y="997005"/>
                        <a:pt x="530075" y="993100"/>
                        <a:pt x="528361" y="988814"/>
                      </a:cubicBezTo>
                      <a:cubicBezTo>
                        <a:pt x="519883" y="987385"/>
                        <a:pt x="513216" y="991290"/>
                        <a:pt x="506453" y="993767"/>
                      </a:cubicBezTo>
                      <a:cubicBezTo>
                        <a:pt x="482641" y="1002720"/>
                        <a:pt x="457971" y="1009007"/>
                        <a:pt x="433015" y="1012721"/>
                      </a:cubicBezTo>
                      <a:cubicBezTo>
                        <a:pt x="401297" y="1017484"/>
                        <a:pt x="369198" y="1020722"/>
                        <a:pt x="337099" y="1017674"/>
                      </a:cubicBezTo>
                      <a:cubicBezTo>
                        <a:pt x="278996" y="1012150"/>
                        <a:pt x="221846" y="1001768"/>
                        <a:pt x="170030" y="972716"/>
                      </a:cubicBezTo>
                      <a:cubicBezTo>
                        <a:pt x="153171" y="963287"/>
                        <a:pt x="138026" y="950999"/>
                        <a:pt x="121738" y="940522"/>
                      </a:cubicBezTo>
                      <a:cubicBezTo>
                        <a:pt x="94116" y="922615"/>
                        <a:pt x="75256" y="896231"/>
                        <a:pt x="57254" y="870037"/>
                      </a:cubicBezTo>
                      <a:cubicBezTo>
                        <a:pt x="38776" y="843081"/>
                        <a:pt x="24774" y="813077"/>
                        <a:pt x="16011" y="781169"/>
                      </a:cubicBezTo>
                      <a:cubicBezTo>
                        <a:pt x="6200" y="745164"/>
                        <a:pt x="-1896" y="708588"/>
                        <a:pt x="390" y="671155"/>
                      </a:cubicBezTo>
                      <a:cubicBezTo>
                        <a:pt x="2771" y="632579"/>
                        <a:pt x="8486" y="594383"/>
                        <a:pt x="23250" y="557998"/>
                      </a:cubicBezTo>
                      <a:cubicBezTo>
                        <a:pt x="32013" y="536376"/>
                        <a:pt x="42109" y="515897"/>
                        <a:pt x="56016" y="497133"/>
                      </a:cubicBezTo>
                      <a:cubicBezTo>
                        <a:pt x="82781" y="460938"/>
                        <a:pt x="115261" y="432173"/>
                        <a:pt x="159267" y="418457"/>
                      </a:cubicBezTo>
                      <a:cubicBezTo>
                        <a:pt x="166982" y="416075"/>
                        <a:pt x="174602" y="413123"/>
                        <a:pt x="183270" y="410170"/>
                      </a:cubicBezTo>
                      <a:cubicBezTo>
                        <a:pt x="183556" y="402169"/>
                        <a:pt x="184318" y="394835"/>
                        <a:pt x="183937" y="387500"/>
                      </a:cubicBezTo>
                      <a:cubicBezTo>
                        <a:pt x="181746" y="351496"/>
                        <a:pt x="191652" y="317968"/>
                        <a:pt x="205463" y="285678"/>
                      </a:cubicBezTo>
                      <a:cubicBezTo>
                        <a:pt x="214226" y="265104"/>
                        <a:pt x="226704" y="246245"/>
                        <a:pt x="242896" y="230433"/>
                      </a:cubicBezTo>
                      <a:cubicBezTo>
                        <a:pt x="256803" y="216908"/>
                        <a:pt x="269185" y="201858"/>
                        <a:pt x="285759" y="191190"/>
                      </a:cubicBezTo>
                      <a:cubicBezTo>
                        <a:pt x="321382" y="168235"/>
                        <a:pt x="359673" y="153281"/>
                        <a:pt x="401964" y="147566"/>
                      </a:cubicBezTo>
                      <a:cubicBezTo>
                        <a:pt x="419871" y="145184"/>
                        <a:pt x="437492" y="142994"/>
                        <a:pt x="455399" y="144041"/>
                      </a:cubicBezTo>
                      <a:cubicBezTo>
                        <a:pt x="496452" y="146327"/>
                        <a:pt x="536838" y="152614"/>
                        <a:pt x="574462" y="170711"/>
                      </a:cubicBezTo>
                      <a:cubicBezTo>
                        <a:pt x="576462" y="171664"/>
                        <a:pt x="578462" y="172712"/>
                        <a:pt x="580558" y="173664"/>
                      </a:cubicBezTo>
                      <a:cubicBezTo>
                        <a:pt x="586177" y="176141"/>
                        <a:pt x="590654" y="174426"/>
                        <a:pt x="594464" y="169949"/>
                      </a:cubicBezTo>
                      <a:cubicBezTo>
                        <a:pt x="601703" y="161472"/>
                        <a:pt x="608561" y="152614"/>
                        <a:pt x="616372" y="144613"/>
                      </a:cubicBezTo>
                      <a:cubicBezTo>
                        <a:pt x="645423" y="115085"/>
                        <a:pt x="680284" y="96702"/>
                        <a:pt x="721242" y="89082"/>
                      </a:cubicBezTo>
                      <a:cubicBezTo>
                        <a:pt x="745436" y="84605"/>
                        <a:pt x="769534" y="79843"/>
                        <a:pt x="794299" y="81081"/>
                      </a:cubicBezTo>
                      <a:cubicBezTo>
                        <a:pt x="822874" y="82415"/>
                        <a:pt x="850401" y="87844"/>
                        <a:pt x="876595" y="99560"/>
                      </a:cubicBezTo>
                      <a:cubicBezTo>
                        <a:pt x="877261" y="99845"/>
                        <a:pt x="877928" y="100322"/>
                        <a:pt x="878595" y="100607"/>
                      </a:cubicBezTo>
                      <a:cubicBezTo>
                        <a:pt x="909265" y="112609"/>
                        <a:pt x="933649" y="132897"/>
                        <a:pt x="953938" y="159662"/>
                      </a:cubicBezTo>
                      <a:cubicBezTo>
                        <a:pt x="958033" y="153852"/>
                        <a:pt x="961558" y="149185"/>
                        <a:pt x="964796" y="144137"/>
                      </a:cubicBezTo>
                      <a:cubicBezTo>
                        <a:pt x="972416" y="132135"/>
                        <a:pt x="980608" y="120610"/>
                        <a:pt x="991180" y="110894"/>
                      </a:cubicBezTo>
                      <a:cubicBezTo>
                        <a:pt x="993371" y="108894"/>
                        <a:pt x="995467" y="106703"/>
                        <a:pt x="997276" y="104322"/>
                      </a:cubicBezTo>
                      <a:cubicBezTo>
                        <a:pt x="1021375" y="72604"/>
                        <a:pt x="1054046" y="51744"/>
                        <a:pt x="1089288" y="35266"/>
                      </a:cubicBezTo>
                      <a:cubicBezTo>
                        <a:pt x="1114244" y="23550"/>
                        <a:pt x="1140437" y="14692"/>
                        <a:pt x="1167393" y="8215"/>
                      </a:cubicBezTo>
                      <a:cubicBezTo>
                        <a:pt x="1188539" y="3167"/>
                        <a:pt x="1209589" y="-739"/>
                        <a:pt x="1231401" y="119"/>
                      </a:cubicBezTo>
                      <a:cubicBezTo>
                        <a:pt x="1241117" y="500"/>
                        <a:pt x="1250832" y="309"/>
                        <a:pt x="1260547" y="119"/>
                      </a:cubicBezTo>
                      <a:cubicBezTo>
                        <a:pt x="1286932" y="-358"/>
                        <a:pt x="1312459" y="4786"/>
                        <a:pt x="1337605" y="11644"/>
                      </a:cubicBezTo>
                      <a:cubicBezTo>
                        <a:pt x="1389421" y="25931"/>
                        <a:pt x="1435808" y="51268"/>
                        <a:pt x="1477432" y="84891"/>
                      </a:cubicBezTo>
                      <a:cubicBezTo>
                        <a:pt x="1494291" y="98512"/>
                        <a:pt x="1508388" y="114990"/>
                        <a:pt x="1521437" y="132516"/>
                      </a:cubicBezTo>
                      <a:cubicBezTo>
                        <a:pt x="1543916" y="162806"/>
                        <a:pt x="1561728" y="195476"/>
                        <a:pt x="1569729" y="232433"/>
                      </a:cubicBezTo>
                      <a:cubicBezTo>
                        <a:pt x="1578778" y="274439"/>
                        <a:pt x="1578683" y="316730"/>
                        <a:pt x="1568872" y="358735"/>
                      </a:cubicBezTo>
                      <a:cubicBezTo>
                        <a:pt x="1565252" y="373689"/>
                        <a:pt x="1561633" y="388739"/>
                        <a:pt x="1557442" y="406455"/>
                      </a:cubicBezTo>
                      <a:close/>
                      <a:moveTo>
                        <a:pt x="441874" y="631912"/>
                      </a:moveTo>
                      <a:cubicBezTo>
                        <a:pt x="439016" y="619625"/>
                        <a:pt x="444160" y="611433"/>
                        <a:pt x="451780" y="605528"/>
                      </a:cubicBezTo>
                      <a:cubicBezTo>
                        <a:pt x="480545" y="583049"/>
                        <a:pt x="525503" y="584954"/>
                        <a:pt x="542362" y="627816"/>
                      </a:cubicBezTo>
                      <a:cubicBezTo>
                        <a:pt x="551411" y="650676"/>
                        <a:pt x="548554" y="673536"/>
                        <a:pt x="540076" y="695444"/>
                      </a:cubicBezTo>
                      <a:cubicBezTo>
                        <a:pt x="532456" y="715160"/>
                        <a:pt x="521026" y="732877"/>
                        <a:pt x="502453" y="744402"/>
                      </a:cubicBezTo>
                      <a:cubicBezTo>
                        <a:pt x="493023" y="750308"/>
                        <a:pt x="482831" y="755546"/>
                        <a:pt x="472354" y="759356"/>
                      </a:cubicBezTo>
                      <a:cubicBezTo>
                        <a:pt x="449589" y="767643"/>
                        <a:pt x="426253" y="769929"/>
                        <a:pt x="402059" y="764309"/>
                      </a:cubicBezTo>
                      <a:cubicBezTo>
                        <a:pt x="381390" y="759547"/>
                        <a:pt x="363007" y="750689"/>
                        <a:pt x="345481" y="738878"/>
                      </a:cubicBezTo>
                      <a:cubicBezTo>
                        <a:pt x="323573" y="724114"/>
                        <a:pt x="307857" y="704397"/>
                        <a:pt x="298237" y="680680"/>
                      </a:cubicBezTo>
                      <a:cubicBezTo>
                        <a:pt x="280901" y="637817"/>
                        <a:pt x="282711" y="594955"/>
                        <a:pt x="302142" y="552664"/>
                      </a:cubicBezTo>
                      <a:cubicBezTo>
                        <a:pt x="312715" y="529804"/>
                        <a:pt x="328907" y="511706"/>
                        <a:pt x="346528" y="494180"/>
                      </a:cubicBezTo>
                      <a:cubicBezTo>
                        <a:pt x="383866" y="457128"/>
                        <a:pt x="429967" y="440840"/>
                        <a:pt x="481021" y="435316"/>
                      </a:cubicBezTo>
                      <a:cubicBezTo>
                        <a:pt x="500643" y="433220"/>
                        <a:pt x="520074" y="436745"/>
                        <a:pt x="538648" y="441126"/>
                      </a:cubicBezTo>
                      <a:cubicBezTo>
                        <a:pt x="589130" y="452842"/>
                        <a:pt x="631231" y="480369"/>
                        <a:pt x="661520" y="521993"/>
                      </a:cubicBezTo>
                      <a:cubicBezTo>
                        <a:pt x="690476" y="561713"/>
                        <a:pt x="707431" y="606766"/>
                        <a:pt x="709431" y="656963"/>
                      </a:cubicBezTo>
                      <a:cubicBezTo>
                        <a:pt x="710098" y="673917"/>
                        <a:pt x="712098" y="690681"/>
                        <a:pt x="709050" y="707540"/>
                      </a:cubicBezTo>
                      <a:cubicBezTo>
                        <a:pt x="708669" y="709731"/>
                        <a:pt x="708859" y="712017"/>
                        <a:pt x="708955" y="714303"/>
                      </a:cubicBezTo>
                      <a:cubicBezTo>
                        <a:pt x="709907" y="730972"/>
                        <a:pt x="705907" y="746879"/>
                        <a:pt x="701811" y="762690"/>
                      </a:cubicBezTo>
                      <a:cubicBezTo>
                        <a:pt x="694477" y="790884"/>
                        <a:pt x="683904" y="817840"/>
                        <a:pt x="670664" y="843938"/>
                      </a:cubicBezTo>
                      <a:cubicBezTo>
                        <a:pt x="646280" y="892325"/>
                        <a:pt x="612086" y="931759"/>
                        <a:pt x="566842" y="961667"/>
                      </a:cubicBezTo>
                      <a:cubicBezTo>
                        <a:pt x="561984" y="964906"/>
                        <a:pt x="557412" y="968716"/>
                        <a:pt x="551697" y="973002"/>
                      </a:cubicBezTo>
                      <a:cubicBezTo>
                        <a:pt x="561317" y="992338"/>
                        <a:pt x="569223" y="1011769"/>
                        <a:pt x="580272" y="1029295"/>
                      </a:cubicBezTo>
                      <a:cubicBezTo>
                        <a:pt x="595702" y="1053869"/>
                        <a:pt x="612562" y="1077777"/>
                        <a:pt x="637994" y="1093779"/>
                      </a:cubicBezTo>
                      <a:cubicBezTo>
                        <a:pt x="651805" y="1102542"/>
                        <a:pt x="665044" y="1112258"/>
                        <a:pt x="679046" y="1120830"/>
                      </a:cubicBezTo>
                      <a:cubicBezTo>
                        <a:pt x="697620" y="1132165"/>
                        <a:pt x="717813" y="1139213"/>
                        <a:pt x="739054" y="1144262"/>
                      </a:cubicBezTo>
                      <a:cubicBezTo>
                        <a:pt x="758294" y="1148929"/>
                        <a:pt x="777535" y="1147881"/>
                        <a:pt x="796871" y="1148643"/>
                      </a:cubicBezTo>
                      <a:cubicBezTo>
                        <a:pt x="815158" y="1149405"/>
                        <a:pt x="832399" y="1145309"/>
                        <a:pt x="849448" y="1139690"/>
                      </a:cubicBezTo>
                      <a:cubicBezTo>
                        <a:pt x="873261" y="1131784"/>
                        <a:pt x="895073" y="1119306"/>
                        <a:pt x="910885" y="1100256"/>
                      </a:cubicBezTo>
                      <a:cubicBezTo>
                        <a:pt x="936793" y="1069014"/>
                        <a:pt x="949080" y="1031486"/>
                        <a:pt x="950985" y="991004"/>
                      </a:cubicBezTo>
                      <a:cubicBezTo>
                        <a:pt x="951938" y="969954"/>
                        <a:pt x="945461" y="949952"/>
                        <a:pt x="939079" y="930044"/>
                      </a:cubicBezTo>
                      <a:cubicBezTo>
                        <a:pt x="931268" y="905565"/>
                        <a:pt x="913361" y="890516"/>
                        <a:pt x="893168" y="877276"/>
                      </a:cubicBezTo>
                      <a:cubicBezTo>
                        <a:pt x="884881" y="871847"/>
                        <a:pt x="875452" y="869561"/>
                        <a:pt x="865450" y="870132"/>
                      </a:cubicBezTo>
                      <a:cubicBezTo>
                        <a:pt x="858783" y="870513"/>
                        <a:pt x="852020" y="870037"/>
                        <a:pt x="845257" y="870323"/>
                      </a:cubicBezTo>
                      <a:cubicBezTo>
                        <a:pt x="808396" y="871847"/>
                        <a:pt x="787155" y="909280"/>
                        <a:pt x="805062" y="941284"/>
                      </a:cubicBezTo>
                      <a:cubicBezTo>
                        <a:pt x="807062" y="944903"/>
                        <a:pt x="809063" y="948523"/>
                        <a:pt x="812206" y="954047"/>
                      </a:cubicBezTo>
                      <a:cubicBezTo>
                        <a:pt x="807253" y="954333"/>
                        <a:pt x="804300" y="955095"/>
                        <a:pt x="801728" y="954524"/>
                      </a:cubicBezTo>
                      <a:cubicBezTo>
                        <a:pt x="782583" y="949666"/>
                        <a:pt x="769153" y="922805"/>
                        <a:pt x="772010" y="902136"/>
                      </a:cubicBezTo>
                      <a:cubicBezTo>
                        <a:pt x="774772" y="882800"/>
                        <a:pt x="783059" y="866132"/>
                        <a:pt x="799442" y="855178"/>
                      </a:cubicBezTo>
                      <a:cubicBezTo>
                        <a:pt x="835447" y="831175"/>
                        <a:pt x="874213" y="828794"/>
                        <a:pt x="911551" y="849177"/>
                      </a:cubicBezTo>
                      <a:cubicBezTo>
                        <a:pt x="954700" y="872704"/>
                        <a:pt x="980894" y="911090"/>
                        <a:pt x="986323" y="959858"/>
                      </a:cubicBezTo>
                      <a:cubicBezTo>
                        <a:pt x="989752" y="990623"/>
                        <a:pt x="990990" y="1022532"/>
                        <a:pt x="980894" y="1053107"/>
                      </a:cubicBezTo>
                      <a:cubicBezTo>
                        <a:pt x="978512" y="1060346"/>
                        <a:pt x="976512" y="1067300"/>
                        <a:pt x="980894" y="1075301"/>
                      </a:cubicBezTo>
                      <a:cubicBezTo>
                        <a:pt x="997657" y="1080920"/>
                        <a:pt x="1014326" y="1087683"/>
                        <a:pt x="1031567" y="1091874"/>
                      </a:cubicBezTo>
                      <a:cubicBezTo>
                        <a:pt x="1047378" y="1095684"/>
                        <a:pt x="1063761" y="1097780"/>
                        <a:pt x="1079953" y="1098732"/>
                      </a:cubicBezTo>
                      <a:cubicBezTo>
                        <a:pt x="1089383" y="1099304"/>
                        <a:pt x="1099003" y="1095875"/>
                        <a:pt x="1108624" y="1095017"/>
                      </a:cubicBezTo>
                      <a:cubicBezTo>
                        <a:pt x="1142057" y="1091969"/>
                        <a:pt x="1170441" y="1076539"/>
                        <a:pt x="1194444" y="1055012"/>
                      </a:cubicBezTo>
                      <a:cubicBezTo>
                        <a:pt x="1230068" y="1023199"/>
                        <a:pt x="1256166" y="984337"/>
                        <a:pt x="1266643" y="936617"/>
                      </a:cubicBezTo>
                      <a:cubicBezTo>
                        <a:pt x="1267882" y="930806"/>
                        <a:pt x="1270168" y="925187"/>
                        <a:pt x="1272549" y="919757"/>
                      </a:cubicBezTo>
                      <a:cubicBezTo>
                        <a:pt x="1278073" y="907089"/>
                        <a:pt x="1289694" y="900422"/>
                        <a:pt x="1303124" y="902231"/>
                      </a:cubicBezTo>
                      <a:cubicBezTo>
                        <a:pt x="1306744" y="902708"/>
                        <a:pt x="1310268" y="904517"/>
                        <a:pt x="1313888" y="905279"/>
                      </a:cubicBezTo>
                      <a:cubicBezTo>
                        <a:pt x="1339414" y="910423"/>
                        <a:pt x="1365037" y="916614"/>
                        <a:pt x="1391230" y="914804"/>
                      </a:cubicBezTo>
                      <a:cubicBezTo>
                        <a:pt x="1411900" y="913376"/>
                        <a:pt x="1432569" y="909947"/>
                        <a:pt x="1452952" y="906137"/>
                      </a:cubicBezTo>
                      <a:cubicBezTo>
                        <a:pt x="1495148" y="898136"/>
                        <a:pt x="1535153" y="883372"/>
                        <a:pt x="1570301" y="858607"/>
                      </a:cubicBezTo>
                      <a:cubicBezTo>
                        <a:pt x="1605924" y="833556"/>
                        <a:pt x="1636499" y="802790"/>
                        <a:pt x="1659169" y="765167"/>
                      </a:cubicBezTo>
                      <a:cubicBezTo>
                        <a:pt x="1666503" y="753070"/>
                        <a:pt x="1671837" y="739735"/>
                        <a:pt x="1678600" y="727257"/>
                      </a:cubicBezTo>
                      <a:cubicBezTo>
                        <a:pt x="1690887" y="704588"/>
                        <a:pt x="1695840" y="679632"/>
                        <a:pt x="1700507" y="654772"/>
                      </a:cubicBezTo>
                      <a:cubicBezTo>
                        <a:pt x="1703365" y="639627"/>
                        <a:pt x="1707746" y="624197"/>
                        <a:pt x="1705460" y="608290"/>
                      </a:cubicBezTo>
                      <a:cubicBezTo>
                        <a:pt x="1703936" y="597241"/>
                        <a:pt x="1702793" y="586192"/>
                        <a:pt x="1701079" y="575238"/>
                      </a:cubicBezTo>
                      <a:cubicBezTo>
                        <a:pt x="1694602" y="532661"/>
                        <a:pt x="1674218" y="498467"/>
                        <a:pt x="1638880" y="473321"/>
                      </a:cubicBezTo>
                      <a:cubicBezTo>
                        <a:pt x="1613544" y="455223"/>
                        <a:pt x="1584207" y="446174"/>
                        <a:pt x="1555156" y="436649"/>
                      </a:cubicBezTo>
                      <a:cubicBezTo>
                        <a:pt x="1548012" y="434363"/>
                        <a:pt x="1544012" y="436173"/>
                        <a:pt x="1540201" y="442745"/>
                      </a:cubicBezTo>
                      <a:cubicBezTo>
                        <a:pt x="1533439" y="454366"/>
                        <a:pt x="1526771" y="465986"/>
                        <a:pt x="1520485" y="477893"/>
                      </a:cubicBezTo>
                      <a:cubicBezTo>
                        <a:pt x="1492005" y="531709"/>
                        <a:pt x="1452667" y="577524"/>
                        <a:pt x="1412185" y="622387"/>
                      </a:cubicBezTo>
                      <a:cubicBezTo>
                        <a:pt x="1399708" y="636198"/>
                        <a:pt x="1385039" y="647914"/>
                        <a:pt x="1371228" y="660392"/>
                      </a:cubicBezTo>
                      <a:cubicBezTo>
                        <a:pt x="1348368" y="681061"/>
                        <a:pt x="1324079" y="699349"/>
                        <a:pt x="1297885" y="715160"/>
                      </a:cubicBezTo>
                      <a:cubicBezTo>
                        <a:pt x="1256261" y="740402"/>
                        <a:pt x="1213589" y="763357"/>
                        <a:pt x="1163678" y="767738"/>
                      </a:cubicBezTo>
                      <a:cubicBezTo>
                        <a:pt x="1133960" y="776406"/>
                        <a:pt x="1104242" y="771358"/>
                        <a:pt x="1075191" y="765262"/>
                      </a:cubicBezTo>
                      <a:cubicBezTo>
                        <a:pt x="1049664" y="759928"/>
                        <a:pt x="1025471" y="749069"/>
                        <a:pt x="1003658" y="734496"/>
                      </a:cubicBezTo>
                      <a:cubicBezTo>
                        <a:pt x="991371" y="726209"/>
                        <a:pt x="979084" y="716970"/>
                        <a:pt x="969559" y="705826"/>
                      </a:cubicBezTo>
                      <a:cubicBezTo>
                        <a:pt x="953557" y="687157"/>
                        <a:pt x="939555" y="666773"/>
                        <a:pt x="930316" y="643628"/>
                      </a:cubicBezTo>
                      <a:cubicBezTo>
                        <a:pt x="921076" y="620482"/>
                        <a:pt x="920219" y="595717"/>
                        <a:pt x="915742" y="571619"/>
                      </a:cubicBezTo>
                      <a:cubicBezTo>
                        <a:pt x="915171" y="568761"/>
                        <a:pt x="915361" y="565618"/>
                        <a:pt x="915742" y="562665"/>
                      </a:cubicBezTo>
                      <a:cubicBezTo>
                        <a:pt x="917457" y="549425"/>
                        <a:pt x="918600" y="535995"/>
                        <a:pt x="921457" y="523041"/>
                      </a:cubicBezTo>
                      <a:cubicBezTo>
                        <a:pt x="935745" y="459605"/>
                        <a:pt x="967654" y="407503"/>
                        <a:pt x="1020232" y="368165"/>
                      </a:cubicBezTo>
                      <a:cubicBezTo>
                        <a:pt x="1063380" y="335875"/>
                        <a:pt x="1110338" y="316730"/>
                        <a:pt x="1165202" y="318158"/>
                      </a:cubicBezTo>
                      <a:cubicBezTo>
                        <a:pt x="1188824" y="318730"/>
                        <a:pt x="1211208" y="322349"/>
                        <a:pt x="1232354" y="332446"/>
                      </a:cubicBezTo>
                      <a:cubicBezTo>
                        <a:pt x="1247784" y="339875"/>
                        <a:pt x="1263596" y="348162"/>
                        <a:pt x="1274168" y="361783"/>
                      </a:cubicBezTo>
                      <a:cubicBezTo>
                        <a:pt x="1294076" y="387500"/>
                        <a:pt x="1307220" y="415599"/>
                        <a:pt x="1306553" y="450080"/>
                      </a:cubicBezTo>
                      <a:cubicBezTo>
                        <a:pt x="1305601" y="500181"/>
                        <a:pt x="1279312" y="534090"/>
                        <a:pt x="1241402" y="561046"/>
                      </a:cubicBezTo>
                      <a:cubicBezTo>
                        <a:pt x="1222257" y="574667"/>
                        <a:pt x="1199492" y="579524"/>
                        <a:pt x="1175489" y="578953"/>
                      </a:cubicBezTo>
                      <a:cubicBezTo>
                        <a:pt x="1143104" y="578191"/>
                        <a:pt x="1118339" y="564570"/>
                        <a:pt x="1099480" y="538757"/>
                      </a:cubicBezTo>
                      <a:cubicBezTo>
                        <a:pt x="1090431" y="526375"/>
                        <a:pt x="1086145" y="512087"/>
                        <a:pt x="1082525" y="497705"/>
                      </a:cubicBezTo>
                      <a:cubicBezTo>
                        <a:pt x="1079096" y="484274"/>
                        <a:pt x="1083382" y="471606"/>
                        <a:pt x="1091860" y="458557"/>
                      </a:cubicBezTo>
                      <a:cubicBezTo>
                        <a:pt x="1094717" y="461795"/>
                        <a:pt x="1097861" y="463605"/>
                        <a:pt x="1098146" y="465796"/>
                      </a:cubicBezTo>
                      <a:cubicBezTo>
                        <a:pt x="1099575" y="478845"/>
                        <a:pt x="1106052" y="489894"/>
                        <a:pt x="1112243" y="500848"/>
                      </a:cubicBezTo>
                      <a:cubicBezTo>
                        <a:pt x="1126626" y="526470"/>
                        <a:pt x="1157678" y="542758"/>
                        <a:pt x="1185681" y="538091"/>
                      </a:cubicBezTo>
                      <a:cubicBezTo>
                        <a:pt x="1215304" y="533233"/>
                        <a:pt x="1237878" y="516755"/>
                        <a:pt x="1253213" y="491037"/>
                      </a:cubicBezTo>
                      <a:cubicBezTo>
                        <a:pt x="1260167" y="479417"/>
                        <a:pt x="1265120" y="466844"/>
                        <a:pt x="1265405" y="453128"/>
                      </a:cubicBezTo>
                      <a:cubicBezTo>
                        <a:pt x="1266167" y="416742"/>
                        <a:pt x="1248260" y="390453"/>
                        <a:pt x="1218638" y="371879"/>
                      </a:cubicBezTo>
                      <a:cubicBezTo>
                        <a:pt x="1198635" y="359306"/>
                        <a:pt x="1175489" y="355496"/>
                        <a:pt x="1152248" y="355020"/>
                      </a:cubicBezTo>
                      <a:cubicBezTo>
                        <a:pt x="1141961" y="354734"/>
                        <a:pt x="1131674" y="357497"/>
                        <a:pt x="1121387" y="359306"/>
                      </a:cubicBezTo>
                      <a:cubicBezTo>
                        <a:pt x="1095098" y="363783"/>
                        <a:pt x="1071476" y="375308"/>
                        <a:pt x="1049759" y="389596"/>
                      </a:cubicBezTo>
                      <a:cubicBezTo>
                        <a:pt x="1021375" y="408265"/>
                        <a:pt x="998419" y="432744"/>
                        <a:pt x="981179" y="462176"/>
                      </a:cubicBezTo>
                      <a:cubicBezTo>
                        <a:pt x="962796" y="493609"/>
                        <a:pt x="952128" y="527327"/>
                        <a:pt x="951366" y="563999"/>
                      </a:cubicBezTo>
                      <a:cubicBezTo>
                        <a:pt x="951080" y="576762"/>
                        <a:pt x="953176" y="589049"/>
                        <a:pt x="955367" y="601622"/>
                      </a:cubicBezTo>
                      <a:cubicBezTo>
                        <a:pt x="960796" y="631245"/>
                        <a:pt x="974988" y="655820"/>
                        <a:pt x="994324" y="678299"/>
                      </a:cubicBezTo>
                      <a:cubicBezTo>
                        <a:pt x="1008897" y="695253"/>
                        <a:pt x="1027852" y="705159"/>
                        <a:pt x="1047473" y="714684"/>
                      </a:cubicBezTo>
                      <a:cubicBezTo>
                        <a:pt x="1069381" y="725352"/>
                        <a:pt x="1092812" y="729353"/>
                        <a:pt x="1116530" y="731162"/>
                      </a:cubicBezTo>
                      <a:cubicBezTo>
                        <a:pt x="1141199" y="732972"/>
                        <a:pt x="1165488" y="728210"/>
                        <a:pt x="1189015" y="720494"/>
                      </a:cubicBezTo>
                      <a:cubicBezTo>
                        <a:pt x="1214542" y="712112"/>
                        <a:pt x="1239116" y="701825"/>
                        <a:pt x="1262738" y="688586"/>
                      </a:cubicBezTo>
                      <a:cubicBezTo>
                        <a:pt x="1295504" y="670202"/>
                        <a:pt x="1325698" y="648295"/>
                        <a:pt x="1353035" y="623149"/>
                      </a:cubicBezTo>
                      <a:cubicBezTo>
                        <a:pt x="1379896" y="598479"/>
                        <a:pt x="1406375" y="573143"/>
                        <a:pt x="1429045" y="544091"/>
                      </a:cubicBezTo>
                      <a:cubicBezTo>
                        <a:pt x="1462097" y="501610"/>
                        <a:pt x="1493339" y="458176"/>
                        <a:pt x="1513055" y="407503"/>
                      </a:cubicBezTo>
                      <a:cubicBezTo>
                        <a:pt x="1526676" y="372546"/>
                        <a:pt x="1537630" y="337113"/>
                        <a:pt x="1535153" y="298918"/>
                      </a:cubicBezTo>
                      <a:cubicBezTo>
                        <a:pt x="1534772" y="292917"/>
                        <a:pt x="1534772" y="286916"/>
                        <a:pt x="1535153" y="281011"/>
                      </a:cubicBezTo>
                      <a:cubicBezTo>
                        <a:pt x="1535915" y="267485"/>
                        <a:pt x="1533629" y="254341"/>
                        <a:pt x="1530486" y="241196"/>
                      </a:cubicBezTo>
                      <a:cubicBezTo>
                        <a:pt x="1522009" y="206430"/>
                        <a:pt x="1506293" y="175093"/>
                        <a:pt x="1482956" y="148423"/>
                      </a:cubicBezTo>
                      <a:cubicBezTo>
                        <a:pt x="1460382" y="122705"/>
                        <a:pt x="1434760" y="100131"/>
                        <a:pt x="1404947" y="81938"/>
                      </a:cubicBezTo>
                      <a:cubicBezTo>
                        <a:pt x="1358369" y="53554"/>
                        <a:pt x="1307696" y="41648"/>
                        <a:pt x="1254547" y="36123"/>
                      </a:cubicBezTo>
                      <a:cubicBezTo>
                        <a:pt x="1231210" y="33742"/>
                        <a:pt x="1208636" y="41076"/>
                        <a:pt x="1185491" y="41267"/>
                      </a:cubicBezTo>
                      <a:cubicBezTo>
                        <a:pt x="1184062" y="41267"/>
                        <a:pt x="1182633" y="42219"/>
                        <a:pt x="1181204" y="42505"/>
                      </a:cubicBezTo>
                      <a:cubicBezTo>
                        <a:pt x="1144438" y="50125"/>
                        <a:pt x="1109672" y="62984"/>
                        <a:pt x="1076524" y="80891"/>
                      </a:cubicBezTo>
                      <a:cubicBezTo>
                        <a:pt x="1046902" y="96893"/>
                        <a:pt x="1023184" y="119276"/>
                        <a:pt x="1004134" y="146327"/>
                      </a:cubicBezTo>
                      <a:cubicBezTo>
                        <a:pt x="993467" y="161472"/>
                        <a:pt x="986323" y="178998"/>
                        <a:pt x="977083" y="195191"/>
                      </a:cubicBezTo>
                      <a:cubicBezTo>
                        <a:pt x="973083" y="202239"/>
                        <a:pt x="968225" y="209002"/>
                        <a:pt x="962701" y="214907"/>
                      </a:cubicBezTo>
                      <a:cubicBezTo>
                        <a:pt x="956890" y="221099"/>
                        <a:pt x="951271" y="220622"/>
                        <a:pt x="944889" y="215479"/>
                      </a:cubicBezTo>
                      <a:cubicBezTo>
                        <a:pt x="937650" y="209669"/>
                        <a:pt x="932888" y="202144"/>
                        <a:pt x="929363" y="193762"/>
                      </a:cubicBezTo>
                      <a:cubicBezTo>
                        <a:pt x="921553" y="175093"/>
                        <a:pt x="907456" y="160710"/>
                        <a:pt x="891454" y="150518"/>
                      </a:cubicBezTo>
                      <a:cubicBezTo>
                        <a:pt x="858973" y="129944"/>
                        <a:pt x="823159" y="117657"/>
                        <a:pt x="783917" y="116514"/>
                      </a:cubicBezTo>
                      <a:cubicBezTo>
                        <a:pt x="765819" y="116038"/>
                        <a:pt x="748198" y="118610"/>
                        <a:pt x="730672" y="122229"/>
                      </a:cubicBezTo>
                      <a:cubicBezTo>
                        <a:pt x="712384" y="126039"/>
                        <a:pt x="694477" y="132040"/>
                        <a:pt x="678475" y="141470"/>
                      </a:cubicBezTo>
                      <a:cubicBezTo>
                        <a:pt x="660472" y="152138"/>
                        <a:pt x="644185" y="164996"/>
                        <a:pt x="629230" y="179951"/>
                      </a:cubicBezTo>
                      <a:cubicBezTo>
                        <a:pt x="590368" y="219098"/>
                        <a:pt x="580177" y="267390"/>
                        <a:pt x="589321" y="318444"/>
                      </a:cubicBezTo>
                      <a:cubicBezTo>
                        <a:pt x="598465" y="369974"/>
                        <a:pt x="632469" y="404455"/>
                        <a:pt x="681713" y="421981"/>
                      </a:cubicBezTo>
                      <a:cubicBezTo>
                        <a:pt x="720194" y="435602"/>
                        <a:pt x="758961" y="435316"/>
                        <a:pt x="797251" y="418457"/>
                      </a:cubicBezTo>
                      <a:cubicBezTo>
                        <a:pt x="836875" y="401026"/>
                        <a:pt x="859069" y="370927"/>
                        <a:pt x="865546" y="328731"/>
                      </a:cubicBezTo>
                      <a:cubicBezTo>
                        <a:pt x="866213" y="324445"/>
                        <a:pt x="865260" y="319778"/>
                        <a:pt x="864212" y="315491"/>
                      </a:cubicBezTo>
                      <a:cubicBezTo>
                        <a:pt x="856211" y="281678"/>
                        <a:pt x="834875" y="261104"/>
                        <a:pt x="801347" y="252722"/>
                      </a:cubicBezTo>
                      <a:cubicBezTo>
                        <a:pt x="773725" y="245864"/>
                        <a:pt x="742388" y="263771"/>
                        <a:pt x="733720" y="290726"/>
                      </a:cubicBezTo>
                      <a:cubicBezTo>
                        <a:pt x="729910" y="302537"/>
                        <a:pt x="730862" y="313396"/>
                        <a:pt x="738768" y="322254"/>
                      </a:cubicBezTo>
                      <a:cubicBezTo>
                        <a:pt x="746769" y="331303"/>
                        <a:pt x="757151" y="334160"/>
                        <a:pt x="769343" y="329207"/>
                      </a:cubicBezTo>
                      <a:cubicBezTo>
                        <a:pt x="775344" y="326826"/>
                        <a:pt x="782107" y="325778"/>
                        <a:pt x="789536" y="331684"/>
                      </a:cubicBezTo>
                      <a:cubicBezTo>
                        <a:pt x="781916" y="344924"/>
                        <a:pt x="769629" y="352353"/>
                        <a:pt x="756961" y="352734"/>
                      </a:cubicBezTo>
                      <a:cubicBezTo>
                        <a:pt x="743149" y="353210"/>
                        <a:pt x="728957" y="347686"/>
                        <a:pt x="720004" y="334922"/>
                      </a:cubicBezTo>
                      <a:cubicBezTo>
                        <a:pt x="704097" y="312253"/>
                        <a:pt x="708669" y="267962"/>
                        <a:pt x="730576" y="250912"/>
                      </a:cubicBezTo>
                      <a:cubicBezTo>
                        <a:pt x="753817" y="232814"/>
                        <a:pt x="778678" y="220146"/>
                        <a:pt x="810967" y="228052"/>
                      </a:cubicBezTo>
                      <a:cubicBezTo>
                        <a:pt x="849925" y="237577"/>
                        <a:pt x="877071" y="258437"/>
                        <a:pt x="889072" y="296727"/>
                      </a:cubicBezTo>
                      <a:cubicBezTo>
                        <a:pt x="898978" y="328255"/>
                        <a:pt x="893930" y="359402"/>
                        <a:pt x="878023" y="387500"/>
                      </a:cubicBezTo>
                      <a:cubicBezTo>
                        <a:pt x="857735" y="423410"/>
                        <a:pt x="826207" y="446174"/>
                        <a:pt x="786202" y="457700"/>
                      </a:cubicBezTo>
                      <a:cubicBezTo>
                        <a:pt x="770772" y="462176"/>
                        <a:pt x="755246" y="462272"/>
                        <a:pt x="739625" y="462176"/>
                      </a:cubicBezTo>
                      <a:cubicBezTo>
                        <a:pt x="726195" y="462081"/>
                        <a:pt x="712288" y="463605"/>
                        <a:pt x="699430" y="460748"/>
                      </a:cubicBezTo>
                      <a:cubicBezTo>
                        <a:pt x="635422" y="446651"/>
                        <a:pt x="589035" y="410551"/>
                        <a:pt x="564651" y="348448"/>
                      </a:cubicBezTo>
                      <a:cubicBezTo>
                        <a:pt x="556650" y="328160"/>
                        <a:pt x="552173" y="306443"/>
                        <a:pt x="552935" y="285297"/>
                      </a:cubicBezTo>
                      <a:cubicBezTo>
                        <a:pt x="553602" y="266438"/>
                        <a:pt x="555316" y="246721"/>
                        <a:pt x="562936" y="228433"/>
                      </a:cubicBezTo>
                      <a:cubicBezTo>
                        <a:pt x="565984" y="221194"/>
                        <a:pt x="570271" y="213764"/>
                        <a:pt x="567985" y="203668"/>
                      </a:cubicBezTo>
                      <a:cubicBezTo>
                        <a:pt x="555507" y="200048"/>
                        <a:pt x="542743" y="196143"/>
                        <a:pt x="529980" y="192524"/>
                      </a:cubicBezTo>
                      <a:cubicBezTo>
                        <a:pt x="511978" y="187475"/>
                        <a:pt x="493975" y="183284"/>
                        <a:pt x="475021" y="183856"/>
                      </a:cubicBezTo>
                      <a:cubicBezTo>
                        <a:pt x="461590" y="184237"/>
                        <a:pt x="448065" y="184237"/>
                        <a:pt x="434635" y="183761"/>
                      </a:cubicBezTo>
                      <a:cubicBezTo>
                        <a:pt x="415775" y="183094"/>
                        <a:pt x="397678" y="186237"/>
                        <a:pt x="379485" y="191095"/>
                      </a:cubicBezTo>
                      <a:cubicBezTo>
                        <a:pt x="326145" y="205382"/>
                        <a:pt x="283092" y="233291"/>
                        <a:pt x="253564" y="280916"/>
                      </a:cubicBezTo>
                      <a:cubicBezTo>
                        <a:pt x="234610" y="311491"/>
                        <a:pt x="223846" y="344066"/>
                        <a:pt x="224037" y="380166"/>
                      </a:cubicBezTo>
                      <a:cubicBezTo>
                        <a:pt x="224132" y="391406"/>
                        <a:pt x="223465" y="402645"/>
                        <a:pt x="224323" y="413789"/>
                      </a:cubicBezTo>
                      <a:cubicBezTo>
                        <a:pt x="225561" y="429220"/>
                        <a:pt x="217560" y="437507"/>
                        <a:pt x="204415" y="442460"/>
                      </a:cubicBezTo>
                      <a:cubicBezTo>
                        <a:pt x="198796" y="444555"/>
                        <a:pt x="193176" y="446746"/>
                        <a:pt x="187366" y="447889"/>
                      </a:cubicBezTo>
                      <a:cubicBezTo>
                        <a:pt x="142217" y="457128"/>
                        <a:pt x="109546" y="484274"/>
                        <a:pt x="84686" y="521231"/>
                      </a:cubicBezTo>
                      <a:cubicBezTo>
                        <a:pt x="57064" y="562189"/>
                        <a:pt x="42014" y="607528"/>
                        <a:pt x="39347" y="657344"/>
                      </a:cubicBezTo>
                      <a:cubicBezTo>
                        <a:pt x="38490" y="674393"/>
                        <a:pt x="37252" y="691062"/>
                        <a:pt x="39728" y="708017"/>
                      </a:cubicBezTo>
                      <a:cubicBezTo>
                        <a:pt x="40776" y="715351"/>
                        <a:pt x="39347" y="723161"/>
                        <a:pt x="40776" y="730400"/>
                      </a:cubicBezTo>
                      <a:cubicBezTo>
                        <a:pt x="48301" y="767738"/>
                        <a:pt x="59445" y="803648"/>
                        <a:pt x="79066" y="836890"/>
                      </a:cubicBezTo>
                      <a:cubicBezTo>
                        <a:pt x="106498" y="883372"/>
                        <a:pt x="144217" y="918424"/>
                        <a:pt x="192319" y="941665"/>
                      </a:cubicBezTo>
                      <a:cubicBezTo>
                        <a:pt x="232800" y="961191"/>
                        <a:pt x="275853" y="973383"/>
                        <a:pt x="321478" y="973764"/>
                      </a:cubicBezTo>
                      <a:cubicBezTo>
                        <a:pt x="325954" y="973764"/>
                        <a:pt x="330336" y="974812"/>
                        <a:pt x="334813" y="975288"/>
                      </a:cubicBezTo>
                      <a:cubicBezTo>
                        <a:pt x="342147" y="976145"/>
                        <a:pt x="349576" y="977003"/>
                        <a:pt x="356911" y="977860"/>
                      </a:cubicBezTo>
                      <a:cubicBezTo>
                        <a:pt x="371293" y="979574"/>
                        <a:pt x="385009" y="974240"/>
                        <a:pt x="399011" y="973859"/>
                      </a:cubicBezTo>
                      <a:cubicBezTo>
                        <a:pt x="420823" y="973288"/>
                        <a:pt x="442064" y="969764"/>
                        <a:pt x="462829" y="964239"/>
                      </a:cubicBezTo>
                      <a:cubicBezTo>
                        <a:pt x="490261" y="957000"/>
                        <a:pt x="517026" y="947761"/>
                        <a:pt x="541410" y="932616"/>
                      </a:cubicBezTo>
                      <a:cubicBezTo>
                        <a:pt x="574938" y="911756"/>
                        <a:pt x="602370" y="884801"/>
                        <a:pt x="622944" y="851082"/>
                      </a:cubicBezTo>
                      <a:cubicBezTo>
                        <a:pt x="629516" y="840224"/>
                        <a:pt x="635517" y="829079"/>
                        <a:pt x="641137" y="817649"/>
                      </a:cubicBezTo>
                      <a:cubicBezTo>
                        <a:pt x="662568" y="774120"/>
                        <a:pt x="671521" y="727638"/>
                        <a:pt x="672665" y="679537"/>
                      </a:cubicBezTo>
                      <a:cubicBezTo>
                        <a:pt x="672950" y="669250"/>
                        <a:pt x="669712" y="658963"/>
                        <a:pt x="668759" y="648676"/>
                      </a:cubicBezTo>
                      <a:cubicBezTo>
                        <a:pt x="664759" y="607623"/>
                        <a:pt x="650376" y="571047"/>
                        <a:pt x="626182" y="537519"/>
                      </a:cubicBezTo>
                      <a:cubicBezTo>
                        <a:pt x="597512" y="497895"/>
                        <a:pt x="557317" y="478083"/>
                        <a:pt x="511025" y="471987"/>
                      </a:cubicBezTo>
                      <a:cubicBezTo>
                        <a:pt x="466734" y="466082"/>
                        <a:pt x="424633" y="477512"/>
                        <a:pt x="388343" y="504182"/>
                      </a:cubicBezTo>
                      <a:cubicBezTo>
                        <a:pt x="372913" y="515516"/>
                        <a:pt x="359197" y="530090"/>
                        <a:pt x="347100" y="545139"/>
                      </a:cubicBezTo>
                      <a:cubicBezTo>
                        <a:pt x="329860" y="566570"/>
                        <a:pt x="319954" y="591335"/>
                        <a:pt x="322621" y="619815"/>
                      </a:cubicBezTo>
                      <a:cubicBezTo>
                        <a:pt x="323192" y="625721"/>
                        <a:pt x="322335" y="631817"/>
                        <a:pt x="322906" y="637722"/>
                      </a:cubicBezTo>
                      <a:cubicBezTo>
                        <a:pt x="323478" y="644294"/>
                        <a:pt x="324240" y="651152"/>
                        <a:pt x="326240" y="657344"/>
                      </a:cubicBezTo>
                      <a:cubicBezTo>
                        <a:pt x="338337" y="693920"/>
                        <a:pt x="363578" y="718018"/>
                        <a:pt x="399392" y="730496"/>
                      </a:cubicBezTo>
                      <a:cubicBezTo>
                        <a:pt x="424252" y="739163"/>
                        <a:pt x="449398" y="737925"/>
                        <a:pt x="473497" y="726686"/>
                      </a:cubicBezTo>
                      <a:cubicBezTo>
                        <a:pt x="483593" y="722018"/>
                        <a:pt x="493309" y="716494"/>
                        <a:pt x="500643" y="707540"/>
                      </a:cubicBezTo>
                      <a:cubicBezTo>
                        <a:pt x="511311" y="694396"/>
                        <a:pt x="517121" y="679156"/>
                        <a:pt x="519693" y="662868"/>
                      </a:cubicBezTo>
                      <a:cubicBezTo>
                        <a:pt x="523693" y="637627"/>
                        <a:pt x="499595" y="603718"/>
                        <a:pt x="468544" y="619148"/>
                      </a:cubicBezTo>
                      <a:cubicBezTo>
                        <a:pt x="462543" y="622101"/>
                        <a:pt x="456637" y="625149"/>
                        <a:pt x="450637" y="628102"/>
                      </a:cubicBezTo>
                      <a:cubicBezTo>
                        <a:pt x="448160" y="629150"/>
                        <a:pt x="445588" y="630197"/>
                        <a:pt x="441874" y="63191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6000">
                      <a:schemeClr val="bg1">
                        <a:alpha val="0"/>
                      </a:schemeClr>
                    </a:gs>
                    <a:gs pos="100000">
                      <a:srgbClr val="F7DEA2"/>
                    </a:gs>
                  </a:gsLst>
                  <a:lin ang="18900000" scaled="1"/>
                  <a:tileRect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id="{4DF5307F-EC71-C691-EB09-AED801F6FC17}"/>
                    </a:ext>
                  </a:extLst>
                </p:cNvPr>
                <p:cNvSpPr/>
                <p:nvPr/>
              </p:nvSpPr>
              <p:spPr>
                <a:xfrm>
                  <a:off x="712265" y="1275606"/>
                  <a:ext cx="1924706" cy="1924706"/>
                </a:xfrm>
                <a:prstGeom prst="ellipse">
                  <a:avLst/>
                </a:prstGeom>
                <a:blipFill dpi="0" rotWithShape="1">
                  <a:blip r:embed="rId4"/>
                  <a:srcRect/>
                  <a:tile tx="0" ty="0" sx="100000" sy="100000" flip="none" algn="tl"/>
                </a:blip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tx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65087060-9F3F-8EC0-A5DB-F07BD8417EF1}"/>
                </a:ext>
              </a:extLst>
            </p:cNvPr>
            <p:cNvGrpSpPr/>
            <p:nvPr/>
          </p:nvGrpSpPr>
          <p:grpSpPr>
            <a:xfrm>
              <a:off x="634952" y="3139742"/>
              <a:ext cx="2302247" cy="1294101"/>
              <a:chOff x="-329272" y="3950319"/>
              <a:chExt cx="2302247" cy="1294101"/>
            </a:xfrm>
          </p:grpSpPr>
          <p:sp>
            <p:nvSpPr>
              <p:cNvPr id="53" name="Rectangle 18">
                <a:extLst>
                  <a:ext uri="{FF2B5EF4-FFF2-40B4-BE49-F238E27FC236}">
                    <a16:creationId xmlns:a16="http://schemas.microsoft.com/office/drawing/2014/main" id="{DB3C9BA5-AE24-3775-637E-ED9067AAB853}"/>
                  </a:ext>
                </a:extLst>
              </p:cNvPr>
              <p:cNvSpPr/>
              <p:nvPr/>
            </p:nvSpPr>
            <p:spPr>
              <a:xfrm>
                <a:off x="26892" y="4249083"/>
                <a:ext cx="1564662" cy="9953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gradFill>
                      <a:gsLst>
                        <a:gs pos="0">
                          <a:schemeClr val="bg1"/>
                        </a:gs>
                        <a:gs pos="100000">
                          <a:srgbClr val="F7DEA2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gradFill>
                      <a:gsLst>
                        <a:gs pos="0">
                          <a:schemeClr val="bg1"/>
                        </a:gs>
                        <a:gs pos="100000">
                          <a:srgbClr val="F7DEA2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EA3D6CED-D662-C323-D6EB-500CDF7E1E08}"/>
                  </a:ext>
                </a:extLst>
              </p:cNvPr>
              <p:cNvSpPr txBox="1"/>
              <p:nvPr/>
            </p:nvSpPr>
            <p:spPr>
              <a:xfrm>
                <a:off x="-329272" y="3950319"/>
                <a:ext cx="2302247" cy="3385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600" b="1">
                    <a:gradFill>
                      <a:gsLst>
                        <a:gs pos="0">
                          <a:srgbClr val="FF0000">
                            <a:alpha val="19000"/>
                          </a:srgbClr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添加标题</a:t>
                </a: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08192B2-1FB5-F061-2405-4F071F7C20A3}"/>
              </a:ext>
            </a:extLst>
          </p:cNvPr>
          <p:cNvGrpSpPr/>
          <p:nvPr/>
        </p:nvGrpSpPr>
        <p:grpSpPr>
          <a:xfrm>
            <a:off x="3326481" y="886031"/>
            <a:ext cx="2504009" cy="3371438"/>
            <a:chOff x="576561" y="1062405"/>
            <a:chExt cx="2504009" cy="3371438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AFE66E61-513C-4701-621B-523E43169FBE}"/>
                </a:ext>
              </a:extLst>
            </p:cNvPr>
            <p:cNvSpPr/>
            <p:nvPr/>
          </p:nvSpPr>
          <p:spPr>
            <a:xfrm>
              <a:off x="1187624" y="3179532"/>
              <a:ext cx="1080120" cy="2589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C662A547-3554-C884-7183-CC25EB005F7A}"/>
                </a:ext>
              </a:extLst>
            </p:cNvPr>
            <p:cNvGrpSpPr/>
            <p:nvPr/>
          </p:nvGrpSpPr>
          <p:grpSpPr>
            <a:xfrm>
              <a:off x="755650" y="1062405"/>
              <a:ext cx="2324920" cy="1944070"/>
              <a:chOff x="611707" y="1062405"/>
              <a:chExt cx="2324920" cy="1944070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14CAA753-C7B1-B359-BC39-8DA0BC02FDED}"/>
                  </a:ext>
                </a:extLst>
              </p:cNvPr>
              <p:cNvSpPr/>
              <p:nvPr/>
            </p:nvSpPr>
            <p:spPr>
              <a:xfrm rot="5400000">
                <a:off x="611707" y="1062405"/>
                <a:ext cx="1944070" cy="1944070"/>
              </a:xfrm>
              <a:prstGeom prst="ellipse">
                <a:avLst/>
              </a:prstGeom>
              <a:solidFill>
                <a:srgbClr val="CB2900"/>
              </a:solidFill>
              <a:ln w="12700" cap="flat">
                <a:gradFill>
                  <a:gsLst>
                    <a:gs pos="9000">
                      <a:srgbClr val="F7DEA2">
                        <a:alpha val="0"/>
                      </a:srgbClr>
                    </a:gs>
                    <a:gs pos="78000">
                      <a:srgbClr val="F7DEA2"/>
                    </a:gs>
                  </a:gsLst>
                  <a:lin ang="3600000" scaled="0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B2D2CEC0-697A-BB8D-0F37-A049A13898ED}"/>
                  </a:ext>
                </a:extLst>
              </p:cNvPr>
              <p:cNvGrpSpPr/>
              <p:nvPr/>
            </p:nvGrpSpPr>
            <p:grpSpPr>
              <a:xfrm>
                <a:off x="755650" y="1203598"/>
                <a:ext cx="2180977" cy="1656184"/>
                <a:chOff x="712265" y="1275606"/>
                <a:chExt cx="2534585" cy="1924706"/>
              </a:xfrm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70BE47D8-8645-2014-D32E-827AE509F087}"/>
                    </a:ext>
                  </a:extLst>
                </p:cNvPr>
                <p:cNvSpPr/>
                <p:nvPr/>
              </p:nvSpPr>
              <p:spPr>
                <a:xfrm>
                  <a:off x="2185208" y="1407272"/>
                  <a:ext cx="1061642" cy="722714"/>
                </a:xfrm>
                <a:custGeom>
                  <a:avLst/>
                  <a:gdLst>
                    <a:gd name="connsiteX0" fmla="*/ 1557442 w 1746698"/>
                    <a:gd name="connsiteY0" fmla="*/ 406455 h 1189066"/>
                    <a:gd name="connsiteX1" fmla="*/ 1573158 w 1746698"/>
                    <a:gd name="connsiteY1" fmla="*/ 408074 h 1189066"/>
                    <a:gd name="connsiteX2" fmla="*/ 1672313 w 1746698"/>
                    <a:gd name="connsiteY2" fmla="*/ 444269 h 1189066"/>
                    <a:gd name="connsiteX3" fmla="*/ 1732892 w 1746698"/>
                    <a:gd name="connsiteY3" fmla="*/ 528185 h 1189066"/>
                    <a:gd name="connsiteX4" fmla="*/ 1746608 w 1746698"/>
                    <a:gd name="connsiteY4" fmla="*/ 606956 h 1189066"/>
                    <a:gd name="connsiteX5" fmla="*/ 1712604 w 1746698"/>
                    <a:gd name="connsiteY5" fmla="*/ 751260 h 1189066"/>
                    <a:gd name="connsiteX6" fmla="*/ 1621259 w 1746698"/>
                    <a:gd name="connsiteY6" fmla="*/ 866036 h 1189066"/>
                    <a:gd name="connsiteX7" fmla="*/ 1488005 w 1746698"/>
                    <a:gd name="connsiteY7" fmla="*/ 932426 h 1189066"/>
                    <a:gd name="connsiteX8" fmla="*/ 1346177 w 1746698"/>
                    <a:gd name="connsiteY8" fmla="*/ 946142 h 1189066"/>
                    <a:gd name="connsiteX9" fmla="*/ 1332938 w 1746698"/>
                    <a:gd name="connsiteY9" fmla="*/ 944046 h 1189066"/>
                    <a:gd name="connsiteX10" fmla="*/ 1317507 w 1746698"/>
                    <a:gd name="connsiteY10" fmla="*/ 942046 h 1189066"/>
                    <a:gd name="connsiteX11" fmla="*/ 1301600 w 1746698"/>
                    <a:gd name="connsiteY11" fmla="*/ 953952 h 1189066"/>
                    <a:gd name="connsiteX12" fmla="*/ 1289980 w 1746698"/>
                    <a:gd name="connsiteY12" fmla="*/ 987671 h 1189066"/>
                    <a:gd name="connsiteX13" fmla="*/ 1208636 w 1746698"/>
                    <a:gd name="connsiteY13" fmla="*/ 1092065 h 1189066"/>
                    <a:gd name="connsiteX14" fmla="*/ 1111005 w 1746698"/>
                    <a:gd name="connsiteY14" fmla="*/ 1133879 h 1189066"/>
                    <a:gd name="connsiteX15" fmla="*/ 1072905 w 1746698"/>
                    <a:gd name="connsiteY15" fmla="*/ 1134832 h 1189066"/>
                    <a:gd name="connsiteX16" fmla="*/ 968416 w 1746698"/>
                    <a:gd name="connsiteY16" fmla="*/ 1107400 h 1189066"/>
                    <a:gd name="connsiteX17" fmla="*/ 960700 w 1746698"/>
                    <a:gd name="connsiteY17" fmla="*/ 1104161 h 1189066"/>
                    <a:gd name="connsiteX18" fmla="*/ 929173 w 1746698"/>
                    <a:gd name="connsiteY18" fmla="*/ 1136832 h 1189066"/>
                    <a:gd name="connsiteX19" fmla="*/ 839161 w 1746698"/>
                    <a:gd name="connsiteY19" fmla="*/ 1183886 h 1189066"/>
                    <a:gd name="connsiteX20" fmla="*/ 767915 w 1746698"/>
                    <a:gd name="connsiteY20" fmla="*/ 1188077 h 1189066"/>
                    <a:gd name="connsiteX21" fmla="*/ 700668 w 1746698"/>
                    <a:gd name="connsiteY21" fmla="*/ 1172646 h 1189066"/>
                    <a:gd name="connsiteX22" fmla="*/ 583701 w 1746698"/>
                    <a:gd name="connsiteY22" fmla="*/ 1092065 h 1189066"/>
                    <a:gd name="connsiteX23" fmla="*/ 533409 w 1746698"/>
                    <a:gd name="connsiteY23" fmla="*/ 1001196 h 1189066"/>
                    <a:gd name="connsiteX24" fmla="*/ 528361 w 1746698"/>
                    <a:gd name="connsiteY24" fmla="*/ 988814 h 1189066"/>
                    <a:gd name="connsiteX25" fmla="*/ 506453 w 1746698"/>
                    <a:gd name="connsiteY25" fmla="*/ 993767 h 1189066"/>
                    <a:gd name="connsiteX26" fmla="*/ 433015 w 1746698"/>
                    <a:gd name="connsiteY26" fmla="*/ 1012721 h 1189066"/>
                    <a:gd name="connsiteX27" fmla="*/ 337099 w 1746698"/>
                    <a:gd name="connsiteY27" fmla="*/ 1017674 h 1189066"/>
                    <a:gd name="connsiteX28" fmla="*/ 170030 w 1746698"/>
                    <a:gd name="connsiteY28" fmla="*/ 972716 h 1189066"/>
                    <a:gd name="connsiteX29" fmla="*/ 121738 w 1746698"/>
                    <a:gd name="connsiteY29" fmla="*/ 940522 h 1189066"/>
                    <a:gd name="connsiteX30" fmla="*/ 57254 w 1746698"/>
                    <a:gd name="connsiteY30" fmla="*/ 870037 h 1189066"/>
                    <a:gd name="connsiteX31" fmla="*/ 16011 w 1746698"/>
                    <a:gd name="connsiteY31" fmla="*/ 781169 h 1189066"/>
                    <a:gd name="connsiteX32" fmla="*/ 390 w 1746698"/>
                    <a:gd name="connsiteY32" fmla="*/ 671155 h 1189066"/>
                    <a:gd name="connsiteX33" fmla="*/ 23250 w 1746698"/>
                    <a:gd name="connsiteY33" fmla="*/ 557998 h 1189066"/>
                    <a:gd name="connsiteX34" fmla="*/ 56016 w 1746698"/>
                    <a:gd name="connsiteY34" fmla="*/ 497133 h 1189066"/>
                    <a:gd name="connsiteX35" fmla="*/ 159267 w 1746698"/>
                    <a:gd name="connsiteY35" fmla="*/ 418457 h 1189066"/>
                    <a:gd name="connsiteX36" fmla="*/ 183270 w 1746698"/>
                    <a:gd name="connsiteY36" fmla="*/ 410170 h 1189066"/>
                    <a:gd name="connsiteX37" fmla="*/ 183937 w 1746698"/>
                    <a:gd name="connsiteY37" fmla="*/ 387500 h 1189066"/>
                    <a:gd name="connsiteX38" fmla="*/ 205463 w 1746698"/>
                    <a:gd name="connsiteY38" fmla="*/ 285678 h 1189066"/>
                    <a:gd name="connsiteX39" fmla="*/ 242896 w 1746698"/>
                    <a:gd name="connsiteY39" fmla="*/ 230433 h 1189066"/>
                    <a:gd name="connsiteX40" fmla="*/ 285759 w 1746698"/>
                    <a:gd name="connsiteY40" fmla="*/ 191190 h 1189066"/>
                    <a:gd name="connsiteX41" fmla="*/ 401964 w 1746698"/>
                    <a:gd name="connsiteY41" fmla="*/ 147566 h 1189066"/>
                    <a:gd name="connsiteX42" fmla="*/ 455399 w 1746698"/>
                    <a:gd name="connsiteY42" fmla="*/ 144041 h 1189066"/>
                    <a:gd name="connsiteX43" fmla="*/ 574462 w 1746698"/>
                    <a:gd name="connsiteY43" fmla="*/ 170711 h 1189066"/>
                    <a:gd name="connsiteX44" fmla="*/ 580558 w 1746698"/>
                    <a:gd name="connsiteY44" fmla="*/ 173664 h 1189066"/>
                    <a:gd name="connsiteX45" fmla="*/ 594464 w 1746698"/>
                    <a:gd name="connsiteY45" fmla="*/ 169949 h 1189066"/>
                    <a:gd name="connsiteX46" fmla="*/ 616372 w 1746698"/>
                    <a:gd name="connsiteY46" fmla="*/ 144613 h 1189066"/>
                    <a:gd name="connsiteX47" fmla="*/ 721242 w 1746698"/>
                    <a:gd name="connsiteY47" fmla="*/ 89082 h 1189066"/>
                    <a:gd name="connsiteX48" fmla="*/ 794299 w 1746698"/>
                    <a:gd name="connsiteY48" fmla="*/ 81081 h 1189066"/>
                    <a:gd name="connsiteX49" fmla="*/ 876595 w 1746698"/>
                    <a:gd name="connsiteY49" fmla="*/ 99560 h 1189066"/>
                    <a:gd name="connsiteX50" fmla="*/ 878595 w 1746698"/>
                    <a:gd name="connsiteY50" fmla="*/ 100607 h 1189066"/>
                    <a:gd name="connsiteX51" fmla="*/ 953938 w 1746698"/>
                    <a:gd name="connsiteY51" fmla="*/ 159662 h 1189066"/>
                    <a:gd name="connsiteX52" fmla="*/ 964796 w 1746698"/>
                    <a:gd name="connsiteY52" fmla="*/ 144137 h 1189066"/>
                    <a:gd name="connsiteX53" fmla="*/ 991180 w 1746698"/>
                    <a:gd name="connsiteY53" fmla="*/ 110894 h 1189066"/>
                    <a:gd name="connsiteX54" fmla="*/ 997276 w 1746698"/>
                    <a:gd name="connsiteY54" fmla="*/ 104322 h 1189066"/>
                    <a:gd name="connsiteX55" fmla="*/ 1089288 w 1746698"/>
                    <a:gd name="connsiteY55" fmla="*/ 35266 h 1189066"/>
                    <a:gd name="connsiteX56" fmla="*/ 1167393 w 1746698"/>
                    <a:gd name="connsiteY56" fmla="*/ 8215 h 1189066"/>
                    <a:gd name="connsiteX57" fmla="*/ 1231401 w 1746698"/>
                    <a:gd name="connsiteY57" fmla="*/ 119 h 1189066"/>
                    <a:gd name="connsiteX58" fmla="*/ 1260547 w 1746698"/>
                    <a:gd name="connsiteY58" fmla="*/ 119 h 1189066"/>
                    <a:gd name="connsiteX59" fmla="*/ 1337605 w 1746698"/>
                    <a:gd name="connsiteY59" fmla="*/ 11644 h 1189066"/>
                    <a:gd name="connsiteX60" fmla="*/ 1477432 w 1746698"/>
                    <a:gd name="connsiteY60" fmla="*/ 84891 h 1189066"/>
                    <a:gd name="connsiteX61" fmla="*/ 1521437 w 1746698"/>
                    <a:gd name="connsiteY61" fmla="*/ 132516 h 1189066"/>
                    <a:gd name="connsiteX62" fmla="*/ 1569729 w 1746698"/>
                    <a:gd name="connsiteY62" fmla="*/ 232433 h 1189066"/>
                    <a:gd name="connsiteX63" fmla="*/ 1568872 w 1746698"/>
                    <a:gd name="connsiteY63" fmla="*/ 358735 h 1189066"/>
                    <a:gd name="connsiteX64" fmla="*/ 1557442 w 1746698"/>
                    <a:gd name="connsiteY64" fmla="*/ 406455 h 1189066"/>
                    <a:gd name="connsiteX65" fmla="*/ 441874 w 1746698"/>
                    <a:gd name="connsiteY65" fmla="*/ 631912 h 1189066"/>
                    <a:gd name="connsiteX66" fmla="*/ 451780 w 1746698"/>
                    <a:gd name="connsiteY66" fmla="*/ 605528 h 1189066"/>
                    <a:gd name="connsiteX67" fmla="*/ 542362 w 1746698"/>
                    <a:gd name="connsiteY67" fmla="*/ 627816 h 1189066"/>
                    <a:gd name="connsiteX68" fmla="*/ 540076 w 1746698"/>
                    <a:gd name="connsiteY68" fmla="*/ 695444 h 1189066"/>
                    <a:gd name="connsiteX69" fmla="*/ 502453 w 1746698"/>
                    <a:gd name="connsiteY69" fmla="*/ 744402 h 1189066"/>
                    <a:gd name="connsiteX70" fmla="*/ 472354 w 1746698"/>
                    <a:gd name="connsiteY70" fmla="*/ 759356 h 1189066"/>
                    <a:gd name="connsiteX71" fmla="*/ 402059 w 1746698"/>
                    <a:gd name="connsiteY71" fmla="*/ 764309 h 1189066"/>
                    <a:gd name="connsiteX72" fmla="*/ 345481 w 1746698"/>
                    <a:gd name="connsiteY72" fmla="*/ 738878 h 1189066"/>
                    <a:gd name="connsiteX73" fmla="*/ 298237 w 1746698"/>
                    <a:gd name="connsiteY73" fmla="*/ 680680 h 1189066"/>
                    <a:gd name="connsiteX74" fmla="*/ 302142 w 1746698"/>
                    <a:gd name="connsiteY74" fmla="*/ 552664 h 1189066"/>
                    <a:gd name="connsiteX75" fmla="*/ 346528 w 1746698"/>
                    <a:gd name="connsiteY75" fmla="*/ 494180 h 1189066"/>
                    <a:gd name="connsiteX76" fmla="*/ 481021 w 1746698"/>
                    <a:gd name="connsiteY76" fmla="*/ 435316 h 1189066"/>
                    <a:gd name="connsiteX77" fmla="*/ 538648 w 1746698"/>
                    <a:gd name="connsiteY77" fmla="*/ 441126 h 1189066"/>
                    <a:gd name="connsiteX78" fmla="*/ 661520 w 1746698"/>
                    <a:gd name="connsiteY78" fmla="*/ 521993 h 1189066"/>
                    <a:gd name="connsiteX79" fmla="*/ 709431 w 1746698"/>
                    <a:gd name="connsiteY79" fmla="*/ 656963 h 1189066"/>
                    <a:gd name="connsiteX80" fmla="*/ 709050 w 1746698"/>
                    <a:gd name="connsiteY80" fmla="*/ 707540 h 1189066"/>
                    <a:gd name="connsiteX81" fmla="*/ 708955 w 1746698"/>
                    <a:gd name="connsiteY81" fmla="*/ 714303 h 1189066"/>
                    <a:gd name="connsiteX82" fmla="*/ 701811 w 1746698"/>
                    <a:gd name="connsiteY82" fmla="*/ 762690 h 1189066"/>
                    <a:gd name="connsiteX83" fmla="*/ 670664 w 1746698"/>
                    <a:gd name="connsiteY83" fmla="*/ 843938 h 1189066"/>
                    <a:gd name="connsiteX84" fmla="*/ 566842 w 1746698"/>
                    <a:gd name="connsiteY84" fmla="*/ 961667 h 1189066"/>
                    <a:gd name="connsiteX85" fmla="*/ 551697 w 1746698"/>
                    <a:gd name="connsiteY85" fmla="*/ 973002 h 1189066"/>
                    <a:gd name="connsiteX86" fmla="*/ 580272 w 1746698"/>
                    <a:gd name="connsiteY86" fmla="*/ 1029295 h 1189066"/>
                    <a:gd name="connsiteX87" fmla="*/ 637994 w 1746698"/>
                    <a:gd name="connsiteY87" fmla="*/ 1093779 h 1189066"/>
                    <a:gd name="connsiteX88" fmla="*/ 679046 w 1746698"/>
                    <a:gd name="connsiteY88" fmla="*/ 1120830 h 1189066"/>
                    <a:gd name="connsiteX89" fmla="*/ 739054 w 1746698"/>
                    <a:gd name="connsiteY89" fmla="*/ 1144262 h 1189066"/>
                    <a:gd name="connsiteX90" fmla="*/ 796871 w 1746698"/>
                    <a:gd name="connsiteY90" fmla="*/ 1148643 h 1189066"/>
                    <a:gd name="connsiteX91" fmla="*/ 849448 w 1746698"/>
                    <a:gd name="connsiteY91" fmla="*/ 1139690 h 1189066"/>
                    <a:gd name="connsiteX92" fmla="*/ 910885 w 1746698"/>
                    <a:gd name="connsiteY92" fmla="*/ 1100256 h 1189066"/>
                    <a:gd name="connsiteX93" fmla="*/ 950985 w 1746698"/>
                    <a:gd name="connsiteY93" fmla="*/ 991004 h 1189066"/>
                    <a:gd name="connsiteX94" fmla="*/ 939079 w 1746698"/>
                    <a:gd name="connsiteY94" fmla="*/ 930044 h 1189066"/>
                    <a:gd name="connsiteX95" fmla="*/ 893168 w 1746698"/>
                    <a:gd name="connsiteY95" fmla="*/ 877276 h 1189066"/>
                    <a:gd name="connsiteX96" fmla="*/ 865450 w 1746698"/>
                    <a:gd name="connsiteY96" fmla="*/ 870132 h 1189066"/>
                    <a:gd name="connsiteX97" fmla="*/ 845257 w 1746698"/>
                    <a:gd name="connsiteY97" fmla="*/ 870323 h 1189066"/>
                    <a:gd name="connsiteX98" fmla="*/ 805062 w 1746698"/>
                    <a:gd name="connsiteY98" fmla="*/ 941284 h 1189066"/>
                    <a:gd name="connsiteX99" fmla="*/ 812206 w 1746698"/>
                    <a:gd name="connsiteY99" fmla="*/ 954047 h 1189066"/>
                    <a:gd name="connsiteX100" fmla="*/ 801728 w 1746698"/>
                    <a:gd name="connsiteY100" fmla="*/ 954524 h 1189066"/>
                    <a:gd name="connsiteX101" fmla="*/ 772010 w 1746698"/>
                    <a:gd name="connsiteY101" fmla="*/ 902136 h 1189066"/>
                    <a:gd name="connsiteX102" fmla="*/ 799442 w 1746698"/>
                    <a:gd name="connsiteY102" fmla="*/ 855178 h 1189066"/>
                    <a:gd name="connsiteX103" fmla="*/ 911551 w 1746698"/>
                    <a:gd name="connsiteY103" fmla="*/ 849177 h 1189066"/>
                    <a:gd name="connsiteX104" fmla="*/ 986323 w 1746698"/>
                    <a:gd name="connsiteY104" fmla="*/ 959858 h 1189066"/>
                    <a:gd name="connsiteX105" fmla="*/ 980894 w 1746698"/>
                    <a:gd name="connsiteY105" fmla="*/ 1053107 h 1189066"/>
                    <a:gd name="connsiteX106" fmla="*/ 980894 w 1746698"/>
                    <a:gd name="connsiteY106" fmla="*/ 1075301 h 1189066"/>
                    <a:gd name="connsiteX107" fmla="*/ 1031567 w 1746698"/>
                    <a:gd name="connsiteY107" fmla="*/ 1091874 h 1189066"/>
                    <a:gd name="connsiteX108" fmla="*/ 1079953 w 1746698"/>
                    <a:gd name="connsiteY108" fmla="*/ 1098732 h 1189066"/>
                    <a:gd name="connsiteX109" fmla="*/ 1108624 w 1746698"/>
                    <a:gd name="connsiteY109" fmla="*/ 1095017 h 1189066"/>
                    <a:gd name="connsiteX110" fmla="*/ 1194444 w 1746698"/>
                    <a:gd name="connsiteY110" fmla="*/ 1055012 h 1189066"/>
                    <a:gd name="connsiteX111" fmla="*/ 1266643 w 1746698"/>
                    <a:gd name="connsiteY111" fmla="*/ 936617 h 1189066"/>
                    <a:gd name="connsiteX112" fmla="*/ 1272549 w 1746698"/>
                    <a:gd name="connsiteY112" fmla="*/ 919757 h 1189066"/>
                    <a:gd name="connsiteX113" fmla="*/ 1303124 w 1746698"/>
                    <a:gd name="connsiteY113" fmla="*/ 902231 h 1189066"/>
                    <a:gd name="connsiteX114" fmla="*/ 1313888 w 1746698"/>
                    <a:gd name="connsiteY114" fmla="*/ 905279 h 1189066"/>
                    <a:gd name="connsiteX115" fmla="*/ 1391230 w 1746698"/>
                    <a:gd name="connsiteY115" fmla="*/ 914804 h 1189066"/>
                    <a:gd name="connsiteX116" fmla="*/ 1452952 w 1746698"/>
                    <a:gd name="connsiteY116" fmla="*/ 906137 h 1189066"/>
                    <a:gd name="connsiteX117" fmla="*/ 1570301 w 1746698"/>
                    <a:gd name="connsiteY117" fmla="*/ 858607 h 1189066"/>
                    <a:gd name="connsiteX118" fmla="*/ 1659169 w 1746698"/>
                    <a:gd name="connsiteY118" fmla="*/ 765167 h 1189066"/>
                    <a:gd name="connsiteX119" fmla="*/ 1678600 w 1746698"/>
                    <a:gd name="connsiteY119" fmla="*/ 727257 h 1189066"/>
                    <a:gd name="connsiteX120" fmla="*/ 1700507 w 1746698"/>
                    <a:gd name="connsiteY120" fmla="*/ 654772 h 1189066"/>
                    <a:gd name="connsiteX121" fmla="*/ 1705460 w 1746698"/>
                    <a:gd name="connsiteY121" fmla="*/ 608290 h 1189066"/>
                    <a:gd name="connsiteX122" fmla="*/ 1701079 w 1746698"/>
                    <a:gd name="connsiteY122" fmla="*/ 575238 h 1189066"/>
                    <a:gd name="connsiteX123" fmla="*/ 1638880 w 1746698"/>
                    <a:gd name="connsiteY123" fmla="*/ 473321 h 1189066"/>
                    <a:gd name="connsiteX124" fmla="*/ 1555156 w 1746698"/>
                    <a:gd name="connsiteY124" fmla="*/ 436649 h 1189066"/>
                    <a:gd name="connsiteX125" fmla="*/ 1540201 w 1746698"/>
                    <a:gd name="connsiteY125" fmla="*/ 442745 h 1189066"/>
                    <a:gd name="connsiteX126" fmla="*/ 1520485 w 1746698"/>
                    <a:gd name="connsiteY126" fmla="*/ 477893 h 1189066"/>
                    <a:gd name="connsiteX127" fmla="*/ 1412185 w 1746698"/>
                    <a:gd name="connsiteY127" fmla="*/ 622387 h 1189066"/>
                    <a:gd name="connsiteX128" fmla="*/ 1371228 w 1746698"/>
                    <a:gd name="connsiteY128" fmla="*/ 660392 h 1189066"/>
                    <a:gd name="connsiteX129" fmla="*/ 1297885 w 1746698"/>
                    <a:gd name="connsiteY129" fmla="*/ 715160 h 1189066"/>
                    <a:gd name="connsiteX130" fmla="*/ 1163678 w 1746698"/>
                    <a:gd name="connsiteY130" fmla="*/ 767738 h 1189066"/>
                    <a:gd name="connsiteX131" fmla="*/ 1075191 w 1746698"/>
                    <a:gd name="connsiteY131" fmla="*/ 765262 h 1189066"/>
                    <a:gd name="connsiteX132" fmla="*/ 1003658 w 1746698"/>
                    <a:gd name="connsiteY132" fmla="*/ 734496 h 1189066"/>
                    <a:gd name="connsiteX133" fmla="*/ 969559 w 1746698"/>
                    <a:gd name="connsiteY133" fmla="*/ 705826 h 1189066"/>
                    <a:gd name="connsiteX134" fmla="*/ 930316 w 1746698"/>
                    <a:gd name="connsiteY134" fmla="*/ 643628 h 1189066"/>
                    <a:gd name="connsiteX135" fmla="*/ 915742 w 1746698"/>
                    <a:gd name="connsiteY135" fmla="*/ 571619 h 1189066"/>
                    <a:gd name="connsiteX136" fmla="*/ 915742 w 1746698"/>
                    <a:gd name="connsiteY136" fmla="*/ 562665 h 1189066"/>
                    <a:gd name="connsiteX137" fmla="*/ 921457 w 1746698"/>
                    <a:gd name="connsiteY137" fmla="*/ 523041 h 1189066"/>
                    <a:gd name="connsiteX138" fmla="*/ 1020232 w 1746698"/>
                    <a:gd name="connsiteY138" fmla="*/ 368165 h 1189066"/>
                    <a:gd name="connsiteX139" fmla="*/ 1165202 w 1746698"/>
                    <a:gd name="connsiteY139" fmla="*/ 318158 h 1189066"/>
                    <a:gd name="connsiteX140" fmla="*/ 1232354 w 1746698"/>
                    <a:gd name="connsiteY140" fmla="*/ 332446 h 1189066"/>
                    <a:gd name="connsiteX141" fmla="*/ 1274168 w 1746698"/>
                    <a:gd name="connsiteY141" fmla="*/ 361783 h 1189066"/>
                    <a:gd name="connsiteX142" fmla="*/ 1306553 w 1746698"/>
                    <a:gd name="connsiteY142" fmla="*/ 450080 h 1189066"/>
                    <a:gd name="connsiteX143" fmla="*/ 1241402 w 1746698"/>
                    <a:gd name="connsiteY143" fmla="*/ 561046 h 1189066"/>
                    <a:gd name="connsiteX144" fmla="*/ 1175489 w 1746698"/>
                    <a:gd name="connsiteY144" fmla="*/ 578953 h 1189066"/>
                    <a:gd name="connsiteX145" fmla="*/ 1099480 w 1746698"/>
                    <a:gd name="connsiteY145" fmla="*/ 538757 h 1189066"/>
                    <a:gd name="connsiteX146" fmla="*/ 1082525 w 1746698"/>
                    <a:gd name="connsiteY146" fmla="*/ 497705 h 1189066"/>
                    <a:gd name="connsiteX147" fmla="*/ 1091860 w 1746698"/>
                    <a:gd name="connsiteY147" fmla="*/ 458557 h 1189066"/>
                    <a:gd name="connsiteX148" fmla="*/ 1098146 w 1746698"/>
                    <a:gd name="connsiteY148" fmla="*/ 465796 h 1189066"/>
                    <a:gd name="connsiteX149" fmla="*/ 1112243 w 1746698"/>
                    <a:gd name="connsiteY149" fmla="*/ 500848 h 1189066"/>
                    <a:gd name="connsiteX150" fmla="*/ 1185681 w 1746698"/>
                    <a:gd name="connsiteY150" fmla="*/ 538091 h 1189066"/>
                    <a:gd name="connsiteX151" fmla="*/ 1253213 w 1746698"/>
                    <a:gd name="connsiteY151" fmla="*/ 491037 h 1189066"/>
                    <a:gd name="connsiteX152" fmla="*/ 1265405 w 1746698"/>
                    <a:gd name="connsiteY152" fmla="*/ 453128 h 1189066"/>
                    <a:gd name="connsiteX153" fmla="*/ 1218638 w 1746698"/>
                    <a:gd name="connsiteY153" fmla="*/ 371879 h 1189066"/>
                    <a:gd name="connsiteX154" fmla="*/ 1152248 w 1746698"/>
                    <a:gd name="connsiteY154" fmla="*/ 355020 h 1189066"/>
                    <a:gd name="connsiteX155" fmla="*/ 1121387 w 1746698"/>
                    <a:gd name="connsiteY155" fmla="*/ 359306 h 1189066"/>
                    <a:gd name="connsiteX156" fmla="*/ 1049759 w 1746698"/>
                    <a:gd name="connsiteY156" fmla="*/ 389596 h 1189066"/>
                    <a:gd name="connsiteX157" fmla="*/ 981179 w 1746698"/>
                    <a:gd name="connsiteY157" fmla="*/ 462176 h 1189066"/>
                    <a:gd name="connsiteX158" fmla="*/ 951366 w 1746698"/>
                    <a:gd name="connsiteY158" fmla="*/ 563999 h 1189066"/>
                    <a:gd name="connsiteX159" fmla="*/ 955367 w 1746698"/>
                    <a:gd name="connsiteY159" fmla="*/ 601622 h 1189066"/>
                    <a:gd name="connsiteX160" fmla="*/ 994324 w 1746698"/>
                    <a:gd name="connsiteY160" fmla="*/ 678299 h 1189066"/>
                    <a:gd name="connsiteX161" fmla="*/ 1047473 w 1746698"/>
                    <a:gd name="connsiteY161" fmla="*/ 714684 h 1189066"/>
                    <a:gd name="connsiteX162" fmla="*/ 1116530 w 1746698"/>
                    <a:gd name="connsiteY162" fmla="*/ 731162 h 1189066"/>
                    <a:gd name="connsiteX163" fmla="*/ 1189015 w 1746698"/>
                    <a:gd name="connsiteY163" fmla="*/ 720494 h 1189066"/>
                    <a:gd name="connsiteX164" fmla="*/ 1262738 w 1746698"/>
                    <a:gd name="connsiteY164" fmla="*/ 688586 h 1189066"/>
                    <a:gd name="connsiteX165" fmla="*/ 1353035 w 1746698"/>
                    <a:gd name="connsiteY165" fmla="*/ 623149 h 1189066"/>
                    <a:gd name="connsiteX166" fmla="*/ 1429045 w 1746698"/>
                    <a:gd name="connsiteY166" fmla="*/ 544091 h 1189066"/>
                    <a:gd name="connsiteX167" fmla="*/ 1513055 w 1746698"/>
                    <a:gd name="connsiteY167" fmla="*/ 407503 h 1189066"/>
                    <a:gd name="connsiteX168" fmla="*/ 1535153 w 1746698"/>
                    <a:gd name="connsiteY168" fmla="*/ 298918 h 1189066"/>
                    <a:gd name="connsiteX169" fmla="*/ 1535153 w 1746698"/>
                    <a:gd name="connsiteY169" fmla="*/ 281011 h 1189066"/>
                    <a:gd name="connsiteX170" fmla="*/ 1530486 w 1746698"/>
                    <a:gd name="connsiteY170" fmla="*/ 241196 h 1189066"/>
                    <a:gd name="connsiteX171" fmla="*/ 1482956 w 1746698"/>
                    <a:gd name="connsiteY171" fmla="*/ 148423 h 1189066"/>
                    <a:gd name="connsiteX172" fmla="*/ 1404947 w 1746698"/>
                    <a:gd name="connsiteY172" fmla="*/ 81938 h 1189066"/>
                    <a:gd name="connsiteX173" fmla="*/ 1254547 w 1746698"/>
                    <a:gd name="connsiteY173" fmla="*/ 36123 h 1189066"/>
                    <a:gd name="connsiteX174" fmla="*/ 1185491 w 1746698"/>
                    <a:gd name="connsiteY174" fmla="*/ 41267 h 1189066"/>
                    <a:gd name="connsiteX175" fmla="*/ 1181204 w 1746698"/>
                    <a:gd name="connsiteY175" fmla="*/ 42505 h 1189066"/>
                    <a:gd name="connsiteX176" fmla="*/ 1076524 w 1746698"/>
                    <a:gd name="connsiteY176" fmla="*/ 80891 h 1189066"/>
                    <a:gd name="connsiteX177" fmla="*/ 1004134 w 1746698"/>
                    <a:gd name="connsiteY177" fmla="*/ 146327 h 1189066"/>
                    <a:gd name="connsiteX178" fmla="*/ 977083 w 1746698"/>
                    <a:gd name="connsiteY178" fmla="*/ 195191 h 1189066"/>
                    <a:gd name="connsiteX179" fmla="*/ 962701 w 1746698"/>
                    <a:gd name="connsiteY179" fmla="*/ 214907 h 1189066"/>
                    <a:gd name="connsiteX180" fmla="*/ 944889 w 1746698"/>
                    <a:gd name="connsiteY180" fmla="*/ 215479 h 1189066"/>
                    <a:gd name="connsiteX181" fmla="*/ 929363 w 1746698"/>
                    <a:gd name="connsiteY181" fmla="*/ 193762 h 1189066"/>
                    <a:gd name="connsiteX182" fmla="*/ 891454 w 1746698"/>
                    <a:gd name="connsiteY182" fmla="*/ 150518 h 1189066"/>
                    <a:gd name="connsiteX183" fmla="*/ 783917 w 1746698"/>
                    <a:gd name="connsiteY183" fmla="*/ 116514 h 1189066"/>
                    <a:gd name="connsiteX184" fmla="*/ 730672 w 1746698"/>
                    <a:gd name="connsiteY184" fmla="*/ 122229 h 1189066"/>
                    <a:gd name="connsiteX185" fmla="*/ 678475 w 1746698"/>
                    <a:gd name="connsiteY185" fmla="*/ 141470 h 1189066"/>
                    <a:gd name="connsiteX186" fmla="*/ 629230 w 1746698"/>
                    <a:gd name="connsiteY186" fmla="*/ 179951 h 1189066"/>
                    <a:gd name="connsiteX187" fmla="*/ 589321 w 1746698"/>
                    <a:gd name="connsiteY187" fmla="*/ 318444 h 1189066"/>
                    <a:gd name="connsiteX188" fmla="*/ 681713 w 1746698"/>
                    <a:gd name="connsiteY188" fmla="*/ 421981 h 1189066"/>
                    <a:gd name="connsiteX189" fmla="*/ 797251 w 1746698"/>
                    <a:gd name="connsiteY189" fmla="*/ 418457 h 1189066"/>
                    <a:gd name="connsiteX190" fmla="*/ 865546 w 1746698"/>
                    <a:gd name="connsiteY190" fmla="*/ 328731 h 1189066"/>
                    <a:gd name="connsiteX191" fmla="*/ 864212 w 1746698"/>
                    <a:gd name="connsiteY191" fmla="*/ 315491 h 1189066"/>
                    <a:gd name="connsiteX192" fmla="*/ 801347 w 1746698"/>
                    <a:gd name="connsiteY192" fmla="*/ 252722 h 1189066"/>
                    <a:gd name="connsiteX193" fmla="*/ 733720 w 1746698"/>
                    <a:gd name="connsiteY193" fmla="*/ 290726 h 1189066"/>
                    <a:gd name="connsiteX194" fmla="*/ 738768 w 1746698"/>
                    <a:gd name="connsiteY194" fmla="*/ 322254 h 1189066"/>
                    <a:gd name="connsiteX195" fmla="*/ 769343 w 1746698"/>
                    <a:gd name="connsiteY195" fmla="*/ 329207 h 1189066"/>
                    <a:gd name="connsiteX196" fmla="*/ 789536 w 1746698"/>
                    <a:gd name="connsiteY196" fmla="*/ 331684 h 1189066"/>
                    <a:gd name="connsiteX197" fmla="*/ 756961 w 1746698"/>
                    <a:gd name="connsiteY197" fmla="*/ 352734 h 1189066"/>
                    <a:gd name="connsiteX198" fmla="*/ 720004 w 1746698"/>
                    <a:gd name="connsiteY198" fmla="*/ 334922 h 1189066"/>
                    <a:gd name="connsiteX199" fmla="*/ 730576 w 1746698"/>
                    <a:gd name="connsiteY199" fmla="*/ 250912 h 1189066"/>
                    <a:gd name="connsiteX200" fmla="*/ 810967 w 1746698"/>
                    <a:gd name="connsiteY200" fmla="*/ 228052 h 1189066"/>
                    <a:gd name="connsiteX201" fmla="*/ 889072 w 1746698"/>
                    <a:gd name="connsiteY201" fmla="*/ 296727 h 1189066"/>
                    <a:gd name="connsiteX202" fmla="*/ 878023 w 1746698"/>
                    <a:gd name="connsiteY202" fmla="*/ 387500 h 1189066"/>
                    <a:gd name="connsiteX203" fmla="*/ 786202 w 1746698"/>
                    <a:gd name="connsiteY203" fmla="*/ 457700 h 1189066"/>
                    <a:gd name="connsiteX204" fmla="*/ 739625 w 1746698"/>
                    <a:gd name="connsiteY204" fmla="*/ 462176 h 1189066"/>
                    <a:gd name="connsiteX205" fmla="*/ 699430 w 1746698"/>
                    <a:gd name="connsiteY205" fmla="*/ 460748 h 1189066"/>
                    <a:gd name="connsiteX206" fmla="*/ 564651 w 1746698"/>
                    <a:gd name="connsiteY206" fmla="*/ 348448 h 1189066"/>
                    <a:gd name="connsiteX207" fmla="*/ 552935 w 1746698"/>
                    <a:gd name="connsiteY207" fmla="*/ 285297 h 1189066"/>
                    <a:gd name="connsiteX208" fmla="*/ 562936 w 1746698"/>
                    <a:gd name="connsiteY208" fmla="*/ 228433 h 1189066"/>
                    <a:gd name="connsiteX209" fmla="*/ 567985 w 1746698"/>
                    <a:gd name="connsiteY209" fmla="*/ 203668 h 1189066"/>
                    <a:gd name="connsiteX210" fmla="*/ 529980 w 1746698"/>
                    <a:gd name="connsiteY210" fmla="*/ 192524 h 1189066"/>
                    <a:gd name="connsiteX211" fmla="*/ 475021 w 1746698"/>
                    <a:gd name="connsiteY211" fmla="*/ 183856 h 1189066"/>
                    <a:gd name="connsiteX212" fmla="*/ 434635 w 1746698"/>
                    <a:gd name="connsiteY212" fmla="*/ 183761 h 1189066"/>
                    <a:gd name="connsiteX213" fmla="*/ 379485 w 1746698"/>
                    <a:gd name="connsiteY213" fmla="*/ 191095 h 1189066"/>
                    <a:gd name="connsiteX214" fmla="*/ 253564 w 1746698"/>
                    <a:gd name="connsiteY214" fmla="*/ 280916 h 1189066"/>
                    <a:gd name="connsiteX215" fmla="*/ 224037 w 1746698"/>
                    <a:gd name="connsiteY215" fmla="*/ 380166 h 1189066"/>
                    <a:gd name="connsiteX216" fmla="*/ 224323 w 1746698"/>
                    <a:gd name="connsiteY216" fmla="*/ 413789 h 1189066"/>
                    <a:gd name="connsiteX217" fmla="*/ 204415 w 1746698"/>
                    <a:gd name="connsiteY217" fmla="*/ 442460 h 1189066"/>
                    <a:gd name="connsiteX218" fmla="*/ 187366 w 1746698"/>
                    <a:gd name="connsiteY218" fmla="*/ 447889 h 1189066"/>
                    <a:gd name="connsiteX219" fmla="*/ 84686 w 1746698"/>
                    <a:gd name="connsiteY219" fmla="*/ 521231 h 1189066"/>
                    <a:gd name="connsiteX220" fmla="*/ 39347 w 1746698"/>
                    <a:gd name="connsiteY220" fmla="*/ 657344 h 1189066"/>
                    <a:gd name="connsiteX221" fmla="*/ 39728 w 1746698"/>
                    <a:gd name="connsiteY221" fmla="*/ 708017 h 1189066"/>
                    <a:gd name="connsiteX222" fmla="*/ 40776 w 1746698"/>
                    <a:gd name="connsiteY222" fmla="*/ 730400 h 1189066"/>
                    <a:gd name="connsiteX223" fmla="*/ 79066 w 1746698"/>
                    <a:gd name="connsiteY223" fmla="*/ 836890 h 1189066"/>
                    <a:gd name="connsiteX224" fmla="*/ 192319 w 1746698"/>
                    <a:gd name="connsiteY224" fmla="*/ 941665 h 1189066"/>
                    <a:gd name="connsiteX225" fmla="*/ 321478 w 1746698"/>
                    <a:gd name="connsiteY225" fmla="*/ 973764 h 1189066"/>
                    <a:gd name="connsiteX226" fmla="*/ 334813 w 1746698"/>
                    <a:gd name="connsiteY226" fmla="*/ 975288 h 1189066"/>
                    <a:gd name="connsiteX227" fmla="*/ 356911 w 1746698"/>
                    <a:gd name="connsiteY227" fmla="*/ 977860 h 1189066"/>
                    <a:gd name="connsiteX228" fmla="*/ 399011 w 1746698"/>
                    <a:gd name="connsiteY228" fmla="*/ 973859 h 1189066"/>
                    <a:gd name="connsiteX229" fmla="*/ 462829 w 1746698"/>
                    <a:gd name="connsiteY229" fmla="*/ 964239 h 1189066"/>
                    <a:gd name="connsiteX230" fmla="*/ 541410 w 1746698"/>
                    <a:gd name="connsiteY230" fmla="*/ 932616 h 1189066"/>
                    <a:gd name="connsiteX231" fmla="*/ 622944 w 1746698"/>
                    <a:gd name="connsiteY231" fmla="*/ 851082 h 1189066"/>
                    <a:gd name="connsiteX232" fmla="*/ 641137 w 1746698"/>
                    <a:gd name="connsiteY232" fmla="*/ 817649 h 1189066"/>
                    <a:gd name="connsiteX233" fmla="*/ 672665 w 1746698"/>
                    <a:gd name="connsiteY233" fmla="*/ 679537 h 1189066"/>
                    <a:gd name="connsiteX234" fmla="*/ 668759 w 1746698"/>
                    <a:gd name="connsiteY234" fmla="*/ 648676 h 1189066"/>
                    <a:gd name="connsiteX235" fmla="*/ 626182 w 1746698"/>
                    <a:gd name="connsiteY235" fmla="*/ 537519 h 1189066"/>
                    <a:gd name="connsiteX236" fmla="*/ 511025 w 1746698"/>
                    <a:gd name="connsiteY236" fmla="*/ 471987 h 1189066"/>
                    <a:gd name="connsiteX237" fmla="*/ 388343 w 1746698"/>
                    <a:gd name="connsiteY237" fmla="*/ 504182 h 1189066"/>
                    <a:gd name="connsiteX238" fmla="*/ 347100 w 1746698"/>
                    <a:gd name="connsiteY238" fmla="*/ 545139 h 1189066"/>
                    <a:gd name="connsiteX239" fmla="*/ 322621 w 1746698"/>
                    <a:gd name="connsiteY239" fmla="*/ 619815 h 1189066"/>
                    <a:gd name="connsiteX240" fmla="*/ 322906 w 1746698"/>
                    <a:gd name="connsiteY240" fmla="*/ 637722 h 1189066"/>
                    <a:gd name="connsiteX241" fmla="*/ 326240 w 1746698"/>
                    <a:gd name="connsiteY241" fmla="*/ 657344 h 1189066"/>
                    <a:gd name="connsiteX242" fmla="*/ 399392 w 1746698"/>
                    <a:gd name="connsiteY242" fmla="*/ 730496 h 1189066"/>
                    <a:gd name="connsiteX243" fmla="*/ 473497 w 1746698"/>
                    <a:gd name="connsiteY243" fmla="*/ 726686 h 1189066"/>
                    <a:gd name="connsiteX244" fmla="*/ 500643 w 1746698"/>
                    <a:gd name="connsiteY244" fmla="*/ 707540 h 1189066"/>
                    <a:gd name="connsiteX245" fmla="*/ 519693 w 1746698"/>
                    <a:gd name="connsiteY245" fmla="*/ 662868 h 1189066"/>
                    <a:gd name="connsiteX246" fmla="*/ 468544 w 1746698"/>
                    <a:gd name="connsiteY246" fmla="*/ 619148 h 1189066"/>
                    <a:gd name="connsiteX247" fmla="*/ 450637 w 1746698"/>
                    <a:gd name="connsiteY247" fmla="*/ 628102 h 1189066"/>
                    <a:gd name="connsiteX248" fmla="*/ 441874 w 1746698"/>
                    <a:gd name="connsiteY248" fmla="*/ 631912 h 1189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</a:cxnLst>
                  <a:rect l="l" t="t" r="r" b="b"/>
                  <a:pathLst>
                    <a:path w="1746698" h="1189066">
                      <a:moveTo>
                        <a:pt x="1557442" y="406455"/>
                      </a:moveTo>
                      <a:cubicBezTo>
                        <a:pt x="1564395" y="407217"/>
                        <a:pt x="1568776" y="407979"/>
                        <a:pt x="1573158" y="408074"/>
                      </a:cubicBezTo>
                      <a:cubicBezTo>
                        <a:pt x="1610305" y="409027"/>
                        <a:pt x="1642881" y="422267"/>
                        <a:pt x="1672313" y="444269"/>
                      </a:cubicBezTo>
                      <a:cubicBezTo>
                        <a:pt x="1701174" y="465986"/>
                        <a:pt x="1720129" y="494847"/>
                        <a:pt x="1732892" y="528185"/>
                      </a:cubicBezTo>
                      <a:cubicBezTo>
                        <a:pt x="1742608" y="553521"/>
                        <a:pt x="1745942" y="579715"/>
                        <a:pt x="1746608" y="606956"/>
                      </a:cubicBezTo>
                      <a:cubicBezTo>
                        <a:pt x="1747942" y="658391"/>
                        <a:pt x="1734416" y="705826"/>
                        <a:pt x="1712604" y="751260"/>
                      </a:cubicBezTo>
                      <a:cubicBezTo>
                        <a:pt x="1691077" y="796313"/>
                        <a:pt x="1659455" y="834223"/>
                        <a:pt x="1621259" y="866036"/>
                      </a:cubicBezTo>
                      <a:cubicBezTo>
                        <a:pt x="1582302" y="898517"/>
                        <a:pt x="1536772" y="919186"/>
                        <a:pt x="1488005" y="932426"/>
                      </a:cubicBezTo>
                      <a:cubicBezTo>
                        <a:pt x="1441522" y="945094"/>
                        <a:pt x="1394088" y="948523"/>
                        <a:pt x="1346177" y="946142"/>
                      </a:cubicBezTo>
                      <a:cubicBezTo>
                        <a:pt x="1341796" y="945951"/>
                        <a:pt x="1337414" y="944713"/>
                        <a:pt x="1332938" y="944046"/>
                      </a:cubicBezTo>
                      <a:cubicBezTo>
                        <a:pt x="1327794" y="943284"/>
                        <a:pt x="1322651" y="942141"/>
                        <a:pt x="1317507" y="942046"/>
                      </a:cubicBezTo>
                      <a:cubicBezTo>
                        <a:pt x="1307315" y="941760"/>
                        <a:pt x="1304743" y="944237"/>
                        <a:pt x="1301600" y="953952"/>
                      </a:cubicBezTo>
                      <a:cubicBezTo>
                        <a:pt x="1297981" y="965287"/>
                        <a:pt x="1294361" y="976622"/>
                        <a:pt x="1289980" y="987671"/>
                      </a:cubicBezTo>
                      <a:cubicBezTo>
                        <a:pt x="1273025" y="1030343"/>
                        <a:pt x="1244641" y="1063966"/>
                        <a:pt x="1208636" y="1092065"/>
                      </a:cubicBezTo>
                      <a:cubicBezTo>
                        <a:pt x="1179585" y="1114734"/>
                        <a:pt x="1146533" y="1127307"/>
                        <a:pt x="1111005" y="1133879"/>
                      </a:cubicBezTo>
                      <a:cubicBezTo>
                        <a:pt x="1098718" y="1136165"/>
                        <a:pt x="1085669" y="1134641"/>
                        <a:pt x="1072905" y="1134832"/>
                      </a:cubicBezTo>
                      <a:cubicBezTo>
                        <a:pt x="1035472" y="1135594"/>
                        <a:pt x="1000705" y="1126450"/>
                        <a:pt x="968416" y="1107400"/>
                      </a:cubicBezTo>
                      <a:cubicBezTo>
                        <a:pt x="965939" y="1105971"/>
                        <a:pt x="963082" y="1105114"/>
                        <a:pt x="960700" y="1104161"/>
                      </a:cubicBezTo>
                      <a:cubicBezTo>
                        <a:pt x="949747" y="1115496"/>
                        <a:pt x="939460" y="1126259"/>
                        <a:pt x="929173" y="1136832"/>
                      </a:cubicBezTo>
                      <a:cubicBezTo>
                        <a:pt x="904313" y="1162359"/>
                        <a:pt x="872975" y="1175408"/>
                        <a:pt x="839161" y="1183886"/>
                      </a:cubicBezTo>
                      <a:cubicBezTo>
                        <a:pt x="815635" y="1189791"/>
                        <a:pt x="791632" y="1189791"/>
                        <a:pt x="767915" y="1188077"/>
                      </a:cubicBezTo>
                      <a:cubicBezTo>
                        <a:pt x="744959" y="1186362"/>
                        <a:pt x="722004" y="1181600"/>
                        <a:pt x="700668" y="1172646"/>
                      </a:cubicBezTo>
                      <a:cubicBezTo>
                        <a:pt x="656186" y="1153977"/>
                        <a:pt x="615419" y="1129212"/>
                        <a:pt x="583701" y="1092065"/>
                      </a:cubicBezTo>
                      <a:cubicBezTo>
                        <a:pt x="560841" y="1065299"/>
                        <a:pt x="540172" y="1037010"/>
                        <a:pt x="533409" y="1001196"/>
                      </a:cubicBezTo>
                      <a:cubicBezTo>
                        <a:pt x="532647" y="997005"/>
                        <a:pt x="530075" y="993100"/>
                        <a:pt x="528361" y="988814"/>
                      </a:cubicBezTo>
                      <a:cubicBezTo>
                        <a:pt x="519883" y="987385"/>
                        <a:pt x="513216" y="991290"/>
                        <a:pt x="506453" y="993767"/>
                      </a:cubicBezTo>
                      <a:cubicBezTo>
                        <a:pt x="482641" y="1002720"/>
                        <a:pt x="457971" y="1009007"/>
                        <a:pt x="433015" y="1012721"/>
                      </a:cubicBezTo>
                      <a:cubicBezTo>
                        <a:pt x="401297" y="1017484"/>
                        <a:pt x="369198" y="1020722"/>
                        <a:pt x="337099" y="1017674"/>
                      </a:cubicBezTo>
                      <a:cubicBezTo>
                        <a:pt x="278996" y="1012150"/>
                        <a:pt x="221846" y="1001768"/>
                        <a:pt x="170030" y="972716"/>
                      </a:cubicBezTo>
                      <a:cubicBezTo>
                        <a:pt x="153171" y="963287"/>
                        <a:pt x="138026" y="950999"/>
                        <a:pt x="121738" y="940522"/>
                      </a:cubicBezTo>
                      <a:cubicBezTo>
                        <a:pt x="94116" y="922615"/>
                        <a:pt x="75256" y="896231"/>
                        <a:pt x="57254" y="870037"/>
                      </a:cubicBezTo>
                      <a:cubicBezTo>
                        <a:pt x="38776" y="843081"/>
                        <a:pt x="24774" y="813077"/>
                        <a:pt x="16011" y="781169"/>
                      </a:cubicBezTo>
                      <a:cubicBezTo>
                        <a:pt x="6200" y="745164"/>
                        <a:pt x="-1896" y="708588"/>
                        <a:pt x="390" y="671155"/>
                      </a:cubicBezTo>
                      <a:cubicBezTo>
                        <a:pt x="2771" y="632579"/>
                        <a:pt x="8486" y="594383"/>
                        <a:pt x="23250" y="557998"/>
                      </a:cubicBezTo>
                      <a:cubicBezTo>
                        <a:pt x="32013" y="536376"/>
                        <a:pt x="42109" y="515897"/>
                        <a:pt x="56016" y="497133"/>
                      </a:cubicBezTo>
                      <a:cubicBezTo>
                        <a:pt x="82781" y="460938"/>
                        <a:pt x="115261" y="432173"/>
                        <a:pt x="159267" y="418457"/>
                      </a:cubicBezTo>
                      <a:cubicBezTo>
                        <a:pt x="166982" y="416075"/>
                        <a:pt x="174602" y="413123"/>
                        <a:pt x="183270" y="410170"/>
                      </a:cubicBezTo>
                      <a:cubicBezTo>
                        <a:pt x="183556" y="402169"/>
                        <a:pt x="184318" y="394835"/>
                        <a:pt x="183937" y="387500"/>
                      </a:cubicBezTo>
                      <a:cubicBezTo>
                        <a:pt x="181746" y="351496"/>
                        <a:pt x="191652" y="317968"/>
                        <a:pt x="205463" y="285678"/>
                      </a:cubicBezTo>
                      <a:cubicBezTo>
                        <a:pt x="214226" y="265104"/>
                        <a:pt x="226704" y="246245"/>
                        <a:pt x="242896" y="230433"/>
                      </a:cubicBezTo>
                      <a:cubicBezTo>
                        <a:pt x="256803" y="216908"/>
                        <a:pt x="269185" y="201858"/>
                        <a:pt x="285759" y="191190"/>
                      </a:cubicBezTo>
                      <a:cubicBezTo>
                        <a:pt x="321382" y="168235"/>
                        <a:pt x="359673" y="153281"/>
                        <a:pt x="401964" y="147566"/>
                      </a:cubicBezTo>
                      <a:cubicBezTo>
                        <a:pt x="419871" y="145184"/>
                        <a:pt x="437492" y="142994"/>
                        <a:pt x="455399" y="144041"/>
                      </a:cubicBezTo>
                      <a:cubicBezTo>
                        <a:pt x="496452" y="146327"/>
                        <a:pt x="536838" y="152614"/>
                        <a:pt x="574462" y="170711"/>
                      </a:cubicBezTo>
                      <a:cubicBezTo>
                        <a:pt x="576462" y="171664"/>
                        <a:pt x="578462" y="172712"/>
                        <a:pt x="580558" y="173664"/>
                      </a:cubicBezTo>
                      <a:cubicBezTo>
                        <a:pt x="586177" y="176141"/>
                        <a:pt x="590654" y="174426"/>
                        <a:pt x="594464" y="169949"/>
                      </a:cubicBezTo>
                      <a:cubicBezTo>
                        <a:pt x="601703" y="161472"/>
                        <a:pt x="608561" y="152614"/>
                        <a:pt x="616372" y="144613"/>
                      </a:cubicBezTo>
                      <a:cubicBezTo>
                        <a:pt x="645423" y="115085"/>
                        <a:pt x="680284" y="96702"/>
                        <a:pt x="721242" y="89082"/>
                      </a:cubicBezTo>
                      <a:cubicBezTo>
                        <a:pt x="745436" y="84605"/>
                        <a:pt x="769534" y="79843"/>
                        <a:pt x="794299" y="81081"/>
                      </a:cubicBezTo>
                      <a:cubicBezTo>
                        <a:pt x="822874" y="82415"/>
                        <a:pt x="850401" y="87844"/>
                        <a:pt x="876595" y="99560"/>
                      </a:cubicBezTo>
                      <a:cubicBezTo>
                        <a:pt x="877261" y="99845"/>
                        <a:pt x="877928" y="100322"/>
                        <a:pt x="878595" y="100607"/>
                      </a:cubicBezTo>
                      <a:cubicBezTo>
                        <a:pt x="909265" y="112609"/>
                        <a:pt x="933649" y="132897"/>
                        <a:pt x="953938" y="159662"/>
                      </a:cubicBezTo>
                      <a:cubicBezTo>
                        <a:pt x="958033" y="153852"/>
                        <a:pt x="961558" y="149185"/>
                        <a:pt x="964796" y="144137"/>
                      </a:cubicBezTo>
                      <a:cubicBezTo>
                        <a:pt x="972416" y="132135"/>
                        <a:pt x="980608" y="120610"/>
                        <a:pt x="991180" y="110894"/>
                      </a:cubicBezTo>
                      <a:cubicBezTo>
                        <a:pt x="993371" y="108894"/>
                        <a:pt x="995467" y="106703"/>
                        <a:pt x="997276" y="104322"/>
                      </a:cubicBezTo>
                      <a:cubicBezTo>
                        <a:pt x="1021375" y="72604"/>
                        <a:pt x="1054046" y="51744"/>
                        <a:pt x="1089288" y="35266"/>
                      </a:cubicBezTo>
                      <a:cubicBezTo>
                        <a:pt x="1114244" y="23550"/>
                        <a:pt x="1140437" y="14692"/>
                        <a:pt x="1167393" y="8215"/>
                      </a:cubicBezTo>
                      <a:cubicBezTo>
                        <a:pt x="1188539" y="3167"/>
                        <a:pt x="1209589" y="-739"/>
                        <a:pt x="1231401" y="119"/>
                      </a:cubicBezTo>
                      <a:cubicBezTo>
                        <a:pt x="1241117" y="500"/>
                        <a:pt x="1250832" y="309"/>
                        <a:pt x="1260547" y="119"/>
                      </a:cubicBezTo>
                      <a:cubicBezTo>
                        <a:pt x="1286932" y="-358"/>
                        <a:pt x="1312459" y="4786"/>
                        <a:pt x="1337605" y="11644"/>
                      </a:cubicBezTo>
                      <a:cubicBezTo>
                        <a:pt x="1389421" y="25931"/>
                        <a:pt x="1435808" y="51268"/>
                        <a:pt x="1477432" y="84891"/>
                      </a:cubicBezTo>
                      <a:cubicBezTo>
                        <a:pt x="1494291" y="98512"/>
                        <a:pt x="1508388" y="114990"/>
                        <a:pt x="1521437" y="132516"/>
                      </a:cubicBezTo>
                      <a:cubicBezTo>
                        <a:pt x="1543916" y="162806"/>
                        <a:pt x="1561728" y="195476"/>
                        <a:pt x="1569729" y="232433"/>
                      </a:cubicBezTo>
                      <a:cubicBezTo>
                        <a:pt x="1578778" y="274439"/>
                        <a:pt x="1578683" y="316730"/>
                        <a:pt x="1568872" y="358735"/>
                      </a:cubicBezTo>
                      <a:cubicBezTo>
                        <a:pt x="1565252" y="373689"/>
                        <a:pt x="1561633" y="388739"/>
                        <a:pt x="1557442" y="406455"/>
                      </a:cubicBezTo>
                      <a:close/>
                      <a:moveTo>
                        <a:pt x="441874" y="631912"/>
                      </a:moveTo>
                      <a:cubicBezTo>
                        <a:pt x="439016" y="619625"/>
                        <a:pt x="444160" y="611433"/>
                        <a:pt x="451780" y="605528"/>
                      </a:cubicBezTo>
                      <a:cubicBezTo>
                        <a:pt x="480545" y="583049"/>
                        <a:pt x="525503" y="584954"/>
                        <a:pt x="542362" y="627816"/>
                      </a:cubicBezTo>
                      <a:cubicBezTo>
                        <a:pt x="551411" y="650676"/>
                        <a:pt x="548554" y="673536"/>
                        <a:pt x="540076" y="695444"/>
                      </a:cubicBezTo>
                      <a:cubicBezTo>
                        <a:pt x="532456" y="715160"/>
                        <a:pt x="521026" y="732877"/>
                        <a:pt x="502453" y="744402"/>
                      </a:cubicBezTo>
                      <a:cubicBezTo>
                        <a:pt x="493023" y="750308"/>
                        <a:pt x="482831" y="755546"/>
                        <a:pt x="472354" y="759356"/>
                      </a:cubicBezTo>
                      <a:cubicBezTo>
                        <a:pt x="449589" y="767643"/>
                        <a:pt x="426253" y="769929"/>
                        <a:pt x="402059" y="764309"/>
                      </a:cubicBezTo>
                      <a:cubicBezTo>
                        <a:pt x="381390" y="759547"/>
                        <a:pt x="363007" y="750689"/>
                        <a:pt x="345481" y="738878"/>
                      </a:cubicBezTo>
                      <a:cubicBezTo>
                        <a:pt x="323573" y="724114"/>
                        <a:pt x="307857" y="704397"/>
                        <a:pt x="298237" y="680680"/>
                      </a:cubicBezTo>
                      <a:cubicBezTo>
                        <a:pt x="280901" y="637817"/>
                        <a:pt x="282711" y="594955"/>
                        <a:pt x="302142" y="552664"/>
                      </a:cubicBezTo>
                      <a:cubicBezTo>
                        <a:pt x="312715" y="529804"/>
                        <a:pt x="328907" y="511706"/>
                        <a:pt x="346528" y="494180"/>
                      </a:cubicBezTo>
                      <a:cubicBezTo>
                        <a:pt x="383866" y="457128"/>
                        <a:pt x="429967" y="440840"/>
                        <a:pt x="481021" y="435316"/>
                      </a:cubicBezTo>
                      <a:cubicBezTo>
                        <a:pt x="500643" y="433220"/>
                        <a:pt x="520074" y="436745"/>
                        <a:pt x="538648" y="441126"/>
                      </a:cubicBezTo>
                      <a:cubicBezTo>
                        <a:pt x="589130" y="452842"/>
                        <a:pt x="631231" y="480369"/>
                        <a:pt x="661520" y="521993"/>
                      </a:cubicBezTo>
                      <a:cubicBezTo>
                        <a:pt x="690476" y="561713"/>
                        <a:pt x="707431" y="606766"/>
                        <a:pt x="709431" y="656963"/>
                      </a:cubicBezTo>
                      <a:cubicBezTo>
                        <a:pt x="710098" y="673917"/>
                        <a:pt x="712098" y="690681"/>
                        <a:pt x="709050" y="707540"/>
                      </a:cubicBezTo>
                      <a:cubicBezTo>
                        <a:pt x="708669" y="709731"/>
                        <a:pt x="708859" y="712017"/>
                        <a:pt x="708955" y="714303"/>
                      </a:cubicBezTo>
                      <a:cubicBezTo>
                        <a:pt x="709907" y="730972"/>
                        <a:pt x="705907" y="746879"/>
                        <a:pt x="701811" y="762690"/>
                      </a:cubicBezTo>
                      <a:cubicBezTo>
                        <a:pt x="694477" y="790884"/>
                        <a:pt x="683904" y="817840"/>
                        <a:pt x="670664" y="843938"/>
                      </a:cubicBezTo>
                      <a:cubicBezTo>
                        <a:pt x="646280" y="892325"/>
                        <a:pt x="612086" y="931759"/>
                        <a:pt x="566842" y="961667"/>
                      </a:cubicBezTo>
                      <a:cubicBezTo>
                        <a:pt x="561984" y="964906"/>
                        <a:pt x="557412" y="968716"/>
                        <a:pt x="551697" y="973002"/>
                      </a:cubicBezTo>
                      <a:cubicBezTo>
                        <a:pt x="561317" y="992338"/>
                        <a:pt x="569223" y="1011769"/>
                        <a:pt x="580272" y="1029295"/>
                      </a:cubicBezTo>
                      <a:cubicBezTo>
                        <a:pt x="595702" y="1053869"/>
                        <a:pt x="612562" y="1077777"/>
                        <a:pt x="637994" y="1093779"/>
                      </a:cubicBezTo>
                      <a:cubicBezTo>
                        <a:pt x="651805" y="1102542"/>
                        <a:pt x="665044" y="1112258"/>
                        <a:pt x="679046" y="1120830"/>
                      </a:cubicBezTo>
                      <a:cubicBezTo>
                        <a:pt x="697620" y="1132165"/>
                        <a:pt x="717813" y="1139213"/>
                        <a:pt x="739054" y="1144262"/>
                      </a:cubicBezTo>
                      <a:cubicBezTo>
                        <a:pt x="758294" y="1148929"/>
                        <a:pt x="777535" y="1147881"/>
                        <a:pt x="796871" y="1148643"/>
                      </a:cubicBezTo>
                      <a:cubicBezTo>
                        <a:pt x="815158" y="1149405"/>
                        <a:pt x="832399" y="1145309"/>
                        <a:pt x="849448" y="1139690"/>
                      </a:cubicBezTo>
                      <a:cubicBezTo>
                        <a:pt x="873261" y="1131784"/>
                        <a:pt x="895073" y="1119306"/>
                        <a:pt x="910885" y="1100256"/>
                      </a:cubicBezTo>
                      <a:cubicBezTo>
                        <a:pt x="936793" y="1069014"/>
                        <a:pt x="949080" y="1031486"/>
                        <a:pt x="950985" y="991004"/>
                      </a:cubicBezTo>
                      <a:cubicBezTo>
                        <a:pt x="951938" y="969954"/>
                        <a:pt x="945461" y="949952"/>
                        <a:pt x="939079" y="930044"/>
                      </a:cubicBezTo>
                      <a:cubicBezTo>
                        <a:pt x="931268" y="905565"/>
                        <a:pt x="913361" y="890516"/>
                        <a:pt x="893168" y="877276"/>
                      </a:cubicBezTo>
                      <a:cubicBezTo>
                        <a:pt x="884881" y="871847"/>
                        <a:pt x="875452" y="869561"/>
                        <a:pt x="865450" y="870132"/>
                      </a:cubicBezTo>
                      <a:cubicBezTo>
                        <a:pt x="858783" y="870513"/>
                        <a:pt x="852020" y="870037"/>
                        <a:pt x="845257" y="870323"/>
                      </a:cubicBezTo>
                      <a:cubicBezTo>
                        <a:pt x="808396" y="871847"/>
                        <a:pt x="787155" y="909280"/>
                        <a:pt x="805062" y="941284"/>
                      </a:cubicBezTo>
                      <a:cubicBezTo>
                        <a:pt x="807062" y="944903"/>
                        <a:pt x="809063" y="948523"/>
                        <a:pt x="812206" y="954047"/>
                      </a:cubicBezTo>
                      <a:cubicBezTo>
                        <a:pt x="807253" y="954333"/>
                        <a:pt x="804300" y="955095"/>
                        <a:pt x="801728" y="954524"/>
                      </a:cubicBezTo>
                      <a:cubicBezTo>
                        <a:pt x="782583" y="949666"/>
                        <a:pt x="769153" y="922805"/>
                        <a:pt x="772010" y="902136"/>
                      </a:cubicBezTo>
                      <a:cubicBezTo>
                        <a:pt x="774772" y="882800"/>
                        <a:pt x="783059" y="866132"/>
                        <a:pt x="799442" y="855178"/>
                      </a:cubicBezTo>
                      <a:cubicBezTo>
                        <a:pt x="835447" y="831175"/>
                        <a:pt x="874213" y="828794"/>
                        <a:pt x="911551" y="849177"/>
                      </a:cubicBezTo>
                      <a:cubicBezTo>
                        <a:pt x="954700" y="872704"/>
                        <a:pt x="980894" y="911090"/>
                        <a:pt x="986323" y="959858"/>
                      </a:cubicBezTo>
                      <a:cubicBezTo>
                        <a:pt x="989752" y="990623"/>
                        <a:pt x="990990" y="1022532"/>
                        <a:pt x="980894" y="1053107"/>
                      </a:cubicBezTo>
                      <a:cubicBezTo>
                        <a:pt x="978512" y="1060346"/>
                        <a:pt x="976512" y="1067300"/>
                        <a:pt x="980894" y="1075301"/>
                      </a:cubicBezTo>
                      <a:cubicBezTo>
                        <a:pt x="997657" y="1080920"/>
                        <a:pt x="1014326" y="1087683"/>
                        <a:pt x="1031567" y="1091874"/>
                      </a:cubicBezTo>
                      <a:cubicBezTo>
                        <a:pt x="1047378" y="1095684"/>
                        <a:pt x="1063761" y="1097780"/>
                        <a:pt x="1079953" y="1098732"/>
                      </a:cubicBezTo>
                      <a:cubicBezTo>
                        <a:pt x="1089383" y="1099304"/>
                        <a:pt x="1099003" y="1095875"/>
                        <a:pt x="1108624" y="1095017"/>
                      </a:cubicBezTo>
                      <a:cubicBezTo>
                        <a:pt x="1142057" y="1091969"/>
                        <a:pt x="1170441" y="1076539"/>
                        <a:pt x="1194444" y="1055012"/>
                      </a:cubicBezTo>
                      <a:cubicBezTo>
                        <a:pt x="1230068" y="1023199"/>
                        <a:pt x="1256166" y="984337"/>
                        <a:pt x="1266643" y="936617"/>
                      </a:cubicBezTo>
                      <a:cubicBezTo>
                        <a:pt x="1267882" y="930806"/>
                        <a:pt x="1270168" y="925187"/>
                        <a:pt x="1272549" y="919757"/>
                      </a:cubicBezTo>
                      <a:cubicBezTo>
                        <a:pt x="1278073" y="907089"/>
                        <a:pt x="1289694" y="900422"/>
                        <a:pt x="1303124" y="902231"/>
                      </a:cubicBezTo>
                      <a:cubicBezTo>
                        <a:pt x="1306744" y="902708"/>
                        <a:pt x="1310268" y="904517"/>
                        <a:pt x="1313888" y="905279"/>
                      </a:cubicBezTo>
                      <a:cubicBezTo>
                        <a:pt x="1339414" y="910423"/>
                        <a:pt x="1365037" y="916614"/>
                        <a:pt x="1391230" y="914804"/>
                      </a:cubicBezTo>
                      <a:cubicBezTo>
                        <a:pt x="1411900" y="913376"/>
                        <a:pt x="1432569" y="909947"/>
                        <a:pt x="1452952" y="906137"/>
                      </a:cubicBezTo>
                      <a:cubicBezTo>
                        <a:pt x="1495148" y="898136"/>
                        <a:pt x="1535153" y="883372"/>
                        <a:pt x="1570301" y="858607"/>
                      </a:cubicBezTo>
                      <a:cubicBezTo>
                        <a:pt x="1605924" y="833556"/>
                        <a:pt x="1636499" y="802790"/>
                        <a:pt x="1659169" y="765167"/>
                      </a:cubicBezTo>
                      <a:cubicBezTo>
                        <a:pt x="1666503" y="753070"/>
                        <a:pt x="1671837" y="739735"/>
                        <a:pt x="1678600" y="727257"/>
                      </a:cubicBezTo>
                      <a:cubicBezTo>
                        <a:pt x="1690887" y="704588"/>
                        <a:pt x="1695840" y="679632"/>
                        <a:pt x="1700507" y="654772"/>
                      </a:cubicBezTo>
                      <a:cubicBezTo>
                        <a:pt x="1703365" y="639627"/>
                        <a:pt x="1707746" y="624197"/>
                        <a:pt x="1705460" y="608290"/>
                      </a:cubicBezTo>
                      <a:cubicBezTo>
                        <a:pt x="1703936" y="597241"/>
                        <a:pt x="1702793" y="586192"/>
                        <a:pt x="1701079" y="575238"/>
                      </a:cubicBezTo>
                      <a:cubicBezTo>
                        <a:pt x="1694602" y="532661"/>
                        <a:pt x="1674218" y="498467"/>
                        <a:pt x="1638880" y="473321"/>
                      </a:cubicBezTo>
                      <a:cubicBezTo>
                        <a:pt x="1613544" y="455223"/>
                        <a:pt x="1584207" y="446174"/>
                        <a:pt x="1555156" y="436649"/>
                      </a:cubicBezTo>
                      <a:cubicBezTo>
                        <a:pt x="1548012" y="434363"/>
                        <a:pt x="1544012" y="436173"/>
                        <a:pt x="1540201" y="442745"/>
                      </a:cubicBezTo>
                      <a:cubicBezTo>
                        <a:pt x="1533439" y="454366"/>
                        <a:pt x="1526771" y="465986"/>
                        <a:pt x="1520485" y="477893"/>
                      </a:cubicBezTo>
                      <a:cubicBezTo>
                        <a:pt x="1492005" y="531709"/>
                        <a:pt x="1452667" y="577524"/>
                        <a:pt x="1412185" y="622387"/>
                      </a:cubicBezTo>
                      <a:cubicBezTo>
                        <a:pt x="1399708" y="636198"/>
                        <a:pt x="1385039" y="647914"/>
                        <a:pt x="1371228" y="660392"/>
                      </a:cubicBezTo>
                      <a:cubicBezTo>
                        <a:pt x="1348368" y="681061"/>
                        <a:pt x="1324079" y="699349"/>
                        <a:pt x="1297885" y="715160"/>
                      </a:cubicBezTo>
                      <a:cubicBezTo>
                        <a:pt x="1256261" y="740402"/>
                        <a:pt x="1213589" y="763357"/>
                        <a:pt x="1163678" y="767738"/>
                      </a:cubicBezTo>
                      <a:cubicBezTo>
                        <a:pt x="1133960" y="776406"/>
                        <a:pt x="1104242" y="771358"/>
                        <a:pt x="1075191" y="765262"/>
                      </a:cubicBezTo>
                      <a:cubicBezTo>
                        <a:pt x="1049664" y="759928"/>
                        <a:pt x="1025471" y="749069"/>
                        <a:pt x="1003658" y="734496"/>
                      </a:cubicBezTo>
                      <a:cubicBezTo>
                        <a:pt x="991371" y="726209"/>
                        <a:pt x="979084" y="716970"/>
                        <a:pt x="969559" y="705826"/>
                      </a:cubicBezTo>
                      <a:cubicBezTo>
                        <a:pt x="953557" y="687157"/>
                        <a:pt x="939555" y="666773"/>
                        <a:pt x="930316" y="643628"/>
                      </a:cubicBezTo>
                      <a:cubicBezTo>
                        <a:pt x="921076" y="620482"/>
                        <a:pt x="920219" y="595717"/>
                        <a:pt x="915742" y="571619"/>
                      </a:cubicBezTo>
                      <a:cubicBezTo>
                        <a:pt x="915171" y="568761"/>
                        <a:pt x="915361" y="565618"/>
                        <a:pt x="915742" y="562665"/>
                      </a:cubicBezTo>
                      <a:cubicBezTo>
                        <a:pt x="917457" y="549425"/>
                        <a:pt x="918600" y="535995"/>
                        <a:pt x="921457" y="523041"/>
                      </a:cubicBezTo>
                      <a:cubicBezTo>
                        <a:pt x="935745" y="459605"/>
                        <a:pt x="967654" y="407503"/>
                        <a:pt x="1020232" y="368165"/>
                      </a:cubicBezTo>
                      <a:cubicBezTo>
                        <a:pt x="1063380" y="335875"/>
                        <a:pt x="1110338" y="316730"/>
                        <a:pt x="1165202" y="318158"/>
                      </a:cubicBezTo>
                      <a:cubicBezTo>
                        <a:pt x="1188824" y="318730"/>
                        <a:pt x="1211208" y="322349"/>
                        <a:pt x="1232354" y="332446"/>
                      </a:cubicBezTo>
                      <a:cubicBezTo>
                        <a:pt x="1247784" y="339875"/>
                        <a:pt x="1263596" y="348162"/>
                        <a:pt x="1274168" y="361783"/>
                      </a:cubicBezTo>
                      <a:cubicBezTo>
                        <a:pt x="1294076" y="387500"/>
                        <a:pt x="1307220" y="415599"/>
                        <a:pt x="1306553" y="450080"/>
                      </a:cubicBezTo>
                      <a:cubicBezTo>
                        <a:pt x="1305601" y="500181"/>
                        <a:pt x="1279312" y="534090"/>
                        <a:pt x="1241402" y="561046"/>
                      </a:cubicBezTo>
                      <a:cubicBezTo>
                        <a:pt x="1222257" y="574667"/>
                        <a:pt x="1199492" y="579524"/>
                        <a:pt x="1175489" y="578953"/>
                      </a:cubicBezTo>
                      <a:cubicBezTo>
                        <a:pt x="1143104" y="578191"/>
                        <a:pt x="1118339" y="564570"/>
                        <a:pt x="1099480" y="538757"/>
                      </a:cubicBezTo>
                      <a:cubicBezTo>
                        <a:pt x="1090431" y="526375"/>
                        <a:pt x="1086145" y="512087"/>
                        <a:pt x="1082525" y="497705"/>
                      </a:cubicBezTo>
                      <a:cubicBezTo>
                        <a:pt x="1079096" y="484274"/>
                        <a:pt x="1083382" y="471606"/>
                        <a:pt x="1091860" y="458557"/>
                      </a:cubicBezTo>
                      <a:cubicBezTo>
                        <a:pt x="1094717" y="461795"/>
                        <a:pt x="1097861" y="463605"/>
                        <a:pt x="1098146" y="465796"/>
                      </a:cubicBezTo>
                      <a:cubicBezTo>
                        <a:pt x="1099575" y="478845"/>
                        <a:pt x="1106052" y="489894"/>
                        <a:pt x="1112243" y="500848"/>
                      </a:cubicBezTo>
                      <a:cubicBezTo>
                        <a:pt x="1126626" y="526470"/>
                        <a:pt x="1157678" y="542758"/>
                        <a:pt x="1185681" y="538091"/>
                      </a:cubicBezTo>
                      <a:cubicBezTo>
                        <a:pt x="1215304" y="533233"/>
                        <a:pt x="1237878" y="516755"/>
                        <a:pt x="1253213" y="491037"/>
                      </a:cubicBezTo>
                      <a:cubicBezTo>
                        <a:pt x="1260167" y="479417"/>
                        <a:pt x="1265120" y="466844"/>
                        <a:pt x="1265405" y="453128"/>
                      </a:cubicBezTo>
                      <a:cubicBezTo>
                        <a:pt x="1266167" y="416742"/>
                        <a:pt x="1248260" y="390453"/>
                        <a:pt x="1218638" y="371879"/>
                      </a:cubicBezTo>
                      <a:cubicBezTo>
                        <a:pt x="1198635" y="359306"/>
                        <a:pt x="1175489" y="355496"/>
                        <a:pt x="1152248" y="355020"/>
                      </a:cubicBezTo>
                      <a:cubicBezTo>
                        <a:pt x="1141961" y="354734"/>
                        <a:pt x="1131674" y="357497"/>
                        <a:pt x="1121387" y="359306"/>
                      </a:cubicBezTo>
                      <a:cubicBezTo>
                        <a:pt x="1095098" y="363783"/>
                        <a:pt x="1071476" y="375308"/>
                        <a:pt x="1049759" y="389596"/>
                      </a:cubicBezTo>
                      <a:cubicBezTo>
                        <a:pt x="1021375" y="408265"/>
                        <a:pt x="998419" y="432744"/>
                        <a:pt x="981179" y="462176"/>
                      </a:cubicBezTo>
                      <a:cubicBezTo>
                        <a:pt x="962796" y="493609"/>
                        <a:pt x="952128" y="527327"/>
                        <a:pt x="951366" y="563999"/>
                      </a:cubicBezTo>
                      <a:cubicBezTo>
                        <a:pt x="951080" y="576762"/>
                        <a:pt x="953176" y="589049"/>
                        <a:pt x="955367" y="601622"/>
                      </a:cubicBezTo>
                      <a:cubicBezTo>
                        <a:pt x="960796" y="631245"/>
                        <a:pt x="974988" y="655820"/>
                        <a:pt x="994324" y="678299"/>
                      </a:cubicBezTo>
                      <a:cubicBezTo>
                        <a:pt x="1008897" y="695253"/>
                        <a:pt x="1027852" y="705159"/>
                        <a:pt x="1047473" y="714684"/>
                      </a:cubicBezTo>
                      <a:cubicBezTo>
                        <a:pt x="1069381" y="725352"/>
                        <a:pt x="1092812" y="729353"/>
                        <a:pt x="1116530" y="731162"/>
                      </a:cubicBezTo>
                      <a:cubicBezTo>
                        <a:pt x="1141199" y="732972"/>
                        <a:pt x="1165488" y="728210"/>
                        <a:pt x="1189015" y="720494"/>
                      </a:cubicBezTo>
                      <a:cubicBezTo>
                        <a:pt x="1214542" y="712112"/>
                        <a:pt x="1239116" y="701825"/>
                        <a:pt x="1262738" y="688586"/>
                      </a:cubicBezTo>
                      <a:cubicBezTo>
                        <a:pt x="1295504" y="670202"/>
                        <a:pt x="1325698" y="648295"/>
                        <a:pt x="1353035" y="623149"/>
                      </a:cubicBezTo>
                      <a:cubicBezTo>
                        <a:pt x="1379896" y="598479"/>
                        <a:pt x="1406375" y="573143"/>
                        <a:pt x="1429045" y="544091"/>
                      </a:cubicBezTo>
                      <a:cubicBezTo>
                        <a:pt x="1462097" y="501610"/>
                        <a:pt x="1493339" y="458176"/>
                        <a:pt x="1513055" y="407503"/>
                      </a:cubicBezTo>
                      <a:cubicBezTo>
                        <a:pt x="1526676" y="372546"/>
                        <a:pt x="1537630" y="337113"/>
                        <a:pt x="1535153" y="298918"/>
                      </a:cubicBezTo>
                      <a:cubicBezTo>
                        <a:pt x="1534772" y="292917"/>
                        <a:pt x="1534772" y="286916"/>
                        <a:pt x="1535153" y="281011"/>
                      </a:cubicBezTo>
                      <a:cubicBezTo>
                        <a:pt x="1535915" y="267485"/>
                        <a:pt x="1533629" y="254341"/>
                        <a:pt x="1530486" y="241196"/>
                      </a:cubicBezTo>
                      <a:cubicBezTo>
                        <a:pt x="1522009" y="206430"/>
                        <a:pt x="1506293" y="175093"/>
                        <a:pt x="1482956" y="148423"/>
                      </a:cubicBezTo>
                      <a:cubicBezTo>
                        <a:pt x="1460382" y="122705"/>
                        <a:pt x="1434760" y="100131"/>
                        <a:pt x="1404947" y="81938"/>
                      </a:cubicBezTo>
                      <a:cubicBezTo>
                        <a:pt x="1358369" y="53554"/>
                        <a:pt x="1307696" y="41648"/>
                        <a:pt x="1254547" y="36123"/>
                      </a:cubicBezTo>
                      <a:cubicBezTo>
                        <a:pt x="1231210" y="33742"/>
                        <a:pt x="1208636" y="41076"/>
                        <a:pt x="1185491" y="41267"/>
                      </a:cubicBezTo>
                      <a:cubicBezTo>
                        <a:pt x="1184062" y="41267"/>
                        <a:pt x="1182633" y="42219"/>
                        <a:pt x="1181204" y="42505"/>
                      </a:cubicBezTo>
                      <a:cubicBezTo>
                        <a:pt x="1144438" y="50125"/>
                        <a:pt x="1109672" y="62984"/>
                        <a:pt x="1076524" y="80891"/>
                      </a:cubicBezTo>
                      <a:cubicBezTo>
                        <a:pt x="1046902" y="96893"/>
                        <a:pt x="1023184" y="119276"/>
                        <a:pt x="1004134" y="146327"/>
                      </a:cubicBezTo>
                      <a:cubicBezTo>
                        <a:pt x="993467" y="161472"/>
                        <a:pt x="986323" y="178998"/>
                        <a:pt x="977083" y="195191"/>
                      </a:cubicBezTo>
                      <a:cubicBezTo>
                        <a:pt x="973083" y="202239"/>
                        <a:pt x="968225" y="209002"/>
                        <a:pt x="962701" y="214907"/>
                      </a:cubicBezTo>
                      <a:cubicBezTo>
                        <a:pt x="956890" y="221099"/>
                        <a:pt x="951271" y="220622"/>
                        <a:pt x="944889" y="215479"/>
                      </a:cubicBezTo>
                      <a:cubicBezTo>
                        <a:pt x="937650" y="209669"/>
                        <a:pt x="932888" y="202144"/>
                        <a:pt x="929363" y="193762"/>
                      </a:cubicBezTo>
                      <a:cubicBezTo>
                        <a:pt x="921553" y="175093"/>
                        <a:pt x="907456" y="160710"/>
                        <a:pt x="891454" y="150518"/>
                      </a:cubicBezTo>
                      <a:cubicBezTo>
                        <a:pt x="858973" y="129944"/>
                        <a:pt x="823159" y="117657"/>
                        <a:pt x="783917" y="116514"/>
                      </a:cubicBezTo>
                      <a:cubicBezTo>
                        <a:pt x="765819" y="116038"/>
                        <a:pt x="748198" y="118610"/>
                        <a:pt x="730672" y="122229"/>
                      </a:cubicBezTo>
                      <a:cubicBezTo>
                        <a:pt x="712384" y="126039"/>
                        <a:pt x="694477" y="132040"/>
                        <a:pt x="678475" y="141470"/>
                      </a:cubicBezTo>
                      <a:cubicBezTo>
                        <a:pt x="660472" y="152138"/>
                        <a:pt x="644185" y="164996"/>
                        <a:pt x="629230" y="179951"/>
                      </a:cubicBezTo>
                      <a:cubicBezTo>
                        <a:pt x="590368" y="219098"/>
                        <a:pt x="580177" y="267390"/>
                        <a:pt x="589321" y="318444"/>
                      </a:cubicBezTo>
                      <a:cubicBezTo>
                        <a:pt x="598465" y="369974"/>
                        <a:pt x="632469" y="404455"/>
                        <a:pt x="681713" y="421981"/>
                      </a:cubicBezTo>
                      <a:cubicBezTo>
                        <a:pt x="720194" y="435602"/>
                        <a:pt x="758961" y="435316"/>
                        <a:pt x="797251" y="418457"/>
                      </a:cubicBezTo>
                      <a:cubicBezTo>
                        <a:pt x="836875" y="401026"/>
                        <a:pt x="859069" y="370927"/>
                        <a:pt x="865546" y="328731"/>
                      </a:cubicBezTo>
                      <a:cubicBezTo>
                        <a:pt x="866213" y="324445"/>
                        <a:pt x="865260" y="319778"/>
                        <a:pt x="864212" y="315491"/>
                      </a:cubicBezTo>
                      <a:cubicBezTo>
                        <a:pt x="856211" y="281678"/>
                        <a:pt x="834875" y="261104"/>
                        <a:pt x="801347" y="252722"/>
                      </a:cubicBezTo>
                      <a:cubicBezTo>
                        <a:pt x="773725" y="245864"/>
                        <a:pt x="742388" y="263771"/>
                        <a:pt x="733720" y="290726"/>
                      </a:cubicBezTo>
                      <a:cubicBezTo>
                        <a:pt x="729910" y="302537"/>
                        <a:pt x="730862" y="313396"/>
                        <a:pt x="738768" y="322254"/>
                      </a:cubicBezTo>
                      <a:cubicBezTo>
                        <a:pt x="746769" y="331303"/>
                        <a:pt x="757151" y="334160"/>
                        <a:pt x="769343" y="329207"/>
                      </a:cubicBezTo>
                      <a:cubicBezTo>
                        <a:pt x="775344" y="326826"/>
                        <a:pt x="782107" y="325778"/>
                        <a:pt x="789536" y="331684"/>
                      </a:cubicBezTo>
                      <a:cubicBezTo>
                        <a:pt x="781916" y="344924"/>
                        <a:pt x="769629" y="352353"/>
                        <a:pt x="756961" y="352734"/>
                      </a:cubicBezTo>
                      <a:cubicBezTo>
                        <a:pt x="743149" y="353210"/>
                        <a:pt x="728957" y="347686"/>
                        <a:pt x="720004" y="334922"/>
                      </a:cubicBezTo>
                      <a:cubicBezTo>
                        <a:pt x="704097" y="312253"/>
                        <a:pt x="708669" y="267962"/>
                        <a:pt x="730576" y="250912"/>
                      </a:cubicBezTo>
                      <a:cubicBezTo>
                        <a:pt x="753817" y="232814"/>
                        <a:pt x="778678" y="220146"/>
                        <a:pt x="810967" y="228052"/>
                      </a:cubicBezTo>
                      <a:cubicBezTo>
                        <a:pt x="849925" y="237577"/>
                        <a:pt x="877071" y="258437"/>
                        <a:pt x="889072" y="296727"/>
                      </a:cubicBezTo>
                      <a:cubicBezTo>
                        <a:pt x="898978" y="328255"/>
                        <a:pt x="893930" y="359402"/>
                        <a:pt x="878023" y="387500"/>
                      </a:cubicBezTo>
                      <a:cubicBezTo>
                        <a:pt x="857735" y="423410"/>
                        <a:pt x="826207" y="446174"/>
                        <a:pt x="786202" y="457700"/>
                      </a:cubicBezTo>
                      <a:cubicBezTo>
                        <a:pt x="770772" y="462176"/>
                        <a:pt x="755246" y="462272"/>
                        <a:pt x="739625" y="462176"/>
                      </a:cubicBezTo>
                      <a:cubicBezTo>
                        <a:pt x="726195" y="462081"/>
                        <a:pt x="712288" y="463605"/>
                        <a:pt x="699430" y="460748"/>
                      </a:cubicBezTo>
                      <a:cubicBezTo>
                        <a:pt x="635422" y="446651"/>
                        <a:pt x="589035" y="410551"/>
                        <a:pt x="564651" y="348448"/>
                      </a:cubicBezTo>
                      <a:cubicBezTo>
                        <a:pt x="556650" y="328160"/>
                        <a:pt x="552173" y="306443"/>
                        <a:pt x="552935" y="285297"/>
                      </a:cubicBezTo>
                      <a:cubicBezTo>
                        <a:pt x="553602" y="266438"/>
                        <a:pt x="555316" y="246721"/>
                        <a:pt x="562936" y="228433"/>
                      </a:cubicBezTo>
                      <a:cubicBezTo>
                        <a:pt x="565984" y="221194"/>
                        <a:pt x="570271" y="213764"/>
                        <a:pt x="567985" y="203668"/>
                      </a:cubicBezTo>
                      <a:cubicBezTo>
                        <a:pt x="555507" y="200048"/>
                        <a:pt x="542743" y="196143"/>
                        <a:pt x="529980" y="192524"/>
                      </a:cubicBezTo>
                      <a:cubicBezTo>
                        <a:pt x="511978" y="187475"/>
                        <a:pt x="493975" y="183284"/>
                        <a:pt x="475021" y="183856"/>
                      </a:cubicBezTo>
                      <a:cubicBezTo>
                        <a:pt x="461590" y="184237"/>
                        <a:pt x="448065" y="184237"/>
                        <a:pt x="434635" y="183761"/>
                      </a:cubicBezTo>
                      <a:cubicBezTo>
                        <a:pt x="415775" y="183094"/>
                        <a:pt x="397678" y="186237"/>
                        <a:pt x="379485" y="191095"/>
                      </a:cubicBezTo>
                      <a:cubicBezTo>
                        <a:pt x="326145" y="205382"/>
                        <a:pt x="283092" y="233291"/>
                        <a:pt x="253564" y="280916"/>
                      </a:cubicBezTo>
                      <a:cubicBezTo>
                        <a:pt x="234610" y="311491"/>
                        <a:pt x="223846" y="344066"/>
                        <a:pt x="224037" y="380166"/>
                      </a:cubicBezTo>
                      <a:cubicBezTo>
                        <a:pt x="224132" y="391406"/>
                        <a:pt x="223465" y="402645"/>
                        <a:pt x="224323" y="413789"/>
                      </a:cubicBezTo>
                      <a:cubicBezTo>
                        <a:pt x="225561" y="429220"/>
                        <a:pt x="217560" y="437507"/>
                        <a:pt x="204415" y="442460"/>
                      </a:cubicBezTo>
                      <a:cubicBezTo>
                        <a:pt x="198796" y="444555"/>
                        <a:pt x="193176" y="446746"/>
                        <a:pt x="187366" y="447889"/>
                      </a:cubicBezTo>
                      <a:cubicBezTo>
                        <a:pt x="142217" y="457128"/>
                        <a:pt x="109546" y="484274"/>
                        <a:pt x="84686" y="521231"/>
                      </a:cubicBezTo>
                      <a:cubicBezTo>
                        <a:pt x="57064" y="562189"/>
                        <a:pt x="42014" y="607528"/>
                        <a:pt x="39347" y="657344"/>
                      </a:cubicBezTo>
                      <a:cubicBezTo>
                        <a:pt x="38490" y="674393"/>
                        <a:pt x="37252" y="691062"/>
                        <a:pt x="39728" y="708017"/>
                      </a:cubicBezTo>
                      <a:cubicBezTo>
                        <a:pt x="40776" y="715351"/>
                        <a:pt x="39347" y="723161"/>
                        <a:pt x="40776" y="730400"/>
                      </a:cubicBezTo>
                      <a:cubicBezTo>
                        <a:pt x="48301" y="767738"/>
                        <a:pt x="59445" y="803648"/>
                        <a:pt x="79066" y="836890"/>
                      </a:cubicBezTo>
                      <a:cubicBezTo>
                        <a:pt x="106498" y="883372"/>
                        <a:pt x="144217" y="918424"/>
                        <a:pt x="192319" y="941665"/>
                      </a:cubicBezTo>
                      <a:cubicBezTo>
                        <a:pt x="232800" y="961191"/>
                        <a:pt x="275853" y="973383"/>
                        <a:pt x="321478" y="973764"/>
                      </a:cubicBezTo>
                      <a:cubicBezTo>
                        <a:pt x="325954" y="973764"/>
                        <a:pt x="330336" y="974812"/>
                        <a:pt x="334813" y="975288"/>
                      </a:cubicBezTo>
                      <a:cubicBezTo>
                        <a:pt x="342147" y="976145"/>
                        <a:pt x="349576" y="977003"/>
                        <a:pt x="356911" y="977860"/>
                      </a:cubicBezTo>
                      <a:cubicBezTo>
                        <a:pt x="371293" y="979574"/>
                        <a:pt x="385009" y="974240"/>
                        <a:pt x="399011" y="973859"/>
                      </a:cubicBezTo>
                      <a:cubicBezTo>
                        <a:pt x="420823" y="973288"/>
                        <a:pt x="442064" y="969764"/>
                        <a:pt x="462829" y="964239"/>
                      </a:cubicBezTo>
                      <a:cubicBezTo>
                        <a:pt x="490261" y="957000"/>
                        <a:pt x="517026" y="947761"/>
                        <a:pt x="541410" y="932616"/>
                      </a:cubicBezTo>
                      <a:cubicBezTo>
                        <a:pt x="574938" y="911756"/>
                        <a:pt x="602370" y="884801"/>
                        <a:pt x="622944" y="851082"/>
                      </a:cubicBezTo>
                      <a:cubicBezTo>
                        <a:pt x="629516" y="840224"/>
                        <a:pt x="635517" y="829079"/>
                        <a:pt x="641137" y="817649"/>
                      </a:cubicBezTo>
                      <a:cubicBezTo>
                        <a:pt x="662568" y="774120"/>
                        <a:pt x="671521" y="727638"/>
                        <a:pt x="672665" y="679537"/>
                      </a:cubicBezTo>
                      <a:cubicBezTo>
                        <a:pt x="672950" y="669250"/>
                        <a:pt x="669712" y="658963"/>
                        <a:pt x="668759" y="648676"/>
                      </a:cubicBezTo>
                      <a:cubicBezTo>
                        <a:pt x="664759" y="607623"/>
                        <a:pt x="650376" y="571047"/>
                        <a:pt x="626182" y="537519"/>
                      </a:cubicBezTo>
                      <a:cubicBezTo>
                        <a:pt x="597512" y="497895"/>
                        <a:pt x="557317" y="478083"/>
                        <a:pt x="511025" y="471987"/>
                      </a:cubicBezTo>
                      <a:cubicBezTo>
                        <a:pt x="466734" y="466082"/>
                        <a:pt x="424633" y="477512"/>
                        <a:pt x="388343" y="504182"/>
                      </a:cubicBezTo>
                      <a:cubicBezTo>
                        <a:pt x="372913" y="515516"/>
                        <a:pt x="359197" y="530090"/>
                        <a:pt x="347100" y="545139"/>
                      </a:cubicBezTo>
                      <a:cubicBezTo>
                        <a:pt x="329860" y="566570"/>
                        <a:pt x="319954" y="591335"/>
                        <a:pt x="322621" y="619815"/>
                      </a:cubicBezTo>
                      <a:cubicBezTo>
                        <a:pt x="323192" y="625721"/>
                        <a:pt x="322335" y="631817"/>
                        <a:pt x="322906" y="637722"/>
                      </a:cubicBezTo>
                      <a:cubicBezTo>
                        <a:pt x="323478" y="644294"/>
                        <a:pt x="324240" y="651152"/>
                        <a:pt x="326240" y="657344"/>
                      </a:cubicBezTo>
                      <a:cubicBezTo>
                        <a:pt x="338337" y="693920"/>
                        <a:pt x="363578" y="718018"/>
                        <a:pt x="399392" y="730496"/>
                      </a:cubicBezTo>
                      <a:cubicBezTo>
                        <a:pt x="424252" y="739163"/>
                        <a:pt x="449398" y="737925"/>
                        <a:pt x="473497" y="726686"/>
                      </a:cubicBezTo>
                      <a:cubicBezTo>
                        <a:pt x="483593" y="722018"/>
                        <a:pt x="493309" y="716494"/>
                        <a:pt x="500643" y="707540"/>
                      </a:cubicBezTo>
                      <a:cubicBezTo>
                        <a:pt x="511311" y="694396"/>
                        <a:pt x="517121" y="679156"/>
                        <a:pt x="519693" y="662868"/>
                      </a:cubicBezTo>
                      <a:cubicBezTo>
                        <a:pt x="523693" y="637627"/>
                        <a:pt x="499595" y="603718"/>
                        <a:pt x="468544" y="619148"/>
                      </a:cubicBezTo>
                      <a:cubicBezTo>
                        <a:pt x="462543" y="622101"/>
                        <a:pt x="456637" y="625149"/>
                        <a:pt x="450637" y="628102"/>
                      </a:cubicBezTo>
                      <a:cubicBezTo>
                        <a:pt x="448160" y="629150"/>
                        <a:pt x="445588" y="630197"/>
                        <a:pt x="441874" y="63191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6000">
                      <a:schemeClr val="bg1">
                        <a:alpha val="0"/>
                      </a:schemeClr>
                    </a:gs>
                    <a:gs pos="100000">
                      <a:srgbClr val="F7DEA2"/>
                    </a:gs>
                  </a:gsLst>
                  <a:lin ang="18900000" scaled="1"/>
                  <a:tileRect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0780B23D-B3A6-9595-6633-BB8671807D8F}"/>
                    </a:ext>
                  </a:extLst>
                </p:cNvPr>
                <p:cNvSpPr/>
                <p:nvPr/>
              </p:nvSpPr>
              <p:spPr>
                <a:xfrm>
                  <a:off x="712265" y="1275606"/>
                  <a:ext cx="1924706" cy="1924706"/>
                </a:xfrm>
                <a:prstGeom prst="ellipse">
                  <a:avLst/>
                </a:prstGeom>
                <a:blipFill dpi="0" rotWithShape="1">
                  <a:blip r:embed="rId5"/>
                  <a:srcRect/>
                  <a:tile tx="0" ty="0" sx="100000" sy="100000" flip="none" algn="tl"/>
                </a:blip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tx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8DDAE709-3168-19F2-FD87-CE31165150DF}"/>
                </a:ext>
              </a:extLst>
            </p:cNvPr>
            <p:cNvGrpSpPr/>
            <p:nvPr/>
          </p:nvGrpSpPr>
          <p:grpSpPr>
            <a:xfrm>
              <a:off x="576561" y="3139742"/>
              <a:ext cx="2302247" cy="1294101"/>
              <a:chOff x="-387663" y="3950319"/>
              <a:chExt cx="2302247" cy="1294101"/>
            </a:xfrm>
          </p:grpSpPr>
          <p:sp>
            <p:nvSpPr>
              <p:cNvPr id="81" name="Rectangle 18">
                <a:extLst>
                  <a:ext uri="{FF2B5EF4-FFF2-40B4-BE49-F238E27FC236}">
                    <a16:creationId xmlns:a16="http://schemas.microsoft.com/office/drawing/2014/main" id="{89F4EDD2-68A1-DE81-C527-B4945F21D9CA}"/>
                  </a:ext>
                </a:extLst>
              </p:cNvPr>
              <p:cNvSpPr/>
              <p:nvPr/>
            </p:nvSpPr>
            <p:spPr>
              <a:xfrm>
                <a:off x="26892" y="4249083"/>
                <a:ext cx="1564662" cy="9953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gradFill>
                      <a:gsLst>
                        <a:gs pos="0">
                          <a:schemeClr val="bg1"/>
                        </a:gs>
                        <a:gs pos="100000">
                          <a:srgbClr val="F7DEA2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gradFill>
                      <a:gsLst>
                        <a:gs pos="0">
                          <a:schemeClr val="bg1"/>
                        </a:gs>
                        <a:gs pos="100000">
                          <a:srgbClr val="F7DEA2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302A76DF-AFC5-21C9-DF8D-E05FAD54A958}"/>
                  </a:ext>
                </a:extLst>
              </p:cNvPr>
              <p:cNvSpPr txBox="1"/>
              <p:nvPr/>
            </p:nvSpPr>
            <p:spPr>
              <a:xfrm>
                <a:off x="-387663" y="3950319"/>
                <a:ext cx="2302247" cy="3385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600" b="1">
                    <a:gradFill>
                      <a:gsLst>
                        <a:gs pos="0">
                          <a:srgbClr val="FF0000">
                            <a:alpha val="19000"/>
                          </a:srgbClr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添加标题</a:t>
                </a:r>
              </a:p>
            </p:txBody>
          </p:sp>
        </p:grp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54D4D7E-73DA-D467-6516-1A178E88D934}"/>
              </a:ext>
            </a:extLst>
          </p:cNvPr>
          <p:cNvGrpSpPr/>
          <p:nvPr/>
        </p:nvGrpSpPr>
        <p:grpSpPr>
          <a:xfrm>
            <a:off x="5737744" y="886031"/>
            <a:ext cx="2504009" cy="3371438"/>
            <a:chOff x="576561" y="1062405"/>
            <a:chExt cx="2504009" cy="3371438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667DC9A3-B5CF-2A64-712B-E04069B33D71}"/>
                </a:ext>
              </a:extLst>
            </p:cNvPr>
            <p:cNvSpPr/>
            <p:nvPr/>
          </p:nvSpPr>
          <p:spPr>
            <a:xfrm>
              <a:off x="1187624" y="3179532"/>
              <a:ext cx="1080120" cy="2589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rgbClr val="F7DEA2"/>
                </a:gs>
              </a:gsLst>
              <a:lin ang="5400000" scaled="1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97899653-E29C-11D0-2929-B176E2043980}"/>
                </a:ext>
              </a:extLst>
            </p:cNvPr>
            <p:cNvGrpSpPr/>
            <p:nvPr/>
          </p:nvGrpSpPr>
          <p:grpSpPr>
            <a:xfrm>
              <a:off x="755650" y="1062405"/>
              <a:ext cx="2324920" cy="1944070"/>
              <a:chOff x="611707" y="1062405"/>
              <a:chExt cx="2324920" cy="1944070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B1598D54-E012-6EEB-3BE2-A47DB8858E70}"/>
                  </a:ext>
                </a:extLst>
              </p:cNvPr>
              <p:cNvSpPr/>
              <p:nvPr/>
            </p:nvSpPr>
            <p:spPr>
              <a:xfrm rot="5400000">
                <a:off x="611707" y="1062405"/>
                <a:ext cx="1944070" cy="1944070"/>
              </a:xfrm>
              <a:prstGeom prst="ellipse">
                <a:avLst/>
              </a:prstGeom>
              <a:solidFill>
                <a:srgbClr val="CB2900"/>
              </a:solidFill>
              <a:ln w="12700" cap="flat">
                <a:gradFill>
                  <a:gsLst>
                    <a:gs pos="9000">
                      <a:srgbClr val="F7DEA2">
                        <a:alpha val="0"/>
                      </a:srgbClr>
                    </a:gs>
                    <a:gs pos="78000">
                      <a:srgbClr val="F7DEA2"/>
                    </a:gs>
                  </a:gsLst>
                  <a:lin ang="3600000" scaled="0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E26671C9-517D-DB5C-0EFD-8F2C11307698}"/>
                  </a:ext>
                </a:extLst>
              </p:cNvPr>
              <p:cNvGrpSpPr/>
              <p:nvPr/>
            </p:nvGrpSpPr>
            <p:grpSpPr>
              <a:xfrm>
                <a:off x="755650" y="1203598"/>
                <a:ext cx="2180977" cy="1656184"/>
                <a:chOff x="712265" y="1275606"/>
                <a:chExt cx="2534585" cy="1924706"/>
              </a:xfrm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65F85C5E-D0A7-AE72-2A42-A1956278A899}"/>
                    </a:ext>
                  </a:extLst>
                </p:cNvPr>
                <p:cNvSpPr/>
                <p:nvPr/>
              </p:nvSpPr>
              <p:spPr>
                <a:xfrm>
                  <a:off x="2185208" y="1407272"/>
                  <a:ext cx="1061642" cy="722714"/>
                </a:xfrm>
                <a:custGeom>
                  <a:avLst/>
                  <a:gdLst>
                    <a:gd name="connsiteX0" fmla="*/ 1557442 w 1746698"/>
                    <a:gd name="connsiteY0" fmla="*/ 406455 h 1189066"/>
                    <a:gd name="connsiteX1" fmla="*/ 1573158 w 1746698"/>
                    <a:gd name="connsiteY1" fmla="*/ 408074 h 1189066"/>
                    <a:gd name="connsiteX2" fmla="*/ 1672313 w 1746698"/>
                    <a:gd name="connsiteY2" fmla="*/ 444269 h 1189066"/>
                    <a:gd name="connsiteX3" fmla="*/ 1732892 w 1746698"/>
                    <a:gd name="connsiteY3" fmla="*/ 528185 h 1189066"/>
                    <a:gd name="connsiteX4" fmla="*/ 1746608 w 1746698"/>
                    <a:gd name="connsiteY4" fmla="*/ 606956 h 1189066"/>
                    <a:gd name="connsiteX5" fmla="*/ 1712604 w 1746698"/>
                    <a:gd name="connsiteY5" fmla="*/ 751260 h 1189066"/>
                    <a:gd name="connsiteX6" fmla="*/ 1621259 w 1746698"/>
                    <a:gd name="connsiteY6" fmla="*/ 866036 h 1189066"/>
                    <a:gd name="connsiteX7" fmla="*/ 1488005 w 1746698"/>
                    <a:gd name="connsiteY7" fmla="*/ 932426 h 1189066"/>
                    <a:gd name="connsiteX8" fmla="*/ 1346177 w 1746698"/>
                    <a:gd name="connsiteY8" fmla="*/ 946142 h 1189066"/>
                    <a:gd name="connsiteX9" fmla="*/ 1332938 w 1746698"/>
                    <a:gd name="connsiteY9" fmla="*/ 944046 h 1189066"/>
                    <a:gd name="connsiteX10" fmla="*/ 1317507 w 1746698"/>
                    <a:gd name="connsiteY10" fmla="*/ 942046 h 1189066"/>
                    <a:gd name="connsiteX11" fmla="*/ 1301600 w 1746698"/>
                    <a:gd name="connsiteY11" fmla="*/ 953952 h 1189066"/>
                    <a:gd name="connsiteX12" fmla="*/ 1289980 w 1746698"/>
                    <a:gd name="connsiteY12" fmla="*/ 987671 h 1189066"/>
                    <a:gd name="connsiteX13" fmla="*/ 1208636 w 1746698"/>
                    <a:gd name="connsiteY13" fmla="*/ 1092065 h 1189066"/>
                    <a:gd name="connsiteX14" fmla="*/ 1111005 w 1746698"/>
                    <a:gd name="connsiteY14" fmla="*/ 1133879 h 1189066"/>
                    <a:gd name="connsiteX15" fmla="*/ 1072905 w 1746698"/>
                    <a:gd name="connsiteY15" fmla="*/ 1134832 h 1189066"/>
                    <a:gd name="connsiteX16" fmla="*/ 968416 w 1746698"/>
                    <a:gd name="connsiteY16" fmla="*/ 1107400 h 1189066"/>
                    <a:gd name="connsiteX17" fmla="*/ 960700 w 1746698"/>
                    <a:gd name="connsiteY17" fmla="*/ 1104161 h 1189066"/>
                    <a:gd name="connsiteX18" fmla="*/ 929173 w 1746698"/>
                    <a:gd name="connsiteY18" fmla="*/ 1136832 h 1189066"/>
                    <a:gd name="connsiteX19" fmla="*/ 839161 w 1746698"/>
                    <a:gd name="connsiteY19" fmla="*/ 1183886 h 1189066"/>
                    <a:gd name="connsiteX20" fmla="*/ 767915 w 1746698"/>
                    <a:gd name="connsiteY20" fmla="*/ 1188077 h 1189066"/>
                    <a:gd name="connsiteX21" fmla="*/ 700668 w 1746698"/>
                    <a:gd name="connsiteY21" fmla="*/ 1172646 h 1189066"/>
                    <a:gd name="connsiteX22" fmla="*/ 583701 w 1746698"/>
                    <a:gd name="connsiteY22" fmla="*/ 1092065 h 1189066"/>
                    <a:gd name="connsiteX23" fmla="*/ 533409 w 1746698"/>
                    <a:gd name="connsiteY23" fmla="*/ 1001196 h 1189066"/>
                    <a:gd name="connsiteX24" fmla="*/ 528361 w 1746698"/>
                    <a:gd name="connsiteY24" fmla="*/ 988814 h 1189066"/>
                    <a:gd name="connsiteX25" fmla="*/ 506453 w 1746698"/>
                    <a:gd name="connsiteY25" fmla="*/ 993767 h 1189066"/>
                    <a:gd name="connsiteX26" fmla="*/ 433015 w 1746698"/>
                    <a:gd name="connsiteY26" fmla="*/ 1012721 h 1189066"/>
                    <a:gd name="connsiteX27" fmla="*/ 337099 w 1746698"/>
                    <a:gd name="connsiteY27" fmla="*/ 1017674 h 1189066"/>
                    <a:gd name="connsiteX28" fmla="*/ 170030 w 1746698"/>
                    <a:gd name="connsiteY28" fmla="*/ 972716 h 1189066"/>
                    <a:gd name="connsiteX29" fmla="*/ 121738 w 1746698"/>
                    <a:gd name="connsiteY29" fmla="*/ 940522 h 1189066"/>
                    <a:gd name="connsiteX30" fmla="*/ 57254 w 1746698"/>
                    <a:gd name="connsiteY30" fmla="*/ 870037 h 1189066"/>
                    <a:gd name="connsiteX31" fmla="*/ 16011 w 1746698"/>
                    <a:gd name="connsiteY31" fmla="*/ 781169 h 1189066"/>
                    <a:gd name="connsiteX32" fmla="*/ 390 w 1746698"/>
                    <a:gd name="connsiteY32" fmla="*/ 671155 h 1189066"/>
                    <a:gd name="connsiteX33" fmla="*/ 23250 w 1746698"/>
                    <a:gd name="connsiteY33" fmla="*/ 557998 h 1189066"/>
                    <a:gd name="connsiteX34" fmla="*/ 56016 w 1746698"/>
                    <a:gd name="connsiteY34" fmla="*/ 497133 h 1189066"/>
                    <a:gd name="connsiteX35" fmla="*/ 159267 w 1746698"/>
                    <a:gd name="connsiteY35" fmla="*/ 418457 h 1189066"/>
                    <a:gd name="connsiteX36" fmla="*/ 183270 w 1746698"/>
                    <a:gd name="connsiteY36" fmla="*/ 410170 h 1189066"/>
                    <a:gd name="connsiteX37" fmla="*/ 183937 w 1746698"/>
                    <a:gd name="connsiteY37" fmla="*/ 387500 h 1189066"/>
                    <a:gd name="connsiteX38" fmla="*/ 205463 w 1746698"/>
                    <a:gd name="connsiteY38" fmla="*/ 285678 h 1189066"/>
                    <a:gd name="connsiteX39" fmla="*/ 242896 w 1746698"/>
                    <a:gd name="connsiteY39" fmla="*/ 230433 h 1189066"/>
                    <a:gd name="connsiteX40" fmla="*/ 285759 w 1746698"/>
                    <a:gd name="connsiteY40" fmla="*/ 191190 h 1189066"/>
                    <a:gd name="connsiteX41" fmla="*/ 401964 w 1746698"/>
                    <a:gd name="connsiteY41" fmla="*/ 147566 h 1189066"/>
                    <a:gd name="connsiteX42" fmla="*/ 455399 w 1746698"/>
                    <a:gd name="connsiteY42" fmla="*/ 144041 h 1189066"/>
                    <a:gd name="connsiteX43" fmla="*/ 574462 w 1746698"/>
                    <a:gd name="connsiteY43" fmla="*/ 170711 h 1189066"/>
                    <a:gd name="connsiteX44" fmla="*/ 580558 w 1746698"/>
                    <a:gd name="connsiteY44" fmla="*/ 173664 h 1189066"/>
                    <a:gd name="connsiteX45" fmla="*/ 594464 w 1746698"/>
                    <a:gd name="connsiteY45" fmla="*/ 169949 h 1189066"/>
                    <a:gd name="connsiteX46" fmla="*/ 616372 w 1746698"/>
                    <a:gd name="connsiteY46" fmla="*/ 144613 h 1189066"/>
                    <a:gd name="connsiteX47" fmla="*/ 721242 w 1746698"/>
                    <a:gd name="connsiteY47" fmla="*/ 89082 h 1189066"/>
                    <a:gd name="connsiteX48" fmla="*/ 794299 w 1746698"/>
                    <a:gd name="connsiteY48" fmla="*/ 81081 h 1189066"/>
                    <a:gd name="connsiteX49" fmla="*/ 876595 w 1746698"/>
                    <a:gd name="connsiteY49" fmla="*/ 99560 h 1189066"/>
                    <a:gd name="connsiteX50" fmla="*/ 878595 w 1746698"/>
                    <a:gd name="connsiteY50" fmla="*/ 100607 h 1189066"/>
                    <a:gd name="connsiteX51" fmla="*/ 953938 w 1746698"/>
                    <a:gd name="connsiteY51" fmla="*/ 159662 h 1189066"/>
                    <a:gd name="connsiteX52" fmla="*/ 964796 w 1746698"/>
                    <a:gd name="connsiteY52" fmla="*/ 144137 h 1189066"/>
                    <a:gd name="connsiteX53" fmla="*/ 991180 w 1746698"/>
                    <a:gd name="connsiteY53" fmla="*/ 110894 h 1189066"/>
                    <a:gd name="connsiteX54" fmla="*/ 997276 w 1746698"/>
                    <a:gd name="connsiteY54" fmla="*/ 104322 h 1189066"/>
                    <a:gd name="connsiteX55" fmla="*/ 1089288 w 1746698"/>
                    <a:gd name="connsiteY55" fmla="*/ 35266 h 1189066"/>
                    <a:gd name="connsiteX56" fmla="*/ 1167393 w 1746698"/>
                    <a:gd name="connsiteY56" fmla="*/ 8215 h 1189066"/>
                    <a:gd name="connsiteX57" fmla="*/ 1231401 w 1746698"/>
                    <a:gd name="connsiteY57" fmla="*/ 119 h 1189066"/>
                    <a:gd name="connsiteX58" fmla="*/ 1260547 w 1746698"/>
                    <a:gd name="connsiteY58" fmla="*/ 119 h 1189066"/>
                    <a:gd name="connsiteX59" fmla="*/ 1337605 w 1746698"/>
                    <a:gd name="connsiteY59" fmla="*/ 11644 h 1189066"/>
                    <a:gd name="connsiteX60" fmla="*/ 1477432 w 1746698"/>
                    <a:gd name="connsiteY60" fmla="*/ 84891 h 1189066"/>
                    <a:gd name="connsiteX61" fmla="*/ 1521437 w 1746698"/>
                    <a:gd name="connsiteY61" fmla="*/ 132516 h 1189066"/>
                    <a:gd name="connsiteX62" fmla="*/ 1569729 w 1746698"/>
                    <a:gd name="connsiteY62" fmla="*/ 232433 h 1189066"/>
                    <a:gd name="connsiteX63" fmla="*/ 1568872 w 1746698"/>
                    <a:gd name="connsiteY63" fmla="*/ 358735 h 1189066"/>
                    <a:gd name="connsiteX64" fmla="*/ 1557442 w 1746698"/>
                    <a:gd name="connsiteY64" fmla="*/ 406455 h 1189066"/>
                    <a:gd name="connsiteX65" fmla="*/ 441874 w 1746698"/>
                    <a:gd name="connsiteY65" fmla="*/ 631912 h 1189066"/>
                    <a:gd name="connsiteX66" fmla="*/ 451780 w 1746698"/>
                    <a:gd name="connsiteY66" fmla="*/ 605528 h 1189066"/>
                    <a:gd name="connsiteX67" fmla="*/ 542362 w 1746698"/>
                    <a:gd name="connsiteY67" fmla="*/ 627816 h 1189066"/>
                    <a:gd name="connsiteX68" fmla="*/ 540076 w 1746698"/>
                    <a:gd name="connsiteY68" fmla="*/ 695444 h 1189066"/>
                    <a:gd name="connsiteX69" fmla="*/ 502453 w 1746698"/>
                    <a:gd name="connsiteY69" fmla="*/ 744402 h 1189066"/>
                    <a:gd name="connsiteX70" fmla="*/ 472354 w 1746698"/>
                    <a:gd name="connsiteY70" fmla="*/ 759356 h 1189066"/>
                    <a:gd name="connsiteX71" fmla="*/ 402059 w 1746698"/>
                    <a:gd name="connsiteY71" fmla="*/ 764309 h 1189066"/>
                    <a:gd name="connsiteX72" fmla="*/ 345481 w 1746698"/>
                    <a:gd name="connsiteY72" fmla="*/ 738878 h 1189066"/>
                    <a:gd name="connsiteX73" fmla="*/ 298237 w 1746698"/>
                    <a:gd name="connsiteY73" fmla="*/ 680680 h 1189066"/>
                    <a:gd name="connsiteX74" fmla="*/ 302142 w 1746698"/>
                    <a:gd name="connsiteY74" fmla="*/ 552664 h 1189066"/>
                    <a:gd name="connsiteX75" fmla="*/ 346528 w 1746698"/>
                    <a:gd name="connsiteY75" fmla="*/ 494180 h 1189066"/>
                    <a:gd name="connsiteX76" fmla="*/ 481021 w 1746698"/>
                    <a:gd name="connsiteY76" fmla="*/ 435316 h 1189066"/>
                    <a:gd name="connsiteX77" fmla="*/ 538648 w 1746698"/>
                    <a:gd name="connsiteY77" fmla="*/ 441126 h 1189066"/>
                    <a:gd name="connsiteX78" fmla="*/ 661520 w 1746698"/>
                    <a:gd name="connsiteY78" fmla="*/ 521993 h 1189066"/>
                    <a:gd name="connsiteX79" fmla="*/ 709431 w 1746698"/>
                    <a:gd name="connsiteY79" fmla="*/ 656963 h 1189066"/>
                    <a:gd name="connsiteX80" fmla="*/ 709050 w 1746698"/>
                    <a:gd name="connsiteY80" fmla="*/ 707540 h 1189066"/>
                    <a:gd name="connsiteX81" fmla="*/ 708955 w 1746698"/>
                    <a:gd name="connsiteY81" fmla="*/ 714303 h 1189066"/>
                    <a:gd name="connsiteX82" fmla="*/ 701811 w 1746698"/>
                    <a:gd name="connsiteY82" fmla="*/ 762690 h 1189066"/>
                    <a:gd name="connsiteX83" fmla="*/ 670664 w 1746698"/>
                    <a:gd name="connsiteY83" fmla="*/ 843938 h 1189066"/>
                    <a:gd name="connsiteX84" fmla="*/ 566842 w 1746698"/>
                    <a:gd name="connsiteY84" fmla="*/ 961667 h 1189066"/>
                    <a:gd name="connsiteX85" fmla="*/ 551697 w 1746698"/>
                    <a:gd name="connsiteY85" fmla="*/ 973002 h 1189066"/>
                    <a:gd name="connsiteX86" fmla="*/ 580272 w 1746698"/>
                    <a:gd name="connsiteY86" fmla="*/ 1029295 h 1189066"/>
                    <a:gd name="connsiteX87" fmla="*/ 637994 w 1746698"/>
                    <a:gd name="connsiteY87" fmla="*/ 1093779 h 1189066"/>
                    <a:gd name="connsiteX88" fmla="*/ 679046 w 1746698"/>
                    <a:gd name="connsiteY88" fmla="*/ 1120830 h 1189066"/>
                    <a:gd name="connsiteX89" fmla="*/ 739054 w 1746698"/>
                    <a:gd name="connsiteY89" fmla="*/ 1144262 h 1189066"/>
                    <a:gd name="connsiteX90" fmla="*/ 796871 w 1746698"/>
                    <a:gd name="connsiteY90" fmla="*/ 1148643 h 1189066"/>
                    <a:gd name="connsiteX91" fmla="*/ 849448 w 1746698"/>
                    <a:gd name="connsiteY91" fmla="*/ 1139690 h 1189066"/>
                    <a:gd name="connsiteX92" fmla="*/ 910885 w 1746698"/>
                    <a:gd name="connsiteY92" fmla="*/ 1100256 h 1189066"/>
                    <a:gd name="connsiteX93" fmla="*/ 950985 w 1746698"/>
                    <a:gd name="connsiteY93" fmla="*/ 991004 h 1189066"/>
                    <a:gd name="connsiteX94" fmla="*/ 939079 w 1746698"/>
                    <a:gd name="connsiteY94" fmla="*/ 930044 h 1189066"/>
                    <a:gd name="connsiteX95" fmla="*/ 893168 w 1746698"/>
                    <a:gd name="connsiteY95" fmla="*/ 877276 h 1189066"/>
                    <a:gd name="connsiteX96" fmla="*/ 865450 w 1746698"/>
                    <a:gd name="connsiteY96" fmla="*/ 870132 h 1189066"/>
                    <a:gd name="connsiteX97" fmla="*/ 845257 w 1746698"/>
                    <a:gd name="connsiteY97" fmla="*/ 870323 h 1189066"/>
                    <a:gd name="connsiteX98" fmla="*/ 805062 w 1746698"/>
                    <a:gd name="connsiteY98" fmla="*/ 941284 h 1189066"/>
                    <a:gd name="connsiteX99" fmla="*/ 812206 w 1746698"/>
                    <a:gd name="connsiteY99" fmla="*/ 954047 h 1189066"/>
                    <a:gd name="connsiteX100" fmla="*/ 801728 w 1746698"/>
                    <a:gd name="connsiteY100" fmla="*/ 954524 h 1189066"/>
                    <a:gd name="connsiteX101" fmla="*/ 772010 w 1746698"/>
                    <a:gd name="connsiteY101" fmla="*/ 902136 h 1189066"/>
                    <a:gd name="connsiteX102" fmla="*/ 799442 w 1746698"/>
                    <a:gd name="connsiteY102" fmla="*/ 855178 h 1189066"/>
                    <a:gd name="connsiteX103" fmla="*/ 911551 w 1746698"/>
                    <a:gd name="connsiteY103" fmla="*/ 849177 h 1189066"/>
                    <a:gd name="connsiteX104" fmla="*/ 986323 w 1746698"/>
                    <a:gd name="connsiteY104" fmla="*/ 959858 h 1189066"/>
                    <a:gd name="connsiteX105" fmla="*/ 980894 w 1746698"/>
                    <a:gd name="connsiteY105" fmla="*/ 1053107 h 1189066"/>
                    <a:gd name="connsiteX106" fmla="*/ 980894 w 1746698"/>
                    <a:gd name="connsiteY106" fmla="*/ 1075301 h 1189066"/>
                    <a:gd name="connsiteX107" fmla="*/ 1031567 w 1746698"/>
                    <a:gd name="connsiteY107" fmla="*/ 1091874 h 1189066"/>
                    <a:gd name="connsiteX108" fmla="*/ 1079953 w 1746698"/>
                    <a:gd name="connsiteY108" fmla="*/ 1098732 h 1189066"/>
                    <a:gd name="connsiteX109" fmla="*/ 1108624 w 1746698"/>
                    <a:gd name="connsiteY109" fmla="*/ 1095017 h 1189066"/>
                    <a:gd name="connsiteX110" fmla="*/ 1194444 w 1746698"/>
                    <a:gd name="connsiteY110" fmla="*/ 1055012 h 1189066"/>
                    <a:gd name="connsiteX111" fmla="*/ 1266643 w 1746698"/>
                    <a:gd name="connsiteY111" fmla="*/ 936617 h 1189066"/>
                    <a:gd name="connsiteX112" fmla="*/ 1272549 w 1746698"/>
                    <a:gd name="connsiteY112" fmla="*/ 919757 h 1189066"/>
                    <a:gd name="connsiteX113" fmla="*/ 1303124 w 1746698"/>
                    <a:gd name="connsiteY113" fmla="*/ 902231 h 1189066"/>
                    <a:gd name="connsiteX114" fmla="*/ 1313888 w 1746698"/>
                    <a:gd name="connsiteY114" fmla="*/ 905279 h 1189066"/>
                    <a:gd name="connsiteX115" fmla="*/ 1391230 w 1746698"/>
                    <a:gd name="connsiteY115" fmla="*/ 914804 h 1189066"/>
                    <a:gd name="connsiteX116" fmla="*/ 1452952 w 1746698"/>
                    <a:gd name="connsiteY116" fmla="*/ 906137 h 1189066"/>
                    <a:gd name="connsiteX117" fmla="*/ 1570301 w 1746698"/>
                    <a:gd name="connsiteY117" fmla="*/ 858607 h 1189066"/>
                    <a:gd name="connsiteX118" fmla="*/ 1659169 w 1746698"/>
                    <a:gd name="connsiteY118" fmla="*/ 765167 h 1189066"/>
                    <a:gd name="connsiteX119" fmla="*/ 1678600 w 1746698"/>
                    <a:gd name="connsiteY119" fmla="*/ 727257 h 1189066"/>
                    <a:gd name="connsiteX120" fmla="*/ 1700507 w 1746698"/>
                    <a:gd name="connsiteY120" fmla="*/ 654772 h 1189066"/>
                    <a:gd name="connsiteX121" fmla="*/ 1705460 w 1746698"/>
                    <a:gd name="connsiteY121" fmla="*/ 608290 h 1189066"/>
                    <a:gd name="connsiteX122" fmla="*/ 1701079 w 1746698"/>
                    <a:gd name="connsiteY122" fmla="*/ 575238 h 1189066"/>
                    <a:gd name="connsiteX123" fmla="*/ 1638880 w 1746698"/>
                    <a:gd name="connsiteY123" fmla="*/ 473321 h 1189066"/>
                    <a:gd name="connsiteX124" fmla="*/ 1555156 w 1746698"/>
                    <a:gd name="connsiteY124" fmla="*/ 436649 h 1189066"/>
                    <a:gd name="connsiteX125" fmla="*/ 1540201 w 1746698"/>
                    <a:gd name="connsiteY125" fmla="*/ 442745 h 1189066"/>
                    <a:gd name="connsiteX126" fmla="*/ 1520485 w 1746698"/>
                    <a:gd name="connsiteY126" fmla="*/ 477893 h 1189066"/>
                    <a:gd name="connsiteX127" fmla="*/ 1412185 w 1746698"/>
                    <a:gd name="connsiteY127" fmla="*/ 622387 h 1189066"/>
                    <a:gd name="connsiteX128" fmla="*/ 1371228 w 1746698"/>
                    <a:gd name="connsiteY128" fmla="*/ 660392 h 1189066"/>
                    <a:gd name="connsiteX129" fmla="*/ 1297885 w 1746698"/>
                    <a:gd name="connsiteY129" fmla="*/ 715160 h 1189066"/>
                    <a:gd name="connsiteX130" fmla="*/ 1163678 w 1746698"/>
                    <a:gd name="connsiteY130" fmla="*/ 767738 h 1189066"/>
                    <a:gd name="connsiteX131" fmla="*/ 1075191 w 1746698"/>
                    <a:gd name="connsiteY131" fmla="*/ 765262 h 1189066"/>
                    <a:gd name="connsiteX132" fmla="*/ 1003658 w 1746698"/>
                    <a:gd name="connsiteY132" fmla="*/ 734496 h 1189066"/>
                    <a:gd name="connsiteX133" fmla="*/ 969559 w 1746698"/>
                    <a:gd name="connsiteY133" fmla="*/ 705826 h 1189066"/>
                    <a:gd name="connsiteX134" fmla="*/ 930316 w 1746698"/>
                    <a:gd name="connsiteY134" fmla="*/ 643628 h 1189066"/>
                    <a:gd name="connsiteX135" fmla="*/ 915742 w 1746698"/>
                    <a:gd name="connsiteY135" fmla="*/ 571619 h 1189066"/>
                    <a:gd name="connsiteX136" fmla="*/ 915742 w 1746698"/>
                    <a:gd name="connsiteY136" fmla="*/ 562665 h 1189066"/>
                    <a:gd name="connsiteX137" fmla="*/ 921457 w 1746698"/>
                    <a:gd name="connsiteY137" fmla="*/ 523041 h 1189066"/>
                    <a:gd name="connsiteX138" fmla="*/ 1020232 w 1746698"/>
                    <a:gd name="connsiteY138" fmla="*/ 368165 h 1189066"/>
                    <a:gd name="connsiteX139" fmla="*/ 1165202 w 1746698"/>
                    <a:gd name="connsiteY139" fmla="*/ 318158 h 1189066"/>
                    <a:gd name="connsiteX140" fmla="*/ 1232354 w 1746698"/>
                    <a:gd name="connsiteY140" fmla="*/ 332446 h 1189066"/>
                    <a:gd name="connsiteX141" fmla="*/ 1274168 w 1746698"/>
                    <a:gd name="connsiteY141" fmla="*/ 361783 h 1189066"/>
                    <a:gd name="connsiteX142" fmla="*/ 1306553 w 1746698"/>
                    <a:gd name="connsiteY142" fmla="*/ 450080 h 1189066"/>
                    <a:gd name="connsiteX143" fmla="*/ 1241402 w 1746698"/>
                    <a:gd name="connsiteY143" fmla="*/ 561046 h 1189066"/>
                    <a:gd name="connsiteX144" fmla="*/ 1175489 w 1746698"/>
                    <a:gd name="connsiteY144" fmla="*/ 578953 h 1189066"/>
                    <a:gd name="connsiteX145" fmla="*/ 1099480 w 1746698"/>
                    <a:gd name="connsiteY145" fmla="*/ 538757 h 1189066"/>
                    <a:gd name="connsiteX146" fmla="*/ 1082525 w 1746698"/>
                    <a:gd name="connsiteY146" fmla="*/ 497705 h 1189066"/>
                    <a:gd name="connsiteX147" fmla="*/ 1091860 w 1746698"/>
                    <a:gd name="connsiteY147" fmla="*/ 458557 h 1189066"/>
                    <a:gd name="connsiteX148" fmla="*/ 1098146 w 1746698"/>
                    <a:gd name="connsiteY148" fmla="*/ 465796 h 1189066"/>
                    <a:gd name="connsiteX149" fmla="*/ 1112243 w 1746698"/>
                    <a:gd name="connsiteY149" fmla="*/ 500848 h 1189066"/>
                    <a:gd name="connsiteX150" fmla="*/ 1185681 w 1746698"/>
                    <a:gd name="connsiteY150" fmla="*/ 538091 h 1189066"/>
                    <a:gd name="connsiteX151" fmla="*/ 1253213 w 1746698"/>
                    <a:gd name="connsiteY151" fmla="*/ 491037 h 1189066"/>
                    <a:gd name="connsiteX152" fmla="*/ 1265405 w 1746698"/>
                    <a:gd name="connsiteY152" fmla="*/ 453128 h 1189066"/>
                    <a:gd name="connsiteX153" fmla="*/ 1218638 w 1746698"/>
                    <a:gd name="connsiteY153" fmla="*/ 371879 h 1189066"/>
                    <a:gd name="connsiteX154" fmla="*/ 1152248 w 1746698"/>
                    <a:gd name="connsiteY154" fmla="*/ 355020 h 1189066"/>
                    <a:gd name="connsiteX155" fmla="*/ 1121387 w 1746698"/>
                    <a:gd name="connsiteY155" fmla="*/ 359306 h 1189066"/>
                    <a:gd name="connsiteX156" fmla="*/ 1049759 w 1746698"/>
                    <a:gd name="connsiteY156" fmla="*/ 389596 h 1189066"/>
                    <a:gd name="connsiteX157" fmla="*/ 981179 w 1746698"/>
                    <a:gd name="connsiteY157" fmla="*/ 462176 h 1189066"/>
                    <a:gd name="connsiteX158" fmla="*/ 951366 w 1746698"/>
                    <a:gd name="connsiteY158" fmla="*/ 563999 h 1189066"/>
                    <a:gd name="connsiteX159" fmla="*/ 955367 w 1746698"/>
                    <a:gd name="connsiteY159" fmla="*/ 601622 h 1189066"/>
                    <a:gd name="connsiteX160" fmla="*/ 994324 w 1746698"/>
                    <a:gd name="connsiteY160" fmla="*/ 678299 h 1189066"/>
                    <a:gd name="connsiteX161" fmla="*/ 1047473 w 1746698"/>
                    <a:gd name="connsiteY161" fmla="*/ 714684 h 1189066"/>
                    <a:gd name="connsiteX162" fmla="*/ 1116530 w 1746698"/>
                    <a:gd name="connsiteY162" fmla="*/ 731162 h 1189066"/>
                    <a:gd name="connsiteX163" fmla="*/ 1189015 w 1746698"/>
                    <a:gd name="connsiteY163" fmla="*/ 720494 h 1189066"/>
                    <a:gd name="connsiteX164" fmla="*/ 1262738 w 1746698"/>
                    <a:gd name="connsiteY164" fmla="*/ 688586 h 1189066"/>
                    <a:gd name="connsiteX165" fmla="*/ 1353035 w 1746698"/>
                    <a:gd name="connsiteY165" fmla="*/ 623149 h 1189066"/>
                    <a:gd name="connsiteX166" fmla="*/ 1429045 w 1746698"/>
                    <a:gd name="connsiteY166" fmla="*/ 544091 h 1189066"/>
                    <a:gd name="connsiteX167" fmla="*/ 1513055 w 1746698"/>
                    <a:gd name="connsiteY167" fmla="*/ 407503 h 1189066"/>
                    <a:gd name="connsiteX168" fmla="*/ 1535153 w 1746698"/>
                    <a:gd name="connsiteY168" fmla="*/ 298918 h 1189066"/>
                    <a:gd name="connsiteX169" fmla="*/ 1535153 w 1746698"/>
                    <a:gd name="connsiteY169" fmla="*/ 281011 h 1189066"/>
                    <a:gd name="connsiteX170" fmla="*/ 1530486 w 1746698"/>
                    <a:gd name="connsiteY170" fmla="*/ 241196 h 1189066"/>
                    <a:gd name="connsiteX171" fmla="*/ 1482956 w 1746698"/>
                    <a:gd name="connsiteY171" fmla="*/ 148423 h 1189066"/>
                    <a:gd name="connsiteX172" fmla="*/ 1404947 w 1746698"/>
                    <a:gd name="connsiteY172" fmla="*/ 81938 h 1189066"/>
                    <a:gd name="connsiteX173" fmla="*/ 1254547 w 1746698"/>
                    <a:gd name="connsiteY173" fmla="*/ 36123 h 1189066"/>
                    <a:gd name="connsiteX174" fmla="*/ 1185491 w 1746698"/>
                    <a:gd name="connsiteY174" fmla="*/ 41267 h 1189066"/>
                    <a:gd name="connsiteX175" fmla="*/ 1181204 w 1746698"/>
                    <a:gd name="connsiteY175" fmla="*/ 42505 h 1189066"/>
                    <a:gd name="connsiteX176" fmla="*/ 1076524 w 1746698"/>
                    <a:gd name="connsiteY176" fmla="*/ 80891 h 1189066"/>
                    <a:gd name="connsiteX177" fmla="*/ 1004134 w 1746698"/>
                    <a:gd name="connsiteY177" fmla="*/ 146327 h 1189066"/>
                    <a:gd name="connsiteX178" fmla="*/ 977083 w 1746698"/>
                    <a:gd name="connsiteY178" fmla="*/ 195191 h 1189066"/>
                    <a:gd name="connsiteX179" fmla="*/ 962701 w 1746698"/>
                    <a:gd name="connsiteY179" fmla="*/ 214907 h 1189066"/>
                    <a:gd name="connsiteX180" fmla="*/ 944889 w 1746698"/>
                    <a:gd name="connsiteY180" fmla="*/ 215479 h 1189066"/>
                    <a:gd name="connsiteX181" fmla="*/ 929363 w 1746698"/>
                    <a:gd name="connsiteY181" fmla="*/ 193762 h 1189066"/>
                    <a:gd name="connsiteX182" fmla="*/ 891454 w 1746698"/>
                    <a:gd name="connsiteY182" fmla="*/ 150518 h 1189066"/>
                    <a:gd name="connsiteX183" fmla="*/ 783917 w 1746698"/>
                    <a:gd name="connsiteY183" fmla="*/ 116514 h 1189066"/>
                    <a:gd name="connsiteX184" fmla="*/ 730672 w 1746698"/>
                    <a:gd name="connsiteY184" fmla="*/ 122229 h 1189066"/>
                    <a:gd name="connsiteX185" fmla="*/ 678475 w 1746698"/>
                    <a:gd name="connsiteY185" fmla="*/ 141470 h 1189066"/>
                    <a:gd name="connsiteX186" fmla="*/ 629230 w 1746698"/>
                    <a:gd name="connsiteY186" fmla="*/ 179951 h 1189066"/>
                    <a:gd name="connsiteX187" fmla="*/ 589321 w 1746698"/>
                    <a:gd name="connsiteY187" fmla="*/ 318444 h 1189066"/>
                    <a:gd name="connsiteX188" fmla="*/ 681713 w 1746698"/>
                    <a:gd name="connsiteY188" fmla="*/ 421981 h 1189066"/>
                    <a:gd name="connsiteX189" fmla="*/ 797251 w 1746698"/>
                    <a:gd name="connsiteY189" fmla="*/ 418457 h 1189066"/>
                    <a:gd name="connsiteX190" fmla="*/ 865546 w 1746698"/>
                    <a:gd name="connsiteY190" fmla="*/ 328731 h 1189066"/>
                    <a:gd name="connsiteX191" fmla="*/ 864212 w 1746698"/>
                    <a:gd name="connsiteY191" fmla="*/ 315491 h 1189066"/>
                    <a:gd name="connsiteX192" fmla="*/ 801347 w 1746698"/>
                    <a:gd name="connsiteY192" fmla="*/ 252722 h 1189066"/>
                    <a:gd name="connsiteX193" fmla="*/ 733720 w 1746698"/>
                    <a:gd name="connsiteY193" fmla="*/ 290726 h 1189066"/>
                    <a:gd name="connsiteX194" fmla="*/ 738768 w 1746698"/>
                    <a:gd name="connsiteY194" fmla="*/ 322254 h 1189066"/>
                    <a:gd name="connsiteX195" fmla="*/ 769343 w 1746698"/>
                    <a:gd name="connsiteY195" fmla="*/ 329207 h 1189066"/>
                    <a:gd name="connsiteX196" fmla="*/ 789536 w 1746698"/>
                    <a:gd name="connsiteY196" fmla="*/ 331684 h 1189066"/>
                    <a:gd name="connsiteX197" fmla="*/ 756961 w 1746698"/>
                    <a:gd name="connsiteY197" fmla="*/ 352734 h 1189066"/>
                    <a:gd name="connsiteX198" fmla="*/ 720004 w 1746698"/>
                    <a:gd name="connsiteY198" fmla="*/ 334922 h 1189066"/>
                    <a:gd name="connsiteX199" fmla="*/ 730576 w 1746698"/>
                    <a:gd name="connsiteY199" fmla="*/ 250912 h 1189066"/>
                    <a:gd name="connsiteX200" fmla="*/ 810967 w 1746698"/>
                    <a:gd name="connsiteY200" fmla="*/ 228052 h 1189066"/>
                    <a:gd name="connsiteX201" fmla="*/ 889072 w 1746698"/>
                    <a:gd name="connsiteY201" fmla="*/ 296727 h 1189066"/>
                    <a:gd name="connsiteX202" fmla="*/ 878023 w 1746698"/>
                    <a:gd name="connsiteY202" fmla="*/ 387500 h 1189066"/>
                    <a:gd name="connsiteX203" fmla="*/ 786202 w 1746698"/>
                    <a:gd name="connsiteY203" fmla="*/ 457700 h 1189066"/>
                    <a:gd name="connsiteX204" fmla="*/ 739625 w 1746698"/>
                    <a:gd name="connsiteY204" fmla="*/ 462176 h 1189066"/>
                    <a:gd name="connsiteX205" fmla="*/ 699430 w 1746698"/>
                    <a:gd name="connsiteY205" fmla="*/ 460748 h 1189066"/>
                    <a:gd name="connsiteX206" fmla="*/ 564651 w 1746698"/>
                    <a:gd name="connsiteY206" fmla="*/ 348448 h 1189066"/>
                    <a:gd name="connsiteX207" fmla="*/ 552935 w 1746698"/>
                    <a:gd name="connsiteY207" fmla="*/ 285297 h 1189066"/>
                    <a:gd name="connsiteX208" fmla="*/ 562936 w 1746698"/>
                    <a:gd name="connsiteY208" fmla="*/ 228433 h 1189066"/>
                    <a:gd name="connsiteX209" fmla="*/ 567985 w 1746698"/>
                    <a:gd name="connsiteY209" fmla="*/ 203668 h 1189066"/>
                    <a:gd name="connsiteX210" fmla="*/ 529980 w 1746698"/>
                    <a:gd name="connsiteY210" fmla="*/ 192524 h 1189066"/>
                    <a:gd name="connsiteX211" fmla="*/ 475021 w 1746698"/>
                    <a:gd name="connsiteY211" fmla="*/ 183856 h 1189066"/>
                    <a:gd name="connsiteX212" fmla="*/ 434635 w 1746698"/>
                    <a:gd name="connsiteY212" fmla="*/ 183761 h 1189066"/>
                    <a:gd name="connsiteX213" fmla="*/ 379485 w 1746698"/>
                    <a:gd name="connsiteY213" fmla="*/ 191095 h 1189066"/>
                    <a:gd name="connsiteX214" fmla="*/ 253564 w 1746698"/>
                    <a:gd name="connsiteY214" fmla="*/ 280916 h 1189066"/>
                    <a:gd name="connsiteX215" fmla="*/ 224037 w 1746698"/>
                    <a:gd name="connsiteY215" fmla="*/ 380166 h 1189066"/>
                    <a:gd name="connsiteX216" fmla="*/ 224323 w 1746698"/>
                    <a:gd name="connsiteY216" fmla="*/ 413789 h 1189066"/>
                    <a:gd name="connsiteX217" fmla="*/ 204415 w 1746698"/>
                    <a:gd name="connsiteY217" fmla="*/ 442460 h 1189066"/>
                    <a:gd name="connsiteX218" fmla="*/ 187366 w 1746698"/>
                    <a:gd name="connsiteY218" fmla="*/ 447889 h 1189066"/>
                    <a:gd name="connsiteX219" fmla="*/ 84686 w 1746698"/>
                    <a:gd name="connsiteY219" fmla="*/ 521231 h 1189066"/>
                    <a:gd name="connsiteX220" fmla="*/ 39347 w 1746698"/>
                    <a:gd name="connsiteY220" fmla="*/ 657344 h 1189066"/>
                    <a:gd name="connsiteX221" fmla="*/ 39728 w 1746698"/>
                    <a:gd name="connsiteY221" fmla="*/ 708017 h 1189066"/>
                    <a:gd name="connsiteX222" fmla="*/ 40776 w 1746698"/>
                    <a:gd name="connsiteY222" fmla="*/ 730400 h 1189066"/>
                    <a:gd name="connsiteX223" fmla="*/ 79066 w 1746698"/>
                    <a:gd name="connsiteY223" fmla="*/ 836890 h 1189066"/>
                    <a:gd name="connsiteX224" fmla="*/ 192319 w 1746698"/>
                    <a:gd name="connsiteY224" fmla="*/ 941665 h 1189066"/>
                    <a:gd name="connsiteX225" fmla="*/ 321478 w 1746698"/>
                    <a:gd name="connsiteY225" fmla="*/ 973764 h 1189066"/>
                    <a:gd name="connsiteX226" fmla="*/ 334813 w 1746698"/>
                    <a:gd name="connsiteY226" fmla="*/ 975288 h 1189066"/>
                    <a:gd name="connsiteX227" fmla="*/ 356911 w 1746698"/>
                    <a:gd name="connsiteY227" fmla="*/ 977860 h 1189066"/>
                    <a:gd name="connsiteX228" fmla="*/ 399011 w 1746698"/>
                    <a:gd name="connsiteY228" fmla="*/ 973859 h 1189066"/>
                    <a:gd name="connsiteX229" fmla="*/ 462829 w 1746698"/>
                    <a:gd name="connsiteY229" fmla="*/ 964239 h 1189066"/>
                    <a:gd name="connsiteX230" fmla="*/ 541410 w 1746698"/>
                    <a:gd name="connsiteY230" fmla="*/ 932616 h 1189066"/>
                    <a:gd name="connsiteX231" fmla="*/ 622944 w 1746698"/>
                    <a:gd name="connsiteY231" fmla="*/ 851082 h 1189066"/>
                    <a:gd name="connsiteX232" fmla="*/ 641137 w 1746698"/>
                    <a:gd name="connsiteY232" fmla="*/ 817649 h 1189066"/>
                    <a:gd name="connsiteX233" fmla="*/ 672665 w 1746698"/>
                    <a:gd name="connsiteY233" fmla="*/ 679537 h 1189066"/>
                    <a:gd name="connsiteX234" fmla="*/ 668759 w 1746698"/>
                    <a:gd name="connsiteY234" fmla="*/ 648676 h 1189066"/>
                    <a:gd name="connsiteX235" fmla="*/ 626182 w 1746698"/>
                    <a:gd name="connsiteY235" fmla="*/ 537519 h 1189066"/>
                    <a:gd name="connsiteX236" fmla="*/ 511025 w 1746698"/>
                    <a:gd name="connsiteY236" fmla="*/ 471987 h 1189066"/>
                    <a:gd name="connsiteX237" fmla="*/ 388343 w 1746698"/>
                    <a:gd name="connsiteY237" fmla="*/ 504182 h 1189066"/>
                    <a:gd name="connsiteX238" fmla="*/ 347100 w 1746698"/>
                    <a:gd name="connsiteY238" fmla="*/ 545139 h 1189066"/>
                    <a:gd name="connsiteX239" fmla="*/ 322621 w 1746698"/>
                    <a:gd name="connsiteY239" fmla="*/ 619815 h 1189066"/>
                    <a:gd name="connsiteX240" fmla="*/ 322906 w 1746698"/>
                    <a:gd name="connsiteY240" fmla="*/ 637722 h 1189066"/>
                    <a:gd name="connsiteX241" fmla="*/ 326240 w 1746698"/>
                    <a:gd name="connsiteY241" fmla="*/ 657344 h 1189066"/>
                    <a:gd name="connsiteX242" fmla="*/ 399392 w 1746698"/>
                    <a:gd name="connsiteY242" fmla="*/ 730496 h 1189066"/>
                    <a:gd name="connsiteX243" fmla="*/ 473497 w 1746698"/>
                    <a:gd name="connsiteY243" fmla="*/ 726686 h 1189066"/>
                    <a:gd name="connsiteX244" fmla="*/ 500643 w 1746698"/>
                    <a:gd name="connsiteY244" fmla="*/ 707540 h 1189066"/>
                    <a:gd name="connsiteX245" fmla="*/ 519693 w 1746698"/>
                    <a:gd name="connsiteY245" fmla="*/ 662868 h 1189066"/>
                    <a:gd name="connsiteX246" fmla="*/ 468544 w 1746698"/>
                    <a:gd name="connsiteY246" fmla="*/ 619148 h 1189066"/>
                    <a:gd name="connsiteX247" fmla="*/ 450637 w 1746698"/>
                    <a:gd name="connsiteY247" fmla="*/ 628102 h 1189066"/>
                    <a:gd name="connsiteX248" fmla="*/ 441874 w 1746698"/>
                    <a:gd name="connsiteY248" fmla="*/ 631912 h 1189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</a:cxnLst>
                  <a:rect l="l" t="t" r="r" b="b"/>
                  <a:pathLst>
                    <a:path w="1746698" h="1189066">
                      <a:moveTo>
                        <a:pt x="1557442" y="406455"/>
                      </a:moveTo>
                      <a:cubicBezTo>
                        <a:pt x="1564395" y="407217"/>
                        <a:pt x="1568776" y="407979"/>
                        <a:pt x="1573158" y="408074"/>
                      </a:cubicBezTo>
                      <a:cubicBezTo>
                        <a:pt x="1610305" y="409027"/>
                        <a:pt x="1642881" y="422267"/>
                        <a:pt x="1672313" y="444269"/>
                      </a:cubicBezTo>
                      <a:cubicBezTo>
                        <a:pt x="1701174" y="465986"/>
                        <a:pt x="1720129" y="494847"/>
                        <a:pt x="1732892" y="528185"/>
                      </a:cubicBezTo>
                      <a:cubicBezTo>
                        <a:pt x="1742608" y="553521"/>
                        <a:pt x="1745942" y="579715"/>
                        <a:pt x="1746608" y="606956"/>
                      </a:cubicBezTo>
                      <a:cubicBezTo>
                        <a:pt x="1747942" y="658391"/>
                        <a:pt x="1734416" y="705826"/>
                        <a:pt x="1712604" y="751260"/>
                      </a:cubicBezTo>
                      <a:cubicBezTo>
                        <a:pt x="1691077" y="796313"/>
                        <a:pt x="1659455" y="834223"/>
                        <a:pt x="1621259" y="866036"/>
                      </a:cubicBezTo>
                      <a:cubicBezTo>
                        <a:pt x="1582302" y="898517"/>
                        <a:pt x="1536772" y="919186"/>
                        <a:pt x="1488005" y="932426"/>
                      </a:cubicBezTo>
                      <a:cubicBezTo>
                        <a:pt x="1441522" y="945094"/>
                        <a:pt x="1394088" y="948523"/>
                        <a:pt x="1346177" y="946142"/>
                      </a:cubicBezTo>
                      <a:cubicBezTo>
                        <a:pt x="1341796" y="945951"/>
                        <a:pt x="1337414" y="944713"/>
                        <a:pt x="1332938" y="944046"/>
                      </a:cubicBezTo>
                      <a:cubicBezTo>
                        <a:pt x="1327794" y="943284"/>
                        <a:pt x="1322651" y="942141"/>
                        <a:pt x="1317507" y="942046"/>
                      </a:cubicBezTo>
                      <a:cubicBezTo>
                        <a:pt x="1307315" y="941760"/>
                        <a:pt x="1304743" y="944237"/>
                        <a:pt x="1301600" y="953952"/>
                      </a:cubicBezTo>
                      <a:cubicBezTo>
                        <a:pt x="1297981" y="965287"/>
                        <a:pt x="1294361" y="976622"/>
                        <a:pt x="1289980" y="987671"/>
                      </a:cubicBezTo>
                      <a:cubicBezTo>
                        <a:pt x="1273025" y="1030343"/>
                        <a:pt x="1244641" y="1063966"/>
                        <a:pt x="1208636" y="1092065"/>
                      </a:cubicBezTo>
                      <a:cubicBezTo>
                        <a:pt x="1179585" y="1114734"/>
                        <a:pt x="1146533" y="1127307"/>
                        <a:pt x="1111005" y="1133879"/>
                      </a:cubicBezTo>
                      <a:cubicBezTo>
                        <a:pt x="1098718" y="1136165"/>
                        <a:pt x="1085669" y="1134641"/>
                        <a:pt x="1072905" y="1134832"/>
                      </a:cubicBezTo>
                      <a:cubicBezTo>
                        <a:pt x="1035472" y="1135594"/>
                        <a:pt x="1000705" y="1126450"/>
                        <a:pt x="968416" y="1107400"/>
                      </a:cubicBezTo>
                      <a:cubicBezTo>
                        <a:pt x="965939" y="1105971"/>
                        <a:pt x="963082" y="1105114"/>
                        <a:pt x="960700" y="1104161"/>
                      </a:cubicBezTo>
                      <a:cubicBezTo>
                        <a:pt x="949747" y="1115496"/>
                        <a:pt x="939460" y="1126259"/>
                        <a:pt x="929173" y="1136832"/>
                      </a:cubicBezTo>
                      <a:cubicBezTo>
                        <a:pt x="904313" y="1162359"/>
                        <a:pt x="872975" y="1175408"/>
                        <a:pt x="839161" y="1183886"/>
                      </a:cubicBezTo>
                      <a:cubicBezTo>
                        <a:pt x="815635" y="1189791"/>
                        <a:pt x="791632" y="1189791"/>
                        <a:pt x="767915" y="1188077"/>
                      </a:cubicBezTo>
                      <a:cubicBezTo>
                        <a:pt x="744959" y="1186362"/>
                        <a:pt x="722004" y="1181600"/>
                        <a:pt x="700668" y="1172646"/>
                      </a:cubicBezTo>
                      <a:cubicBezTo>
                        <a:pt x="656186" y="1153977"/>
                        <a:pt x="615419" y="1129212"/>
                        <a:pt x="583701" y="1092065"/>
                      </a:cubicBezTo>
                      <a:cubicBezTo>
                        <a:pt x="560841" y="1065299"/>
                        <a:pt x="540172" y="1037010"/>
                        <a:pt x="533409" y="1001196"/>
                      </a:cubicBezTo>
                      <a:cubicBezTo>
                        <a:pt x="532647" y="997005"/>
                        <a:pt x="530075" y="993100"/>
                        <a:pt x="528361" y="988814"/>
                      </a:cubicBezTo>
                      <a:cubicBezTo>
                        <a:pt x="519883" y="987385"/>
                        <a:pt x="513216" y="991290"/>
                        <a:pt x="506453" y="993767"/>
                      </a:cubicBezTo>
                      <a:cubicBezTo>
                        <a:pt x="482641" y="1002720"/>
                        <a:pt x="457971" y="1009007"/>
                        <a:pt x="433015" y="1012721"/>
                      </a:cubicBezTo>
                      <a:cubicBezTo>
                        <a:pt x="401297" y="1017484"/>
                        <a:pt x="369198" y="1020722"/>
                        <a:pt x="337099" y="1017674"/>
                      </a:cubicBezTo>
                      <a:cubicBezTo>
                        <a:pt x="278996" y="1012150"/>
                        <a:pt x="221846" y="1001768"/>
                        <a:pt x="170030" y="972716"/>
                      </a:cubicBezTo>
                      <a:cubicBezTo>
                        <a:pt x="153171" y="963287"/>
                        <a:pt x="138026" y="950999"/>
                        <a:pt x="121738" y="940522"/>
                      </a:cubicBezTo>
                      <a:cubicBezTo>
                        <a:pt x="94116" y="922615"/>
                        <a:pt x="75256" y="896231"/>
                        <a:pt x="57254" y="870037"/>
                      </a:cubicBezTo>
                      <a:cubicBezTo>
                        <a:pt x="38776" y="843081"/>
                        <a:pt x="24774" y="813077"/>
                        <a:pt x="16011" y="781169"/>
                      </a:cubicBezTo>
                      <a:cubicBezTo>
                        <a:pt x="6200" y="745164"/>
                        <a:pt x="-1896" y="708588"/>
                        <a:pt x="390" y="671155"/>
                      </a:cubicBezTo>
                      <a:cubicBezTo>
                        <a:pt x="2771" y="632579"/>
                        <a:pt x="8486" y="594383"/>
                        <a:pt x="23250" y="557998"/>
                      </a:cubicBezTo>
                      <a:cubicBezTo>
                        <a:pt x="32013" y="536376"/>
                        <a:pt x="42109" y="515897"/>
                        <a:pt x="56016" y="497133"/>
                      </a:cubicBezTo>
                      <a:cubicBezTo>
                        <a:pt x="82781" y="460938"/>
                        <a:pt x="115261" y="432173"/>
                        <a:pt x="159267" y="418457"/>
                      </a:cubicBezTo>
                      <a:cubicBezTo>
                        <a:pt x="166982" y="416075"/>
                        <a:pt x="174602" y="413123"/>
                        <a:pt x="183270" y="410170"/>
                      </a:cubicBezTo>
                      <a:cubicBezTo>
                        <a:pt x="183556" y="402169"/>
                        <a:pt x="184318" y="394835"/>
                        <a:pt x="183937" y="387500"/>
                      </a:cubicBezTo>
                      <a:cubicBezTo>
                        <a:pt x="181746" y="351496"/>
                        <a:pt x="191652" y="317968"/>
                        <a:pt x="205463" y="285678"/>
                      </a:cubicBezTo>
                      <a:cubicBezTo>
                        <a:pt x="214226" y="265104"/>
                        <a:pt x="226704" y="246245"/>
                        <a:pt x="242896" y="230433"/>
                      </a:cubicBezTo>
                      <a:cubicBezTo>
                        <a:pt x="256803" y="216908"/>
                        <a:pt x="269185" y="201858"/>
                        <a:pt x="285759" y="191190"/>
                      </a:cubicBezTo>
                      <a:cubicBezTo>
                        <a:pt x="321382" y="168235"/>
                        <a:pt x="359673" y="153281"/>
                        <a:pt x="401964" y="147566"/>
                      </a:cubicBezTo>
                      <a:cubicBezTo>
                        <a:pt x="419871" y="145184"/>
                        <a:pt x="437492" y="142994"/>
                        <a:pt x="455399" y="144041"/>
                      </a:cubicBezTo>
                      <a:cubicBezTo>
                        <a:pt x="496452" y="146327"/>
                        <a:pt x="536838" y="152614"/>
                        <a:pt x="574462" y="170711"/>
                      </a:cubicBezTo>
                      <a:cubicBezTo>
                        <a:pt x="576462" y="171664"/>
                        <a:pt x="578462" y="172712"/>
                        <a:pt x="580558" y="173664"/>
                      </a:cubicBezTo>
                      <a:cubicBezTo>
                        <a:pt x="586177" y="176141"/>
                        <a:pt x="590654" y="174426"/>
                        <a:pt x="594464" y="169949"/>
                      </a:cubicBezTo>
                      <a:cubicBezTo>
                        <a:pt x="601703" y="161472"/>
                        <a:pt x="608561" y="152614"/>
                        <a:pt x="616372" y="144613"/>
                      </a:cubicBezTo>
                      <a:cubicBezTo>
                        <a:pt x="645423" y="115085"/>
                        <a:pt x="680284" y="96702"/>
                        <a:pt x="721242" y="89082"/>
                      </a:cubicBezTo>
                      <a:cubicBezTo>
                        <a:pt x="745436" y="84605"/>
                        <a:pt x="769534" y="79843"/>
                        <a:pt x="794299" y="81081"/>
                      </a:cubicBezTo>
                      <a:cubicBezTo>
                        <a:pt x="822874" y="82415"/>
                        <a:pt x="850401" y="87844"/>
                        <a:pt x="876595" y="99560"/>
                      </a:cubicBezTo>
                      <a:cubicBezTo>
                        <a:pt x="877261" y="99845"/>
                        <a:pt x="877928" y="100322"/>
                        <a:pt x="878595" y="100607"/>
                      </a:cubicBezTo>
                      <a:cubicBezTo>
                        <a:pt x="909265" y="112609"/>
                        <a:pt x="933649" y="132897"/>
                        <a:pt x="953938" y="159662"/>
                      </a:cubicBezTo>
                      <a:cubicBezTo>
                        <a:pt x="958033" y="153852"/>
                        <a:pt x="961558" y="149185"/>
                        <a:pt x="964796" y="144137"/>
                      </a:cubicBezTo>
                      <a:cubicBezTo>
                        <a:pt x="972416" y="132135"/>
                        <a:pt x="980608" y="120610"/>
                        <a:pt x="991180" y="110894"/>
                      </a:cubicBezTo>
                      <a:cubicBezTo>
                        <a:pt x="993371" y="108894"/>
                        <a:pt x="995467" y="106703"/>
                        <a:pt x="997276" y="104322"/>
                      </a:cubicBezTo>
                      <a:cubicBezTo>
                        <a:pt x="1021375" y="72604"/>
                        <a:pt x="1054046" y="51744"/>
                        <a:pt x="1089288" y="35266"/>
                      </a:cubicBezTo>
                      <a:cubicBezTo>
                        <a:pt x="1114244" y="23550"/>
                        <a:pt x="1140437" y="14692"/>
                        <a:pt x="1167393" y="8215"/>
                      </a:cubicBezTo>
                      <a:cubicBezTo>
                        <a:pt x="1188539" y="3167"/>
                        <a:pt x="1209589" y="-739"/>
                        <a:pt x="1231401" y="119"/>
                      </a:cubicBezTo>
                      <a:cubicBezTo>
                        <a:pt x="1241117" y="500"/>
                        <a:pt x="1250832" y="309"/>
                        <a:pt x="1260547" y="119"/>
                      </a:cubicBezTo>
                      <a:cubicBezTo>
                        <a:pt x="1286932" y="-358"/>
                        <a:pt x="1312459" y="4786"/>
                        <a:pt x="1337605" y="11644"/>
                      </a:cubicBezTo>
                      <a:cubicBezTo>
                        <a:pt x="1389421" y="25931"/>
                        <a:pt x="1435808" y="51268"/>
                        <a:pt x="1477432" y="84891"/>
                      </a:cubicBezTo>
                      <a:cubicBezTo>
                        <a:pt x="1494291" y="98512"/>
                        <a:pt x="1508388" y="114990"/>
                        <a:pt x="1521437" y="132516"/>
                      </a:cubicBezTo>
                      <a:cubicBezTo>
                        <a:pt x="1543916" y="162806"/>
                        <a:pt x="1561728" y="195476"/>
                        <a:pt x="1569729" y="232433"/>
                      </a:cubicBezTo>
                      <a:cubicBezTo>
                        <a:pt x="1578778" y="274439"/>
                        <a:pt x="1578683" y="316730"/>
                        <a:pt x="1568872" y="358735"/>
                      </a:cubicBezTo>
                      <a:cubicBezTo>
                        <a:pt x="1565252" y="373689"/>
                        <a:pt x="1561633" y="388739"/>
                        <a:pt x="1557442" y="406455"/>
                      </a:cubicBezTo>
                      <a:close/>
                      <a:moveTo>
                        <a:pt x="441874" y="631912"/>
                      </a:moveTo>
                      <a:cubicBezTo>
                        <a:pt x="439016" y="619625"/>
                        <a:pt x="444160" y="611433"/>
                        <a:pt x="451780" y="605528"/>
                      </a:cubicBezTo>
                      <a:cubicBezTo>
                        <a:pt x="480545" y="583049"/>
                        <a:pt x="525503" y="584954"/>
                        <a:pt x="542362" y="627816"/>
                      </a:cubicBezTo>
                      <a:cubicBezTo>
                        <a:pt x="551411" y="650676"/>
                        <a:pt x="548554" y="673536"/>
                        <a:pt x="540076" y="695444"/>
                      </a:cubicBezTo>
                      <a:cubicBezTo>
                        <a:pt x="532456" y="715160"/>
                        <a:pt x="521026" y="732877"/>
                        <a:pt x="502453" y="744402"/>
                      </a:cubicBezTo>
                      <a:cubicBezTo>
                        <a:pt x="493023" y="750308"/>
                        <a:pt x="482831" y="755546"/>
                        <a:pt x="472354" y="759356"/>
                      </a:cubicBezTo>
                      <a:cubicBezTo>
                        <a:pt x="449589" y="767643"/>
                        <a:pt x="426253" y="769929"/>
                        <a:pt x="402059" y="764309"/>
                      </a:cubicBezTo>
                      <a:cubicBezTo>
                        <a:pt x="381390" y="759547"/>
                        <a:pt x="363007" y="750689"/>
                        <a:pt x="345481" y="738878"/>
                      </a:cubicBezTo>
                      <a:cubicBezTo>
                        <a:pt x="323573" y="724114"/>
                        <a:pt x="307857" y="704397"/>
                        <a:pt x="298237" y="680680"/>
                      </a:cubicBezTo>
                      <a:cubicBezTo>
                        <a:pt x="280901" y="637817"/>
                        <a:pt x="282711" y="594955"/>
                        <a:pt x="302142" y="552664"/>
                      </a:cubicBezTo>
                      <a:cubicBezTo>
                        <a:pt x="312715" y="529804"/>
                        <a:pt x="328907" y="511706"/>
                        <a:pt x="346528" y="494180"/>
                      </a:cubicBezTo>
                      <a:cubicBezTo>
                        <a:pt x="383866" y="457128"/>
                        <a:pt x="429967" y="440840"/>
                        <a:pt x="481021" y="435316"/>
                      </a:cubicBezTo>
                      <a:cubicBezTo>
                        <a:pt x="500643" y="433220"/>
                        <a:pt x="520074" y="436745"/>
                        <a:pt x="538648" y="441126"/>
                      </a:cubicBezTo>
                      <a:cubicBezTo>
                        <a:pt x="589130" y="452842"/>
                        <a:pt x="631231" y="480369"/>
                        <a:pt x="661520" y="521993"/>
                      </a:cubicBezTo>
                      <a:cubicBezTo>
                        <a:pt x="690476" y="561713"/>
                        <a:pt x="707431" y="606766"/>
                        <a:pt x="709431" y="656963"/>
                      </a:cubicBezTo>
                      <a:cubicBezTo>
                        <a:pt x="710098" y="673917"/>
                        <a:pt x="712098" y="690681"/>
                        <a:pt x="709050" y="707540"/>
                      </a:cubicBezTo>
                      <a:cubicBezTo>
                        <a:pt x="708669" y="709731"/>
                        <a:pt x="708859" y="712017"/>
                        <a:pt x="708955" y="714303"/>
                      </a:cubicBezTo>
                      <a:cubicBezTo>
                        <a:pt x="709907" y="730972"/>
                        <a:pt x="705907" y="746879"/>
                        <a:pt x="701811" y="762690"/>
                      </a:cubicBezTo>
                      <a:cubicBezTo>
                        <a:pt x="694477" y="790884"/>
                        <a:pt x="683904" y="817840"/>
                        <a:pt x="670664" y="843938"/>
                      </a:cubicBezTo>
                      <a:cubicBezTo>
                        <a:pt x="646280" y="892325"/>
                        <a:pt x="612086" y="931759"/>
                        <a:pt x="566842" y="961667"/>
                      </a:cubicBezTo>
                      <a:cubicBezTo>
                        <a:pt x="561984" y="964906"/>
                        <a:pt x="557412" y="968716"/>
                        <a:pt x="551697" y="973002"/>
                      </a:cubicBezTo>
                      <a:cubicBezTo>
                        <a:pt x="561317" y="992338"/>
                        <a:pt x="569223" y="1011769"/>
                        <a:pt x="580272" y="1029295"/>
                      </a:cubicBezTo>
                      <a:cubicBezTo>
                        <a:pt x="595702" y="1053869"/>
                        <a:pt x="612562" y="1077777"/>
                        <a:pt x="637994" y="1093779"/>
                      </a:cubicBezTo>
                      <a:cubicBezTo>
                        <a:pt x="651805" y="1102542"/>
                        <a:pt x="665044" y="1112258"/>
                        <a:pt x="679046" y="1120830"/>
                      </a:cubicBezTo>
                      <a:cubicBezTo>
                        <a:pt x="697620" y="1132165"/>
                        <a:pt x="717813" y="1139213"/>
                        <a:pt x="739054" y="1144262"/>
                      </a:cubicBezTo>
                      <a:cubicBezTo>
                        <a:pt x="758294" y="1148929"/>
                        <a:pt x="777535" y="1147881"/>
                        <a:pt x="796871" y="1148643"/>
                      </a:cubicBezTo>
                      <a:cubicBezTo>
                        <a:pt x="815158" y="1149405"/>
                        <a:pt x="832399" y="1145309"/>
                        <a:pt x="849448" y="1139690"/>
                      </a:cubicBezTo>
                      <a:cubicBezTo>
                        <a:pt x="873261" y="1131784"/>
                        <a:pt x="895073" y="1119306"/>
                        <a:pt x="910885" y="1100256"/>
                      </a:cubicBezTo>
                      <a:cubicBezTo>
                        <a:pt x="936793" y="1069014"/>
                        <a:pt x="949080" y="1031486"/>
                        <a:pt x="950985" y="991004"/>
                      </a:cubicBezTo>
                      <a:cubicBezTo>
                        <a:pt x="951938" y="969954"/>
                        <a:pt x="945461" y="949952"/>
                        <a:pt x="939079" y="930044"/>
                      </a:cubicBezTo>
                      <a:cubicBezTo>
                        <a:pt x="931268" y="905565"/>
                        <a:pt x="913361" y="890516"/>
                        <a:pt x="893168" y="877276"/>
                      </a:cubicBezTo>
                      <a:cubicBezTo>
                        <a:pt x="884881" y="871847"/>
                        <a:pt x="875452" y="869561"/>
                        <a:pt x="865450" y="870132"/>
                      </a:cubicBezTo>
                      <a:cubicBezTo>
                        <a:pt x="858783" y="870513"/>
                        <a:pt x="852020" y="870037"/>
                        <a:pt x="845257" y="870323"/>
                      </a:cubicBezTo>
                      <a:cubicBezTo>
                        <a:pt x="808396" y="871847"/>
                        <a:pt x="787155" y="909280"/>
                        <a:pt x="805062" y="941284"/>
                      </a:cubicBezTo>
                      <a:cubicBezTo>
                        <a:pt x="807062" y="944903"/>
                        <a:pt x="809063" y="948523"/>
                        <a:pt x="812206" y="954047"/>
                      </a:cubicBezTo>
                      <a:cubicBezTo>
                        <a:pt x="807253" y="954333"/>
                        <a:pt x="804300" y="955095"/>
                        <a:pt x="801728" y="954524"/>
                      </a:cubicBezTo>
                      <a:cubicBezTo>
                        <a:pt x="782583" y="949666"/>
                        <a:pt x="769153" y="922805"/>
                        <a:pt x="772010" y="902136"/>
                      </a:cubicBezTo>
                      <a:cubicBezTo>
                        <a:pt x="774772" y="882800"/>
                        <a:pt x="783059" y="866132"/>
                        <a:pt x="799442" y="855178"/>
                      </a:cubicBezTo>
                      <a:cubicBezTo>
                        <a:pt x="835447" y="831175"/>
                        <a:pt x="874213" y="828794"/>
                        <a:pt x="911551" y="849177"/>
                      </a:cubicBezTo>
                      <a:cubicBezTo>
                        <a:pt x="954700" y="872704"/>
                        <a:pt x="980894" y="911090"/>
                        <a:pt x="986323" y="959858"/>
                      </a:cubicBezTo>
                      <a:cubicBezTo>
                        <a:pt x="989752" y="990623"/>
                        <a:pt x="990990" y="1022532"/>
                        <a:pt x="980894" y="1053107"/>
                      </a:cubicBezTo>
                      <a:cubicBezTo>
                        <a:pt x="978512" y="1060346"/>
                        <a:pt x="976512" y="1067300"/>
                        <a:pt x="980894" y="1075301"/>
                      </a:cubicBezTo>
                      <a:cubicBezTo>
                        <a:pt x="997657" y="1080920"/>
                        <a:pt x="1014326" y="1087683"/>
                        <a:pt x="1031567" y="1091874"/>
                      </a:cubicBezTo>
                      <a:cubicBezTo>
                        <a:pt x="1047378" y="1095684"/>
                        <a:pt x="1063761" y="1097780"/>
                        <a:pt x="1079953" y="1098732"/>
                      </a:cubicBezTo>
                      <a:cubicBezTo>
                        <a:pt x="1089383" y="1099304"/>
                        <a:pt x="1099003" y="1095875"/>
                        <a:pt x="1108624" y="1095017"/>
                      </a:cubicBezTo>
                      <a:cubicBezTo>
                        <a:pt x="1142057" y="1091969"/>
                        <a:pt x="1170441" y="1076539"/>
                        <a:pt x="1194444" y="1055012"/>
                      </a:cubicBezTo>
                      <a:cubicBezTo>
                        <a:pt x="1230068" y="1023199"/>
                        <a:pt x="1256166" y="984337"/>
                        <a:pt x="1266643" y="936617"/>
                      </a:cubicBezTo>
                      <a:cubicBezTo>
                        <a:pt x="1267882" y="930806"/>
                        <a:pt x="1270168" y="925187"/>
                        <a:pt x="1272549" y="919757"/>
                      </a:cubicBezTo>
                      <a:cubicBezTo>
                        <a:pt x="1278073" y="907089"/>
                        <a:pt x="1289694" y="900422"/>
                        <a:pt x="1303124" y="902231"/>
                      </a:cubicBezTo>
                      <a:cubicBezTo>
                        <a:pt x="1306744" y="902708"/>
                        <a:pt x="1310268" y="904517"/>
                        <a:pt x="1313888" y="905279"/>
                      </a:cubicBezTo>
                      <a:cubicBezTo>
                        <a:pt x="1339414" y="910423"/>
                        <a:pt x="1365037" y="916614"/>
                        <a:pt x="1391230" y="914804"/>
                      </a:cubicBezTo>
                      <a:cubicBezTo>
                        <a:pt x="1411900" y="913376"/>
                        <a:pt x="1432569" y="909947"/>
                        <a:pt x="1452952" y="906137"/>
                      </a:cubicBezTo>
                      <a:cubicBezTo>
                        <a:pt x="1495148" y="898136"/>
                        <a:pt x="1535153" y="883372"/>
                        <a:pt x="1570301" y="858607"/>
                      </a:cubicBezTo>
                      <a:cubicBezTo>
                        <a:pt x="1605924" y="833556"/>
                        <a:pt x="1636499" y="802790"/>
                        <a:pt x="1659169" y="765167"/>
                      </a:cubicBezTo>
                      <a:cubicBezTo>
                        <a:pt x="1666503" y="753070"/>
                        <a:pt x="1671837" y="739735"/>
                        <a:pt x="1678600" y="727257"/>
                      </a:cubicBezTo>
                      <a:cubicBezTo>
                        <a:pt x="1690887" y="704588"/>
                        <a:pt x="1695840" y="679632"/>
                        <a:pt x="1700507" y="654772"/>
                      </a:cubicBezTo>
                      <a:cubicBezTo>
                        <a:pt x="1703365" y="639627"/>
                        <a:pt x="1707746" y="624197"/>
                        <a:pt x="1705460" y="608290"/>
                      </a:cubicBezTo>
                      <a:cubicBezTo>
                        <a:pt x="1703936" y="597241"/>
                        <a:pt x="1702793" y="586192"/>
                        <a:pt x="1701079" y="575238"/>
                      </a:cubicBezTo>
                      <a:cubicBezTo>
                        <a:pt x="1694602" y="532661"/>
                        <a:pt x="1674218" y="498467"/>
                        <a:pt x="1638880" y="473321"/>
                      </a:cubicBezTo>
                      <a:cubicBezTo>
                        <a:pt x="1613544" y="455223"/>
                        <a:pt x="1584207" y="446174"/>
                        <a:pt x="1555156" y="436649"/>
                      </a:cubicBezTo>
                      <a:cubicBezTo>
                        <a:pt x="1548012" y="434363"/>
                        <a:pt x="1544012" y="436173"/>
                        <a:pt x="1540201" y="442745"/>
                      </a:cubicBezTo>
                      <a:cubicBezTo>
                        <a:pt x="1533439" y="454366"/>
                        <a:pt x="1526771" y="465986"/>
                        <a:pt x="1520485" y="477893"/>
                      </a:cubicBezTo>
                      <a:cubicBezTo>
                        <a:pt x="1492005" y="531709"/>
                        <a:pt x="1452667" y="577524"/>
                        <a:pt x="1412185" y="622387"/>
                      </a:cubicBezTo>
                      <a:cubicBezTo>
                        <a:pt x="1399708" y="636198"/>
                        <a:pt x="1385039" y="647914"/>
                        <a:pt x="1371228" y="660392"/>
                      </a:cubicBezTo>
                      <a:cubicBezTo>
                        <a:pt x="1348368" y="681061"/>
                        <a:pt x="1324079" y="699349"/>
                        <a:pt x="1297885" y="715160"/>
                      </a:cubicBezTo>
                      <a:cubicBezTo>
                        <a:pt x="1256261" y="740402"/>
                        <a:pt x="1213589" y="763357"/>
                        <a:pt x="1163678" y="767738"/>
                      </a:cubicBezTo>
                      <a:cubicBezTo>
                        <a:pt x="1133960" y="776406"/>
                        <a:pt x="1104242" y="771358"/>
                        <a:pt x="1075191" y="765262"/>
                      </a:cubicBezTo>
                      <a:cubicBezTo>
                        <a:pt x="1049664" y="759928"/>
                        <a:pt x="1025471" y="749069"/>
                        <a:pt x="1003658" y="734496"/>
                      </a:cubicBezTo>
                      <a:cubicBezTo>
                        <a:pt x="991371" y="726209"/>
                        <a:pt x="979084" y="716970"/>
                        <a:pt x="969559" y="705826"/>
                      </a:cubicBezTo>
                      <a:cubicBezTo>
                        <a:pt x="953557" y="687157"/>
                        <a:pt x="939555" y="666773"/>
                        <a:pt x="930316" y="643628"/>
                      </a:cubicBezTo>
                      <a:cubicBezTo>
                        <a:pt x="921076" y="620482"/>
                        <a:pt x="920219" y="595717"/>
                        <a:pt x="915742" y="571619"/>
                      </a:cubicBezTo>
                      <a:cubicBezTo>
                        <a:pt x="915171" y="568761"/>
                        <a:pt x="915361" y="565618"/>
                        <a:pt x="915742" y="562665"/>
                      </a:cubicBezTo>
                      <a:cubicBezTo>
                        <a:pt x="917457" y="549425"/>
                        <a:pt x="918600" y="535995"/>
                        <a:pt x="921457" y="523041"/>
                      </a:cubicBezTo>
                      <a:cubicBezTo>
                        <a:pt x="935745" y="459605"/>
                        <a:pt x="967654" y="407503"/>
                        <a:pt x="1020232" y="368165"/>
                      </a:cubicBezTo>
                      <a:cubicBezTo>
                        <a:pt x="1063380" y="335875"/>
                        <a:pt x="1110338" y="316730"/>
                        <a:pt x="1165202" y="318158"/>
                      </a:cubicBezTo>
                      <a:cubicBezTo>
                        <a:pt x="1188824" y="318730"/>
                        <a:pt x="1211208" y="322349"/>
                        <a:pt x="1232354" y="332446"/>
                      </a:cubicBezTo>
                      <a:cubicBezTo>
                        <a:pt x="1247784" y="339875"/>
                        <a:pt x="1263596" y="348162"/>
                        <a:pt x="1274168" y="361783"/>
                      </a:cubicBezTo>
                      <a:cubicBezTo>
                        <a:pt x="1294076" y="387500"/>
                        <a:pt x="1307220" y="415599"/>
                        <a:pt x="1306553" y="450080"/>
                      </a:cubicBezTo>
                      <a:cubicBezTo>
                        <a:pt x="1305601" y="500181"/>
                        <a:pt x="1279312" y="534090"/>
                        <a:pt x="1241402" y="561046"/>
                      </a:cubicBezTo>
                      <a:cubicBezTo>
                        <a:pt x="1222257" y="574667"/>
                        <a:pt x="1199492" y="579524"/>
                        <a:pt x="1175489" y="578953"/>
                      </a:cubicBezTo>
                      <a:cubicBezTo>
                        <a:pt x="1143104" y="578191"/>
                        <a:pt x="1118339" y="564570"/>
                        <a:pt x="1099480" y="538757"/>
                      </a:cubicBezTo>
                      <a:cubicBezTo>
                        <a:pt x="1090431" y="526375"/>
                        <a:pt x="1086145" y="512087"/>
                        <a:pt x="1082525" y="497705"/>
                      </a:cubicBezTo>
                      <a:cubicBezTo>
                        <a:pt x="1079096" y="484274"/>
                        <a:pt x="1083382" y="471606"/>
                        <a:pt x="1091860" y="458557"/>
                      </a:cubicBezTo>
                      <a:cubicBezTo>
                        <a:pt x="1094717" y="461795"/>
                        <a:pt x="1097861" y="463605"/>
                        <a:pt x="1098146" y="465796"/>
                      </a:cubicBezTo>
                      <a:cubicBezTo>
                        <a:pt x="1099575" y="478845"/>
                        <a:pt x="1106052" y="489894"/>
                        <a:pt x="1112243" y="500848"/>
                      </a:cubicBezTo>
                      <a:cubicBezTo>
                        <a:pt x="1126626" y="526470"/>
                        <a:pt x="1157678" y="542758"/>
                        <a:pt x="1185681" y="538091"/>
                      </a:cubicBezTo>
                      <a:cubicBezTo>
                        <a:pt x="1215304" y="533233"/>
                        <a:pt x="1237878" y="516755"/>
                        <a:pt x="1253213" y="491037"/>
                      </a:cubicBezTo>
                      <a:cubicBezTo>
                        <a:pt x="1260167" y="479417"/>
                        <a:pt x="1265120" y="466844"/>
                        <a:pt x="1265405" y="453128"/>
                      </a:cubicBezTo>
                      <a:cubicBezTo>
                        <a:pt x="1266167" y="416742"/>
                        <a:pt x="1248260" y="390453"/>
                        <a:pt x="1218638" y="371879"/>
                      </a:cubicBezTo>
                      <a:cubicBezTo>
                        <a:pt x="1198635" y="359306"/>
                        <a:pt x="1175489" y="355496"/>
                        <a:pt x="1152248" y="355020"/>
                      </a:cubicBezTo>
                      <a:cubicBezTo>
                        <a:pt x="1141961" y="354734"/>
                        <a:pt x="1131674" y="357497"/>
                        <a:pt x="1121387" y="359306"/>
                      </a:cubicBezTo>
                      <a:cubicBezTo>
                        <a:pt x="1095098" y="363783"/>
                        <a:pt x="1071476" y="375308"/>
                        <a:pt x="1049759" y="389596"/>
                      </a:cubicBezTo>
                      <a:cubicBezTo>
                        <a:pt x="1021375" y="408265"/>
                        <a:pt x="998419" y="432744"/>
                        <a:pt x="981179" y="462176"/>
                      </a:cubicBezTo>
                      <a:cubicBezTo>
                        <a:pt x="962796" y="493609"/>
                        <a:pt x="952128" y="527327"/>
                        <a:pt x="951366" y="563999"/>
                      </a:cubicBezTo>
                      <a:cubicBezTo>
                        <a:pt x="951080" y="576762"/>
                        <a:pt x="953176" y="589049"/>
                        <a:pt x="955367" y="601622"/>
                      </a:cubicBezTo>
                      <a:cubicBezTo>
                        <a:pt x="960796" y="631245"/>
                        <a:pt x="974988" y="655820"/>
                        <a:pt x="994324" y="678299"/>
                      </a:cubicBezTo>
                      <a:cubicBezTo>
                        <a:pt x="1008897" y="695253"/>
                        <a:pt x="1027852" y="705159"/>
                        <a:pt x="1047473" y="714684"/>
                      </a:cubicBezTo>
                      <a:cubicBezTo>
                        <a:pt x="1069381" y="725352"/>
                        <a:pt x="1092812" y="729353"/>
                        <a:pt x="1116530" y="731162"/>
                      </a:cubicBezTo>
                      <a:cubicBezTo>
                        <a:pt x="1141199" y="732972"/>
                        <a:pt x="1165488" y="728210"/>
                        <a:pt x="1189015" y="720494"/>
                      </a:cubicBezTo>
                      <a:cubicBezTo>
                        <a:pt x="1214542" y="712112"/>
                        <a:pt x="1239116" y="701825"/>
                        <a:pt x="1262738" y="688586"/>
                      </a:cubicBezTo>
                      <a:cubicBezTo>
                        <a:pt x="1295504" y="670202"/>
                        <a:pt x="1325698" y="648295"/>
                        <a:pt x="1353035" y="623149"/>
                      </a:cubicBezTo>
                      <a:cubicBezTo>
                        <a:pt x="1379896" y="598479"/>
                        <a:pt x="1406375" y="573143"/>
                        <a:pt x="1429045" y="544091"/>
                      </a:cubicBezTo>
                      <a:cubicBezTo>
                        <a:pt x="1462097" y="501610"/>
                        <a:pt x="1493339" y="458176"/>
                        <a:pt x="1513055" y="407503"/>
                      </a:cubicBezTo>
                      <a:cubicBezTo>
                        <a:pt x="1526676" y="372546"/>
                        <a:pt x="1537630" y="337113"/>
                        <a:pt x="1535153" y="298918"/>
                      </a:cubicBezTo>
                      <a:cubicBezTo>
                        <a:pt x="1534772" y="292917"/>
                        <a:pt x="1534772" y="286916"/>
                        <a:pt x="1535153" y="281011"/>
                      </a:cubicBezTo>
                      <a:cubicBezTo>
                        <a:pt x="1535915" y="267485"/>
                        <a:pt x="1533629" y="254341"/>
                        <a:pt x="1530486" y="241196"/>
                      </a:cubicBezTo>
                      <a:cubicBezTo>
                        <a:pt x="1522009" y="206430"/>
                        <a:pt x="1506293" y="175093"/>
                        <a:pt x="1482956" y="148423"/>
                      </a:cubicBezTo>
                      <a:cubicBezTo>
                        <a:pt x="1460382" y="122705"/>
                        <a:pt x="1434760" y="100131"/>
                        <a:pt x="1404947" y="81938"/>
                      </a:cubicBezTo>
                      <a:cubicBezTo>
                        <a:pt x="1358369" y="53554"/>
                        <a:pt x="1307696" y="41648"/>
                        <a:pt x="1254547" y="36123"/>
                      </a:cubicBezTo>
                      <a:cubicBezTo>
                        <a:pt x="1231210" y="33742"/>
                        <a:pt x="1208636" y="41076"/>
                        <a:pt x="1185491" y="41267"/>
                      </a:cubicBezTo>
                      <a:cubicBezTo>
                        <a:pt x="1184062" y="41267"/>
                        <a:pt x="1182633" y="42219"/>
                        <a:pt x="1181204" y="42505"/>
                      </a:cubicBezTo>
                      <a:cubicBezTo>
                        <a:pt x="1144438" y="50125"/>
                        <a:pt x="1109672" y="62984"/>
                        <a:pt x="1076524" y="80891"/>
                      </a:cubicBezTo>
                      <a:cubicBezTo>
                        <a:pt x="1046902" y="96893"/>
                        <a:pt x="1023184" y="119276"/>
                        <a:pt x="1004134" y="146327"/>
                      </a:cubicBezTo>
                      <a:cubicBezTo>
                        <a:pt x="993467" y="161472"/>
                        <a:pt x="986323" y="178998"/>
                        <a:pt x="977083" y="195191"/>
                      </a:cubicBezTo>
                      <a:cubicBezTo>
                        <a:pt x="973083" y="202239"/>
                        <a:pt x="968225" y="209002"/>
                        <a:pt x="962701" y="214907"/>
                      </a:cubicBezTo>
                      <a:cubicBezTo>
                        <a:pt x="956890" y="221099"/>
                        <a:pt x="951271" y="220622"/>
                        <a:pt x="944889" y="215479"/>
                      </a:cubicBezTo>
                      <a:cubicBezTo>
                        <a:pt x="937650" y="209669"/>
                        <a:pt x="932888" y="202144"/>
                        <a:pt x="929363" y="193762"/>
                      </a:cubicBezTo>
                      <a:cubicBezTo>
                        <a:pt x="921553" y="175093"/>
                        <a:pt x="907456" y="160710"/>
                        <a:pt x="891454" y="150518"/>
                      </a:cubicBezTo>
                      <a:cubicBezTo>
                        <a:pt x="858973" y="129944"/>
                        <a:pt x="823159" y="117657"/>
                        <a:pt x="783917" y="116514"/>
                      </a:cubicBezTo>
                      <a:cubicBezTo>
                        <a:pt x="765819" y="116038"/>
                        <a:pt x="748198" y="118610"/>
                        <a:pt x="730672" y="122229"/>
                      </a:cubicBezTo>
                      <a:cubicBezTo>
                        <a:pt x="712384" y="126039"/>
                        <a:pt x="694477" y="132040"/>
                        <a:pt x="678475" y="141470"/>
                      </a:cubicBezTo>
                      <a:cubicBezTo>
                        <a:pt x="660472" y="152138"/>
                        <a:pt x="644185" y="164996"/>
                        <a:pt x="629230" y="179951"/>
                      </a:cubicBezTo>
                      <a:cubicBezTo>
                        <a:pt x="590368" y="219098"/>
                        <a:pt x="580177" y="267390"/>
                        <a:pt x="589321" y="318444"/>
                      </a:cubicBezTo>
                      <a:cubicBezTo>
                        <a:pt x="598465" y="369974"/>
                        <a:pt x="632469" y="404455"/>
                        <a:pt x="681713" y="421981"/>
                      </a:cubicBezTo>
                      <a:cubicBezTo>
                        <a:pt x="720194" y="435602"/>
                        <a:pt x="758961" y="435316"/>
                        <a:pt x="797251" y="418457"/>
                      </a:cubicBezTo>
                      <a:cubicBezTo>
                        <a:pt x="836875" y="401026"/>
                        <a:pt x="859069" y="370927"/>
                        <a:pt x="865546" y="328731"/>
                      </a:cubicBezTo>
                      <a:cubicBezTo>
                        <a:pt x="866213" y="324445"/>
                        <a:pt x="865260" y="319778"/>
                        <a:pt x="864212" y="315491"/>
                      </a:cubicBezTo>
                      <a:cubicBezTo>
                        <a:pt x="856211" y="281678"/>
                        <a:pt x="834875" y="261104"/>
                        <a:pt x="801347" y="252722"/>
                      </a:cubicBezTo>
                      <a:cubicBezTo>
                        <a:pt x="773725" y="245864"/>
                        <a:pt x="742388" y="263771"/>
                        <a:pt x="733720" y="290726"/>
                      </a:cubicBezTo>
                      <a:cubicBezTo>
                        <a:pt x="729910" y="302537"/>
                        <a:pt x="730862" y="313396"/>
                        <a:pt x="738768" y="322254"/>
                      </a:cubicBezTo>
                      <a:cubicBezTo>
                        <a:pt x="746769" y="331303"/>
                        <a:pt x="757151" y="334160"/>
                        <a:pt x="769343" y="329207"/>
                      </a:cubicBezTo>
                      <a:cubicBezTo>
                        <a:pt x="775344" y="326826"/>
                        <a:pt x="782107" y="325778"/>
                        <a:pt x="789536" y="331684"/>
                      </a:cubicBezTo>
                      <a:cubicBezTo>
                        <a:pt x="781916" y="344924"/>
                        <a:pt x="769629" y="352353"/>
                        <a:pt x="756961" y="352734"/>
                      </a:cubicBezTo>
                      <a:cubicBezTo>
                        <a:pt x="743149" y="353210"/>
                        <a:pt x="728957" y="347686"/>
                        <a:pt x="720004" y="334922"/>
                      </a:cubicBezTo>
                      <a:cubicBezTo>
                        <a:pt x="704097" y="312253"/>
                        <a:pt x="708669" y="267962"/>
                        <a:pt x="730576" y="250912"/>
                      </a:cubicBezTo>
                      <a:cubicBezTo>
                        <a:pt x="753817" y="232814"/>
                        <a:pt x="778678" y="220146"/>
                        <a:pt x="810967" y="228052"/>
                      </a:cubicBezTo>
                      <a:cubicBezTo>
                        <a:pt x="849925" y="237577"/>
                        <a:pt x="877071" y="258437"/>
                        <a:pt x="889072" y="296727"/>
                      </a:cubicBezTo>
                      <a:cubicBezTo>
                        <a:pt x="898978" y="328255"/>
                        <a:pt x="893930" y="359402"/>
                        <a:pt x="878023" y="387500"/>
                      </a:cubicBezTo>
                      <a:cubicBezTo>
                        <a:pt x="857735" y="423410"/>
                        <a:pt x="826207" y="446174"/>
                        <a:pt x="786202" y="457700"/>
                      </a:cubicBezTo>
                      <a:cubicBezTo>
                        <a:pt x="770772" y="462176"/>
                        <a:pt x="755246" y="462272"/>
                        <a:pt x="739625" y="462176"/>
                      </a:cubicBezTo>
                      <a:cubicBezTo>
                        <a:pt x="726195" y="462081"/>
                        <a:pt x="712288" y="463605"/>
                        <a:pt x="699430" y="460748"/>
                      </a:cubicBezTo>
                      <a:cubicBezTo>
                        <a:pt x="635422" y="446651"/>
                        <a:pt x="589035" y="410551"/>
                        <a:pt x="564651" y="348448"/>
                      </a:cubicBezTo>
                      <a:cubicBezTo>
                        <a:pt x="556650" y="328160"/>
                        <a:pt x="552173" y="306443"/>
                        <a:pt x="552935" y="285297"/>
                      </a:cubicBezTo>
                      <a:cubicBezTo>
                        <a:pt x="553602" y="266438"/>
                        <a:pt x="555316" y="246721"/>
                        <a:pt x="562936" y="228433"/>
                      </a:cubicBezTo>
                      <a:cubicBezTo>
                        <a:pt x="565984" y="221194"/>
                        <a:pt x="570271" y="213764"/>
                        <a:pt x="567985" y="203668"/>
                      </a:cubicBezTo>
                      <a:cubicBezTo>
                        <a:pt x="555507" y="200048"/>
                        <a:pt x="542743" y="196143"/>
                        <a:pt x="529980" y="192524"/>
                      </a:cubicBezTo>
                      <a:cubicBezTo>
                        <a:pt x="511978" y="187475"/>
                        <a:pt x="493975" y="183284"/>
                        <a:pt x="475021" y="183856"/>
                      </a:cubicBezTo>
                      <a:cubicBezTo>
                        <a:pt x="461590" y="184237"/>
                        <a:pt x="448065" y="184237"/>
                        <a:pt x="434635" y="183761"/>
                      </a:cubicBezTo>
                      <a:cubicBezTo>
                        <a:pt x="415775" y="183094"/>
                        <a:pt x="397678" y="186237"/>
                        <a:pt x="379485" y="191095"/>
                      </a:cubicBezTo>
                      <a:cubicBezTo>
                        <a:pt x="326145" y="205382"/>
                        <a:pt x="283092" y="233291"/>
                        <a:pt x="253564" y="280916"/>
                      </a:cubicBezTo>
                      <a:cubicBezTo>
                        <a:pt x="234610" y="311491"/>
                        <a:pt x="223846" y="344066"/>
                        <a:pt x="224037" y="380166"/>
                      </a:cubicBezTo>
                      <a:cubicBezTo>
                        <a:pt x="224132" y="391406"/>
                        <a:pt x="223465" y="402645"/>
                        <a:pt x="224323" y="413789"/>
                      </a:cubicBezTo>
                      <a:cubicBezTo>
                        <a:pt x="225561" y="429220"/>
                        <a:pt x="217560" y="437507"/>
                        <a:pt x="204415" y="442460"/>
                      </a:cubicBezTo>
                      <a:cubicBezTo>
                        <a:pt x="198796" y="444555"/>
                        <a:pt x="193176" y="446746"/>
                        <a:pt x="187366" y="447889"/>
                      </a:cubicBezTo>
                      <a:cubicBezTo>
                        <a:pt x="142217" y="457128"/>
                        <a:pt x="109546" y="484274"/>
                        <a:pt x="84686" y="521231"/>
                      </a:cubicBezTo>
                      <a:cubicBezTo>
                        <a:pt x="57064" y="562189"/>
                        <a:pt x="42014" y="607528"/>
                        <a:pt x="39347" y="657344"/>
                      </a:cubicBezTo>
                      <a:cubicBezTo>
                        <a:pt x="38490" y="674393"/>
                        <a:pt x="37252" y="691062"/>
                        <a:pt x="39728" y="708017"/>
                      </a:cubicBezTo>
                      <a:cubicBezTo>
                        <a:pt x="40776" y="715351"/>
                        <a:pt x="39347" y="723161"/>
                        <a:pt x="40776" y="730400"/>
                      </a:cubicBezTo>
                      <a:cubicBezTo>
                        <a:pt x="48301" y="767738"/>
                        <a:pt x="59445" y="803648"/>
                        <a:pt x="79066" y="836890"/>
                      </a:cubicBezTo>
                      <a:cubicBezTo>
                        <a:pt x="106498" y="883372"/>
                        <a:pt x="144217" y="918424"/>
                        <a:pt x="192319" y="941665"/>
                      </a:cubicBezTo>
                      <a:cubicBezTo>
                        <a:pt x="232800" y="961191"/>
                        <a:pt x="275853" y="973383"/>
                        <a:pt x="321478" y="973764"/>
                      </a:cubicBezTo>
                      <a:cubicBezTo>
                        <a:pt x="325954" y="973764"/>
                        <a:pt x="330336" y="974812"/>
                        <a:pt x="334813" y="975288"/>
                      </a:cubicBezTo>
                      <a:cubicBezTo>
                        <a:pt x="342147" y="976145"/>
                        <a:pt x="349576" y="977003"/>
                        <a:pt x="356911" y="977860"/>
                      </a:cubicBezTo>
                      <a:cubicBezTo>
                        <a:pt x="371293" y="979574"/>
                        <a:pt x="385009" y="974240"/>
                        <a:pt x="399011" y="973859"/>
                      </a:cubicBezTo>
                      <a:cubicBezTo>
                        <a:pt x="420823" y="973288"/>
                        <a:pt x="442064" y="969764"/>
                        <a:pt x="462829" y="964239"/>
                      </a:cubicBezTo>
                      <a:cubicBezTo>
                        <a:pt x="490261" y="957000"/>
                        <a:pt x="517026" y="947761"/>
                        <a:pt x="541410" y="932616"/>
                      </a:cubicBezTo>
                      <a:cubicBezTo>
                        <a:pt x="574938" y="911756"/>
                        <a:pt x="602370" y="884801"/>
                        <a:pt x="622944" y="851082"/>
                      </a:cubicBezTo>
                      <a:cubicBezTo>
                        <a:pt x="629516" y="840224"/>
                        <a:pt x="635517" y="829079"/>
                        <a:pt x="641137" y="817649"/>
                      </a:cubicBezTo>
                      <a:cubicBezTo>
                        <a:pt x="662568" y="774120"/>
                        <a:pt x="671521" y="727638"/>
                        <a:pt x="672665" y="679537"/>
                      </a:cubicBezTo>
                      <a:cubicBezTo>
                        <a:pt x="672950" y="669250"/>
                        <a:pt x="669712" y="658963"/>
                        <a:pt x="668759" y="648676"/>
                      </a:cubicBezTo>
                      <a:cubicBezTo>
                        <a:pt x="664759" y="607623"/>
                        <a:pt x="650376" y="571047"/>
                        <a:pt x="626182" y="537519"/>
                      </a:cubicBezTo>
                      <a:cubicBezTo>
                        <a:pt x="597512" y="497895"/>
                        <a:pt x="557317" y="478083"/>
                        <a:pt x="511025" y="471987"/>
                      </a:cubicBezTo>
                      <a:cubicBezTo>
                        <a:pt x="466734" y="466082"/>
                        <a:pt x="424633" y="477512"/>
                        <a:pt x="388343" y="504182"/>
                      </a:cubicBezTo>
                      <a:cubicBezTo>
                        <a:pt x="372913" y="515516"/>
                        <a:pt x="359197" y="530090"/>
                        <a:pt x="347100" y="545139"/>
                      </a:cubicBezTo>
                      <a:cubicBezTo>
                        <a:pt x="329860" y="566570"/>
                        <a:pt x="319954" y="591335"/>
                        <a:pt x="322621" y="619815"/>
                      </a:cubicBezTo>
                      <a:cubicBezTo>
                        <a:pt x="323192" y="625721"/>
                        <a:pt x="322335" y="631817"/>
                        <a:pt x="322906" y="637722"/>
                      </a:cubicBezTo>
                      <a:cubicBezTo>
                        <a:pt x="323478" y="644294"/>
                        <a:pt x="324240" y="651152"/>
                        <a:pt x="326240" y="657344"/>
                      </a:cubicBezTo>
                      <a:cubicBezTo>
                        <a:pt x="338337" y="693920"/>
                        <a:pt x="363578" y="718018"/>
                        <a:pt x="399392" y="730496"/>
                      </a:cubicBezTo>
                      <a:cubicBezTo>
                        <a:pt x="424252" y="739163"/>
                        <a:pt x="449398" y="737925"/>
                        <a:pt x="473497" y="726686"/>
                      </a:cubicBezTo>
                      <a:cubicBezTo>
                        <a:pt x="483593" y="722018"/>
                        <a:pt x="493309" y="716494"/>
                        <a:pt x="500643" y="707540"/>
                      </a:cubicBezTo>
                      <a:cubicBezTo>
                        <a:pt x="511311" y="694396"/>
                        <a:pt x="517121" y="679156"/>
                        <a:pt x="519693" y="662868"/>
                      </a:cubicBezTo>
                      <a:cubicBezTo>
                        <a:pt x="523693" y="637627"/>
                        <a:pt x="499595" y="603718"/>
                        <a:pt x="468544" y="619148"/>
                      </a:cubicBezTo>
                      <a:cubicBezTo>
                        <a:pt x="462543" y="622101"/>
                        <a:pt x="456637" y="625149"/>
                        <a:pt x="450637" y="628102"/>
                      </a:cubicBezTo>
                      <a:cubicBezTo>
                        <a:pt x="448160" y="629150"/>
                        <a:pt x="445588" y="630197"/>
                        <a:pt x="441874" y="63191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6000">
                      <a:schemeClr val="bg1">
                        <a:alpha val="0"/>
                      </a:schemeClr>
                    </a:gs>
                    <a:gs pos="100000">
                      <a:srgbClr val="F7DEA2"/>
                    </a:gs>
                  </a:gsLst>
                  <a:lin ang="18900000" scaled="1"/>
                  <a:tileRect/>
                </a:grad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0CCFF4A1-3B1B-37A9-2DF8-C7C85B50705E}"/>
                    </a:ext>
                  </a:extLst>
                </p:cNvPr>
                <p:cNvSpPr/>
                <p:nvPr/>
              </p:nvSpPr>
              <p:spPr>
                <a:xfrm>
                  <a:off x="712265" y="1275606"/>
                  <a:ext cx="1924706" cy="1924706"/>
                </a:xfrm>
                <a:prstGeom prst="ellipse">
                  <a:avLst/>
                </a:prstGeom>
                <a:blipFill dpi="0" rotWithShape="1">
                  <a:blip r:embed="rId6"/>
                  <a:srcRect/>
                  <a:tile tx="-603250" ty="0" sx="100000" sy="100000" flip="none" algn="tl"/>
                </a:blipFill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tx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6A701EF-1719-E3AA-C82D-229569AD4740}"/>
                </a:ext>
              </a:extLst>
            </p:cNvPr>
            <p:cNvGrpSpPr/>
            <p:nvPr/>
          </p:nvGrpSpPr>
          <p:grpSpPr>
            <a:xfrm>
              <a:off x="576561" y="3139742"/>
              <a:ext cx="2302247" cy="1294101"/>
              <a:chOff x="-387663" y="3950319"/>
              <a:chExt cx="2302247" cy="1294101"/>
            </a:xfrm>
          </p:grpSpPr>
          <p:sp>
            <p:nvSpPr>
              <p:cNvPr id="91" name="Rectangle 18">
                <a:extLst>
                  <a:ext uri="{FF2B5EF4-FFF2-40B4-BE49-F238E27FC236}">
                    <a16:creationId xmlns:a16="http://schemas.microsoft.com/office/drawing/2014/main" id="{17BB8527-5F49-F6B1-EE2C-6B261BCAD149}"/>
                  </a:ext>
                </a:extLst>
              </p:cNvPr>
              <p:cNvSpPr/>
              <p:nvPr/>
            </p:nvSpPr>
            <p:spPr>
              <a:xfrm>
                <a:off x="26892" y="4249083"/>
                <a:ext cx="1564662" cy="9953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gradFill>
                      <a:gsLst>
                        <a:gs pos="0">
                          <a:schemeClr val="bg1"/>
                        </a:gs>
                        <a:gs pos="100000">
                          <a:srgbClr val="F7DEA2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gradFill>
                      <a:gsLst>
                        <a:gs pos="0">
                          <a:schemeClr val="bg1"/>
                        </a:gs>
                        <a:gs pos="100000">
                          <a:srgbClr val="F7DEA2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E7C83763-4C6C-0F59-8827-9CA8EDC860F5}"/>
                  </a:ext>
                </a:extLst>
              </p:cNvPr>
              <p:cNvSpPr txBox="1"/>
              <p:nvPr/>
            </p:nvSpPr>
            <p:spPr>
              <a:xfrm>
                <a:off x="-387663" y="3950319"/>
                <a:ext cx="2302247" cy="3385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600" b="1">
                    <a:gradFill>
                      <a:gsLst>
                        <a:gs pos="0">
                          <a:srgbClr val="FF0000">
                            <a:alpha val="19000"/>
                          </a:srgbClr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添加标题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84728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#15917;#39933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099;#104018;#16608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1712</Words>
  <Application>Microsoft Office PowerPoint</Application>
  <PresentationFormat>全屏显示(16:9)</PresentationFormat>
  <Paragraphs>216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Aa厚底黑</vt:lpstr>
      <vt:lpstr>HarmonyOS Sans SC Light</vt:lpstr>
      <vt:lpstr>MiSans Medium</vt:lpstr>
      <vt:lpstr>阿里巴巴普惠体 2.0 55 Regular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喜庆新年风兔年新年工作计划ppt模板</dc:title>
  <dc:creator>51PPT模板网</dc:creator>
  <cp:keywords>www.51pptmoban.com</cp:keywords>
  <dc:description>www.51pptmoban.com</dc:description>
  <cp:lastModifiedBy>Power user</cp:lastModifiedBy>
  <cp:revision>391</cp:revision>
  <dcterms:created xsi:type="dcterms:W3CDTF">2015-08-22T03:26:00Z</dcterms:created>
  <dcterms:modified xsi:type="dcterms:W3CDTF">2023-01-27T01:05:02Z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