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57" r:id="rId5"/>
    <p:sldId id="264" r:id="rId6"/>
    <p:sldId id="265" r:id="rId7"/>
    <p:sldId id="260" r:id="rId8"/>
    <p:sldId id="266" r:id="rId9"/>
    <p:sldId id="267" r:id="rId10"/>
    <p:sldId id="268" r:id="rId11"/>
    <p:sldId id="261" r:id="rId12"/>
    <p:sldId id="269" r:id="rId13"/>
    <p:sldId id="270" r:id="rId14"/>
    <p:sldId id="271" r:id="rId15"/>
    <p:sldId id="262" r:id="rId16"/>
    <p:sldId id="272" r:id="rId17"/>
    <p:sldId id="273" r:id="rId18"/>
    <p:sldId id="274" r:id="rId19"/>
    <p:sldId id="275" r:id="rId20"/>
    <p:sldId id="263" r:id="rId21"/>
    <p:sldId id="276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541" autoAdjust="0"/>
  </p:normalViewPr>
  <p:slideViewPr>
    <p:cSldViewPr snapToGrid="0" showGuides="1">
      <p:cViewPr varScale="1">
        <p:scale>
          <a:sx n="78" d="100"/>
          <a:sy n="78" d="100"/>
        </p:scale>
        <p:origin x="84" y="42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24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612782-94EC-38F0-A4F7-2A03A7FCB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BE79F1-55EC-DFC3-9826-1CF79F89A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3B6ED10-6462-CB67-CA13-18FA54CE9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稿定设计</a:t>
            </a:r>
            <a:r>
              <a:rPr lang="en-US" altLang="zh-CN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——</a:t>
            </a:r>
            <a:r>
              <a: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6930E12-D1A3-7259-720E-CA19498C8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257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45 Light" panose="00020600040101010101" pitchFamily="18" charset="-122"/>
          <a:ea typeface="阿里巴巴普惠体 2.0 45 Light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HEJI-1">
            <a:extLst>
              <a:ext uri="{FF2B5EF4-FFF2-40B4-BE49-F238E27FC236}">
                <a16:creationId xmlns:a16="http://schemas.microsoft.com/office/drawing/2014/main" id="{862DF23E-684F-453F-CEE4-B28FB4AE79C1}"/>
              </a:ext>
            </a:extLst>
          </p:cNvPr>
          <p:cNvSpPr/>
          <p:nvPr/>
        </p:nvSpPr>
        <p:spPr>
          <a:xfrm>
            <a:off x="0" y="1503919"/>
            <a:ext cx="12192000" cy="227837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512932D8-1ADC-92A5-4AA7-CC8EA5386C33}"/>
              </a:ext>
            </a:extLst>
          </p:cNvPr>
          <p:cNvSpPr/>
          <p:nvPr/>
        </p:nvSpPr>
        <p:spPr>
          <a:xfrm>
            <a:off x="9265920" y="1"/>
            <a:ext cx="1516380" cy="3782294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6C62D0F6-A501-698F-1B1C-58DEDB1E395B}"/>
              </a:ext>
            </a:extLst>
          </p:cNvPr>
          <p:cNvSpPr txBox="1"/>
          <p:nvPr/>
        </p:nvSpPr>
        <p:spPr>
          <a:xfrm>
            <a:off x="840431" y="3962775"/>
            <a:ext cx="718342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销售部年度工作总结</a:t>
            </a: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822EE39E-2389-11FD-04FB-9B168F0F24E4}"/>
              </a:ext>
            </a:extLst>
          </p:cNvPr>
          <p:cNvSpPr txBox="1"/>
          <p:nvPr/>
        </p:nvSpPr>
        <p:spPr>
          <a:xfrm>
            <a:off x="840431" y="4886105"/>
            <a:ext cx="48920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summary of Sales Department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1" name="iSHEJI-5">
            <a:extLst>
              <a:ext uri="{FF2B5EF4-FFF2-40B4-BE49-F238E27FC236}">
                <a16:creationId xmlns:a16="http://schemas.microsoft.com/office/drawing/2014/main" id="{27D77D8C-12DC-8B45-8EBE-7688C9FB8B0C}"/>
              </a:ext>
            </a:extLst>
          </p:cNvPr>
          <p:cNvCxnSpPr>
            <a:cxnSpLocks/>
          </p:cNvCxnSpPr>
          <p:nvPr/>
        </p:nvCxnSpPr>
        <p:spPr>
          <a:xfrm flipH="1">
            <a:off x="954587" y="1340857"/>
            <a:ext cx="2331870" cy="0"/>
          </a:xfrm>
          <a:prstGeom prst="line">
            <a:avLst/>
          </a:prstGeom>
          <a:noFill/>
          <a:ln w="6350" cap="flat" cmpd="sng" algn="ctr">
            <a:solidFill>
              <a:schemeClr val="accent2"/>
            </a:solidFill>
            <a:prstDash val="solid"/>
            <a:miter lim="800000"/>
          </a:ln>
          <a:effectLst/>
        </p:spPr>
      </p:cxnSp>
      <p:sp>
        <p:nvSpPr>
          <p:cNvPr id="12" name="iSHEJI-6">
            <a:extLst>
              <a:ext uri="{FF2B5EF4-FFF2-40B4-BE49-F238E27FC236}">
                <a16:creationId xmlns:a16="http://schemas.microsoft.com/office/drawing/2014/main" id="{F3ED4C89-440B-7B49-D1A4-EB0EFA93D8A9}"/>
              </a:ext>
            </a:extLst>
          </p:cNvPr>
          <p:cNvSpPr txBox="1">
            <a:spLocks/>
          </p:cNvSpPr>
          <p:nvPr/>
        </p:nvSpPr>
        <p:spPr>
          <a:xfrm>
            <a:off x="840431" y="749772"/>
            <a:ext cx="1384202" cy="5736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2O2X </a:t>
            </a:r>
            <a:endParaRPr lang="zh-CN" altLang="en-US" sz="3600" dirty="0">
              <a:solidFill>
                <a:schemeClr val="accent2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36DFFBB3-CF93-398E-F2DC-A4C7031A316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755477" y="2447864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FBD2D4DD-D932-CEE5-46C8-A9F291357F59}"/>
              </a:ext>
            </a:extLst>
          </p:cNvPr>
          <p:cNvSpPr txBox="1">
            <a:spLocks/>
          </p:cNvSpPr>
          <p:nvPr/>
        </p:nvSpPr>
        <p:spPr>
          <a:xfrm>
            <a:off x="1180829" y="5337023"/>
            <a:ext cx="1745252" cy="3183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solidFill>
                  <a:srgbClr val="2F2F2F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34E2E314-321C-1B35-6023-1B91F356E44A}"/>
              </a:ext>
            </a:extLst>
          </p:cNvPr>
          <p:cNvSpPr/>
          <p:nvPr/>
        </p:nvSpPr>
        <p:spPr>
          <a:xfrm flipV="1">
            <a:off x="840431" y="5349824"/>
            <a:ext cx="288332" cy="288330"/>
          </a:xfrm>
          <a:prstGeom prst="ellipse">
            <a:avLst/>
          </a:prstGeom>
          <a:noFill/>
          <a:ln w="12700" cap="flat" cmpd="sng" algn="ctr">
            <a:solidFill>
              <a:srgbClr val="2F2F2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iSHEJI-10">
            <a:extLst>
              <a:ext uri="{FF2B5EF4-FFF2-40B4-BE49-F238E27FC236}">
                <a16:creationId xmlns:a16="http://schemas.microsoft.com/office/drawing/2014/main" id="{8C09AD34-A2C1-11C0-C24A-8ECC49AEEA83}"/>
              </a:ext>
            </a:extLst>
          </p:cNvPr>
          <p:cNvSpPr/>
          <p:nvPr/>
        </p:nvSpPr>
        <p:spPr>
          <a:xfrm rot="5400000">
            <a:off x="954559" y="5446111"/>
            <a:ext cx="111077" cy="95756"/>
          </a:xfrm>
          <a:prstGeom prst="triangle">
            <a:avLst/>
          </a:prstGeom>
          <a:solidFill>
            <a:srgbClr val="2F2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2">
            <a:extLst>
              <a:ext uri="{FF2B5EF4-FFF2-40B4-BE49-F238E27FC236}">
                <a16:creationId xmlns:a16="http://schemas.microsoft.com/office/drawing/2014/main" id="{F3E3C082-3621-9B8A-4EB8-78219BBF3C63}"/>
              </a:ext>
            </a:extLst>
          </p:cNvPr>
          <p:cNvSpPr/>
          <p:nvPr/>
        </p:nvSpPr>
        <p:spPr>
          <a:xfrm>
            <a:off x="7248524" y="0"/>
            <a:ext cx="2592181" cy="5459968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6" name="iSHEJI-3">
            <a:extLst>
              <a:ext uri="{FF2B5EF4-FFF2-40B4-BE49-F238E27FC236}">
                <a16:creationId xmlns:a16="http://schemas.microsoft.com/office/drawing/2014/main" id="{6C110195-7BB5-39EC-5D4B-88EA6C255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392" y="2314777"/>
            <a:ext cx="5803895" cy="3426249"/>
          </a:xfrm>
          <a:prstGeom prst="rect">
            <a:avLst/>
          </a:prstGeom>
        </p:spPr>
      </p:pic>
      <p:sp>
        <p:nvSpPr>
          <p:cNvPr id="9" name="iSHEJI-4">
            <a:extLst>
              <a:ext uri="{FF2B5EF4-FFF2-40B4-BE49-F238E27FC236}">
                <a16:creationId xmlns:a16="http://schemas.microsoft.com/office/drawing/2014/main" id="{CD707EA9-B385-4DE1-DD16-147A450C6A23}"/>
              </a:ext>
            </a:extLst>
          </p:cNvPr>
          <p:cNvSpPr txBox="1"/>
          <p:nvPr/>
        </p:nvSpPr>
        <p:spPr>
          <a:xfrm>
            <a:off x="1985218" y="220862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0" name="iSHEJI-5">
            <a:extLst>
              <a:ext uri="{FF2B5EF4-FFF2-40B4-BE49-F238E27FC236}">
                <a16:creationId xmlns:a16="http://schemas.microsoft.com/office/drawing/2014/main" id="{F1A004E0-7AD2-E214-CD0B-E84D2CF615B3}"/>
              </a:ext>
            </a:extLst>
          </p:cNvPr>
          <p:cNvSpPr txBox="1"/>
          <p:nvPr/>
        </p:nvSpPr>
        <p:spPr>
          <a:xfrm>
            <a:off x="1237820" y="2650905"/>
            <a:ext cx="4007336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2FB9FCF0-7A44-0E40-9A16-96A25D0518A4}"/>
              </a:ext>
            </a:extLst>
          </p:cNvPr>
          <p:cNvSpPr txBox="1"/>
          <p:nvPr/>
        </p:nvSpPr>
        <p:spPr>
          <a:xfrm>
            <a:off x="1985218" y="447560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B9C634D1-8BCB-5057-A30E-A94F109D56CC}"/>
              </a:ext>
            </a:extLst>
          </p:cNvPr>
          <p:cNvSpPr txBox="1"/>
          <p:nvPr/>
        </p:nvSpPr>
        <p:spPr>
          <a:xfrm>
            <a:off x="1237820" y="4920039"/>
            <a:ext cx="4007336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pic>
        <p:nvPicPr>
          <p:cNvPr id="13" name="iSHEJI-8">
            <a:extLst>
              <a:ext uri="{FF2B5EF4-FFF2-40B4-BE49-F238E27FC236}">
                <a16:creationId xmlns:a16="http://schemas.microsoft.com/office/drawing/2014/main" id="{5CA160A0-194C-D5E7-5A1E-96453E8497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653" r="4653" b="36733"/>
          <a:stretch/>
        </p:blipFill>
        <p:spPr>
          <a:xfrm>
            <a:off x="5245156" y="4585429"/>
            <a:ext cx="6598918" cy="1697498"/>
          </a:xfrm>
          <a:prstGeom prst="rect">
            <a:avLst/>
          </a:prstGeom>
        </p:spPr>
      </p:pic>
      <p:sp>
        <p:nvSpPr>
          <p:cNvPr id="14" name="iSHEJI-9">
            <a:extLst>
              <a:ext uri="{FF2B5EF4-FFF2-40B4-BE49-F238E27FC236}">
                <a16:creationId xmlns:a16="http://schemas.microsoft.com/office/drawing/2014/main" id="{544DAC14-1051-E3F6-B873-EBFDC3DAD280}"/>
              </a:ext>
            </a:extLst>
          </p:cNvPr>
          <p:cNvSpPr/>
          <p:nvPr/>
        </p:nvSpPr>
        <p:spPr>
          <a:xfrm>
            <a:off x="6534840" y="2476500"/>
            <a:ext cx="4191000" cy="25908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CB595B20-7338-FA41-B02A-80E66648CA5B}"/>
              </a:ext>
            </a:extLst>
          </p:cNvPr>
          <p:cNvSpPr/>
          <p:nvPr/>
        </p:nvSpPr>
        <p:spPr>
          <a:xfrm>
            <a:off x="1258856" y="1974851"/>
            <a:ext cx="582232" cy="538604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F3F39993-5D16-9A15-62DD-87BF532F3D1E}"/>
              </a:ext>
            </a:extLst>
          </p:cNvPr>
          <p:cNvSpPr/>
          <p:nvPr/>
        </p:nvSpPr>
        <p:spPr>
          <a:xfrm>
            <a:off x="1258856" y="4212080"/>
            <a:ext cx="582232" cy="5822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C9054959-201D-D143-5ED8-93CA5852C7D2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工作总结</a:t>
            </a:r>
          </a:p>
        </p:txBody>
      </p:sp>
      <p:sp>
        <p:nvSpPr>
          <p:cNvPr id="4" name="iSHEJI-13">
            <a:extLst>
              <a:ext uri="{FF2B5EF4-FFF2-40B4-BE49-F238E27FC236}">
                <a16:creationId xmlns:a16="http://schemas.microsoft.com/office/drawing/2014/main" id="{57E9F3DC-2A4C-6F61-D412-2CE16F35D509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2233119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3E80F1E8-50E8-377B-B0B6-241668471EFA}"/>
              </a:ext>
            </a:extLst>
          </p:cNvPr>
          <p:cNvSpPr/>
          <p:nvPr/>
        </p:nvSpPr>
        <p:spPr>
          <a:xfrm>
            <a:off x="7084694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9900" dirty="0">
                <a:ln w="12700">
                  <a:solidFill>
                    <a:schemeClr val="tx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19900" dirty="0">
              <a:ln w="12700">
                <a:solidFill>
                  <a:schemeClr val="tx1"/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9" name="iSHEJI-3">
            <a:extLst>
              <a:ext uri="{FF2B5EF4-FFF2-40B4-BE49-F238E27FC236}">
                <a16:creationId xmlns:a16="http://schemas.microsoft.com/office/drawing/2014/main" id="{C1E9EE45-28FC-DC8A-EDD2-E35B63858830}"/>
              </a:ext>
            </a:extLst>
          </p:cNvPr>
          <p:cNvCxnSpPr>
            <a:cxnSpLocks/>
          </p:cNvCxnSpPr>
          <p:nvPr/>
        </p:nvCxnSpPr>
        <p:spPr>
          <a:xfrm>
            <a:off x="7084694" y="4276725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4">
            <a:extLst>
              <a:ext uri="{FF2B5EF4-FFF2-40B4-BE49-F238E27FC236}">
                <a16:creationId xmlns:a16="http://schemas.microsoft.com/office/drawing/2014/main" id="{A5556847-598C-9513-7F8C-5FCDFD1F1766}"/>
              </a:ext>
            </a:extLst>
          </p:cNvPr>
          <p:cNvSpPr txBox="1"/>
          <p:nvPr/>
        </p:nvSpPr>
        <p:spPr>
          <a:xfrm>
            <a:off x="2905218" y="350662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</a:t>
            </a: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053AE141-F86B-BB4A-979C-338FF9DE3ED3}"/>
              </a:ext>
            </a:extLst>
          </p:cNvPr>
          <p:cNvSpPr txBox="1"/>
          <p:nvPr/>
        </p:nvSpPr>
        <p:spPr>
          <a:xfrm>
            <a:off x="2905218" y="4037242"/>
            <a:ext cx="42004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Lack of work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32341F3-93B7-9E22-8C2E-2A98E7263EBC}"/>
              </a:ext>
            </a:extLst>
          </p:cNvPr>
          <p:cNvSpPr/>
          <p:nvPr/>
        </p:nvSpPr>
        <p:spPr>
          <a:xfrm>
            <a:off x="1168122" y="-1"/>
            <a:ext cx="1181198" cy="427672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87D382BA-CDB6-79EC-D645-AD35C7476EC7}"/>
              </a:ext>
            </a:extLst>
          </p:cNvPr>
          <p:cNvSpPr/>
          <p:nvPr/>
        </p:nvSpPr>
        <p:spPr>
          <a:xfrm>
            <a:off x="1526716" y="3635745"/>
            <a:ext cx="464010" cy="420678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536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F83D34C8-469E-8304-D2EE-369B859FD96D}"/>
              </a:ext>
            </a:extLst>
          </p:cNvPr>
          <p:cNvSpPr/>
          <p:nvPr/>
        </p:nvSpPr>
        <p:spPr>
          <a:xfrm flipH="1">
            <a:off x="6305786" y="4619706"/>
            <a:ext cx="5886214" cy="1092756"/>
          </a:xfrm>
          <a:custGeom>
            <a:avLst/>
            <a:gdLst>
              <a:gd name="connsiteX0" fmla="*/ 5886214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255480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886214" y="0"/>
                </a:moveTo>
                <a:lnTo>
                  <a:pt x="0" y="0"/>
                </a:lnTo>
                <a:lnTo>
                  <a:pt x="0" y="1092756"/>
                </a:lnTo>
                <a:lnTo>
                  <a:pt x="5255480" y="109275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70011EAB-DA3D-1047-4272-85F2788EDD2A}"/>
              </a:ext>
            </a:extLst>
          </p:cNvPr>
          <p:cNvSpPr/>
          <p:nvPr/>
        </p:nvSpPr>
        <p:spPr>
          <a:xfrm flipH="1">
            <a:off x="5854598" y="3290909"/>
            <a:ext cx="6337402" cy="1092756"/>
          </a:xfrm>
          <a:custGeom>
            <a:avLst/>
            <a:gdLst>
              <a:gd name="connsiteX0" fmla="*/ 6022421 w 6337402"/>
              <a:gd name="connsiteY0" fmla="*/ 0 h 1092756"/>
              <a:gd name="connsiteX1" fmla="*/ 0 w 6337402"/>
              <a:gd name="connsiteY1" fmla="*/ 0 h 1092756"/>
              <a:gd name="connsiteX2" fmla="*/ 0 w 6337402"/>
              <a:gd name="connsiteY2" fmla="*/ 1092756 h 1092756"/>
              <a:gd name="connsiteX3" fmla="*/ 6022421 w 6337402"/>
              <a:gd name="connsiteY3" fmla="*/ 1092756 h 1092756"/>
              <a:gd name="connsiteX4" fmla="*/ 6337402 w 6337402"/>
              <a:gd name="connsiteY4" fmla="*/ 546378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7402" h="1092756">
                <a:moveTo>
                  <a:pt x="6022421" y="0"/>
                </a:moveTo>
                <a:lnTo>
                  <a:pt x="0" y="0"/>
                </a:lnTo>
                <a:lnTo>
                  <a:pt x="0" y="1092756"/>
                </a:lnTo>
                <a:lnTo>
                  <a:pt x="6022421" y="1092756"/>
                </a:lnTo>
                <a:lnTo>
                  <a:pt x="6337402" y="5463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F92B67D1-1607-D17A-04EF-248EE37FE828}"/>
              </a:ext>
            </a:extLst>
          </p:cNvPr>
          <p:cNvSpPr/>
          <p:nvPr/>
        </p:nvSpPr>
        <p:spPr>
          <a:xfrm flipH="1">
            <a:off x="6305786" y="1962112"/>
            <a:ext cx="5886214" cy="1092756"/>
          </a:xfrm>
          <a:custGeom>
            <a:avLst/>
            <a:gdLst>
              <a:gd name="connsiteX0" fmla="*/ 5255480 w 5886214"/>
              <a:gd name="connsiteY0" fmla="*/ 0 h 1092756"/>
              <a:gd name="connsiteX1" fmla="*/ 0 w 5886214"/>
              <a:gd name="connsiteY1" fmla="*/ 0 h 1092756"/>
              <a:gd name="connsiteX2" fmla="*/ 0 w 5886214"/>
              <a:gd name="connsiteY2" fmla="*/ 1092756 h 1092756"/>
              <a:gd name="connsiteX3" fmla="*/ 5886214 w 5886214"/>
              <a:gd name="connsiteY3" fmla="*/ 1092756 h 10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6214" h="1092756">
                <a:moveTo>
                  <a:pt x="5255480" y="0"/>
                </a:moveTo>
                <a:lnTo>
                  <a:pt x="0" y="0"/>
                </a:lnTo>
                <a:lnTo>
                  <a:pt x="0" y="1092756"/>
                </a:lnTo>
                <a:lnTo>
                  <a:pt x="5886214" y="1092756"/>
                </a:lnTo>
                <a:close/>
              </a:path>
            </a:pathLst>
          </a:custGeom>
          <a:solidFill>
            <a:schemeClr val="accent1"/>
          </a:solidFill>
          <a:ln w="7734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A6EF99A4-79E1-F090-4A13-1BC1C380EFC3}"/>
              </a:ext>
            </a:extLst>
          </p:cNvPr>
          <p:cNvSpPr/>
          <p:nvPr/>
        </p:nvSpPr>
        <p:spPr>
          <a:xfrm>
            <a:off x="6894622" y="2311000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4F75A75C-223D-4399-F59D-B06BA229931A}"/>
              </a:ext>
            </a:extLst>
          </p:cNvPr>
          <p:cNvSpPr/>
          <p:nvPr/>
        </p:nvSpPr>
        <p:spPr>
          <a:xfrm>
            <a:off x="6096283" y="3627753"/>
            <a:ext cx="419006" cy="41906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AEE8FC70-DB82-F5DD-BE66-DCFA52A50040}"/>
              </a:ext>
            </a:extLst>
          </p:cNvPr>
          <p:cNvSpPr/>
          <p:nvPr/>
        </p:nvSpPr>
        <p:spPr>
          <a:xfrm>
            <a:off x="6894622" y="4959585"/>
            <a:ext cx="419068" cy="40554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9F3085ED-B139-C29F-99FB-429AF866B386}"/>
              </a:ext>
            </a:extLst>
          </p:cNvPr>
          <p:cNvSpPr txBox="1"/>
          <p:nvPr/>
        </p:nvSpPr>
        <p:spPr>
          <a:xfrm>
            <a:off x="3817870" y="2066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68BA1024-061D-97C2-9988-B1D921F92D07}"/>
              </a:ext>
            </a:extLst>
          </p:cNvPr>
          <p:cNvSpPr txBox="1"/>
          <p:nvPr/>
        </p:nvSpPr>
        <p:spPr>
          <a:xfrm>
            <a:off x="1846592" y="2408600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CA63EA07-6DF6-D7AC-33A3-3ED8E439748F}"/>
              </a:ext>
            </a:extLst>
          </p:cNvPr>
          <p:cNvSpPr txBox="1"/>
          <p:nvPr/>
        </p:nvSpPr>
        <p:spPr>
          <a:xfrm>
            <a:off x="3189220" y="339497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ECC70419-E8C2-6641-C133-53706082B4AB}"/>
              </a:ext>
            </a:extLst>
          </p:cNvPr>
          <p:cNvSpPr txBox="1"/>
          <p:nvPr/>
        </p:nvSpPr>
        <p:spPr>
          <a:xfrm>
            <a:off x="1217942" y="3737397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B517E2FA-DA78-3775-5561-FF8003E23D12}"/>
              </a:ext>
            </a:extLst>
          </p:cNvPr>
          <p:cNvSpPr txBox="1"/>
          <p:nvPr/>
        </p:nvSpPr>
        <p:spPr>
          <a:xfrm>
            <a:off x="3817870" y="472377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C5C70A45-FC04-4BA8-DC77-AFAFDA7633E9}"/>
              </a:ext>
            </a:extLst>
          </p:cNvPr>
          <p:cNvSpPr txBox="1"/>
          <p:nvPr/>
        </p:nvSpPr>
        <p:spPr>
          <a:xfrm>
            <a:off x="1846592" y="5066194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1E6DF2CF-5348-E425-1E19-D8A4261DB7D7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</a:t>
            </a: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C5F3F301-1FC5-3DCE-3E71-08E19E5B7698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</p:spTree>
    <p:extLst>
      <p:ext uri="{BB962C8B-B14F-4D97-AF65-F5344CB8AC3E}">
        <p14:creationId xmlns:p14="http://schemas.microsoft.com/office/powerpoint/2010/main" val="1692071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631656CC-3099-5489-4AC5-F9DFC1E556BD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7C5ADF46-7931-3C58-1222-4F6B54B9368D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B6C8B5F0-FC9E-610F-0B67-9143AE5891FB}"/>
              </a:ext>
            </a:extLst>
          </p:cNvPr>
          <p:cNvSpPr/>
          <p:nvPr/>
        </p:nvSpPr>
        <p:spPr>
          <a:xfrm rot="14495400">
            <a:off x="9516687" y="1929268"/>
            <a:ext cx="22858" cy="2867615"/>
          </a:xfrm>
          <a:custGeom>
            <a:avLst/>
            <a:gdLst>
              <a:gd name="connsiteX0" fmla="*/ 0 w 15434"/>
              <a:gd name="connsiteY0" fmla="*/ 0 h 1936178"/>
              <a:gd name="connsiteX1" fmla="*/ 15434 w 15434"/>
              <a:gd name="connsiteY1" fmla="*/ 0 h 1936178"/>
              <a:gd name="connsiteX2" fmla="*/ 15434 w 15434"/>
              <a:gd name="connsiteY2" fmla="*/ 1936179 h 1936178"/>
              <a:gd name="connsiteX3" fmla="*/ 0 w 15434"/>
              <a:gd name="connsiteY3" fmla="*/ 1936179 h 19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8">
                <a:moveTo>
                  <a:pt x="0" y="0"/>
                </a:moveTo>
                <a:lnTo>
                  <a:pt x="15434" y="0"/>
                </a:lnTo>
                <a:lnTo>
                  <a:pt x="15434" y="1936179"/>
                </a:lnTo>
                <a:lnTo>
                  <a:pt x="0" y="1936179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5588409B-3E79-5E49-F845-5DF4395F107A}"/>
              </a:ext>
            </a:extLst>
          </p:cNvPr>
          <p:cNvSpPr/>
          <p:nvPr/>
        </p:nvSpPr>
        <p:spPr>
          <a:xfrm rot="13678800">
            <a:off x="7939698" y="2992927"/>
            <a:ext cx="22858" cy="2867613"/>
          </a:xfrm>
          <a:custGeom>
            <a:avLst/>
            <a:gdLst>
              <a:gd name="connsiteX0" fmla="*/ 0 w 15434"/>
              <a:gd name="connsiteY0" fmla="*/ 0 h 1936177"/>
              <a:gd name="connsiteX1" fmla="*/ 15434 w 15434"/>
              <a:gd name="connsiteY1" fmla="*/ 0 h 1936177"/>
              <a:gd name="connsiteX2" fmla="*/ 15434 w 15434"/>
              <a:gd name="connsiteY2" fmla="*/ 1936178 h 1936177"/>
              <a:gd name="connsiteX3" fmla="*/ 0 w 15434"/>
              <a:gd name="connsiteY3" fmla="*/ 1936178 h 193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7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BD9CDC4F-D7AD-9B58-3FD6-5197937E1C39}"/>
              </a:ext>
            </a:extLst>
          </p:cNvPr>
          <p:cNvSpPr/>
          <p:nvPr/>
        </p:nvSpPr>
        <p:spPr>
          <a:xfrm rot="17948400">
            <a:off x="7269907" y="1640214"/>
            <a:ext cx="22858" cy="2867611"/>
          </a:xfrm>
          <a:custGeom>
            <a:avLst/>
            <a:gdLst>
              <a:gd name="connsiteX0" fmla="*/ 0 w 15434"/>
              <a:gd name="connsiteY0" fmla="*/ 0 h 1936176"/>
              <a:gd name="connsiteX1" fmla="*/ 15434 w 15434"/>
              <a:gd name="connsiteY1" fmla="*/ 0 h 1936176"/>
              <a:gd name="connsiteX2" fmla="*/ 15434 w 15434"/>
              <a:gd name="connsiteY2" fmla="*/ 1936177 h 1936176"/>
              <a:gd name="connsiteX3" fmla="*/ 0 w 15434"/>
              <a:gd name="connsiteY3" fmla="*/ 1936177 h 19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6">
                <a:moveTo>
                  <a:pt x="0" y="0"/>
                </a:moveTo>
                <a:lnTo>
                  <a:pt x="15434" y="0"/>
                </a:lnTo>
                <a:lnTo>
                  <a:pt x="15434" y="1936177"/>
                </a:lnTo>
                <a:lnTo>
                  <a:pt x="0" y="1936177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8702C75A-6D1B-86BD-534F-0C96C4FA5F12}"/>
              </a:ext>
            </a:extLst>
          </p:cNvPr>
          <p:cNvSpPr/>
          <p:nvPr/>
        </p:nvSpPr>
        <p:spPr>
          <a:xfrm rot="18137999">
            <a:off x="9687090" y="3085987"/>
            <a:ext cx="22858" cy="2867613"/>
          </a:xfrm>
          <a:custGeom>
            <a:avLst/>
            <a:gdLst>
              <a:gd name="connsiteX0" fmla="*/ 0 w 15434"/>
              <a:gd name="connsiteY0" fmla="*/ 0 h 1936177"/>
              <a:gd name="connsiteX1" fmla="*/ 15434 w 15434"/>
              <a:gd name="connsiteY1" fmla="*/ 0 h 1936177"/>
              <a:gd name="connsiteX2" fmla="*/ 15434 w 15434"/>
              <a:gd name="connsiteY2" fmla="*/ 1936178 h 1936177"/>
              <a:gd name="connsiteX3" fmla="*/ 0 w 15434"/>
              <a:gd name="connsiteY3" fmla="*/ 1936178 h 193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7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E117E210-FCC5-DA9D-64D3-2A83F9D0B376}"/>
              </a:ext>
            </a:extLst>
          </p:cNvPr>
          <p:cNvSpPr/>
          <p:nvPr/>
        </p:nvSpPr>
        <p:spPr>
          <a:xfrm rot="19248601">
            <a:off x="8163003" y="1889875"/>
            <a:ext cx="22858" cy="2867614"/>
          </a:xfrm>
          <a:custGeom>
            <a:avLst/>
            <a:gdLst>
              <a:gd name="connsiteX0" fmla="*/ 0 w 15434"/>
              <a:gd name="connsiteY0" fmla="*/ 0 h 1936178"/>
              <a:gd name="connsiteX1" fmla="*/ 15434 w 15434"/>
              <a:gd name="connsiteY1" fmla="*/ 0 h 1936178"/>
              <a:gd name="connsiteX2" fmla="*/ 15434 w 15434"/>
              <a:gd name="connsiteY2" fmla="*/ 1936178 h 1936178"/>
              <a:gd name="connsiteX3" fmla="*/ 0 w 15434"/>
              <a:gd name="connsiteY3" fmla="*/ 1936178 h 19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8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116AA57C-6605-C286-6901-C6AAC0469B72}"/>
              </a:ext>
            </a:extLst>
          </p:cNvPr>
          <p:cNvSpPr/>
          <p:nvPr/>
        </p:nvSpPr>
        <p:spPr>
          <a:xfrm rot="15891600">
            <a:off x="9148522" y="2349528"/>
            <a:ext cx="22858" cy="2867615"/>
          </a:xfrm>
          <a:custGeom>
            <a:avLst/>
            <a:gdLst>
              <a:gd name="connsiteX0" fmla="*/ 0 w 15434"/>
              <a:gd name="connsiteY0" fmla="*/ 0 h 1936178"/>
              <a:gd name="connsiteX1" fmla="*/ 15434 w 15434"/>
              <a:gd name="connsiteY1" fmla="*/ 0 h 1936178"/>
              <a:gd name="connsiteX2" fmla="*/ 15434 w 15434"/>
              <a:gd name="connsiteY2" fmla="*/ 1936178 h 1936178"/>
              <a:gd name="connsiteX3" fmla="*/ 0 w 15434"/>
              <a:gd name="connsiteY3" fmla="*/ 1936178 h 19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8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0">
            <a:extLst>
              <a:ext uri="{FF2B5EF4-FFF2-40B4-BE49-F238E27FC236}">
                <a16:creationId xmlns:a16="http://schemas.microsoft.com/office/drawing/2014/main" id="{624F45E5-82DD-B187-912D-33FDD7D19F82}"/>
              </a:ext>
            </a:extLst>
          </p:cNvPr>
          <p:cNvSpPr/>
          <p:nvPr/>
        </p:nvSpPr>
        <p:spPr>
          <a:xfrm>
            <a:off x="7546079" y="2760275"/>
            <a:ext cx="2202339" cy="2202340"/>
          </a:xfrm>
          <a:custGeom>
            <a:avLst/>
            <a:gdLst>
              <a:gd name="connsiteX0" fmla="*/ 1486993 w 1486992"/>
              <a:gd name="connsiteY0" fmla="*/ 743497 h 1486993"/>
              <a:gd name="connsiteX1" fmla="*/ 743496 w 1486992"/>
              <a:gd name="connsiteY1" fmla="*/ 1486993 h 1486993"/>
              <a:gd name="connsiteX2" fmla="*/ 0 w 1486992"/>
              <a:gd name="connsiteY2" fmla="*/ 743497 h 1486993"/>
              <a:gd name="connsiteX3" fmla="*/ 743496 w 1486992"/>
              <a:gd name="connsiteY3" fmla="*/ 0 h 1486993"/>
              <a:gd name="connsiteX4" fmla="*/ 1486993 w 1486992"/>
              <a:gd name="connsiteY4" fmla="*/ 743497 h 148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92" h="1486993">
                <a:moveTo>
                  <a:pt x="1486993" y="743497"/>
                </a:moveTo>
                <a:cubicBezTo>
                  <a:pt x="1486993" y="1154119"/>
                  <a:pt x="1154118" y="1486993"/>
                  <a:pt x="743496" y="1486993"/>
                </a:cubicBezTo>
                <a:cubicBezTo>
                  <a:pt x="332875" y="1486993"/>
                  <a:pt x="0" y="1154119"/>
                  <a:pt x="0" y="743497"/>
                </a:cubicBezTo>
                <a:cubicBezTo>
                  <a:pt x="0" y="332875"/>
                  <a:pt x="332875" y="0"/>
                  <a:pt x="743496" y="0"/>
                </a:cubicBezTo>
                <a:cubicBezTo>
                  <a:pt x="1154118" y="0"/>
                  <a:pt x="1486993" y="332875"/>
                  <a:pt x="1486993" y="743497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1">
            <a:extLst>
              <a:ext uri="{FF2B5EF4-FFF2-40B4-BE49-F238E27FC236}">
                <a16:creationId xmlns:a16="http://schemas.microsoft.com/office/drawing/2014/main" id="{B0187B94-CD0D-F4BC-909D-1A730ACB2330}"/>
              </a:ext>
            </a:extLst>
          </p:cNvPr>
          <p:cNvSpPr/>
          <p:nvPr/>
        </p:nvSpPr>
        <p:spPr>
          <a:xfrm>
            <a:off x="7453855" y="2668050"/>
            <a:ext cx="2386788" cy="2386789"/>
          </a:xfrm>
          <a:custGeom>
            <a:avLst/>
            <a:gdLst>
              <a:gd name="connsiteX0" fmla="*/ 1549794 w 1611530"/>
              <a:gd name="connsiteY0" fmla="*/ 805765 h 1611531"/>
              <a:gd name="connsiteX1" fmla="*/ 804701 w 1611530"/>
              <a:gd name="connsiteY1" fmla="*/ 1550858 h 1611531"/>
              <a:gd name="connsiteX2" fmla="*/ 59608 w 1611530"/>
              <a:gd name="connsiteY2" fmla="*/ 805765 h 1611531"/>
              <a:gd name="connsiteX3" fmla="*/ 804701 w 1611530"/>
              <a:gd name="connsiteY3" fmla="*/ 60672 h 1611531"/>
              <a:gd name="connsiteX4" fmla="*/ 1549794 w 1611530"/>
              <a:gd name="connsiteY4" fmla="*/ 805765 h 1611531"/>
              <a:gd name="connsiteX5" fmla="*/ 804701 w 1611530"/>
              <a:gd name="connsiteY5" fmla="*/ 0 h 1611531"/>
              <a:gd name="connsiteX6" fmla="*/ 1 w 1611530"/>
              <a:gd name="connsiteY6" fmla="*/ 806830 h 1611531"/>
              <a:gd name="connsiteX7" fmla="*/ 806830 w 1611530"/>
              <a:gd name="connsiteY7" fmla="*/ 1611530 h 1611531"/>
              <a:gd name="connsiteX8" fmla="*/ 1611531 w 1611530"/>
              <a:gd name="connsiteY8" fmla="*/ 805765 h 1611531"/>
              <a:gd name="connsiteX9" fmla="*/ 805766 w 1611530"/>
              <a:gd name="connsiteY9" fmla="*/ 0 h 16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1530" h="1611531">
                <a:moveTo>
                  <a:pt x="1549794" y="805765"/>
                </a:moveTo>
                <a:cubicBezTo>
                  <a:pt x="1549794" y="1217270"/>
                  <a:pt x="1216206" y="1550858"/>
                  <a:pt x="804701" y="1550858"/>
                </a:cubicBezTo>
                <a:cubicBezTo>
                  <a:pt x="393197" y="1550858"/>
                  <a:pt x="59608" y="1217270"/>
                  <a:pt x="59608" y="805765"/>
                </a:cubicBezTo>
                <a:cubicBezTo>
                  <a:pt x="59608" y="394261"/>
                  <a:pt x="393197" y="60672"/>
                  <a:pt x="804701" y="60672"/>
                </a:cubicBezTo>
                <a:cubicBezTo>
                  <a:pt x="1216206" y="60672"/>
                  <a:pt x="1549794" y="394261"/>
                  <a:pt x="1549794" y="805765"/>
                </a:cubicBezTo>
                <a:close/>
                <a:moveTo>
                  <a:pt x="804701" y="0"/>
                </a:moveTo>
                <a:cubicBezTo>
                  <a:pt x="359689" y="586"/>
                  <a:pt x="-585" y="361817"/>
                  <a:pt x="1" y="806830"/>
                </a:cubicBezTo>
                <a:cubicBezTo>
                  <a:pt x="592" y="1251842"/>
                  <a:pt x="361818" y="1612116"/>
                  <a:pt x="806830" y="1611530"/>
                </a:cubicBezTo>
                <a:cubicBezTo>
                  <a:pt x="1251427" y="1610940"/>
                  <a:pt x="1611531" y="1250362"/>
                  <a:pt x="1611531" y="805765"/>
                </a:cubicBezTo>
                <a:cubicBezTo>
                  <a:pt x="1611531" y="360753"/>
                  <a:pt x="1250778" y="0"/>
                  <a:pt x="805766" y="0"/>
                </a:cubicBezTo>
                <a:close/>
              </a:path>
            </a:pathLst>
          </a:custGeom>
          <a:solidFill>
            <a:srgbClr val="262626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2">
            <a:extLst>
              <a:ext uri="{FF2B5EF4-FFF2-40B4-BE49-F238E27FC236}">
                <a16:creationId xmlns:a16="http://schemas.microsoft.com/office/drawing/2014/main" id="{D798F5B4-962E-9D1F-7F39-3F2DA89C148D}"/>
              </a:ext>
            </a:extLst>
          </p:cNvPr>
          <p:cNvSpPr/>
          <p:nvPr/>
        </p:nvSpPr>
        <p:spPr>
          <a:xfrm>
            <a:off x="10277329" y="2194319"/>
            <a:ext cx="996334" cy="996334"/>
          </a:xfrm>
          <a:custGeom>
            <a:avLst/>
            <a:gdLst>
              <a:gd name="connsiteX0" fmla="*/ 672713 w 672712"/>
              <a:gd name="connsiteY0" fmla="*/ 336356 h 672712"/>
              <a:gd name="connsiteX1" fmla="*/ 336356 w 672712"/>
              <a:gd name="connsiteY1" fmla="*/ 672713 h 672712"/>
              <a:gd name="connsiteX2" fmla="*/ 0 w 672712"/>
              <a:gd name="connsiteY2" fmla="*/ 336356 h 672712"/>
              <a:gd name="connsiteX3" fmla="*/ 336356 w 672712"/>
              <a:gd name="connsiteY3" fmla="*/ 0 h 672712"/>
              <a:gd name="connsiteX4" fmla="*/ 672713 w 672712"/>
              <a:gd name="connsiteY4" fmla="*/ 336356 h 67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712" h="672712">
                <a:moveTo>
                  <a:pt x="672713" y="336356"/>
                </a:moveTo>
                <a:cubicBezTo>
                  <a:pt x="672713" y="522119"/>
                  <a:pt x="522097" y="672713"/>
                  <a:pt x="336356" y="672713"/>
                </a:cubicBezTo>
                <a:cubicBezTo>
                  <a:pt x="150615" y="672713"/>
                  <a:pt x="0" y="522119"/>
                  <a:pt x="0" y="336356"/>
                </a:cubicBezTo>
                <a:cubicBezTo>
                  <a:pt x="0" y="150594"/>
                  <a:pt x="150615" y="0"/>
                  <a:pt x="336356" y="0"/>
                </a:cubicBezTo>
                <a:cubicBezTo>
                  <a:pt x="522097" y="0"/>
                  <a:pt x="672713" y="150594"/>
                  <a:pt x="672713" y="3363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C7650AEB-6D75-7B12-7500-BF76547D8BE3}"/>
              </a:ext>
            </a:extLst>
          </p:cNvPr>
          <p:cNvSpPr/>
          <p:nvPr/>
        </p:nvSpPr>
        <p:spPr>
          <a:xfrm>
            <a:off x="10396352" y="2314919"/>
            <a:ext cx="755132" cy="755133"/>
          </a:xfrm>
          <a:custGeom>
            <a:avLst/>
            <a:gdLst>
              <a:gd name="connsiteX0" fmla="*/ 509857 w 509856"/>
              <a:gd name="connsiteY0" fmla="*/ 254929 h 509857"/>
              <a:gd name="connsiteX1" fmla="*/ 254928 w 509856"/>
              <a:gd name="connsiteY1" fmla="*/ 509857 h 509857"/>
              <a:gd name="connsiteX2" fmla="*/ 0 w 509856"/>
              <a:gd name="connsiteY2" fmla="*/ 254929 h 509857"/>
              <a:gd name="connsiteX3" fmla="*/ 254928 w 509856"/>
              <a:gd name="connsiteY3" fmla="*/ 1 h 509857"/>
              <a:gd name="connsiteX4" fmla="*/ 509857 w 509856"/>
              <a:gd name="connsiteY4" fmla="*/ 253865 h 509857"/>
              <a:gd name="connsiteX5" fmla="*/ 509857 w 509856"/>
              <a:gd name="connsiteY5" fmla="*/ 254929 h 50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856" h="509857">
                <a:moveTo>
                  <a:pt x="509857" y="254929"/>
                </a:moveTo>
                <a:cubicBezTo>
                  <a:pt x="509857" y="395720"/>
                  <a:pt x="395698" y="509857"/>
                  <a:pt x="254928" y="509857"/>
                </a:cubicBezTo>
                <a:cubicBezTo>
                  <a:pt x="114159" y="509857"/>
                  <a:pt x="0" y="395720"/>
                  <a:pt x="0" y="254929"/>
                </a:cubicBezTo>
                <a:cubicBezTo>
                  <a:pt x="0" y="114138"/>
                  <a:pt x="114159" y="1"/>
                  <a:pt x="254928" y="1"/>
                </a:cubicBezTo>
                <a:cubicBezTo>
                  <a:pt x="395432" y="-292"/>
                  <a:pt x="509538" y="113367"/>
                  <a:pt x="509857" y="253865"/>
                </a:cubicBezTo>
                <a:cubicBezTo>
                  <a:pt x="509857" y="254221"/>
                  <a:pt x="509857" y="254572"/>
                  <a:pt x="509857" y="254929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25" name="iSHEJI-14">
            <a:extLst>
              <a:ext uri="{FF2B5EF4-FFF2-40B4-BE49-F238E27FC236}">
                <a16:creationId xmlns:a16="http://schemas.microsoft.com/office/drawing/2014/main" id="{5318342E-4D21-D428-E5A6-69E4732F0D17}"/>
              </a:ext>
            </a:extLst>
          </p:cNvPr>
          <p:cNvGrpSpPr/>
          <p:nvPr/>
        </p:nvGrpSpPr>
        <p:grpSpPr>
          <a:xfrm>
            <a:off x="10467294" y="3473631"/>
            <a:ext cx="354708" cy="354707"/>
            <a:chOff x="8082205" y="3345443"/>
            <a:chExt cx="239494" cy="239494"/>
          </a:xfrm>
        </p:grpSpPr>
        <p:sp>
          <p:nvSpPr>
            <p:cNvPr id="26" name="iSHEJI-14-1">
              <a:extLst>
                <a:ext uri="{FF2B5EF4-FFF2-40B4-BE49-F238E27FC236}">
                  <a16:creationId xmlns:a16="http://schemas.microsoft.com/office/drawing/2014/main" id="{6A722DA2-C84B-ACFB-1F41-9CBEC52C00CA}"/>
                </a:ext>
              </a:extLst>
            </p:cNvPr>
            <p:cNvSpPr/>
            <p:nvPr/>
          </p:nvSpPr>
          <p:spPr>
            <a:xfrm>
              <a:off x="8082205" y="3345443"/>
              <a:ext cx="239494" cy="239494"/>
            </a:xfrm>
            <a:custGeom>
              <a:avLst/>
              <a:gdLst>
                <a:gd name="connsiteX0" fmla="*/ 239494 w 239494"/>
                <a:gd name="connsiteY0" fmla="*/ 119747 h 239494"/>
                <a:gd name="connsiteX1" fmla="*/ 119747 w 239494"/>
                <a:gd name="connsiteY1" fmla="*/ 239494 h 239494"/>
                <a:gd name="connsiteX2" fmla="*/ 0 w 239494"/>
                <a:gd name="connsiteY2" fmla="*/ 119747 h 239494"/>
                <a:gd name="connsiteX3" fmla="*/ 119747 w 239494"/>
                <a:gd name="connsiteY3" fmla="*/ 0 h 239494"/>
                <a:gd name="connsiteX4" fmla="*/ 239494 w 239494"/>
                <a:gd name="connsiteY4" fmla="*/ 119747 h 23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494" h="239494">
                  <a:moveTo>
                    <a:pt x="239494" y="119747"/>
                  </a:moveTo>
                  <a:cubicBezTo>
                    <a:pt x="239494" y="185882"/>
                    <a:pt x="185881" y="239494"/>
                    <a:pt x="119747" y="239494"/>
                  </a:cubicBezTo>
                  <a:cubicBezTo>
                    <a:pt x="53613" y="239494"/>
                    <a:pt x="0" y="185882"/>
                    <a:pt x="0" y="119747"/>
                  </a:cubicBezTo>
                  <a:cubicBezTo>
                    <a:pt x="0" y="53613"/>
                    <a:pt x="53613" y="0"/>
                    <a:pt x="119747" y="0"/>
                  </a:cubicBezTo>
                  <a:cubicBezTo>
                    <a:pt x="185881" y="0"/>
                    <a:pt x="239494" y="53613"/>
                    <a:pt x="239494" y="119747"/>
                  </a:cubicBezTo>
                  <a:close/>
                </a:path>
              </a:pathLst>
            </a:custGeom>
            <a:solidFill>
              <a:srgbClr val="262626"/>
            </a:solidFill>
            <a:ln w="53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14-2">
              <a:extLst>
                <a:ext uri="{FF2B5EF4-FFF2-40B4-BE49-F238E27FC236}">
                  <a16:creationId xmlns:a16="http://schemas.microsoft.com/office/drawing/2014/main" id="{E299093C-F083-94CC-7518-071D9A13D2C3}"/>
                </a:ext>
              </a:extLst>
            </p:cNvPr>
            <p:cNvSpPr/>
            <p:nvPr/>
          </p:nvSpPr>
          <p:spPr>
            <a:xfrm>
              <a:off x="8128506" y="3392809"/>
              <a:ext cx="145829" cy="145821"/>
            </a:xfrm>
            <a:custGeom>
              <a:avLst/>
              <a:gdLst>
                <a:gd name="connsiteX0" fmla="*/ 145827 w 145829"/>
                <a:gd name="connsiteY0" fmla="*/ 72381 h 145821"/>
                <a:gd name="connsiteX1" fmla="*/ 73446 w 145829"/>
                <a:gd name="connsiteY1" fmla="*/ 145820 h 145821"/>
                <a:gd name="connsiteX2" fmla="*/ 2 w 145829"/>
                <a:gd name="connsiteY2" fmla="*/ 73440 h 145821"/>
                <a:gd name="connsiteX3" fmla="*/ 72382 w 145829"/>
                <a:gd name="connsiteY3" fmla="*/ 0 h 145821"/>
                <a:gd name="connsiteX4" fmla="*/ 73446 w 145829"/>
                <a:gd name="connsiteY4" fmla="*/ 0 h 145821"/>
                <a:gd name="connsiteX5" fmla="*/ 145827 w 145829"/>
                <a:gd name="connsiteY5" fmla="*/ 72381 h 14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829" h="145821">
                  <a:moveTo>
                    <a:pt x="145827" y="72381"/>
                  </a:moveTo>
                  <a:cubicBezTo>
                    <a:pt x="146146" y="112647"/>
                    <a:pt x="113735" y="145527"/>
                    <a:pt x="73446" y="145820"/>
                  </a:cubicBezTo>
                  <a:cubicBezTo>
                    <a:pt x="33158" y="146113"/>
                    <a:pt x="321" y="113707"/>
                    <a:pt x="2" y="73440"/>
                  </a:cubicBezTo>
                  <a:cubicBezTo>
                    <a:pt x="-265" y="33173"/>
                    <a:pt x="32094" y="293"/>
                    <a:pt x="72382" y="0"/>
                  </a:cubicBezTo>
                  <a:cubicBezTo>
                    <a:pt x="72754" y="0"/>
                    <a:pt x="73074" y="0"/>
                    <a:pt x="73446" y="0"/>
                  </a:cubicBezTo>
                  <a:cubicBezTo>
                    <a:pt x="113415" y="0"/>
                    <a:pt x="145827" y="32406"/>
                    <a:pt x="145827" y="72381"/>
                  </a:cubicBezTo>
                  <a:close/>
                </a:path>
              </a:pathLst>
            </a:custGeom>
            <a:solidFill>
              <a:srgbClr val="FFFFFF"/>
            </a:solidFill>
            <a:ln w="53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49" name="iSHEJI-15">
            <a:extLst>
              <a:ext uri="{FF2B5EF4-FFF2-40B4-BE49-F238E27FC236}">
                <a16:creationId xmlns:a16="http://schemas.microsoft.com/office/drawing/2014/main" id="{3B0C9302-16EE-984B-03FE-D10F5A84A588}"/>
              </a:ext>
            </a:extLst>
          </p:cNvPr>
          <p:cNvSpPr/>
          <p:nvPr/>
        </p:nvSpPr>
        <p:spPr>
          <a:xfrm>
            <a:off x="6466192" y="4908226"/>
            <a:ext cx="903321" cy="903322"/>
          </a:xfrm>
          <a:custGeom>
            <a:avLst/>
            <a:gdLst>
              <a:gd name="connsiteX0" fmla="*/ 609912 w 609911"/>
              <a:gd name="connsiteY0" fmla="*/ 304956 h 609912"/>
              <a:gd name="connsiteX1" fmla="*/ 304956 w 609911"/>
              <a:gd name="connsiteY1" fmla="*/ 609912 h 609912"/>
              <a:gd name="connsiteX2" fmla="*/ 0 w 609911"/>
              <a:gd name="connsiteY2" fmla="*/ 304956 h 609912"/>
              <a:gd name="connsiteX3" fmla="*/ 304956 w 609911"/>
              <a:gd name="connsiteY3" fmla="*/ 0 h 609912"/>
              <a:gd name="connsiteX4" fmla="*/ 609912 w 609911"/>
              <a:gd name="connsiteY4" fmla="*/ 304956 h 6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11" h="609912">
                <a:moveTo>
                  <a:pt x="609912" y="304956"/>
                </a:moveTo>
                <a:cubicBezTo>
                  <a:pt x="609912" y="473379"/>
                  <a:pt x="473379" y="609912"/>
                  <a:pt x="304956" y="609912"/>
                </a:cubicBezTo>
                <a:cubicBezTo>
                  <a:pt x="136533" y="609912"/>
                  <a:pt x="0" y="473379"/>
                  <a:pt x="0" y="304956"/>
                </a:cubicBezTo>
                <a:cubicBezTo>
                  <a:pt x="0" y="136534"/>
                  <a:pt x="136533" y="0"/>
                  <a:pt x="304956" y="0"/>
                </a:cubicBezTo>
                <a:cubicBezTo>
                  <a:pt x="473379" y="0"/>
                  <a:pt x="609912" y="136534"/>
                  <a:pt x="609912" y="304956"/>
                </a:cubicBezTo>
                <a:close/>
              </a:path>
            </a:pathLst>
          </a:custGeom>
          <a:solidFill>
            <a:schemeClr val="accent2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6">
            <a:extLst>
              <a:ext uri="{FF2B5EF4-FFF2-40B4-BE49-F238E27FC236}">
                <a16:creationId xmlns:a16="http://schemas.microsoft.com/office/drawing/2014/main" id="{422305B4-4922-3929-845C-37A99A51FAD5}"/>
              </a:ext>
            </a:extLst>
          </p:cNvPr>
          <p:cNvSpPr/>
          <p:nvPr/>
        </p:nvSpPr>
        <p:spPr>
          <a:xfrm>
            <a:off x="6583640" y="5027249"/>
            <a:ext cx="666852" cy="666850"/>
          </a:xfrm>
          <a:custGeom>
            <a:avLst/>
            <a:gdLst>
              <a:gd name="connsiteX0" fmla="*/ 450250 w 450250"/>
              <a:gd name="connsiteY0" fmla="*/ 224592 h 450249"/>
              <a:gd name="connsiteX1" fmla="*/ 225658 w 450250"/>
              <a:gd name="connsiteY1" fmla="*/ 450249 h 450249"/>
              <a:gd name="connsiteX2" fmla="*/ 1 w 450250"/>
              <a:gd name="connsiteY2" fmla="*/ 225657 h 450249"/>
              <a:gd name="connsiteX3" fmla="*/ 224593 w 450250"/>
              <a:gd name="connsiteY3" fmla="*/ 0 h 450249"/>
              <a:gd name="connsiteX4" fmla="*/ 225658 w 450250"/>
              <a:gd name="connsiteY4" fmla="*/ 0 h 450249"/>
              <a:gd name="connsiteX5" fmla="*/ 450250 w 450250"/>
              <a:gd name="connsiteY5" fmla="*/ 224592 h 45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250" h="450249">
                <a:moveTo>
                  <a:pt x="450250" y="224592"/>
                </a:moveTo>
                <a:cubicBezTo>
                  <a:pt x="450542" y="348927"/>
                  <a:pt x="349992" y="449957"/>
                  <a:pt x="225658" y="450249"/>
                </a:cubicBezTo>
                <a:cubicBezTo>
                  <a:pt x="101323" y="450542"/>
                  <a:pt x="293" y="349986"/>
                  <a:pt x="1" y="225657"/>
                </a:cubicBezTo>
                <a:cubicBezTo>
                  <a:pt x="-292" y="101322"/>
                  <a:pt x="100264" y="293"/>
                  <a:pt x="224593" y="0"/>
                </a:cubicBezTo>
                <a:cubicBezTo>
                  <a:pt x="224950" y="0"/>
                  <a:pt x="225301" y="0"/>
                  <a:pt x="225658" y="0"/>
                </a:cubicBezTo>
                <a:cubicBezTo>
                  <a:pt x="349694" y="0"/>
                  <a:pt x="450250" y="100556"/>
                  <a:pt x="450250" y="224592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51" name="iSHEJI-17">
            <a:extLst>
              <a:ext uri="{FF2B5EF4-FFF2-40B4-BE49-F238E27FC236}">
                <a16:creationId xmlns:a16="http://schemas.microsoft.com/office/drawing/2014/main" id="{1902CF56-5EBB-7105-CA73-406E80DC714A}"/>
              </a:ext>
            </a:extLst>
          </p:cNvPr>
          <p:cNvGrpSpPr/>
          <p:nvPr/>
        </p:nvGrpSpPr>
        <p:grpSpPr>
          <a:xfrm>
            <a:off x="7052642" y="1987800"/>
            <a:ext cx="504474" cy="504472"/>
            <a:chOff x="5776674" y="2342228"/>
            <a:chExt cx="340614" cy="340614"/>
          </a:xfrm>
        </p:grpSpPr>
        <p:sp>
          <p:nvSpPr>
            <p:cNvPr id="52" name="iSHEJI-17-1">
              <a:extLst>
                <a:ext uri="{FF2B5EF4-FFF2-40B4-BE49-F238E27FC236}">
                  <a16:creationId xmlns:a16="http://schemas.microsoft.com/office/drawing/2014/main" id="{A32FD85A-20C0-052E-C019-5541FAC8A3CD}"/>
                </a:ext>
              </a:extLst>
            </p:cNvPr>
            <p:cNvSpPr/>
            <p:nvPr/>
          </p:nvSpPr>
          <p:spPr>
            <a:xfrm>
              <a:off x="5776674" y="2342228"/>
              <a:ext cx="340614" cy="340614"/>
            </a:xfrm>
            <a:custGeom>
              <a:avLst/>
              <a:gdLst>
                <a:gd name="connsiteX0" fmla="*/ 340614 w 340614"/>
                <a:gd name="connsiteY0" fmla="*/ 170307 h 340614"/>
                <a:gd name="connsiteX1" fmla="*/ 170307 w 340614"/>
                <a:gd name="connsiteY1" fmla="*/ 340614 h 340614"/>
                <a:gd name="connsiteX2" fmla="*/ 0 w 340614"/>
                <a:gd name="connsiteY2" fmla="*/ 170307 h 340614"/>
                <a:gd name="connsiteX3" fmla="*/ 170307 w 340614"/>
                <a:gd name="connsiteY3" fmla="*/ 0 h 340614"/>
                <a:gd name="connsiteX4" fmla="*/ 170839 w 340614"/>
                <a:gd name="connsiteY4" fmla="*/ 0 h 340614"/>
                <a:gd name="connsiteX5" fmla="*/ 340614 w 340614"/>
                <a:gd name="connsiteY5" fmla="*/ 169775 h 340614"/>
                <a:gd name="connsiteX6" fmla="*/ 340614 w 340614"/>
                <a:gd name="connsiteY6" fmla="*/ 170307 h 34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614" h="340614">
                  <a:moveTo>
                    <a:pt x="340614" y="170307"/>
                  </a:moveTo>
                  <a:cubicBezTo>
                    <a:pt x="340614" y="264364"/>
                    <a:pt x="264364" y="340614"/>
                    <a:pt x="170307" y="340614"/>
                  </a:cubicBezTo>
                  <a:cubicBezTo>
                    <a:pt x="76250" y="340614"/>
                    <a:pt x="0" y="264364"/>
                    <a:pt x="0" y="170307"/>
                  </a:cubicBezTo>
                  <a:cubicBezTo>
                    <a:pt x="0" y="76250"/>
                    <a:pt x="76250" y="0"/>
                    <a:pt x="170307" y="0"/>
                  </a:cubicBezTo>
                  <a:cubicBezTo>
                    <a:pt x="170483" y="0"/>
                    <a:pt x="170664" y="0"/>
                    <a:pt x="170839" y="0"/>
                  </a:cubicBezTo>
                  <a:cubicBezTo>
                    <a:pt x="264604" y="0"/>
                    <a:pt x="340614" y="76010"/>
                    <a:pt x="340614" y="169775"/>
                  </a:cubicBezTo>
                  <a:cubicBezTo>
                    <a:pt x="340614" y="169950"/>
                    <a:pt x="340614" y="170131"/>
                    <a:pt x="340614" y="170307"/>
                  </a:cubicBezTo>
                  <a:close/>
                </a:path>
              </a:pathLst>
            </a:custGeom>
            <a:solidFill>
              <a:srgbClr val="262626"/>
            </a:solidFill>
            <a:ln w="53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17-2">
              <a:extLst>
                <a:ext uri="{FF2B5EF4-FFF2-40B4-BE49-F238E27FC236}">
                  <a16:creationId xmlns:a16="http://schemas.microsoft.com/office/drawing/2014/main" id="{A055EF11-77AF-150F-EFE7-A7DF4BD9A5AA}"/>
                </a:ext>
              </a:extLst>
            </p:cNvPr>
            <p:cNvSpPr/>
            <p:nvPr/>
          </p:nvSpPr>
          <p:spPr>
            <a:xfrm>
              <a:off x="5833088" y="2398642"/>
              <a:ext cx="227785" cy="227785"/>
            </a:xfrm>
            <a:custGeom>
              <a:avLst/>
              <a:gdLst>
                <a:gd name="connsiteX0" fmla="*/ 227786 w 227785"/>
                <a:gd name="connsiteY0" fmla="*/ 113893 h 227785"/>
                <a:gd name="connsiteX1" fmla="*/ 113893 w 227785"/>
                <a:gd name="connsiteY1" fmla="*/ 227786 h 227785"/>
                <a:gd name="connsiteX2" fmla="*/ 0 w 227785"/>
                <a:gd name="connsiteY2" fmla="*/ 113893 h 227785"/>
                <a:gd name="connsiteX3" fmla="*/ 113893 w 227785"/>
                <a:gd name="connsiteY3" fmla="*/ 0 h 227785"/>
                <a:gd name="connsiteX4" fmla="*/ 114425 w 227785"/>
                <a:gd name="connsiteY4" fmla="*/ 0 h 227785"/>
                <a:gd name="connsiteX5" fmla="*/ 227786 w 227785"/>
                <a:gd name="connsiteY5" fmla="*/ 113361 h 227785"/>
                <a:gd name="connsiteX6" fmla="*/ 227786 w 227785"/>
                <a:gd name="connsiteY6" fmla="*/ 113893 h 22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785" h="227785">
                  <a:moveTo>
                    <a:pt x="227786" y="113893"/>
                  </a:moveTo>
                  <a:cubicBezTo>
                    <a:pt x="227786" y="176795"/>
                    <a:pt x="176795" y="227786"/>
                    <a:pt x="113893" y="227786"/>
                  </a:cubicBezTo>
                  <a:cubicBezTo>
                    <a:pt x="50991" y="227786"/>
                    <a:pt x="0" y="176789"/>
                    <a:pt x="0" y="113893"/>
                  </a:cubicBezTo>
                  <a:cubicBezTo>
                    <a:pt x="0" y="50991"/>
                    <a:pt x="50991" y="0"/>
                    <a:pt x="113893" y="0"/>
                  </a:cubicBezTo>
                  <a:cubicBezTo>
                    <a:pt x="114074" y="0"/>
                    <a:pt x="114249" y="0"/>
                    <a:pt x="114425" y="0"/>
                  </a:cubicBezTo>
                  <a:cubicBezTo>
                    <a:pt x="177034" y="0"/>
                    <a:pt x="227786" y="50751"/>
                    <a:pt x="227786" y="113361"/>
                  </a:cubicBezTo>
                  <a:cubicBezTo>
                    <a:pt x="227786" y="113536"/>
                    <a:pt x="227786" y="113717"/>
                    <a:pt x="227786" y="113893"/>
                  </a:cubicBezTo>
                  <a:close/>
                </a:path>
              </a:pathLst>
            </a:custGeom>
            <a:solidFill>
              <a:srgbClr val="FFFFFF"/>
            </a:solidFill>
            <a:ln w="532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54" name="iSHEJI-18">
            <a:extLst>
              <a:ext uri="{FF2B5EF4-FFF2-40B4-BE49-F238E27FC236}">
                <a16:creationId xmlns:a16="http://schemas.microsoft.com/office/drawing/2014/main" id="{F4C366FB-2E1E-D583-E893-8CA89815A4A9}"/>
              </a:ext>
            </a:extLst>
          </p:cNvPr>
          <p:cNvSpPr/>
          <p:nvPr/>
        </p:nvSpPr>
        <p:spPr>
          <a:xfrm>
            <a:off x="5536070" y="1853011"/>
            <a:ext cx="994758" cy="994758"/>
          </a:xfrm>
          <a:custGeom>
            <a:avLst/>
            <a:gdLst>
              <a:gd name="connsiteX0" fmla="*/ 671648 w 671648"/>
              <a:gd name="connsiteY0" fmla="*/ 335824 h 671648"/>
              <a:gd name="connsiteX1" fmla="*/ 335824 w 671648"/>
              <a:gd name="connsiteY1" fmla="*/ 671648 h 671648"/>
              <a:gd name="connsiteX2" fmla="*/ 0 w 671648"/>
              <a:gd name="connsiteY2" fmla="*/ 335824 h 671648"/>
              <a:gd name="connsiteX3" fmla="*/ 335824 w 671648"/>
              <a:gd name="connsiteY3" fmla="*/ 0 h 671648"/>
              <a:gd name="connsiteX4" fmla="*/ 671648 w 671648"/>
              <a:gd name="connsiteY4" fmla="*/ 335824 h 6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648" h="671648">
                <a:moveTo>
                  <a:pt x="671648" y="335824"/>
                </a:moveTo>
                <a:cubicBezTo>
                  <a:pt x="671648" y="521295"/>
                  <a:pt x="521295" y="671648"/>
                  <a:pt x="335824" y="671648"/>
                </a:cubicBezTo>
                <a:cubicBezTo>
                  <a:pt x="150354" y="671648"/>
                  <a:pt x="0" y="521295"/>
                  <a:pt x="0" y="335824"/>
                </a:cubicBezTo>
                <a:cubicBezTo>
                  <a:pt x="0" y="150354"/>
                  <a:pt x="150354" y="0"/>
                  <a:pt x="335824" y="0"/>
                </a:cubicBezTo>
                <a:cubicBezTo>
                  <a:pt x="521295" y="0"/>
                  <a:pt x="671648" y="150354"/>
                  <a:pt x="671648" y="335824"/>
                </a:cubicBezTo>
                <a:close/>
              </a:path>
            </a:pathLst>
          </a:custGeom>
          <a:solidFill>
            <a:schemeClr val="accent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9">
            <a:extLst>
              <a:ext uri="{FF2B5EF4-FFF2-40B4-BE49-F238E27FC236}">
                <a16:creationId xmlns:a16="http://schemas.microsoft.com/office/drawing/2014/main" id="{54A4BDD3-C6BA-DA4E-F32C-2056518A967C}"/>
              </a:ext>
            </a:extLst>
          </p:cNvPr>
          <p:cNvSpPr/>
          <p:nvPr/>
        </p:nvSpPr>
        <p:spPr>
          <a:xfrm>
            <a:off x="5655882" y="1972823"/>
            <a:ext cx="755132" cy="755132"/>
          </a:xfrm>
          <a:custGeom>
            <a:avLst/>
            <a:gdLst>
              <a:gd name="connsiteX0" fmla="*/ 509857 w 509856"/>
              <a:gd name="connsiteY0" fmla="*/ 254928 h 509856"/>
              <a:gd name="connsiteX1" fmla="*/ 254928 w 509856"/>
              <a:gd name="connsiteY1" fmla="*/ 509857 h 509856"/>
              <a:gd name="connsiteX2" fmla="*/ 0 w 509856"/>
              <a:gd name="connsiteY2" fmla="*/ 254928 h 509856"/>
              <a:gd name="connsiteX3" fmla="*/ 254928 w 509856"/>
              <a:gd name="connsiteY3" fmla="*/ 0 h 509856"/>
              <a:gd name="connsiteX4" fmla="*/ 509857 w 509856"/>
              <a:gd name="connsiteY4" fmla="*/ 254928 h 50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856" h="509856">
                <a:moveTo>
                  <a:pt x="509857" y="254928"/>
                </a:moveTo>
                <a:cubicBezTo>
                  <a:pt x="509857" y="395721"/>
                  <a:pt x="395721" y="509857"/>
                  <a:pt x="254928" y="509857"/>
                </a:cubicBezTo>
                <a:cubicBezTo>
                  <a:pt x="114135" y="509857"/>
                  <a:pt x="0" y="395721"/>
                  <a:pt x="0" y="254928"/>
                </a:cubicBezTo>
                <a:cubicBezTo>
                  <a:pt x="0" y="114135"/>
                  <a:pt x="114135" y="0"/>
                  <a:pt x="254928" y="0"/>
                </a:cubicBezTo>
                <a:cubicBezTo>
                  <a:pt x="395721" y="0"/>
                  <a:pt x="509857" y="114135"/>
                  <a:pt x="509857" y="254928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20">
            <a:extLst>
              <a:ext uri="{FF2B5EF4-FFF2-40B4-BE49-F238E27FC236}">
                <a16:creationId xmlns:a16="http://schemas.microsoft.com/office/drawing/2014/main" id="{CE48B2AB-F7AC-0D84-FC61-AB433712DB64}"/>
              </a:ext>
            </a:extLst>
          </p:cNvPr>
          <p:cNvSpPr/>
          <p:nvPr/>
        </p:nvSpPr>
        <p:spPr>
          <a:xfrm>
            <a:off x="10395564" y="4730083"/>
            <a:ext cx="996335" cy="996335"/>
          </a:xfrm>
          <a:custGeom>
            <a:avLst/>
            <a:gdLst>
              <a:gd name="connsiteX0" fmla="*/ 672713 w 672713"/>
              <a:gd name="connsiteY0" fmla="*/ 335824 h 672713"/>
              <a:gd name="connsiteX1" fmla="*/ 336889 w 672713"/>
              <a:gd name="connsiteY1" fmla="*/ 672713 h 672713"/>
              <a:gd name="connsiteX2" fmla="*/ 1 w 672713"/>
              <a:gd name="connsiteY2" fmla="*/ 336889 h 672713"/>
              <a:gd name="connsiteX3" fmla="*/ 335825 w 672713"/>
              <a:gd name="connsiteY3" fmla="*/ 0 h 672713"/>
              <a:gd name="connsiteX4" fmla="*/ 336357 w 672713"/>
              <a:gd name="connsiteY4" fmla="*/ 0 h 672713"/>
              <a:gd name="connsiteX5" fmla="*/ 672713 w 672713"/>
              <a:gd name="connsiteY5" fmla="*/ 335824 h 672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713" h="672713">
                <a:moveTo>
                  <a:pt x="672713" y="335824"/>
                </a:moveTo>
                <a:cubicBezTo>
                  <a:pt x="673032" y="521587"/>
                  <a:pt x="522630" y="672420"/>
                  <a:pt x="336889" y="672713"/>
                </a:cubicBezTo>
                <a:cubicBezTo>
                  <a:pt x="151148" y="673005"/>
                  <a:pt x="320" y="522651"/>
                  <a:pt x="1" y="336889"/>
                </a:cubicBezTo>
                <a:cubicBezTo>
                  <a:pt x="-319" y="151126"/>
                  <a:pt x="150084" y="293"/>
                  <a:pt x="335825" y="0"/>
                </a:cubicBezTo>
                <a:cubicBezTo>
                  <a:pt x="335984" y="0"/>
                  <a:pt x="336197" y="0"/>
                  <a:pt x="336357" y="0"/>
                </a:cubicBezTo>
                <a:cubicBezTo>
                  <a:pt x="521938" y="0"/>
                  <a:pt x="672394" y="150269"/>
                  <a:pt x="672713" y="335824"/>
                </a:cubicBezTo>
                <a:close/>
              </a:path>
            </a:pathLst>
          </a:custGeom>
          <a:solidFill>
            <a:schemeClr val="accent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21">
            <a:extLst>
              <a:ext uri="{FF2B5EF4-FFF2-40B4-BE49-F238E27FC236}">
                <a16:creationId xmlns:a16="http://schemas.microsoft.com/office/drawing/2014/main" id="{D71FAF16-06A3-AD81-50D3-E756D7124D6F}"/>
              </a:ext>
            </a:extLst>
          </p:cNvPr>
          <p:cNvSpPr/>
          <p:nvPr/>
        </p:nvSpPr>
        <p:spPr>
          <a:xfrm>
            <a:off x="10523258" y="4857778"/>
            <a:ext cx="740946" cy="740945"/>
          </a:xfrm>
          <a:custGeom>
            <a:avLst/>
            <a:gdLst>
              <a:gd name="connsiteX0" fmla="*/ 500278 w 500278"/>
              <a:gd name="connsiteY0" fmla="*/ 249607 h 500277"/>
              <a:gd name="connsiteX1" fmla="*/ 250671 w 500278"/>
              <a:gd name="connsiteY1" fmla="*/ 500277 h 500277"/>
              <a:gd name="connsiteX2" fmla="*/ 1 w 500278"/>
              <a:gd name="connsiteY2" fmla="*/ 250671 h 500277"/>
              <a:gd name="connsiteX3" fmla="*/ 249607 w 500278"/>
              <a:gd name="connsiteY3" fmla="*/ 1 h 500277"/>
              <a:gd name="connsiteX4" fmla="*/ 250139 w 500278"/>
              <a:gd name="connsiteY4" fmla="*/ 1 h 500277"/>
              <a:gd name="connsiteX5" fmla="*/ 500278 w 500278"/>
              <a:gd name="connsiteY5" fmla="*/ 249074 h 500277"/>
              <a:gd name="connsiteX6" fmla="*/ 500278 w 500278"/>
              <a:gd name="connsiteY6" fmla="*/ 249607 h 500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278" h="500277">
                <a:moveTo>
                  <a:pt x="500278" y="249607"/>
                </a:moveTo>
                <a:cubicBezTo>
                  <a:pt x="500597" y="387752"/>
                  <a:pt x="388833" y="499985"/>
                  <a:pt x="250671" y="500277"/>
                </a:cubicBezTo>
                <a:cubicBezTo>
                  <a:pt x="112510" y="500570"/>
                  <a:pt x="320" y="388817"/>
                  <a:pt x="1" y="250671"/>
                </a:cubicBezTo>
                <a:cubicBezTo>
                  <a:pt x="-318" y="112526"/>
                  <a:pt x="111445" y="293"/>
                  <a:pt x="249607" y="1"/>
                </a:cubicBezTo>
                <a:cubicBezTo>
                  <a:pt x="249767" y="1"/>
                  <a:pt x="249979" y="1"/>
                  <a:pt x="250139" y="1"/>
                </a:cubicBezTo>
                <a:cubicBezTo>
                  <a:pt x="387981" y="-292"/>
                  <a:pt x="499958" y="111222"/>
                  <a:pt x="500278" y="249074"/>
                </a:cubicBezTo>
                <a:cubicBezTo>
                  <a:pt x="500278" y="249250"/>
                  <a:pt x="500278" y="249431"/>
                  <a:pt x="500278" y="249607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22">
            <a:extLst>
              <a:ext uri="{FF2B5EF4-FFF2-40B4-BE49-F238E27FC236}">
                <a16:creationId xmlns:a16="http://schemas.microsoft.com/office/drawing/2014/main" id="{E60F370D-55AE-B8A7-9832-83E27AE5104D}"/>
              </a:ext>
            </a:extLst>
          </p:cNvPr>
          <p:cNvSpPr/>
          <p:nvPr/>
        </p:nvSpPr>
        <p:spPr>
          <a:xfrm>
            <a:off x="5830823" y="2116676"/>
            <a:ext cx="432841" cy="45008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rgbClr val="384047"/>
          </a:solidFill>
          <a:ln w="5320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iSHEJI-23">
            <a:extLst>
              <a:ext uri="{FF2B5EF4-FFF2-40B4-BE49-F238E27FC236}">
                <a16:creationId xmlns:a16="http://schemas.microsoft.com/office/drawing/2014/main" id="{FF9DBB11-0EF3-E4DC-50F7-CB8FD0D11F09}"/>
              </a:ext>
            </a:extLst>
          </p:cNvPr>
          <p:cNvSpPr/>
          <p:nvPr/>
        </p:nvSpPr>
        <p:spPr>
          <a:xfrm>
            <a:off x="6711613" y="5161850"/>
            <a:ext cx="410906" cy="397649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384047"/>
          </a:solidFill>
          <a:ln w="5320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24">
            <a:extLst>
              <a:ext uri="{FF2B5EF4-FFF2-40B4-BE49-F238E27FC236}">
                <a16:creationId xmlns:a16="http://schemas.microsoft.com/office/drawing/2014/main" id="{219A2BBC-7B76-37A2-F85C-EE6FFEAB970A}"/>
              </a:ext>
            </a:extLst>
          </p:cNvPr>
          <p:cNvSpPr/>
          <p:nvPr/>
        </p:nvSpPr>
        <p:spPr>
          <a:xfrm>
            <a:off x="10715517" y="5050010"/>
            <a:ext cx="356428" cy="356480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rgbClr val="384047"/>
          </a:solidFill>
          <a:ln w="5320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" name="iSHEJI-25">
            <a:extLst>
              <a:ext uri="{FF2B5EF4-FFF2-40B4-BE49-F238E27FC236}">
                <a16:creationId xmlns:a16="http://schemas.microsoft.com/office/drawing/2014/main" id="{4AE6B336-7AFB-C07D-0782-BB8F82AA4249}"/>
              </a:ext>
            </a:extLst>
          </p:cNvPr>
          <p:cNvSpPr/>
          <p:nvPr/>
        </p:nvSpPr>
        <p:spPr>
          <a:xfrm>
            <a:off x="10589287" y="2492484"/>
            <a:ext cx="369263" cy="40000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rgbClr val="384047"/>
          </a:solidFill>
          <a:ln w="5320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26">
            <a:extLst>
              <a:ext uri="{FF2B5EF4-FFF2-40B4-BE49-F238E27FC236}">
                <a16:creationId xmlns:a16="http://schemas.microsoft.com/office/drawing/2014/main" id="{643AC7AB-B579-04B8-516E-1EBA8357A42B}"/>
              </a:ext>
            </a:extLst>
          </p:cNvPr>
          <p:cNvSpPr txBox="1">
            <a:spLocks/>
          </p:cNvSpPr>
          <p:nvPr/>
        </p:nvSpPr>
        <p:spPr>
          <a:xfrm>
            <a:off x="7862244" y="3615539"/>
            <a:ext cx="1570010" cy="4918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3" name="iSHEJI-27">
            <a:extLst>
              <a:ext uri="{FF2B5EF4-FFF2-40B4-BE49-F238E27FC236}">
                <a16:creationId xmlns:a16="http://schemas.microsoft.com/office/drawing/2014/main" id="{A86F5E22-1D44-B564-E7EA-EDE83E5C652D}"/>
              </a:ext>
            </a:extLst>
          </p:cNvPr>
          <p:cNvSpPr txBox="1"/>
          <p:nvPr/>
        </p:nvSpPr>
        <p:spPr>
          <a:xfrm>
            <a:off x="993539" y="212779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64" name="iSHEJI-28">
            <a:extLst>
              <a:ext uri="{FF2B5EF4-FFF2-40B4-BE49-F238E27FC236}">
                <a16:creationId xmlns:a16="http://schemas.microsoft.com/office/drawing/2014/main" id="{FCE48B0E-14DC-1C4D-85F2-FF9B1831BD67}"/>
              </a:ext>
            </a:extLst>
          </p:cNvPr>
          <p:cNvSpPr txBox="1"/>
          <p:nvPr/>
        </p:nvSpPr>
        <p:spPr>
          <a:xfrm>
            <a:off x="993540" y="2564232"/>
            <a:ext cx="4179467" cy="333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  <a:endParaRPr lang="en-US" altLang="zh-CN" sz="1400" spc="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65" name="iSHEJI-29">
            <a:extLst>
              <a:ext uri="{FF2B5EF4-FFF2-40B4-BE49-F238E27FC236}">
                <a16:creationId xmlns:a16="http://schemas.microsoft.com/office/drawing/2014/main" id="{CD2A8223-8023-ED34-B4C9-EE9B3EDB1CF9}"/>
              </a:ext>
            </a:extLst>
          </p:cNvPr>
          <p:cNvSpPr txBox="1"/>
          <p:nvPr/>
        </p:nvSpPr>
        <p:spPr>
          <a:xfrm>
            <a:off x="993539" y="1663352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</p:spTree>
    <p:extLst>
      <p:ext uri="{BB962C8B-B14F-4D97-AF65-F5344CB8AC3E}">
        <p14:creationId xmlns:p14="http://schemas.microsoft.com/office/powerpoint/2010/main" val="1792489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4553CADE-6AFA-30CE-72E1-5D7526480B82}"/>
              </a:ext>
            </a:extLst>
          </p:cNvPr>
          <p:cNvSpPr/>
          <p:nvPr/>
        </p:nvSpPr>
        <p:spPr>
          <a:xfrm>
            <a:off x="4661726" y="1951378"/>
            <a:ext cx="678437" cy="678435"/>
          </a:xfrm>
          <a:custGeom>
            <a:avLst/>
            <a:gdLst>
              <a:gd name="connsiteX0" fmla="*/ 678437 w 678437"/>
              <a:gd name="connsiteY0" fmla="*/ 338524 h 678435"/>
              <a:gd name="connsiteX1" fmla="*/ 339913 w 678437"/>
              <a:gd name="connsiteY1" fmla="*/ 678435 h 678435"/>
              <a:gd name="connsiteX2" fmla="*/ 1 w 678437"/>
              <a:gd name="connsiteY2" fmla="*/ 339911 h 678435"/>
              <a:gd name="connsiteX3" fmla="*/ 338525 w 678437"/>
              <a:gd name="connsiteY3" fmla="*/ 0 h 678435"/>
              <a:gd name="connsiteX4" fmla="*/ 339913 w 678437"/>
              <a:gd name="connsiteY4" fmla="*/ 0 h 678435"/>
              <a:gd name="connsiteX5" fmla="*/ 678437 w 678437"/>
              <a:gd name="connsiteY5" fmla="*/ 338524 h 67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7" h="678435">
                <a:moveTo>
                  <a:pt x="678437" y="338524"/>
                </a:moveTo>
                <a:cubicBezTo>
                  <a:pt x="678819" y="525870"/>
                  <a:pt x="527260" y="678053"/>
                  <a:pt x="339913" y="678435"/>
                </a:cubicBezTo>
                <a:cubicBezTo>
                  <a:pt x="152566" y="678816"/>
                  <a:pt x="382" y="527251"/>
                  <a:pt x="1" y="339911"/>
                </a:cubicBezTo>
                <a:cubicBezTo>
                  <a:pt x="-381" y="152565"/>
                  <a:pt x="151185" y="382"/>
                  <a:pt x="338525" y="0"/>
                </a:cubicBezTo>
                <a:cubicBezTo>
                  <a:pt x="338990" y="0"/>
                  <a:pt x="339448" y="0"/>
                  <a:pt x="339913" y="0"/>
                </a:cubicBezTo>
                <a:cubicBezTo>
                  <a:pt x="526718" y="382"/>
                  <a:pt x="678056" y="151718"/>
                  <a:pt x="678437" y="338524"/>
                </a:cubicBezTo>
                <a:close/>
              </a:path>
            </a:pathLst>
          </a:custGeom>
          <a:solidFill>
            <a:schemeClr val="accent1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F158F7E6-23F9-B9FC-EA30-6CC0F5C983AD}"/>
              </a:ext>
            </a:extLst>
          </p:cNvPr>
          <p:cNvSpPr/>
          <p:nvPr/>
        </p:nvSpPr>
        <p:spPr>
          <a:xfrm>
            <a:off x="4661727" y="3953167"/>
            <a:ext cx="678436" cy="678434"/>
          </a:xfrm>
          <a:custGeom>
            <a:avLst/>
            <a:gdLst>
              <a:gd name="connsiteX0" fmla="*/ 678437 w 678436"/>
              <a:gd name="connsiteY0" fmla="*/ 339217 h 678434"/>
              <a:gd name="connsiteX1" fmla="*/ 339218 w 678436"/>
              <a:gd name="connsiteY1" fmla="*/ 678434 h 678434"/>
              <a:gd name="connsiteX2" fmla="*/ 0 w 678436"/>
              <a:gd name="connsiteY2" fmla="*/ 339217 h 678434"/>
              <a:gd name="connsiteX3" fmla="*/ 339218 w 678436"/>
              <a:gd name="connsiteY3" fmla="*/ 0 h 678434"/>
              <a:gd name="connsiteX4" fmla="*/ 339912 w 678436"/>
              <a:gd name="connsiteY4" fmla="*/ 0 h 678434"/>
              <a:gd name="connsiteX5" fmla="*/ 678437 w 678436"/>
              <a:gd name="connsiteY5" fmla="*/ 339217 h 67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6" h="678434">
                <a:moveTo>
                  <a:pt x="678437" y="339217"/>
                </a:moveTo>
                <a:cubicBezTo>
                  <a:pt x="678437" y="526564"/>
                  <a:pt x="526565" y="678434"/>
                  <a:pt x="339218" y="678434"/>
                </a:cubicBezTo>
                <a:cubicBezTo>
                  <a:pt x="151871" y="678434"/>
                  <a:pt x="0" y="526557"/>
                  <a:pt x="0" y="339217"/>
                </a:cubicBezTo>
                <a:cubicBezTo>
                  <a:pt x="0" y="151871"/>
                  <a:pt x="151871" y="0"/>
                  <a:pt x="339218" y="0"/>
                </a:cubicBezTo>
                <a:cubicBezTo>
                  <a:pt x="339447" y="0"/>
                  <a:pt x="339683" y="0"/>
                  <a:pt x="339912" y="0"/>
                </a:cubicBezTo>
                <a:cubicBezTo>
                  <a:pt x="526988" y="382"/>
                  <a:pt x="678437" y="152141"/>
                  <a:pt x="678437" y="339217"/>
                </a:cubicBezTo>
                <a:close/>
              </a:path>
            </a:pathLst>
          </a:custGeom>
          <a:solidFill>
            <a:schemeClr val="accent2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1F7B6B2-BF78-6618-8941-CEEDB9C694C1}"/>
              </a:ext>
            </a:extLst>
          </p:cNvPr>
          <p:cNvSpPr/>
          <p:nvPr/>
        </p:nvSpPr>
        <p:spPr>
          <a:xfrm>
            <a:off x="8087736" y="1951366"/>
            <a:ext cx="678437" cy="678432"/>
          </a:xfrm>
          <a:custGeom>
            <a:avLst/>
            <a:gdLst>
              <a:gd name="connsiteX0" fmla="*/ 678437 w 678437"/>
              <a:gd name="connsiteY0" fmla="*/ 338535 h 678432"/>
              <a:gd name="connsiteX1" fmla="*/ 339898 w 678437"/>
              <a:gd name="connsiteY1" fmla="*/ 678432 h 678432"/>
              <a:gd name="connsiteX2" fmla="*/ 1 w 678437"/>
              <a:gd name="connsiteY2" fmla="*/ 339902 h 678432"/>
              <a:gd name="connsiteX3" fmla="*/ 336444 w 678437"/>
              <a:gd name="connsiteY3" fmla="*/ 12 h 678432"/>
              <a:gd name="connsiteX4" fmla="*/ 678423 w 678437"/>
              <a:gd name="connsiteY4" fmla="*/ 336440 h 678432"/>
              <a:gd name="connsiteX5" fmla="*/ 678437 w 678437"/>
              <a:gd name="connsiteY5" fmla="*/ 338535 h 6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7" h="678432">
                <a:moveTo>
                  <a:pt x="678437" y="338535"/>
                </a:moveTo>
                <a:cubicBezTo>
                  <a:pt x="678812" y="525882"/>
                  <a:pt x="527246" y="678058"/>
                  <a:pt x="339898" y="678432"/>
                </a:cubicBezTo>
                <a:cubicBezTo>
                  <a:pt x="152558" y="678814"/>
                  <a:pt x="375" y="527241"/>
                  <a:pt x="1" y="339902"/>
                </a:cubicBezTo>
                <a:cubicBezTo>
                  <a:pt x="-374" y="153374"/>
                  <a:pt x="149923" y="1538"/>
                  <a:pt x="336444" y="12"/>
                </a:cubicBezTo>
                <a:cubicBezTo>
                  <a:pt x="523784" y="-1521"/>
                  <a:pt x="676897" y="149101"/>
                  <a:pt x="678423" y="336440"/>
                </a:cubicBezTo>
                <a:cubicBezTo>
                  <a:pt x="678430" y="337141"/>
                  <a:pt x="678437" y="337835"/>
                  <a:pt x="678437" y="338535"/>
                </a:cubicBezTo>
                <a:close/>
              </a:path>
            </a:pathLst>
          </a:custGeom>
          <a:solidFill>
            <a:schemeClr val="accent2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16771739-A260-DBA7-21D3-1593AA7AAC52}"/>
              </a:ext>
            </a:extLst>
          </p:cNvPr>
          <p:cNvSpPr/>
          <p:nvPr/>
        </p:nvSpPr>
        <p:spPr>
          <a:xfrm>
            <a:off x="8087737" y="3953155"/>
            <a:ext cx="678436" cy="678432"/>
          </a:xfrm>
          <a:custGeom>
            <a:avLst/>
            <a:gdLst>
              <a:gd name="connsiteX0" fmla="*/ 678436 w 678436"/>
              <a:gd name="connsiteY0" fmla="*/ 339229 h 678432"/>
              <a:gd name="connsiteX1" fmla="*/ 339204 w 678436"/>
              <a:gd name="connsiteY1" fmla="*/ 678432 h 678432"/>
              <a:gd name="connsiteX2" fmla="*/ 0 w 678436"/>
              <a:gd name="connsiteY2" fmla="*/ 339208 h 678432"/>
              <a:gd name="connsiteX3" fmla="*/ 336443 w 678436"/>
              <a:gd name="connsiteY3" fmla="*/ 12 h 678432"/>
              <a:gd name="connsiteX4" fmla="*/ 678422 w 678436"/>
              <a:gd name="connsiteY4" fmla="*/ 336440 h 678432"/>
              <a:gd name="connsiteX5" fmla="*/ 678436 w 678436"/>
              <a:gd name="connsiteY5" fmla="*/ 339229 h 6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36" h="678432">
                <a:moveTo>
                  <a:pt x="678436" y="339229"/>
                </a:moveTo>
                <a:cubicBezTo>
                  <a:pt x="678429" y="526575"/>
                  <a:pt x="526551" y="678439"/>
                  <a:pt x="339204" y="678432"/>
                </a:cubicBezTo>
                <a:cubicBezTo>
                  <a:pt x="151864" y="678425"/>
                  <a:pt x="-7" y="526548"/>
                  <a:pt x="0" y="339208"/>
                </a:cubicBezTo>
                <a:cubicBezTo>
                  <a:pt x="7" y="152951"/>
                  <a:pt x="150192" y="1538"/>
                  <a:pt x="336443" y="12"/>
                </a:cubicBezTo>
                <a:cubicBezTo>
                  <a:pt x="523783" y="-1521"/>
                  <a:pt x="676889" y="149108"/>
                  <a:pt x="678422" y="336440"/>
                </a:cubicBezTo>
                <a:cubicBezTo>
                  <a:pt x="678429" y="337370"/>
                  <a:pt x="678436" y="338299"/>
                  <a:pt x="678436" y="339229"/>
                </a:cubicBezTo>
                <a:close/>
              </a:path>
            </a:pathLst>
          </a:custGeom>
          <a:solidFill>
            <a:schemeClr val="accent2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BB8A165B-CD19-908D-B4D1-1EEC3279F0D2}"/>
              </a:ext>
            </a:extLst>
          </p:cNvPr>
          <p:cNvSpPr/>
          <p:nvPr/>
        </p:nvSpPr>
        <p:spPr>
          <a:xfrm>
            <a:off x="8278504" y="2122721"/>
            <a:ext cx="330200" cy="286496"/>
          </a:xfrm>
          <a:custGeom>
            <a:avLst/>
            <a:gdLst>
              <a:gd name="connsiteX0" fmla="*/ 12486 w 330200"/>
              <a:gd name="connsiteY0" fmla="*/ 273316 h 286496"/>
              <a:gd name="connsiteX1" fmla="*/ 296208 w 330200"/>
              <a:gd name="connsiteY1" fmla="*/ 273316 h 286496"/>
              <a:gd name="connsiteX2" fmla="*/ 296208 w 330200"/>
              <a:gd name="connsiteY2" fmla="*/ 286496 h 286496"/>
              <a:gd name="connsiteX3" fmla="*/ 12486 w 330200"/>
              <a:gd name="connsiteY3" fmla="*/ 286496 h 286496"/>
              <a:gd name="connsiteX4" fmla="*/ 155388 w 330200"/>
              <a:gd name="connsiteY4" fmla="*/ 172730 h 286496"/>
              <a:gd name="connsiteX5" fmla="*/ 133904 w 330200"/>
              <a:gd name="connsiteY5" fmla="*/ 192847 h 286496"/>
              <a:gd name="connsiteX6" fmla="*/ 154022 w 330200"/>
              <a:gd name="connsiteY6" fmla="*/ 214330 h 286496"/>
              <a:gd name="connsiteX7" fmla="*/ 175505 w 330200"/>
              <a:gd name="connsiteY7" fmla="*/ 194213 h 286496"/>
              <a:gd name="connsiteX8" fmla="*/ 175505 w 330200"/>
              <a:gd name="connsiteY8" fmla="*/ 192847 h 286496"/>
              <a:gd name="connsiteX9" fmla="*/ 155388 w 330200"/>
              <a:gd name="connsiteY9" fmla="*/ 172730 h 286496"/>
              <a:gd name="connsiteX10" fmla="*/ 290673 w 330200"/>
              <a:gd name="connsiteY10" fmla="*/ 95716 h 286496"/>
              <a:gd name="connsiteX11" fmla="*/ 289965 w 330200"/>
              <a:gd name="connsiteY11" fmla="*/ 95730 h 286496"/>
              <a:gd name="connsiteX12" fmla="*/ 269848 w 330200"/>
              <a:gd name="connsiteY12" fmla="*/ 115847 h 286496"/>
              <a:gd name="connsiteX13" fmla="*/ 286531 w 330200"/>
              <a:gd name="connsiteY13" fmla="*/ 140092 h 286496"/>
              <a:gd name="connsiteX14" fmla="*/ 310776 w 330200"/>
              <a:gd name="connsiteY14" fmla="*/ 123415 h 286496"/>
              <a:gd name="connsiteX15" fmla="*/ 310776 w 330200"/>
              <a:gd name="connsiteY15" fmla="*/ 115847 h 286496"/>
              <a:gd name="connsiteX16" fmla="*/ 290673 w 330200"/>
              <a:gd name="connsiteY16" fmla="*/ 95716 h 286496"/>
              <a:gd name="connsiteX17" fmla="*/ 39541 w 330200"/>
              <a:gd name="connsiteY17" fmla="*/ 18036 h 286496"/>
              <a:gd name="connsiteX18" fmla="*/ 39541 w 330200"/>
              <a:gd name="connsiteY18" fmla="*/ 18730 h 286496"/>
              <a:gd name="connsiteX19" fmla="*/ 18730 w 330200"/>
              <a:gd name="connsiteY19" fmla="*/ 39541 h 286496"/>
              <a:gd name="connsiteX20" fmla="*/ 39541 w 330200"/>
              <a:gd name="connsiteY20" fmla="*/ 59658 h 286496"/>
              <a:gd name="connsiteX21" fmla="*/ 59658 w 330200"/>
              <a:gd name="connsiteY21" fmla="*/ 39541 h 286496"/>
              <a:gd name="connsiteX22" fmla="*/ 39561 w 330200"/>
              <a:gd name="connsiteY22" fmla="*/ 18036 h 286496"/>
              <a:gd name="connsiteX23" fmla="*/ 39541 w 330200"/>
              <a:gd name="connsiteY23" fmla="*/ 18036 h 286496"/>
              <a:gd name="connsiteX24" fmla="*/ 39541 w 330200"/>
              <a:gd name="connsiteY24" fmla="*/ 0 h 286496"/>
              <a:gd name="connsiteX25" fmla="*/ 79081 w 330200"/>
              <a:gd name="connsiteY25" fmla="*/ 39541 h 286496"/>
              <a:gd name="connsiteX26" fmla="*/ 69093 w 330200"/>
              <a:gd name="connsiteY26" fmla="*/ 63655 h 286496"/>
              <a:gd name="connsiteX27" fmla="*/ 140211 w 330200"/>
              <a:gd name="connsiteY27" fmla="*/ 158618 h 286496"/>
              <a:gd name="connsiteX28" fmla="*/ 154001 w 330200"/>
              <a:gd name="connsiteY28" fmla="*/ 152626 h 286496"/>
              <a:gd name="connsiteX29" fmla="*/ 182651 w 330200"/>
              <a:gd name="connsiteY29" fmla="*/ 163915 h 286496"/>
              <a:gd name="connsiteX30" fmla="*/ 184989 w 330200"/>
              <a:gd name="connsiteY30" fmla="*/ 169297 h 286496"/>
              <a:gd name="connsiteX31" fmla="*/ 254124 w 330200"/>
              <a:gd name="connsiteY31" fmla="*/ 127986 h 286496"/>
              <a:gd name="connsiteX32" fmla="*/ 260147 w 330200"/>
              <a:gd name="connsiteY32" fmla="*/ 138066 h 286496"/>
              <a:gd name="connsiteX33" fmla="*/ 251125 w 330200"/>
              <a:gd name="connsiteY33" fmla="*/ 115160 h 286496"/>
              <a:gd name="connsiteX34" fmla="*/ 291352 w 330200"/>
              <a:gd name="connsiteY34" fmla="*/ 76320 h 286496"/>
              <a:gd name="connsiteX35" fmla="*/ 330200 w 330200"/>
              <a:gd name="connsiteY35" fmla="*/ 115847 h 286496"/>
              <a:gd name="connsiteX36" fmla="*/ 290666 w 330200"/>
              <a:gd name="connsiteY36" fmla="*/ 155395 h 286496"/>
              <a:gd name="connsiteX37" fmla="*/ 289965 w 330200"/>
              <a:gd name="connsiteY37" fmla="*/ 155388 h 286496"/>
              <a:gd name="connsiteX38" fmla="*/ 263660 w 330200"/>
              <a:gd name="connsiteY38" fmla="*/ 143946 h 286496"/>
              <a:gd name="connsiteX39" fmla="*/ 264087 w 330200"/>
              <a:gd name="connsiteY39" fmla="*/ 144660 h 286496"/>
              <a:gd name="connsiteX40" fmla="*/ 194416 w 330200"/>
              <a:gd name="connsiteY40" fmla="*/ 186292 h 286496"/>
              <a:gd name="connsiteX41" fmla="*/ 186929 w 330200"/>
              <a:gd name="connsiteY41" fmla="*/ 173763 h 286496"/>
              <a:gd name="connsiteX42" fmla="*/ 194922 w 330200"/>
              <a:gd name="connsiteY42" fmla="*/ 192160 h 286496"/>
              <a:gd name="connsiteX43" fmla="*/ 194929 w 330200"/>
              <a:gd name="connsiteY43" fmla="*/ 192847 h 286496"/>
              <a:gd name="connsiteX44" fmla="*/ 155388 w 330200"/>
              <a:gd name="connsiteY44" fmla="*/ 233081 h 286496"/>
              <a:gd name="connsiteX45" fmla="*/ 114467 w 330200"/>
              <a:gd name="connsiteY45" fmla="*/ 193547 h 286496"/>
              <a:gd name="connsiteX46" fmla="*/ 123996 w 330200"/>
              <a:gd name="connsiteY46" fmla="*/ 169370 h 286496"/>
              <a:gd name="connsiteX47" fmla="*/ 52391 w 330200"/>
              <a:gd name="connsiteY47" fmla="*/ 73758 h 286496"/>
              <a:gd name="connsiteX48" fmla="*/ 39541 w 330200"/>
              <a:gd name="connsiteY48" fmla="*/ 79081 h 286496"/>
              <a:gd name="connsiteX49" fmla="*/ 0 w 330200"/>
              <a:gd name="connsiteY49" fmla="*/ 39541 h 286496"/>
              <a:gd name="connsiteX50" fmla="*/ 39541 w 330200"/>
              <a:gd name="connsiteY50" fmla="*/ 0 h 28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0200" h="286496">
                <a:moveTo>
                  <a:pt x="12486" y="273316"/>
                </a:moveTo>
                <a:lnTo>
                  <a:pt x="296208" y="273316"/>
                </a:lnTo>
                <a:lnTo>
                  <a:pt x="296208" y="286496"/>
                </a:lnTo>
                <a:lnTo>
                  <a:pt x="12486" y="286496"/>
                </a:lnTo>
                <a:close/>
                <a:moveTo>
                  <a:pt x="155388" y="172730"/>
                </a:moveTo>
                <a:cubicBezTo>
                  <a:pt x="143901" y="172355"/>
                  <a:pt x="134286" y="181359"/>
                  <a:pt x="133904" y="192847"/>
                </a:cubicBezTo>
                <a:cubicBezTo>
                  <a:pt x="133530" y="204334"/>
                  <a:pt x="142534" y="213949"/>
                  <a:pt x="154022" y="214330"/>
                </a:cubicBezTo>
                <a:cubicBezTo>
                  <a:pt x="165509" y="214705"/>
                  <a:pt x="175131" y="205701"/>
                  <a:pt x="175505" y="194213"/>
                </a:cubicBezTo>
                <a:cubicBezTo>
                  <a:pt x="175519" y="193755"/>
                  <a:pt x="175519" y="193305"/>
                  <a:pt x="175505" y="192847"/>
                </a:cubicBezTo>
                <a:cubicBezTo>
                  <a:pt x="175505" y="181734"/>
                  <a:pt x="166501" y="172730"/>
                  <a:pt x="155388" y="172730"/>
                </a:cubicBezTo>
                <a:close/>
                <a:moveTo>
                  <a:pt x="290673" y="95716"/>
                </a:moveTo>
                <a:cubicBezTo>
                  <a:pt x="290437" y="95716"/>
                  <a:pt x="290201" y="95723"/>
                  <a:pt x="289965" y="95730"/>
                </a:cubicBezTo>
                <a:cubicBezTo>
                  <a:pt x="278852" y="95730"/>
                  <a:pt x="269848" y="104734"/>
                  <a:pt x="269848" y="115847"/>
                </a:cubicBezTo>
                <a:cubicBezTo>
                  <a:pt x="267760" y="127147"/>
                  <a:pt x="275224" y="138004"/>
                  <a:pt x="286531" y="140092"/>
                </a:cubicBezTo>
                <a:cubicBezTo>
                  <a:pt x="297831" y="142187"/>
                  <a:pt x="308688" y="134716"/>
                  <a:pt x="310776" y="123415"/>
                </a:cubicBezTo>
                <a:cubicBezTo>
                  <a:pt x="311241" y="120911"/>
                  <a:pt x="311241" y="118351"/>
                  <a:pt x="310776" y="115847"/>
                </a:cubicBezTo>
                <a:cubicBezTo>
                  <a:pt x="310783" y="104734"/>
                  <a:pt x="301779" y="95723"/>
                  <a:pt x="290673" y="95716"/>
                </a:cubicBezTo>
                <a:close/>
                <a:moveTo>
                  <a:pt x="39541" y="18036"/>
                </a:moveTo>
                <a:lnTo>
                  <a:pt x="39541" y="18730"/>
                </a:lnTo>
                <a:cubicBezTo>
                  <a:pt x="28199" y="19091"/>
                  <a:pt x="19091" y="28199"/>
                  <a:pt x="18730" y="39541"/>
                </a:cubicBezTo>
                <a:cubicBezTo>
                  <a:pt x="19104" y="50765"/>
                  <a:pt x="28310" y="59665"/>
                  <a:pt x="39541" y="59658"/>
                </a:cubicBezTo>
                <a:cubicBezTo>
                  <a:pt x="50654" y="59658"/>
                  <a:pt x="59658" y="50654"/>
                  <a:pt x="59658" y="39541"/>
                </a:cubicBezTo>
                <a:cubicBezTo>
                  <a:pt x="60047" y="28053"/>
                  <a:pt x="51049" y="18425"/>
                  <a:pt x="39561" y="18036"/>
                </a:cubicBezTo>
                <a:cubicBezTo>
                  <a:pt x="39555" y="18036"/>
                  <a:pt x="39548" y="18036"/>
                  <a:pt x="39541" y="18036"/>
                </a:cubicBezTo>
                <a:close/>
                <a:moveTo>
                  <a:pt x="39541" y="0"/>
                </a:moveTo>
                <a:cubicBezTo>
                  <a:pt x="61378" y="0"/>
                  <a:pt x="79081" y="17703"/>
                  <a:pt x="79081" y="39541"/>
                </a:cubicBezTo>
                <a:lnTo>
                  <a:pt x="69093" y="63655"/>
                </a:lnTo>
                <a:lnTo>
                  <a:pt x="140211" y="158618"/>
                </a:lnTo>
                <a:lnTo>
                  <a:pt x="154001" y="152626"/>
                </a:lnTo>
                <a:cubicBezTo>
                  <a:pt x="165111" y="152432"/>
                  <a:pt x="175246" y="156761"/>
                  <a:pt x="182651" y="163915"/>
                </a:cubicBezTo>
                <a:lnTo>
                  <a:pt x="184989" y="169297"/>
                </a:lnTo>
                <a:lnTo>
                  <a:pt x="254124" y="127986"/>
                </a:lnTo>
                <a:lnTo>
                  <a:pt x="260147" y="138066"/>
                </a:lnTo>
                <a:lnTo>
                  <a:pt x="251125" y="115160"/>
                </a:lnTo>
                <a:cubicBezTo>
                  <a:pt x="251506" y="93323"/>
                  <a:pt x="269515" y="75939"/>
                  <a:pt x="291352" y="76320"/>
                </a:cubicBezTo>
                <a:cubicBezTo>
                  <a:pt x="312912" y="76695"/>
                  <a:pt x="330200" y="94280"/>
                  <a:pt x="330200" y="115847"/>
                </a:cubicBezTo>
                <a:cubicBezTo>
                  <a:pt x="330200" y="137685"/>
                  <a:pt x="312503" y="155388"/>
                  <a:pt x="290666" y="155395"/>
                </a:cubicBezTo>
                <a:cubicBezTo>
                  <a:pt x="290430" y="155395"/>
                  <a:pt x="290201" y="155395"/>
                  <a:pt x="289965" y="155388"/>
                </a:cubicBezTo>
                <a:lnTo>
                  <a:pt x="263660" y="143946"/>
                </a:lnTo>
                <a:lnTo>
                  <a:pt x="264087" y="144660"/>
                </a:lnTo>
                <a:lnTo>
                  <a:pt x="194416" y="186292"/>
                </a:lnTo>
                <a:lnTo>
                  <a:pt x="186929" y="173763"/>
                </a:lnTo>
                <a:lnTo>
                  <a:pt x="194922" y="192160"/>
                </a:lnTo>
                <a:cubicBezTo>
                  <a:pt x="194929" y="192389"/>
                  <a:pt x="194929" y="192618"/>
                  <a:pt x="194929" y="192847"/>
                </a:cubicBezTo>
                <a:cubicBezTo>
                  <a:pt x="194929" y="214802"/>
                  <a:pt x="177337" y="232700"/>
                  <a:pt x="155388" y="233081"/>
                </a:cubicBezTo>
                <a:cubicBezTo>
                  <a:pt x="133169" y="233463"/>
                  <a:pt x="114849" y="215766"/>
                  <a:pt x="114467" y="193547"/>
                </a:cubicBezTo>
                <a:lnTo>
                  <a:pt x="123996" y="169370"/>
                </a:lnTo>
                <a:lnTo>
                  <a:pt x="52391" y="73758"/>
                </a:lnTo>
                <a:lnTo>
                  <a:pt x="39541" y="79081"/>
                </a:lnTo>
                <a:cubicBezTo>
                  <a:pt x="17703" y="79081"/>
                  <a:pt x="0" y="61378"/>
                  <a:pt x="0" y="39541"/>
                </a:cubicBezTo>
                <a:cubicBezTo>
                  <a:pt x="0" y="17703"/>
                  <a:pt x="17703" y="0"/>
                  <a:pt x="39541" y="0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DFC3F6F0-5BED-F66E-B9DF-6B22FBCA35DC}"/>
              </a:ext>
            </a:extLst>
          </p:cNvPr>
          <p:cNvSpPr/>
          <p:nvPr/>
        </p:nvSpPr>
        <p:spPr>
          <a:xfrm>
            <a:off x="4806016" y="4091915"/>
            <a:ext cx="369047" cy="348227"/>
          </a:xfrm>
          <a:custGeom>
            <a:avLst/>
            <a:gdLst>
              <a:gd name="connsiteX0" fmla="*/ 174289 w 369047"/>
              <a:gd name="connsiteY0" fmla="*/ 206103 h 348227"/>
              <a:gd name="connsiteX1" fmla="*/ 369047 w 369047"/>
              <a:gd name="connsiteY1" fmla="*/ 348227 h 348227"/>
              <a:gd name="connsiteX2" fmla="*/ 348930 w 369047"/>
              <a:gd name="connsiteY2" fmla="*/ 348227 h 348227"/>
              <a:gd name="connsiteX3" fmla="*/ 184524 w 369047"/>
              <a:gd name="connsiteY3" fmla="*/ 225443 h 348227"/>
              <a:gd name="connsiteX4" fmla="*/ 19423 w 369047"/>
              <a:gd name="connsiteY4" fmla="*/ 348227 h 348227"/>
              <a:gd name="connsiteX5" fmla="*/ 0 w 369047"/>
              <a:gd name="connsiteY5" fmla="*/ 348227 h 348227"/>
              <a:gd name="connsiteX6" fmla="*/ 136117 w 369047"/>
              <a:gd name="connsiteY6" fmla="*/ 212110 h 348227"/>
              <a:gd name="connsiteX7" fmla="*/ 174289 w 369047"/>
              <a:gd name="connsiteY7" fmla="*/ 206103 h 348227"/>
              <a:gd name="connsiteX8" fmla="*/ 184524 w 369047"/>
              <a:gd name="connsiteY8" fmla="*/ 20108 h 348227"/>
              <a:gd name="connsiteX9" fmla="*/ 115154 w 369047"/>
              <a:gd name="connsiteY9" fmla="*/ 89477 h 348227"/>
              <a:gd name="connsiteX10" fmla="*/ 184524 w 369047"/>
              <a:gd name="connsiteY10" fmla="*/ 158847 h 348227"/>
              <a:gd name="connsiteX11" fmla="*/ 253894 w 369047"/>
              <a:gd name="connsiteY11" fmla="*/ 89477 h 348227"/>
              <a:gd name="connsiteX12" fmla="*/ 184524 w 369047"/>
              <a:gd name="connsiteY12" fmla="*/ 21495 h 348227"/>
              <a:gd name="connsiteX13" fmla="*/ 187320 w 369047"/>
              <a:gd name="connsiteY13" fmla="*/ 11 h 348227"/>
              <a:gd name="connsiteX14" fmla="*/ 273317 w 369047"/>
              <a:gd name="connsiteY14" fmla="*/ 88783 h 348227"/>
              <a:gd name="connsiteX15" fmla="*/ 184545 w 369047"/>
              <a:gd name="connsiteY15" fmla="*/ 174802 h 348227"/>
              <a:gd name="connsiteX16" fmla="*/ 184524 w 369047"/>
              <a:gd name="connsiteY16" fmla="*/ 174802 h 348227"/>
              <a:gd name="connsiteX17" fmla="*/ 98526 w 369047"/>
              <a:gd name="connsiteY17" fmla="*/ 86009 h 348227"/>
              <a:gd name="connsiteX18" fmla="*/ 187320 w 369047"/>
              <a:gd name="connsiteY18" fmla="*/ 11 h 34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9047" h="348227">
                <a:moveTo>
                  <a:pt x="174289" y="206103"/>
                </a:moveTo>
                <a:cubicBezTo>
                  <a:pt x="262888" y="201250"/>
                  <a:pt x="345654" y="259055"/>
                  <a:pt x="369047" y="348227"/>
                </a:cubicBezTo>
                <a:lnTo>
                  <a:pt x="348930" y="348227"/>
                </a:lnTo>
                <a:cubicBezTo>
                  <a:pt x="327203" y="275521"/>
                  <a:pt x="260407" y="225630"/>
                  <a:pt x="184524" y="225443"/>
                </a:cubicBezTo>
                <a:cubicBezTo>
                  <a:pt x="108536" y="225775"/>
                  <a:pt x="41615" y="275548"/>
                  <a:pt x="19423" y="348227"/>
                </a:cubicBezTo>
                <a:lnTo>
                  <a:pt x="0" y="348227"/>
                </a:lnTo>
                <a:cubicBezTo>
                  <a:pt x="17474" y="281611"/>
                  <a:pt x="69502" y="229584"/>
                  <a:pt x="136117" y="212110"/>
                </a:cubicBezTo>
                <a:cubicBezTo>
                  <a:pt x="148856" y="208768"/>
                  <a:pt x="161632" y="206796"/>
                  <a:pt x="174289" y="206103"/>
                </a:cubicBezTo>
                <a:close/>
                <a:moveTo>
                  <a:pt x="184524" y="20108"/>
                </a:moveTo>
                <a:cubicBezTo>
                  <a:pt x="146211" y="20108"/>
                  <a:pt x="115154" y="51164"/>
                  <a:pt x="115154" y="89477"/>
                </a:cubicBezTo>
                <a:cubicBezTo>
                  <a:pt x="115154" y="127790"/>
                  <a:pt x="146211" y="158847"/>
                  <a:pt x="184524" y="158847"/>
                </a:cubicBezTo>
                <a:cubicBezTo>
                  <a:pt x="222837" y="158847"/>
                  <a:pt x="253894" y="127790"/>
                  <a:pt x="253894" y="89477"/>
                </a:cubicBezTo>
                <a:cubicBezTo>
                  <a:pt x="253138" y="51705"/>
                  <a:pt x="222303" y="21488"/>
                  <a:pt x="184524" y="21495"/>
                </a:cubicBezTo>
                <a:close/>
                <a:moveTo>
                  <a:pt x="187320" y="11"/>
                </a:moveTo>
                <a:cubicBezTo>
                  <a:pt x="235580" y="788"/>
                  <a:pt x="274080" y="40523"/>
                  <a:pt x="273317" y="88783"/>
                </a:cubicBezTo>
                <a:cubicBezTo>
                  <a:pt x="272554" y="137051"/>
                  <a:pt x="232812" y="175565"/>
                  <a:pt x="184545" y="174802"/>
                </a:cubicBezTo>
                <a:cubicBezTo>
                  <a:pt x="184538" y="174802"/>
                  <a:pt x="184531" y="174802"/>
                  <a:pt x="184524" y="174802"/>
                </a:cubicBezTo>
                <a:cubicBezTo>
                  <a:pt x="136257" y="174032"/>
                  <a:pt x="97756" y="134276"/>
                  <a:pt x="98526" y="86009"/>
                </a:cubicBezTo>
                <a:cubicBezTo>
                  <a:pt x="99303" y="37741"/>
                  <a:pt x="139052" y="-759"/>
                  <a:pt x="187320" y="11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89E7D9DC-C4F9-AC78-2855-2C27CEBA47B6}"/>
              </a:ext>
            </a:extLst>
          </p:cNvPr>
          <p:cNvSpPr/>
          <p:nvPr/>
        </p:nvSpPr>
        <p:spPr>
          <a:xfrm>
            <a:off x="8185534" y="4152112"/>
            <a:ext cx="412071" cy="337421"/>
          </a:xfrm>
          <a:custGeom>
            <a:avLst/>
            <a:gdLst>
              <a:gd name="connsiteX0" fmla="*/ 69119 w 412071"/>
              <a:gd name="connsiteY0" fmla="*/ 300830 h 337421"/>
              <a:gd name="connsiteX1" fmla="*/ 83335 w 412071"/>
              <a:gd name="connsiteY1" fmla="*/ 314065 h 337421"/>
              <a:gd name="connsiteX2" fmla="*/ 61593 w 412071"/>
              <a:gd name="connsiteY2" fmla="*/ 337421 h 337421"/>
              <a:gd name="connsiteX3" fmla="*/ 47376 w 412071"/>
              <a:gd name="connsiteY3" fmla="*/ 324187 h 337421"/>
              <a:gd name="connsiteX4" fmla="*/ 221781 w 412071"/>
              <a:gd name="connsiteY4" fmla="*/ 266957 h 337421"/>
              <a:gd name="connsiteX5" fmla="*/ 223660 w 412071"/>
              <a:gd name="connsiteY5" fmla="*/ 275007 h 337421"/>
              <a:gd name="connsiteX6" fmla="*/ 243502 w 412071"/>
              <a:gd name="connsiteY6" fmla="*/ 287336 h 337421"/>
              <a:gd name="connsiteX7" fmla="*/ 243918 w 412071"/>
              <a:gd name="connsiteY7" fmla="*/ 287412 h 337421"/>
              <a:gd name="connsiteX8" fmla="*/ 267281 w 412071"/>
              <a:gd name="connsiteY8" fmla="*/ 282416 h 337421"/>
              <a:gd name="connsiteX9" fmla="*/ 271760 w 412071"/>
              <a:gd name="connsiteY9" fmla="*/ 275500 h 337421"/>
              <a:gd name="connsiteX10" fmla="*/ 31889 w 412071"/>
              <a:gd name="connsiteY10" fmla="*/ 215564 h 337421"/>
              <a:gd name="connsiteX11" fmla="*/ 32588 w 412071"/>
              <a:gd name="connsiteY11" fmla="*/ 234974 h 337421"/>
              <a:gd name="connsiteX12" fmla="*/ 698 w 412071"/>
              <a:gd name="connsiteY12" fmla="*/ 236121 h 337421"/>
              <a:gd name="connsiteX13" fmla="*/ 0 w 412071"/>
              <a:gd name="connsiteY13" fmla="*/ 216711 h 337421"/>
              <a:gd name="connsiteX14" fmla="*/ 57202 w 412071"/>
              <a:gd name="connsiteY14" fmla="*/ 110351 h 337421"/>
              <a:gd name="connsiteX15" fmla="*/ 80566 w 412071"/>
              <a:gd name="connsiteY15" fmla="*/ 132085 h 337421"/>
              <a:gd name="connsiteX16" fmla="*/ 67337 w 412071"/>
              <a:gd name="connsiteY16" fmla="*/ 146306 h 337421"/>
              <a:gd name="connsiteX17" fmla="*/ 43973 w 412071"/>
              <a:gd name="connsiteY17" fmla="*/ 124572 h 337421"/>
              <a:gd name="connsiteX18" fmla="*/ 361431 w 412071"/>
              <a:gd name="connsiteY18" fmla="*/ 70209 h 337421"/>
              <a:gd name="connsiteX19" fmla="*/ 328841 w 412071"/>
              <a:gd name="connsiteY19" fmla="*/ 101425 h 337421"/>
              <a:gd name="connsiteX20" fmla="*/ 360057 w 412071"/>
              <a:gd name="connsiteY20" fmla="*/ 134015 h 337421"/>
              <a:gd name="connsiteX21" fmla="*/ 392648 w 412071"/>
              <a:gd name="connsiteY21" fmla="*/ 102799 h 337421"/>
              <a:gd name="connsiteX22" fmla="*/ 392648 w 412071"/>
              <a:gd name="connsiteY22" fmla="*/ 101425 h 337421"/>
              <a:gd name="connsiteX23" fmla="*/ 361431 w 412071"/>
              <a:gd name="connsiteY23" fmla="*/ 70209 h 337421"/>
              <a:gd name="connsiteX24" fmla="*/ 360044 w 412071"/>
              <a:gd name="connsiteY24" fmla="*/ 50099 h 337421"/>
              <a:gd name="connsiteX25" fmla="*/ 412064 w 412071"/>
              <a:gd name="connsiteY25" fmla="*/ 100739 h 337421"/>
              <a:gd name="connsiteX26" fmla="*/ 412071 w 412071"/>
              <a:gd name="connsiteY26" fmla="*/ 101425 h 337421"/>
              <a:gd name="connsiteX27" fmla="*/ 361431 w 412071"/>
              <a:gd name="connsiteY27" fmla="*/ 152759 h 337421"/>
              <a:gd name="connsiteX28" fmla="*/ 309411 w 412071"/>
              <a:gd name="connsiteY28" fmla="*/ 102126 h 337421"/>
              <a:gd name="connsiteX29" fmla="*/ 360044 w 412071"/>
              <a:gd name="connsiteY29" fmla="*/ 50099 h 337421"/>
              <a:gd name="connsiteX30" fmla="*/ 281669 w 412071"/>
              <a:gd name="connsiteY30" fmla="*/ 362 h 337421"/>
              <a:gd name="connsiteX31" fmla="*/ 312178 w 412071"/>
              <a:gd name="connsiteY31" fmla="*/ 10551 h 337421"/>
              <a:gd name="connsiteX32" fmla="*/ 327439 w 412071"/>
              <a:gd name="connsiteY32" fmla="*/ 19569 h 337421"/>
              <a:gd name="connsiteX33" fmla="*/ 317728 w 412071"/>
              <a:gd name="connsiteY33" fmla="*/ 36218 h 337421"/>
              <a:gd name="connsiteX34" fmla="*/ 302466 w 412071"/>
              <a:gd name="connsiteY34" fmla="*/ 27200 h 337421"/>
              <a:gd name="connsiteX35" fmla="*/ 255989 w 412071"/>
              <a:gd name="connsiteY35" fmla="*/ 22344 h 337421"/>
              <a:gd name="connsiteX36" fmla="*/ 223385 w 412071"/>
              <a:gd name="connsiteY36" fmla="*/ 52867 h 337421"/>
              <a:gd name="connsiteX37" fmla="*/ 190087 w 412071"/>
              <a:gd name="connsiteY37" fmla="*/ 132642 h 337421"/>
              <a:gd name="connsiteX38" fmla="*/ 167195 w 412071"/>
              <a:gd name="connsiteY38" fmla="*/ 170795 h 337421"/>
              <a:gd name="connsiteX39" fmla="*/ 120718 w 412071"/>
              <a:gd name="connsiteY39" fmla="*/ 231147 h 337421"/>
              <a:gd name="connsiteX40" fmla="*/ 211792 w 412071"/>
              <a:gd name="connsiteY40" fmla="*/ 246408 h 337421"/>
              <a:gd name="connsiteX41" fmla="*/ 218529 w 412071"/>
              <a:gd name="connsiteY41" fmla="*/ 246408 h 337421"/>
              <a:gd name="connsiteX42" fmla="*/ 218529 w 412071"/>
              <a:gd name="connsiteY42" fmla="*/ 247537 h 337421"/>
              <a:gd name="connsiteX43" fmla="*/ 280268 w 412071"/>
              <a:gd name="connsiteY43" fmla="*/ 257883 h 337421"/>
              <a:gd name="connsiteX44" fmla="*/ 280268 w 412071"/>
              <a:gd name="connsiteY44" fmla="*/ 257507 h 337421"/>
              <a:gd name="connsiteX45" fmla="*/ 282532 w 412071"/>
              <a:gd name="connsiteY45" fmla="*/ 258262 h 337421"/>
              <a:gd name="connsiteX46" fmla="*/ 377386 w 412071"/>
              <a:gd name="connsiteY46" fmla="*/ 274156 h 337421"/>
              <a:gd name="connsiteX47" fmla="*/ 345476 w 412071"/>
              <a:gd name="connsiteY47" fmla="*/ 189525 h 337421"/>
              <a:gd name="connsiteX48" fmla="*/ 363512 w 412071"/>
              <a:gd name="connsiteY48" fmla="*/ 182588 h 337421"/>
              <a:gd name="connsiteX49" fmla="*/ 409990 w 412071"/>
              <a:gd name="connsiteY49" fmla="*/ 299129 h 337421"/>
              <a:gd name="connsiteX50" fmla="*/ 294784 w 412071"/>
              <a:gd name="connsiteY50" fmla="*/ 279436 h 337421"/>
              <a:gd name="connsiteX51" fmla="*/ 291699 w 412071"/>
              <a:gd name="connsiteY51" fmla="*/ 287364 h 337421"/>
              <a:gd name="connsiteX52" fmla="*/ 240381 w 412071"/>
              <a:gd name="connsiteY52" fmla="*/ 309881 h 337421"/>
              <a:gd name="connsiteX53" fmla="*/ 199657 w 412071"/>
              <a:gd name="connsiteY53" fmla="*/ 271386 h 337421"/>
              <a:gd name="connsiteX54" fmla="*/ 199431 w 412071"/>
              <a:gd name="connsiteY54" fmla="*/ 263136 h 337421"/>
              <a:gd name="connsiteX55" fmla="*/ 85339 w 412071"/>
              <a:gd name="connsiteY55" fmla="*/ 243633 h 337421"/>
              <a:gd name="connsiteX56" fmla="*/ 154709 w 412071"/>
              <a:gd name="connsiteY56" fmla="*/ 158309 h 337421"/>
              <a:gd name="connsiteX57" fmla="*/ 174132 w 412071"/>
              <a:gd name="connsiteY57" fmla="*/ 125011 h 337421"/>
              <a:gd name="connsiteX58" fmla="*/ 206042 w 412071"/>
              <a:gd name="connsiteY58" fmla="*/ 45236 h 337421"/>
              <a:gd name="connsiteX59" fmla="*/ 249746 w 412071"/>
              <a:gd name="connsiteY59" fmla="*/ 4308 h 337421"/>
              <a:gd name="connsiteX60" fmla="*/ 281669 w 412071"/>
              <a:gd name="connsiteY60" fmla="*/ 362 h 33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12071" h="337421">
                <a:moveTo>
                  <a:pt x="69119" y="300830"/>
                </a:moveTo>
                <a:lnTo>
                  <a:pt x="83335" y="314065"/>
                </a:lnTo>
                <a:lnTo>
                  <a:pt x="61593" y="337421"/>
                </a:lnTo>
                <a:lnTo>
                  <a:pt x="47376" y="324187"/>
                </a:lnTo>
                <a:close/>
                <a:moveTo>
                  <a:pt x="221781" y="266957"/>
                </a:moveTo>
                <a:lnTo>
                  <a:pt x="223660" y="275007"/>
                </a:lnTo>
                <a:cubicBezTo>
                  <a:pt x="228212" y="281355"/>
                  <a:pt x="235185" y="285966"/>
                  <a:pt x="243502" y="287336"/>
                </a:cubicBezTo>
                <a:cubicBezTo>
                  <a:pt x="243641" y="287364"/>
                  <a:pt x="243780" y="287391"/>
                  <a:pt x="243918" y="287412"/>
                </a:cubicBezTo>
                <a:cubicBezTo>
                  <a:pt x="252395" y="288973"/>
                  <a:pt x="260703" y="286949"/>
                  <a:pt x="267281" y="282416"/>
                </a:cubicBezTo>
                <a:lnTo>
                  <a:pt x="271760" y="275500"/>
                </a:lnTo>
                <a:close/>
                <a:moveTo>
                  <a:pt x="31889" y="215564"/>
                </a:moveTo>
                <a:lnTo>
                  <a:pt x="32588" y="234974"/>
                </a:lnTo>
                <a:lnTo>
                  <a:pt x="698" y="236121"/>
                </a:lnTo>
                <a:lnTo>
                  <a:pt x="0" y="216711"/>
                </a:lnTo>
                <a:close/>
                <a:moveTo>
                  <a:pt x="57202" y="110351"/>
                </a:moveTo>
                <a:lnTo>
                  <a:pt x="80566" y="132085"/>
                </a:lnTo>
                <a:lnTo>
                  <a:pt x="67337" y="146306"/>
                </a:lnTo>
                <a:lnTo>
                  <a:pt x="43973" y="124572"/>
                </a:lnTo>
                <a:close/>
                <a:moveTo>
                  <a:pt x="361431" y="70209"/>
                </a:moveTo>
                <a:cubicBezTo>
                  <a:pt x="343811" y="69828"/>
                  <a:pt x="329223" y="83805"/>
                  <a:pt x="328841" y="101425"/>
                </a:cubicBezTo>
                <a:cubicBezTo>
                  <a:pt x="328460" y="119045"/>
                  <a:pt x="342438" y="133634"/>
                  <a:pt x="360057" y="134015"/>
                </a:cubicBezTo>
                <a:cubicBezTo>
                  <a:pt x="377678" y="134397"/>
                  <a:pt x="392266" y="120419"/>
                  <a:pt x="392648" y="102799"/>
                </a:cubicBezTo>
                <a:cubicBezTo>
                  <a:pt x="392654" y="102341"/>
                  <a:pt x="392654" y="101883"/>
                  <a:pt x="392648" y="101425"/>
                </a:cubicBezTo>
                <a:cubicBezTo>
                  <a:pt x="392280" y="84340"/>
                  <a:pt x="378517" y="70577"/>
                  <a:pt x="361431" y="70209"/>
                </a:cubicBezTo>
                <a:close/>
                <a:moveTo>
                  <a:pt x="360044" y="50099"/>
                </a:moveTo>
                <a:cubicBezTo>
                  <a:pt x="388395" y="49717"/>
                  <a:pt x="411683" y="72387"/>
                  <a:pt x="412064" y="100739"/>
                </a:cubicBezTo>
                <a:cubicBezTo>
                  <a:pt x="412071" y="100967"/>
                  <a:pt x="412071" y="101197"/>
                  <a:pt x="412071" y="101425"/>
                </a:cubicBezTo>
                <a:cubicBezTo>
                  <a:pt x="412071" y="129506"/>
                  <a:pt x="389512" y="152377"/>
                  <a:pt x="361431" y="152759"/>
                </a:cubicBezTo>
                <a:cubicBezTo>
                  <a:pt x="333079" y="153140"/>
                  <a:pt x="309792" y="130470"/>
                  <a:pt x="309411" y="102126"/>
                </a:cubicBezTo>
                <a:cubicBezTo>
                  <a:pt x="309022" y="73775"/>
                  <a:pt x="331692" y="50487"/>
                  <a:pt x="360044" y="50099"/>
                </a:cubicBezTo>
                <a:close/>
                <a:moveTo>
                  <a:pt x="281669" y="362"/>
                </a:moveTo>
                <a:cubicBezTo>
                  <a:pt x="292342" y="1429"/>
                  <a:pt x="302779" y="4852"/>
                  <a:pt x="312178" y="10551"/>
                </a:cubicBezTo>
                <a:lnTo>
                  <a:pt x="327439" y="19569"/>
                </a:lnTo>
                <a:lnTo>
                  <a:pt x="317728" y="36218"/>
                </a:lnTo>
                <a:lnTo>
                  <a:pt x="302466" y="27200"/>
                </a:lnTo>
                <a:cubicBezTo>
                  <a:pt x="288474" y="18723"/>
                  <a:pt x="271430" y="16947"/>
                  <a:pt x="255989" y="22344"/>
                </a:cubicBezTo>
                <a:cubicBezTo>
                  <a:pt x="241539" y="27852"/>
                  <a:pt x="229829" y="38812"/>
                  <a:pt x="223385" y="52867"/>
                </a:cubicBezTo>
                <a:lnTo>
                  <a:pt x="190087" y="132642"/>
                </a:lnTo>
                <a:cubicBezTo>
                  <a:pt x="184226" y="146342"/>
                  <a:pt x="176525" y="159176"/>
                  <a:pt x="167195" y="170795"/>
                </a:cubicBezTo>
                <a:lnTo>
                  <a:pt x="120718" y="231147"/>
                </a:lnTo>
                <a:lnTo>
                  <a:pt x="211792" y="246408"/>
                </a:lnTo>
                <a:lnTo>
                  <a:pt x="218529" y="246408"/>
                </a:lnTo>
                <a:lnTo>
                  <a:pt x="218529" y="247537"/>
                </a:lnTo>
                <a:lnTo>
                  <a:pt x="280268" y="257883"/>
                </a:lnTo>
                <a:lnTo>
                  <a:pt x="280268" y="257507"/>
                </a:lnTo>
                <a:lnTo>
                  <a:pt x="282532" y="258262"/>
                </a:lnTo>
                <a:lnTo>
                  <a:pt x="377386" y="274156"/>
                </a:lnTo>
                <a:lnTo>
                  <a:pt x="345476" y="189525"/>
                </a:lnTo>
                <a:lnTo>
                  <a:pt x="363512" y="182588"/>
                </a:lnTo>
                <a:lnTo>
                  <a:pt x="409990" y="299129"/>
                </a:lnTo>
                <a:lnTo>
                  <a:pt x="294784" y="279436"/>
                </a:lnTo>
                <a:lnTo>
                  <a:pt x="291699" y="287364"/>
                </a:lnTo>
                <a:cubicBezTo>
                  <a:pt x="281004" y="303973"/>
                  <a:pt x="261067" y="313471"/>
                  <a:pt x="240381" y="309881"/>
                </a:cubicBezTo>
                <a:cubicBezTo>
                  <a:pt x="219696" y="306291"/>
                  <a:pt x="204129" y="290628"/>
                  <a:pt x="199657" y="271386"/>
                </a:cubicBezTo>
                <a:lnTo>
                  <a:pt x="199431" y="263136"/>
                </a:lnTo>
                <a:lnTo>
                  <a:pt x="85339" y="243633"/>
                </a:lnTo>
                <a:lnTo>
                  <a:pt x="154709" y="158309"/>
                </a:lnTo>
                <a:cubicBezTo>
                  <a:pt x="162499" y="148028"/>
                  <a:pt x="169020" y="136853"/>
                  <a:pt x="174132" y="125011"/>
                </a:cubicBezTo>
                <a:lnTo>
                  <a:pt x="206042" y="45236"/>
                </a:lnTo>
                <a:cubicBezTo>
                  <a:pt x="214291" y="26111"/>
                  <a:pt x="230120" y="11287"/>
                  <a:pt x="249746" y="4308"/>
                </a:cubicBezTo>
                <a:cubicBezTo>
                  <a:pt x="260089" y="583"/>
                  <a:pt x="270997" y="-706"/>
                  <a:pt x="281669" y="362"/>
                </a:cubicBezTo>
                <a:close/>
              </a:path>
            </a:pathLst>
          </a:custGeom>
          <a:solidFill>
            <a:srgbClr val="F9F9F9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8328E170-209F-4F36-A83B-4E2ADAFEE4F7}"/>
              </a:ext>
            </a:extLst>
          </p:cNvPr>
          <p:cNvSpPr/>
          <p:nvPr/>
        </p:nvSpPr>
        <p:spPr>
          <a:xfrm>
            <a:off x="4771284" y="2084912"/>
            <a:ext cx="450086" cy="383268"/>
          </a:xfrm>
          <a:custGeom>
            <a:avLst/>
            <a:gdLst>
              <a:gd name="connsiteX0" fmla="*/ 402871 w 450086"/>
              <a:gd name="connsiteY0" fmla="*/ 185740 h 383268"/>
              <a:gd name="connsiteX1" fmla="*/ 431027 w 450086"/>
              <a:gd name="connsiteY1" fmla="*/ 200755 h 383268"/>
              <a:gd name="connsiteX2" fmla="*/ 421888 w 450086"/>
              <a:gd name="connsiteY2" fmla="*/ 217894 h 383268"/>
              <a:gd name="connsiteX3" fmla="*/ 393731 w 450086"/>
              <a:gd name="connsiteY3" fmla="*/ 202878 h 383268"/>
              <a:gd name="connsiteX4" fmla="*/ 142254 w 450086"/>
              <a:gd name="connsiteY4" fmla="*/ 130069 h 383268"/>
              <a:gd name="connsiteX5" fmla="*/ 49299 w 450086"/>
              <a:gd name="connsiteY5" fmla="*/ 155042 h 383268"/>
              <a:gd name="connsiteX6" fmla="*/ 19962 w 450086"/>
              <a:gd name="connsiteY6" fmla="*/ 204939 h 383268"/>
              <a:gd name="connsiteX7" fmla="*/ 20163 w 450086"/>
              <a:gd name="connsiteY7" fmla="*/ 205682 h 383268"/>
              <a:gd name="connsiteX8" fmla="*/ 38893 w 450086"/>
              <a:gd name="connsiteY8" fmla="*/ 230654 h 383268"/>
              <a:gd name="connsiteX9" fmla="*/ 70110 w 450086"/>
              <a:gd name="connsiteY9" fmla="*/ 234817 h 383268"/>
              <a:gd name="connsiteX10" fmla="*/ 89533 w 450086"/>
              <a:gd name="connsiteY10" fmla="*/ 229961 h 383268"/>
              <a:gd name="connsiteX11" fmla="*/ 125605 w 450086"/>
              <a:gd name="connsiteY11" fmla="*/ 350664 h 383268"/>
              <a:gd name="connsiteX12" fmla="*/ 146416 w 450086"/>
              <a:gd name="connsiteY12" fmla="*/ 362457 h 383268"/>
              <a:gd name="connsiteX13" fmla="*/ 158903 w 450086"/>
              <a:gd name="connsiteY13" fmla="*/ 341646 h 383268"/>
              <a:gd name="connsiteX14" fmla="*/ 129768 w 450086"/>
              <a:gd name="connsiteY14" fmla="*/ 219555 h 383268"/>
              <a:gd name="connsiteX15" fmla="*/ 163759 w 450086"/>
              <a:gd name="connsiteY15" fmla="*/ 209844 h 383268"/>
              <a:gd name="connsiteX16" fmla="*/ 156822 w 450086"/>
              <a:gd name="connsiteY16" fmla="*/ 108564 h 383268"/>
              <a:gd name="connsiteX17" fmla="*/ 188038 w 450086"/>
              <a:gd name="connsiteY17" fmla="*/ 225799 h 383268"/>
              <a:gd name="connsiteX18" fmla="*/ 153353 w 450086"/>
              <a:gd name="connsiteY18" fmla="*/ 235510 h 383268"/>
              <a:gd name="connsiteX19" fmla="*/ 178327 w 450086"/>
              <a:gd name="connsiteY19" fmla="*/ 338871 h 383268"/>
              <a:gd name="connsiteX20" fmla="*/ 151966 w 450086"/>
              <a:gd name="connsiteY20" fmla="*/ 383268 h 383268"/>
              <a:gd name="connsiteX21" fmla="*/ 141560 w 450086"/>
              <a:gd name="connsiteY21" fmla="*/ 381880 h 383268"/>
              <a:gd name="connsiteX22" fmla="*/ 106876 w 450086"/>
              <a:gd name="connsiteY22" fmla="*/ 356214 h 383268"/>
              <a:gd name="connsiteX23" fmla="*/ 76353 w 450086"/>
              <a:gd name="connsiteY23" fmla="*/ 255628 h 383268"/>
              <a:gd name="connsiteX24" fmla="*/ 29875 w 450086"/>
              <a:gd name="connsiteY24" fmla="*/ 249384 h 383268"/>
              <a:gd name="connsiteX25" fmla="*/ 2127 w 450086"/>
              <a:gd name="connsiteY25" fmla="*/ 212618 h 383268"/>
              <a:gd name="connsiteX26" fmla="*/ 44540 w 450086"/>
              <a:gd name="connsiteY26" fmla="*/ 138553 h 383268"/>
              <a:gd name="connsiteX27" fmla="*/ 45136 w 450086"/>
              <a:gd name="connsiteY27" fmla="*/ 138393 h 383268"/>
              <a:gd name="connsiteX28" fmla="*/ 444426 w 450086"/>
              <a:gd name="connsiteY28" fmla="*/ 81469 h 383268"/>
              <a:gd name="connsiteX29" fmla="*/ 450086 w 450086"/>
              <a:gd name="connsiteY29" fmla="*/ 100050 h 383268"/>
              <a:gd name="connsiteX30" fmla="*/ 419560 w 450086"/>
              <a:gd name="connsiteY30" fmla="*/ 109348 h 383268"/>
              <a:gd name="connsiteX31" fmla="*/ 413901 w 450086"/>
              <a:gd name="connsiteY31" fmla="*/ 90767 h 383268"/>
              <a:gd name="connsiteX32" fmla="*/ 271976 w 450086"/>
              <a:gd name="connsiteY32" fmla="*/ 23934 h 383268"/>
              <a:gd name="connsiteX33" fmla="*/ 192895 w 450086"/>
              <a:gd name="connsiteY33" fmla="*/ 111339 h 383268"/>
              <a:gd name="connsiteX34" fmla="*/ 217174 w 450086"/>
              <a:gd name="connsiteY34" fmla="*/ 201520 h 383268"/>
              <a:gd name="connsiteX35" fmla="*/ 324697 w 450086"/>
              <a:gd name="connsiteY35" fmla="*/ 243835 h 383268"/>
              <a:gd name="connsiteX36" fmla="*/ 276139 w 450086"/>
              <a:gd name="connsiteY36" fmla="*/ 1735 h 383268"/>
              <a:gd name="connsiteX37" fmla="*/ 287238 w 450086"/>
              <a:gd name="connsiteY37" fmla="*/ 12834 h 383268"/>
              <a:gd name="connsiteX38" fmla="*/ 311128 w 450086"/>
              <a:gd name="connsiteY38" fmla="*/ 113173 h 383268"/>
              <a:gd name="connsiteX39" fmla="*/ 308048 w 450086"/>
              <a:gd name="connsiteY39" fmla="*/ 94691 h 383268"/>
              <a:gd name="connsiteX40" fmla="*/ 337183 w 450086"/>
              <a:gd name="connsiteY40" fmla="*/ 98853 h 383268"/>
              <a:gd name="connsiteX41" fmla="*/ 355219 w 450086"/>
              <a:gd name="connsiteY41" fmla="*/ 122439 h 383268"/>
              <a:gd name="connsiteX42" fmla="*/ 326244 w 450086"/>
              <a:gd name="connsiteY42" fmla="*/ 170262 h 383268"/>
              <a:gd name="connsiteX43" fmla="*/ 326084 w 450086"/>
              <a:gd name="connsiteY43" fmla="*/ 170304 h 383268"/>
              <a:gd name="connsiteX44" fmla="*/ 321228 w 450086"/>
              <a:gd name="connsiteY44" fmla="*/ 151574 h 383268"/>
              <a:gd name="connsiteX45" fmla="*/ 335102 w 450086"/>
              <a:gd name="connsiteY45" fmla="*/ 127295 h 383268"/>
              <a:gd name="connsiteX46" fmla="*/ 326084 w 450086"/>
              <a:gd name="connsiteY46" fmla="*/ 115502 h 383268"/>
              <a:gd name="connsiteX47" fmla="*/ 311683 w 450086"/>
              <a:gd name="connsiteY47" fmla="*/ 115502 h 383268"/>
              <a:gd name="connsiteX48" fmla="*/ 342733 w 450086"/>
              <a:gd name="connsiteY48" fmla="*/ 245916 h 383268"/>
              <a:gd name="connsiteX49" fmla="*/ 337878 w 450086"/>
              <a:gd name="connsiteY49" fmla="*/ 261178 h 383268"/>
              <a:gd name="connsiteX50" fmla="*/ 329553 w 450086"/>
              <a:gd name="connsiteY50" fmla="*/ 265340 h 383268"/>
              <a:gd name="connsiteX51" fmla="*/ 324004 w 450086"/>
              <a:gd name="connsiteY51" fmla="*/ 265340 h 383268"/>
              <a:gd name="connsiteX52" fmla="*/ 201219 w 450086"/>
              <a:gd name="connsiteY52" fmla="*/ 217475 h 383268"/>
              <a:gd name="connsiteX53" fmla="*/ 169309 w 450086"/>
              <a:gd name="connsiteY53" fmla="*/ 106483 h 383268"/>
              <a:gd name="connsiteX54" fmla="*/ 260877 w 450086"/>
              <a:gd name="connsiteY54" fmla="*/ 5897 h 383268"/>
              <a:gd name="connsiteX55" fmla="*/ 276139 w 450086"/>
              <a:gd name="connsiteY55" fmla="*/ 1735 h 383268"/>
              <a:gd name="connsiteX56" fmla="*/ 359125 w 450086"/>
              <a:gd name="connsiteY56" fmla="*/ 0 h 383268"/>
              <a:gd name="connsiteX57" fmla="*/ 376264 w 450086"/>
              <a:gd name="connsiteY57" fmla="*/ 9140 h 383268"/>
              <a:gd name="connsiteX58" fmla="*/ 361249 w 450086"/>
              <a:gd name="connsiteY58" fmla="*/ 37297 h 383268"/>
              <a:gd name="connsiteX59" fmla="*/ 344109 w 450086"/>
              <a:gd name="connsiteY59" fmla="*/ 28157 h 38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450086" h="383268">
                <a:moveTo>
                  <a:pt x="402871" y="185740"/>
                </a:moveTo>
                <a:lnTo>
                  <a:pt x="431027" y="200755"/>
                </a:lnTo>
                <a:lnTo>
                  <a:pt x="421888" y="217894"/>
                </a:lnTo>
                <a:lnTo>
                  <a:pt x="393731" y="202878"/>
                </a:lnTo>
                <a:close/>
                <a:moveTo>
                  <a:pt x="142254" y="130069"/>
                </a:moveTo>
                <a:lnTo>
                  <a:pt x="49299" y="155042"/>
                </a:lnTo>
                <a:cubicBezTo>
                  <a:pt x="27420" y="160716"/>
                  <a:pt x="14288" y="183060"/>
                  <a:pt x="19962" y="204939"/>
                </a:cubicBezTo>
                <a:cubicBezTo>
                  <a:pt x="20025" y="205189"/>
                  <a:pt x="20094" y="205432"/>
                  <a:pt x="20163" y="205682"/>
                </a:cubicBezTo>
                <a:cubicBezTo>
                  <a:pt x="22793" y="216184"/>
                  <a:pt x="29542" y="225188"/>
                  <a:pt x="38893" y="230654"/>
                </a:cubicBezTo>
                <a:cubicBezTo>
                  <a:pt x="48328" y="236149"/>
                  <a:pt x="59565" y="237647"/>
                  <a:pt x="70110" y="234817"/>
                </a:cubicBezTo>
                <a:lnTo>
                  <a:pt x="89533" y="229961"/>
                </a:lnTo>
                <a:lnTo>
                  <a:pt x="125605" y="350664"/>
                </a:lnTo>
                <a:cubicBezTo>
                  <a:pt x="128290" y="359516"/>
                  <a:pt x="137447" y="364704"/>
                  <a:pt x="146416" y="362457"/>
                </a:cubicBezTo>
                <a:cubicBezTo>
                  <a:pt x="155324" y="359779"/>
                  <a:pt x="160727" y="350768"/>
                  <a:pt x="158903" y="341646"/>
                </a:cubicBezTo>
                <a:lnTo>
                  <a:pt x="129768" y="219555"/>
                </a:lnTo>
                <a:lnTo>
                  <a:pt x="163759" y="209844"/>
                </a:lnTo>
                <a:close/>
                <a:moveTo>
                  <a:pt x="156822" y="108564"/>
                </a:moveTo>
                <a:lnTo>
                  <a:pt x="188038" y="225799"/>
                </a:lnTo>
                <a:lnTo>
                  <a:pt x="153353" y="235510"/>
                </a:lnTo>
                <a:lnTo>
                  <a:pt x="178327" y="338871"/>
                </a:lnTo>
                <a:cubicBezTo>
                  <a:pt x="183155" y="358392"/>
                  <a:pt x="171417" y="378169"/>
                  <a:pt x="151966" y="383268"/>
                </a:cubicBezTo>
                <a:lnTo>
                  <a:pt x="141560" y="381880"/>
                </a:lnTo>
                <a:cubicBezTo>
                  <a:pt x="125515" y="382179"/>
                  <a:pt x="111281" y="371648"/>
                  <a:pt x="106876" y="356214"/>
                </a:cubicBezTo>
                <a:lnTo>
                  <a:pt x="76353" y="255628"/>
                </a:lnTo>
                <a:cubicBezTo>
                  <a:pt x="60648" y="259818"/>
                  <a:pt x="43916" y="257570"/>
                  <a:pt x="29875" y="249384"/>
                </a:cubicBezTo>
                <a:cubicBezTo>
                  <a:pt x="15911" y="241525"/>
                  <a:pt x="5859" y="228199"/>
                  <a:pt x="2127" y="212618"/>
                </a:cubicBezTo>
                <a:cubicBezTo>
                  <a:pt x="-6613" y="180452"/>
                  <a:pt x="12373" y="147293"/>
                  <a:pt x="44540" y="138553"/>
                </a:cubicBezTo>
                <a:cubicBezTo>
                  <a:pt x="44741" y="138497"/>
                  <a:pt x="44935" y="138442"/>
                  <a:pt x="45136" y="138393"/>
                </a:cubicBezTo>
                <a:close/>
                <a:moveTo>
                  <a:pt x="444426" y="81469"/>
                </a:moveTo>
                <a:lnTo>
                  <a:pt x="450086" y="100050"/>
                </a:lnTo>
                <a:lnTo>
                  <a:pt x="419560" y="109348"/>
                </a:lnTo>
                <a:lnTo>
                  <a:pt x="413901" y="90767"/>
                </a:lnTo>
                <a:close/>
                <a:moveTo>
                  <a:pt x="271976" y="23934"/>
                </a:moveTo>
                <a:lnTo>
                  <a:pt x="192895" y="111339"/>
                </a:lnTo>
                <a:lnTo>
                  <a:pt x="217174" y="201520"/>
                </a:lnTo>
                <a:lnTo>
                  <a:pt x="324697" y="243835"/>
                </a:lnTo>
                <a:close/>
                <a:moveTo>
                  <a:pt x="276139" y="1735"/>
                </a:moveTo>
                <a:cubicBezTo>
                  <a:pt x="281605" y="3102"/>
                  <a:pt x="285871" y="7368"/>
                  <a:pt x="287238" y="12834"/>
                </a:cubicBezTo>
                <a:lnTo>
                  <a:pt x="311128" y="113173"/>
                </a:lnTo>
                <a:lnTo>
                  <a:pt x="308048" y="94691"/>
                </a:lnTo>
                <a:cubicBezTo>
                  <a:pt x="317947" y="92610"/>
                  <a:pt x="328262" y="94080"/>
                  <a:pt x="337183" y="98853"/>
                </a:cubicBezTo>
                <a:cubicBezTo>
                  <a:pt x="345938" y="104181"/>
                  <a:pt x="352368" y="112595"/>
                  <a:pt x="355219" y="122439"/>
                </a:cubicBezTo>
                <a:cubicBezTo>
                  <a:pt x="360422" y="143645"/>
                  <a:pt x="347450" y="165059"/>
                  <a:pt x="326244" y="170262"/>
                </a:cubicBezTo>
                <a:cubicBezTo>
                  <a:pt x="326188" y="170276"/>
                  <a:pt x="326140" y="170290"/>
                  <a:pt x="326084" y="170304"/>
                </a:cubicBezTo>
                <a:lnTo>
                  <a:pt x="321228" y="151574"/>
                </a:lnTo>
                <a:cubicBezTo>
                  <a:pt x="331641" y="148543"/>
                  <a:pt x="337780" y="137804"/>
                  <a:pt x="335102" y="127295"/>
                </a:cubicBezTo>
                <a:cubicBezTo>
                  <a:pt x="333847" y="122286"/>
                  <a:pt x="330586" y="118020"/>
                  <a:pt x="326084" y="115502"/>
                </a:cubicBezTo>
                <a:lnTo>
                  <a:pt x="311683" y="115502"/>
                </a:lnTo>
                <a:lnTo>
                  <a:pt x="342733" y="245916"/>
                </a:lnTo>
                <a:cubicBezTo>
                  <a:pt x="344128" y="251514"/>
                  <a:pt x="342248" y="257418"/>
                  <a:pt x="337878" y="261178"/>
                </a:cubicBezTo>
                <a:cubicBezTo>
                  <a:pt x="335665" y="263481"/>
                  <a:pt x="332723" y="264951"/>
                  <a:pt x="329553" y="265340"/>
                </a:cubicBezTo>
                <a:cubicBezTo>
                  <a:pt x="327756" y="265978"/>
                  <a:pt x="325800" y="265978"/>
                  <a:pt x="324004" y="265340"/>
                </a:cubicBezTo>
                <a:lnTo>
                  <a:pt x="201219" y="217475"/>
                </a:lnTo>
                <a:lnTo>
                  <a:pt x="169309" y="106483"/>
                </a:lnTo>
                <a:lnTo>
                  <a:pt x="260877" y="5897"/>
                </a:lnTo>
                <a:cubicBezTo>
                  <a:pt x="264595" y="1465"/>
                  <a:pt x="270679" y="-200"/>
                  <a:pt x="276139" y="1735"/>
                </a:cubicBezTo>
                <a:close/>
                <a:moveTo>
                  <a:pt x="359125" y="0"/>
                </a:moveTo>
                <a:lnTo>
                  <a:pt x="376264" y="9140"/>
                </a:lnTo>
                <a:lnTo>
                  <a:pt x="361249" y="37297"/>
                </a:lnTo>
                <a:lnTo>
                  <a:pt x="344109" y="28157"/>
                </a:lnTo>
                <a:close/>
              </a:path>
            </a:pathLst>
          </a:custGeom>
          <a:solidFill>
            <a:schemeClr val="tx1"/>
          </a:solidFill>
          <a:ln w="6931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23" name="iSHEJI-10">
            <a:extLst>
              <a:ext uri="{FF2B5EF4-FFF2-40B4-BE49-F238E27FC236}">
                <a16:creationId xmlns:a16="http://schemas.microsoft.com/office/drawing/2014/main" id="{C9DFC9A9-4385-6E14-40CB-AB2E9CA03141}"/>
              </a:ext>
            </a:extLst>
          </p:cNvPr>
          <p:cNvGrpSpPr/>
          <p:nvPr/>
        </p:nvGrpSpPr>
        <p:grpSpPr>
          <a:xfrm>
            <a:off x="908000" y="2074526"/>
            <a:ext cx="2735258" cy="2056790"/>
            <a:chOff x="1790213" y="2287887"/>
            <a:chExt cx="2735258" cy="2056790"/>
          </a:xfrm>
        </p:grpSpPr>
        <p:sp>
          <p:nvSpPr>
            <p:cNvPr id="24" name="iSHEJI-10-1">
              <a:extLst>
                <a:ext uri="{FF2B5EF4-FFF2-40B4-BE49-F238E27FC236}">
                  <a16:creationId xmlns:a16="http://schemas.microsoft.com/office/drawing/2014/main" id="{4ABB2DE7-E01D-53C8-2D96-A9B376949ADE}"/>
                </a:ext>
              </a:extLst>
            </p:cNvPr>
            <p:cNvSpPr/>
            <p:nvPr/>
          </p:nvSpPr>
          <p:spPr>
            <a:xfrm>
              <a:off x="1790213" y="2287887"/>
              <a:ext cx="2735258" cy="1565654"/>
            </a:xfrm>
            <a:custGeom>
              <a:avLst/>
              <a:gdLst>
                <a:gd name="connsiteX0" fmla="*/ 2190012 w 2735258"/>
                <a:gd name="connsiteY0" fmla="*/ 1565654 h 1565654"/>
                <a:gd name="connsiteX1" fmla="*/ 539705 w 2735258"/>
                <a:gd name="connsiteY1" fmla="*/ 1565654 h 1565654"/>
                <a:gd name="connsiteX2" fmla="*/ 9 w 2735258"/>
                <a:gd name="connsiteY2" fmla="*/ 1022491 h 1565654"/>
                <a:gd name="connsiteX3" fmla="*/ 521669 w 2735258"/>
                <a:gd name="connsiteY3" fmla="*/ 482102 h 1565654"/>
                <a:gd name="connsiteX4" fmla="*/ 1271910 w 2735258"/>
                <a:gd name="connsiteY4" fmla="*/ 16590 h 1565654"/>
                <a:gd name="connsiteX5" fmla="*/ 1654478 w 2735258"/>
                <a:gd name="connsiteY5" fmla="*/ 286479 h 1565654"/>
                <a:gd name="connsiteX6" fmla="*/ 2071126 w 2735258"/>
                <a:gd name="connsiteY6" fmla="*/ 423262 h 1565654"/>
                <a:gd name="connsiteX7" fmla="*/ 2094975 w 2735258"/>
                <a:gd name="connsiteY7" fmla="*/ 486957 h 1565654"/>
                <a:gd name="connsiteX8" fmla="*/ 2191400 w 2735258"/>
                <a:gd name="connsiteY8" fmla="*/ 477939 h 1565654"/>
                <a:gd name="connsiteX9" fmla="*/ 2735259 w 2735258"/>
                <a:gd name="connsiteY9" fmla="*/ 1021797 h 1565654"/>
                <a:gd name="connsiteX10" fmla="*/ 2191400 w 2735258"/>
                <a:gd name="connsiteY10" fmla="*/ 1565654 h 156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5258" h="1565654">
                  <a:moveTo>
                    <a:pt x="2190012" y="1565654"/>
                  </a:moveTo>
                  <a:lnTo>
                    <a:pt x="539705" y="1565654"/>
                  </a:lnTo>
                  <a:cubicBezTo>
                    <a:pt x="242022" y="1561513"/>
                    <a:pt x="2244" y="1320190"/>
                    <a:pt x="9" y="1022491"/>
                  </a:cubicBezTo>
                  <a:cubicBezTo>
                    <a:pt x="-1626" y="730618"/>
                    <a:pt x="229921" y="490759"/>
                    <a:pt x="521669" y="482102"/>
                  </a:cubicBezTo>
                  <a:cubicBezTo>
                    <a:pt x="600293" y="146381"/>
                    <a:pt x="936188" y="-62041"/>
                    <a:pt x="1271910" y="16590"/>
                  </a:cubicBezTo>
                  <a:cubicBezTo>
                    <a:pt x="1429615" y="53522"/>
                    <a:pt x="1566794" y="150300"/>
                    <a:pt x="1654478" y="286479"/>
                  </a:cubicBezTo>
                  <a:cubicBezTo>
                    <a:pt x="1807299" y="209195"/>
                    <a:pt x="1993841" y="270434"/>
                    <a:pt x="2071126" y="423262"/>
                  </a:cubicBezTo>
                  <a:cubicBezTo>
                    <a:pt x="2081386" y="443553"/>
                    <a:pt x="2089384" y="464912"/>
                    <a:pt x="2094975" y="486957"/>
                  </a:cubicBezTo>
                  <a:cubicBezTo>
                    <a:pt x="2126747" y="480832"/>
                    <a:pt x="2159038" y="477808"/>
                    <a:pt x="2191400" y="477939"/>
                  </a:cubicBezTo>
                  <a:cubicBezTo>
                    <a:pt x="2491764" y="477939"/>
                    <a:pt x="2735259" y="721434"/>
                    <a:pt x="2735259" y="1021797"/>
                  </a:cubicBezTo>
                  <a:cubicBezTo>
                    <a:pt x="2735259" y="1322160"/>
                    <a:pt x="2491764" y="1565654"/>
                    <a:pt x="2191400" y="1565654"/>
                  </a:cubicBezTo>
                  <a:close/>
                </a:path>
              </a:pathLst>
            </a:custGeom>
            <a:solidFill>
              <a:srgbClr val="110D0F"/>
            </a:solidFill>
            <a:ln w="69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5" name="iSHEJI-10-2">
              <a:extLst>
                <a:ext uri="{FF2B5EF4-FFF2-40B4-BE49-F238E27FC236}">
                  <a16:creationId xmlns:a16="http://schemas.microsoft.com/office/drawing/2014/main" id="{C2445108-3AB4-9B55-4691-AA89EBA1E4A1}"/>
                </a:ext>
              </a:extLst>
            </p:cNvPr>
            <p:cNvSpPr/>
            <p:nvPr/>
          </p:nvSpPr>
          <p:spPr>
            <a:xfrm>
              <a:off x="1804088" y="2305948"/>
              <a:ext cx="2706122" cy="1533026"/>
            </a:xfrm>
            <a:custGeom>
              <a:avLst/>
              <a:gdLst>
                <a:gd name="connsiteX0" fmla="*/ 2176138 w 2706122"/>
                <a:gd name="connsiteY0" fmla="*/ 473753 h 1533026"/>
                <a:gd name="connsiteX1" fmla="*/ 2069308 w 2706122"/>
                <a:gd name="connsiteY1" fmla="*/ 484852 h 1533026"/>
                <a:gd name="connsiteX2" fmla="*/ 1718991 w 2706122"/>
                <a:gd name="connsiteY2" fmla="*/ 255162 h 1533026"/>
                <a:gd name="connsiteX3" fmla="*/ 1635053 w 2706122"/>
                <a:gd name="connsiteY3" fmla="*/ 286455 h 1533026"/>
                <a:gd name="connsiteX4" fmla="*/ 789339 w 2706122"/>
                <a:gd name="connsiteY4" fmla="*/ 94447 h 1533026"/>
                <a:gd name="connsiteX5" fmla="*/ 518894 w 2706122"/>
                <a:gd name="connsiteY5" fmla="*/ 474446 h 1533026"/>
                <a:gd name="connsiteX6" fmla="*/ 8 w 2706122"/>
                <a:gd name="connsiteY6" fmla="*/ 1003736 h 1533026"/>
                <a:gd name="connsiteX7" fmla="*/ 525831 w 2706122"/>
                <a:gd name="connsiteY7" fmla="*/ 1533026 h 1533026"/>
                <a:gd name="connsiteX8" fmla="*/ 2176138 w 2706122"/>
                <a:gd name="connsiteY8" fmla="*/ 1533026 h 1533026"/>
                <a:gd name="connsiteX9" fmla="*/ 2706122 w 2706122"/>
                <a:gd name="connsiteY9" fmla="*/ 1003043 h 1533026"/>
                <a:gd name="connsiteX10" fmla="*/ 2176138 w 2706122"/>
                <a:gd name="connsiteY10" fmla="*/ 473059 h 153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6122" h="1533026">
                  <a:moveTo>
                    <a:pt x="2176138" y="473753"/>
                  </a:moveTo>
                  <a:cubicBezTo>
                    <a:pt x="2140245" y="473905"/>
                    <a:pt x="2104464" y="477624"/>
                    <a:pt x="2069308" y="484852"/>
                  </a:cubicBezTo>
                  <a:cubicBezTo>
                    <a:pt x="2035996" y="324684"/>
                    <a:pt x="1879158" y="221851"/>
                    <a:pt x="1718991" y="255162"/>
                  </a:cubicBezTo>
                  <a:cubicBezTo>
                    <a:pt x="1689585" y="261281"/>
                    <a:pt x="1661282" y="271832"/>
                    <a:pt x="1635053" y="286455"/>
                  </a:cubicBezTo>
                  <a:cubicBezTo>
                    <a:pt x="1454539" y="-104"/>
                    <a:pt x="1075898" y="-86067"/>
                    <a:pt x="789339" y="94447"/>
                  </a:cubicBezTo>
                  <a:cubicBezTo>
                    <a:pt x="652659" y="180548"/>
                    <a:pt x="555472" y="317102"/>
                    <a:pt x="518894" y="474446"/>
                  </a:cubicBezTo>
                  <a:cubicBezTo>
                    <a:pt x="230007" y="478629"/>
                    <a:pt x="-1545" y="714826"/>
                    <a:pt x="8" y="1003736"/>
                  </a:cubicBezTo>
                  <a:cubicBezTo>
                    <a:pt x="1872" y="1293930"/>
                    <a:pt x="235654" y="1529252"/>
                    <a:pt x="525831" y="1533026"/>
                  </a:cubicBezTo>
                  <a:lnTo>
                    <a:pt x="2176138" y="1533026"/>
                  </a:lnTo>
                  <a:cubicBezTo>
                    <a:pt x="2468843" y="1533026"/>
                    <a:pt x="2706122" y="1295747"/>
                    <a:pt x="2706122" y="1003043"/>
                  </a:cubicBezTo>
                  <a:cubicBezTo>
                    <a:pt x="2706122" y="710338"/>
                    <a:pt x="2468843" y="473059"/>
                    <a:pt x="2176138" y="473059"/>
                  </a:cubicBezTo>
                  <a:close/>
                </a:path>
              </a:pathLst>
            </a:custGeom>
            <a:solidFill>
              <a:schemeClr val="bg1"/>
            </a:solidFill>
            <a:ln w="69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6" name="iSHEJI-10-3">
              <a:extLst>
                <a:ext uri="{FF2B5EF4-FFF2-40B4-BE49-F238E27FC236}">
                  <a16:creationId xmlns:a16="http://schemas.microsoft.com/office/drawing/2014/main" id="{67845170-51C7-A344-84FB-6C4D108D7876}"/>
                </a:ext>
              </a:extLst>
            </p:cNvPr>
            <p:cNvSpPr/>
            <p:nvPr/>
          </p:nvSpPr>
          <p:spPr>
            <a:xfrm>
              <a:off x="2651100" y="3489351"/>
              <a:ext cx="1003780" cy="855326"/>
            </a:xfrm>
            <a:custGeom>
              <a:avLst/>
              <a:gdLst>
                <a:gd name="connsiteX0" fmla="*/ 0 w 1003780"/>
                <a:gd name="connsiteY0" fmla="*/ 0 h 855326"/>
                <a:gd name="connsiteX1" fmla="*/ 1003780 w 1003780"/>
                <a:gd name="connsiteY1" fmla="*/ 0 h 855326"/>
                <a:gd name="connsiteX2" fmla="*/ 1003780 w 1003780"/>
                <a:gd name="connsiteY2" fmla="*/ 855327 h 855326"/>
                <a:gd name="connsiteX3" fmla="*/ 0 w 1003780"/>
                <a:gd name="connsiteY3" fmla="*/ 855327 h 85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780" h="855326">
                  <a:moveTo>
                    <a:pt x="0" y="0"/>
                  </a:moveTo>
                  <a:lnTo>
                    <a:pt x="1003780" y="0"/>
                  </a:lnTo>
                  <a:lnTo>
                    <a:pt x="1003780" y="855327"/>
                  </a:lnTo>
                  <a:lnTo>
                    <a:pt x="0" y="855327"/>
                  </a:lnTo>
                  <a:close/>
                </a:path>
              </a:pathLst>
            </a:custGeom>
            <a:solidFill>
              <a:schemeClr val="bg1"/>
            </a:solidFill>
            <a:ln w="69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10-4">
              <a:extLst>
                <a:ext uri="{FF2B5EF4-FFF2-40B4-BE49-F238E27FC236}">
                  <a16:creationId xmlns:a16="http://schemas.microsoft.com/office/drawing/2014/main" id="{5D373BB9-43C3-C68B-34DA-932A867CBBCF}"/>
                </a:ext>
              </a:extLst>
            </p:cNvPr>
            <p:cNvSpPr/>
            <p:nvPr/>
          </p:nvSpPr>
          <p:spPr>
            <a:xfrm>
              <a:off x="2919833" y="3274684"/>
              <a:ext cx="480125" cy="911933"/>
            </a:xfrm>
            <a:custGeom>
              <a:avLst/>
              <a:gdLst>
                <a:gd name="connsiteX0" fmla="*/ 63098 w 480125"/>
                <a:gd name="connsiteY0" fmla="*/ 894489 h 911933"/>
                <a:gd name="connsiteX1" fmla="*/ 63700 w 480125"/>
                <a:gd name="connsiteY1" fmla="*/ 895091 h 911933"/>
                <a:gd name="connsiteX2" fmla="*/ 64302 w 480125"/>
                <a:gd name="connsiteY2" fmla="*/ 894489 h 911933"/>
                <a:gd name="connsiteX3" fmla="*/ 416426 w 480125"/>
                <a:gd name="connsiteY3" fmla="*/ 16842 h 911933"/>
                <a:gd name="connsiteX4" fmla="*/ 415611 w 480125"/>
                <a:gd name="connsiteY4" fmla="*/ 17657 h 911933"/>
                <a:gd name="connsiteX5" fmla="*/ 417241 w 480125"/>
                <a:gd name="connsiteY5" fmla="*/ 17657 h 911933"/>
                <a:gd name="connsiteX6" fmla="*/ 57305 w 480125"/>
                <a:gd name="connsiteY6" fmla="*/ 315 h 911933"/>
                <a:gd name="connsiteX7" fmla="*/ 70485 w 480125"/>
                <a:gd name="connsiteY7" fmla="*/ 315 h 911933"/>
                <a:gd name="connsiteX8" fmla="*/ 70485 w 480125"/>
                <a:gd name="connsiteY8" fmla="*/ 888306 h 911933"/>
                <a:gd name="connsiteX9" fmla="*/ 118964 w 480125"/>
                <a:gd name="connsiteY9" fmla="*/ 839827 h 911933"/>
                <a:gd name="connsiteX10" fmla="*/ 127303 w 480125"/>
                <a:gd name="connsiteY10" fmla="*/ 848166 h 911933"/>
                <a:gd name="connsiteX11" fmla="*/ 72039 w 480125"/>
                <a:gd name="connsiteY11" fmla="*/ 903430 h 911933"/>
                <a:gd name="connsiteX12" fmla="*/ 72106 w 480125"/>
                <a:gd name="connsiteY12" fmla="*/ 903498 h 911933"/>
                <a:gd name="connsiteX13" fmla="*/ 63767 w 480125"/>
                <a:gd name="connsiteY13" fmla="*/ 911837 h 911933"/>
                <a:gd name="connsiteX14" fmla="*/ 63700 w 480125"/>
                <a:gd name="connsiteY14" fmla="*/ 911769 h 911933"/>
                <a:gd name="connsiteX15" fmla="*/ 63535 w 480125"/>
                <a:gd name="connsiteY15" fmla="*/ 911933 h 911933"/>
                <a:gd name="connsiteX16" fmla="*/ 55196 w 480125"/>
                <a:gd name="connsiteY16" fmla="*/ 903594 h 911933"/>
                <a:gd name="connsiteX17" fmla="*/ 55361 w 480125"/>
                <a:gd name="connsiteY17" fmla="*/ 903430 h 911933"/>
                <a:gd name="connsiteX18" fmla="*/ 0 w 480125"/>
                <a:gd name="connsiteY18" fmla="*/ 848070 h 911933"/>
                <a:gd name="connsiteX19" fmla="*/ 8339 w 480125"/>
                <a:gd name="connsiteY19" fmla="*/ 839731 h 911933"/>
                <a:gd name="connsiteX20" fmla="*/ 57305 w 480125"/>
                <a:gd name="connsiteY20" fmla="*/ 888697 h 911933"/>
                <a:gd name="connsiteX21" fmla="*/ 416590 w 480125"/>
                <a:gd name="connsiteY21" fmla="*/ 0 h 911933"/>
                <a:gd name="connsiteX22" fmla="*/ 424929 w 480125"/>
                <a:gd name="connsiteY22" fmla="*/ 8339 h 911933"/>
                <a:gd name="connsiteX23" fmla="*/ 424765 w 480125"/>
                <a:gd name="connsiteY23" fmla="*/ 8503 h 911933"/>
                <a:gd name="connsiteX24" fmla="*/ 480125 w 480125"/>
                <a:gd name="connsiteY24" fmla="*/ 63863 h 911933"/>
                <a:gd name="connsiteX25" fmla="*/ 471786 w 480125"/>
                <a:gd name="connsiteY25" fmla="*/ 72202 h 911933"/>
                <a:gd name="connsiteX26" fmla="*/ 422884 w 480125"/>
                <a:gd name="connsiteY26" fmla="*/ 23300 h 911933"/>
                <a:gd name="connsiteX27" fmla="*/ 422884 w 480125"/>
                <a:gd name="connsiteY27" fmla="*/ 911831 h 911933"/>
                <a:gd name="connsiteX28" fmla="*/ 409704 w 480125"/>
                <a:gd name="connsiteY28" fmla="*/ 911831 h 911933"/>
                <a:gd name="connsiteX29" fmla="*/ 409704 w 480125"/>
                <a:gd name="connsiteY29" fmla="*/ 23564 h 911933"/>
                <a:gd name="connsiteX30" fmla="*/ 361161 w 480125"/>
                <a:gd name="connsiteY30" fmla="*/ 72106 h 911933"/>
                <a:gd name="connsiteX31" fmla="*/ 352823 w 480125"/>
                <a:gd name="connsiteY31" fmla="*/ 63767 h 911933"/>
                <a:gd name="connsiteX32" fmla="*/ 408087 w 480125"/>
                <a:gd name="connsiteY32" fmla="*/ 8503 h 911933"/>
                <a:gd name="connsiteX33" fmla="*/ 408019 w 480125"/>
                <a:gd name="connsiteY33" fmla="*/ 8435 h 911933"/>
                <a:gd name="connsiteX34" fmla="*/ 416357 w 480125"/>
                <a:gd name="connsiteY34" fmla="*/ 96 h 911933"/>
                <a:gd name="connsiteX35" fmla="*/ 416426 w 480125"/>
                <a:gd name="connsiteY35" fmla="*/ 164 h 91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0125" h="911933">
                  <a:moveTo>
                    <a:pt x="63098" y="894489"/>
                  </a:moveTo>
                  <a:lnTo>
                    <a:pt x="63700" y="895091"/>
                  </a:lnTo>
                  <a:lnTo>
                    <a:pt x="64302" y="894489"/>
                  </a:lnTo>
                  <a:close/>
                  <a:moveTo>
                    <a:pt x="416426" y="16842"/>
                  </a:moveTo>
                  <a:lnTo>
                    <a:pt x="415611" y="17657"/>
                  </a:lnTo>
                  <a:lnTo>
                    <a:pt x="417241" y="17657"/>
                  </a:lnTo>
                  <a:close/>
                  <a:moveTo>
                    <a:pt x="57305" y="315"/>
                  </a:moveTo>
                  <a:lnTo>
                    <a:pt x="70485" y="315"/>
                  </a:lnTo>
                  <a:lnTo>
                    <a:pt x="70485" y="888306"/>
                  </a:lnTo>
                  <a:lnTo>
                    <a:pt x="118964" y="839827"/>
                  </a:lnTo>
                  <a:lnTo>
                    <a:pt x="127303" y="848166"/>
                  </a:lnTo>
                  <a:lnTo>
                    <a:pt x="72039" y="903430"/>
                  </a:lnTo>
                  <a:lnTo>
                    <a:pt x="72106" y="903498"/>
                  </a:lnTo>
                  <a:lnTo>
                    <a:pt x="63767" y="911837"/>
                  </a:lnTo>
                  <a:lnTo>
                    <a:pt x="63700" y="911769"/>
                  </a:lnTo>
                  <a:lnTo>
                    <a:pt x="63535" y="911933"/>
                  </a:lnTo>
                  <a:lnTo>
                    <a:pt x="55196" y="903594"/>
                  </a:lnTo>
                  <a:lnTo>
                    <a:pt x="55361" y="903430"/>
                  </a:lnTo>
                  <a:lnTo>
                    <a:pt x="0" y="848070"/>
                  </a:lnTo>
                  <a:lnTo>
                    <a:pt x="8339" y="839731"/>
                  </a:lnTo>
                  <a:lnTo>
                    <a:pt x="57305" y="888697"/>
                  </a:lnTo>
                  <a:close/>
                  <a:moveTo>
                    <a:pt x="416590" y="0"/>
                  </a:moveTo>
                  <a:lnTo>
                    <a:pt x="424929" y="8339"/>
                  </a:lnTo>
                  <a:lnTo>
                    <a:pt x="424765" y="8503"/>
                  </a:lnTo>
                  <a:lnTo>
                    <a:pt x="480125" y="63863"/>
                  </a:lnTo>
                  <a:lnTo>
                    <a:pt x="471786" y="72202"/>
                  </a:lnTo>
                  <a:lnTo>
                    <a:pt x="422884" y="23300"/>
                  </a:lnTo>
                  <a:lnTo>
                    <a:pt x="422884" y="911831"/>
                  </a:lnTo>
                  <a:lnTo>
                    <a:pt x="409704" y="911831"/>
                  </a:lnTo>
                  <a:lnTo>
                    <a:pt x="409704" y="23564"/>
                  </a:lnTo>
                  <a:lnTo>
                    <a:pt x="361161" y="72106"/>
                  </a:lnTo>
                  <a:lnTo>
                    <a:pt x="352823" y="63767"/>
                  </a:lnTo>
                  <a:lnTo>
                    <a:pt x="408087" y="8503"/>
                  </a:lnTo>
                  <a:lnTo>
                    <a:pt x="408019" y="8435"/>
                  </a:lnTo>
                  <a:lnTo>
                    <a:pt x="416357" y="96"/>
                  </a:lnTo>
                  <a:lnTo>
                    <a:pt x="416426" y="164"/>
                  </a:lnTo>
                  <a:close/>
                </a:path>
              </a:pathLst>
            </a:custGeom>
            <a:solidFill>
              <a:srgbClr val="110D0F"/>
            </a:solidFill>
            <a:ln w="693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49" name="iSHEJI-11">
            <a:extLst>
              <a:ext uri="{FF2B5EF4-FFF2-40B4-BE49-F238E27FC236}">
                <a16:creationId xmlns:a16="http://schemas.microsoft.com/office/drawing/2014/main" id="{0BD95203-22F7-B568-BFC9-108F3E19FB1A}"/>
              </a:ext>
            </a:extLst>
          </p:cNvPr>
          <p:cNvSpPr txBox="1">
            <a:spLocks/>
          </p:cNvSpPr>
          <p:nvPr/>
        </p:nvSpPr>
        <p:spPr>
          <a:xfrm>
            <a:off x="5389938" y="2328719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50" name="iSHEJI-12">
            <a:extLst>
              <a:ext uri="{FF2B5EF4-FFF2-40B4-BE49-F238E27FC236}">
                <a16:creationId xmlns:a16="http://schemas.microsoft.com/office/drawing/2014/main" id="{0CB1321C-25DB-F443-17DD-DA1008A3D285}"/>
              </a:ext>
            </a:extLst>
          </p:cNvPr>
          <p:cNvSpPr txBox="1">
            <a:spLocks/>
          </p:cNvSpPr>
          <p:nvPr/>
        </p:nvSpPr>
        <p:spPr>
          <a:xfrm>
            <a:off x="4661903" y="2746612"/>
            <a:ext cx="2805828" cy="10449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51" name="iSHEJI-13">
            <a:extLst>
              <a:ext uri="{FF2B5EF4-FFF2-40B4-BE49-F238E27FC236}">
                <a16:creationId xmlns:a16="http://schemas.microsoft.com/office/drawing/2014/main" id="{914C5184-5774-A76C-C58E-ED6F1577D319}"/>
              </a:ext>
            </a:extLst>
          </p:cNvPr>
          <p:cNvSpPr txBox="1">
            <a:spLocks/>
          </p:cNvSpPr>
          <p:nvPr/>
        </p:nvSpPr>
        <p:spPr>
          <a:xfrm>
            <a:off x="8766173" y="2328719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52" name="iSHEJI-14">
            <a:extLst>
              <a:ext uri="{FF2B5EF4-FFF2-40B4-BE49-F238E27FC236}">
                <a16:creationId xmlns:a16="http://schemas.microsoft.com/office/drawing/2014/main" id="{99659544-5CDE-3812-94BC-2F418DD45130}"/>
              </a:ext>
            </a:extLst>
          </p:cNvPr>
          <p:cNvSpPr txBox="1">
            <a:spLocks/>
          </p:cNvSpPr>
          <p:nvPr/>
        </p:nvSpPr>
        <p:spPr>
          <a:xfrm>
            <a:off x="8079501" y="2729340"/>
            <a:ext cx="3525374" cy="9666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3" name="iSHEJI-15">
            <a:extLst>
              <a:ext uri="{FF2B5EF4-FFF2-40B4-BE49-F238E27FC236}">
                <a16:creationId xmlns:a16="http://schemas.microsoft.com/office/drawing/2014/main" id="{AC7B2AC9-E138-DC32-CAFB-A081944EC090}"/>
              </a:ext>
            </a:extLst>
          </p:cNvPr>
          <p:cNvSpPr txBox="1">
            <a:spLocks/>
          </p:cNvSpPr>
          <p:nvPr/>
        </p:nvSpPr>
        <p:spPr>
          <a:xfrm>
            <a:off x="5389938" y="4315275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54" name="iSHEJI-16">
            <a:extLst>
              <a:ext uri="{FF2B5EF4-FFF2-40B4-BE49-F238E27FC236}">
                <a16:creationId xmlns:a16="http://schemas.microsoft.com/office/drawing/2014/main" id="{EF6967FD-9DE6-4559-A982-2812E78D0A9E}"/>
              </a:ext>
            </a:extLst>
          </p:cNvPr>
          <p:cNvSpPr txBox="1">
            <a:spLocks/>
          </p:cNvSpPr>
          <p:nvPr/>
        </p:nvSpPr>
        <p:spPr>
          <a:xfrm>
            <a:off x="4661903" y="4764080"/>
            <a:ext cx="2805828" cy="1036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5" name="iSHEJI-17">
            <a:extLst>
              <a:ext uri="{FF2B5EF4-FFF2-40B4-BE49-F238E27FC236}">
                <a16:creationId xmlns:a16="http://schemas.microsoft.com/office/drawing/2014/main" id="{ECDC14FC-2735-55B2-9421-200148059E2F}"/>
              </a:ext>
            </a:extLst>
          </p:cNvPr>
          <p:cNvSpPr txBox="1">
            <a:spLocks/>
          </p:cNvSpPr>
          <p:nvPr/>
        </p:nvSpPr>
        <p:spPr>
          <a:xfrm>
            <a:off x="8766173" y="4315275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全员营销获客</a:t>
            </a:r>
          </a:p>
        </p:txBody>
      </p:sp>
      <p:sp>
        <p:nvSpPr>
          <p:cNvPr id="56" name="iSHEJI-18">
            <a:extLst>
              <a:ext uri="{FF2B5EF4-FFF2-40B4-BE49-F238E27FC236}">
                <a16:creationId xmlns:a16="http://schemas.microsoft.com/office/drawing/2014/main" id="{D3CCE8FC-4AEA-942E-020C-0867B3E42280}"/>
              </a:ext>
            </a:extLst>
          </p:cNvPr>
          <p:cNvSpPr txBox="1">
            <a:spLocks/>
          </p:cNvSpPr>
          <p:nvPr/>
        </p:nvSpPr>
        <p:spPr>
          <a:xfrm>
            <a:off x="8079501" y="4764080"/>
            <a:ext cx="3350790" cy="1036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57" name="iSHEJI-19">
            <a:extLst>
              <a:ext uri="{FF2B5EF4-FFF2-40B4-BE49-F238E27FC236}">
                <a16:creationId xmlns:a16="http://schemas.microsoft.com/office/drawing/2014/main" id="{E220534E-80D3-5795-A796-CBE10481E2E7}"/>
              </a:ext>
            </a:extLst>
          </p:cNvPr>
          <p:cNvSpPr txBox="1"/>
          <p:nvPr/>
        </p:nvSpPr>
        <p:spPr>
          <a:xfrm>
            <a:off x="1005277" y="4340697"/>
            <a:ext cx="254070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8" name="iSHEJI-20">
            <a:extLst>
              <a:ext uri="{FF2B5EF4-FFF2-40B4-BE49-F238E27FC236}">
                <a16:creationId xmlns:a16="http://schemas.microsoft.com/office/drawing/2014/main" id="{EE3DAAA5-D933-6FCA-BD83-2C636B51EA0F}"/>
              </a:ext>
            </a:extLst>
          </p:cNvPr>
          <p:cNvSpPr txBox="1"/>
          <p:nvPr/>
        </p:nvSpPr>
        <p:spPr>
          <a:xfrm>
            <a:off x="-191603" y="6050804"/>
            <a:ext cx="12978802" cy="2041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3800" b="0" i="0" spc="0" dirty="0" err="1">
                <a:solidFill>
                  <a:schemeClr val="tx1">
                    <a:alpha val="5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lang="en-US" altLang="zh-CN" sz="13800" b="0" i="0" spc="0" dirty="0">
                <a:solidFill>
                  <a:schemeClr val="tx1">
                    <a:alpha val="5000"/>
                  </a:schemeClr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lang="zh-CN" altLang="en-US" sz="13800" dirty="0">
              <a:solidFill>
                <a:schemeClr val="tx1">
                  <a:alpha val="5000"/>
                </a:schemeClr>
              </a:solidFill>
              <a:effectLst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iSHEJI-21">
            <a:extLst>
              <a:ext uri="{FF2B5EF4-FFF2-40B4-BE49-F238E27FC236}">
                <a16:creationId xmlns:a16="http://schemas.microsoft.com/office/drawing/2014/main" id="{B3EE9DE1-CB80-D4B2-A50A-0FD387465CA9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</a:t>
            </a:r>
          </a:p>
        </p:txBody>
      </p:sp>
      <p:sp>
        <p:nvSpPr>
          <p:cNvPr id="6" name="iSHEJI-22">
            <a:extLst>
              <a:ext uri="{FF2B5EF4-FFF2-40B4-BE49-F238E27FC236}">
                <a16:creationId xmlns:a16="http://schemas.microsoft.com/office/drawing/2014/main" id="{5E81721C-8009-B805-AEA7-7EEC0AE3CC7F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Lack of work</a:t>
            </a:r>
          </a:p>
        </p:txBody>
      </p:sp>
    </p:spTree>
    <p:extLst>
      <p:ext uri="{BB962C8B-B14F-4D97-AF65-F5344CB8AC3E}">
        <p14:creationId xmlns:p14="http://schemas.microsoft.com/office/powerpoint/2010/main" val="3100768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3E80F1E8-50E8-377B-B0B6-241668471EFA}"/>
              </a:ext>
            </a:extLst>
          </p:cNvPr>
          <p:cNvSpPr/>
          <p:nvPr/>
        </p:nvSpPr>
        <p:spPr>
          <a:xfrm>
            <a:off x="7084694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9900" dirty="0">
                <a:ln w="12700">
                  <a:solidFill>
                    <a:schemeClr val="tx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19900" dirty="0">
              <a:ln w="12700">
                <a:solidFill>
                  <a:schemeClr val="tx1"/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9" name="iSHEJI-3">
            <a:extLst>
              <a:ext uri="{FF2B5EF4-FFF2-40B4-BE49-F238E27FC236}">
                <a16:creationId xmlns:a16="http://schemas.microsoft.com/office/drawing/2014/main" id="{C1E9EE45-28FC-DC8A-EDD2-E35B63858830}"/>
              </a:ext>
            </a:extLst>
          </p:cNvPr>
          <p:cNvCxnSpPr>
            <a:cxnSpLocks/>
          </p:cNvCxnSpPr>
          <p:nvPr/>
        </p:nvCxnSpPr>
        <p:spPr>
          <a:xfrm>
            <a:off x="7084694" y="4276725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4">
            <a:extLst>
              <a:ext uri="{FF2B5EF4-FFF2-40B4-BE49-F238E27FC236}">
                <a16:creationId xmlns:a16="http://schemas.microsoft.com/office/drawing/2014/main" id="{A5556847-598C-9513-7F8C-5FCDFD1F1766}"/>
              </a:ext>
            </a:extLst>
          </p:cNvPr>
          <p:cNvSpPr txBox="1"/>
          <p:nvPr/>
        </p:nvSpPr>
        <p:spPr>
          <a:xfrm>
            <a:off x="2905218" y="350662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未来规划</a:t>
            </a: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053AE141-F86B-BB4A-979C-338FF9DE3ED3}"/>
              </a:ext>
            </a:extLst>
          </p:cNvPr>
          <p:cNvSpPr txBox="1"/>
          <p:nvPr/>
        </p:nvSpPr>
        <p:spPr>
          <a:xfrm>
            <a:off x="2905218" y="4037242"/>
            <a:ext cx="39373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plan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32341F3-93B7-9E22-8C2E-2A98E7263EBC}"/>
              </a:ext>
            </a:extLst>
          </p:cNvPr>
          <p:cNvSpPr/>
          <p:nvPr/>
        </p:nvSpPr>
        <p:spPr>
          <a:xfrm>
            <a:off x="1168122" y="-1"/>
            <a:ext cx="1181198" cy="427672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87D382BA-CDB6-79EC-D645-AD35C7476EC7}"/>
              </a:ext>
            </a:extLst>
          </p:cNvPr>
          <p:cNvSpPr/>
          <p:nvPr/>
        </p:nvSpPr>
        <p:spPr>
          <a:xfrm>
            <a:off x="1526716" y="3614079"/>
            <a:ext cx="464010" cy="46401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9737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2">
            <a:extLst>
              <a:ext uri="{FF2B5EF4-FFF2-40B4-BE49-F238E27FC236}">
                <a16:creationId xmlns:a16="http://schemas.microsoft.com/office/drawing/2014/main" id="{2F17FE12-0D28-F48C-9491-902DF8C95E84}"/>
              </a:ext>
            </a:extLst>
          </p:cNvPr>
          <p:cNvSpPr/>
          <p:nvPr/>
        </p:nvSpPr>
        <p:spPr>
          <a:xfrm>
            <a:off x="3788917" y="1651279"/>
            <a:ext cx="8403082" cy="3657854"/>
          </a:xfrm>
          <a:custGeom>
            <a:avLst/>
            <a:gdLst>
              <a:gd name="connsiteX0" fmla="*/ 0 w 8403082"/>
              <a:gd name="connsiteY0" fmla="*/ 0 h 3657854"/>
              <a:gd name="connsiteX1" fmla="*/ 8403082 w 8403082"/>
              <a:gd name="connsiteY1" fmla="*/ 0 h 3657854"/>
              <a:gd name="connsiteX2" fmla="*/ 8403082 w 8403082"/>
              <a:gd name="connsiteY2" fmla="*/ 3657854 h 3657854"/>
              <a:gd name="connsiteX3" fmla="*/ 0 w 8403082"/>
              <a:gd name="connsiteY3" fmla="*/ 3657854 h 365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3082" h="3657854">
                <a:moveTo>
                  <a:pt x="0" y="0"/>
                </a:moveTo>
                <a:lnTo>
                  <a:pt x="8403082" y="0"/>
                </a:lnTo>
                <a:lnTo>
                  <a:pt x="8403082" y="3657854"/>
                </a:lnTo>
                <a:lnTo>
                  <a:pt x="0" y="3657854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3">
            <a:extLst>
              <a:ext uri="{FF2B5EF4-FFF2-40B4-BE49-F238E27FC236}">
                <a16:creationId xmlns:a16="http://schemas.microsoft.com/office/drawing/2014/main" id="{B27B7843-07CA-FECF-C2FE-96532ADC9DF7}"/>
              </a:ext>
            </a:extLst>
          </p:cNvPr>
          <p:cNvSpPr/>
          <p:nvPr/>
        </p:nvSpPr>
        <p:spPr>
          <a:xfrm>
            <a:off x="0" y="2237257"/>
            <a:ext cx="523113" cy="2528697"/>
          </a:xfrm>
          <a:custGeom>
            <a:avLst/>
            <a:gdLst>
              <a:gd name="connsiteX0" fmla="*/ 0 w 523113"/>
              <a:gd name="connsiteY0" fmla="*/ 0 h 2528697"/>
              <a:gd name="connsiteX1" fmla="*/ 523113 w 523113"/>
              <a:gd name="connsiteY1" fmla="*/ 0 h 2528697"/>
              <a:gd name="connsiteX2" fmla="*/ 523113 w 523113"/>
              <a:gd name="connsiteY2" fmla="*/ 2528697 h 2528697"/>
              <a:gd name="connsiteX3" fmla="*/ 0 w 523113"/>
              <a:gd name="connsiteY3" fmla="*/ 2528697 h 252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13" h="2528697">
                <a:moveTo>
                  <a:pt x="0" y="0"/>
                </a:moveTo>
                <a:lnTo>
                  <a:pt x="523113" y="0"/>
                </a:lnTo>
                <a:lnTo>
                  <a:pt x="523113" y="2528697"/>
                </a:lnTo>
                <a:lnTo>
                  <a:pt x="0" y="252869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44306DBD-F5DF-6364-74A6-9485B7F6C91D}"/>
              </a:ext>
            </a:extLst>
          </p:cNvPr>
          <p:cNvSpPr/>
          <p:nvPr/>
        </p:nvSpPr>
        <p:spPr>
          <a:xfrm>
            <a:off x="9171813" y="5309133"/>
            <a:ext cx="3020186" cy="685545"/>
          </a:xfrm>
          <a:custGeom>
            <a:avLst/>
            <a:gdLst>
              <a:gd name="connsiteX0" fmla="*/ 0 w 3020186"/>
              <a:gd name="connsiteY0" fmla="*/ 0 h 768730"/>
              <a:gd name="connsiteX1" fmla="*/ 3020187 w 3020186"/>
              <a:gd name="connsiteY1" fmla="*/ 0 h 768730"/>
              <a:gd name="connsiteX2" fmla="*/ 3020187 w 3020186"/>
              <a:gd name="connsiteY2" fmla="*/ 768731 h 768730"/>
              <a:gd name="connsiteX3" fmla="*/ 0 w 3020186"/>
              <a:gd name="connsiteY3" fmla="*/ 768731 h 768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186" h="768730">
                <a:moveTo>
                  <a:pt x="0" y="0"/>
                </a:moveTo>
                <a:lnTo>
                  <a:pt x="3020187" y="0"/>
                </a:lnTo>
                <a:lnTo>
                  <a:pt x="3020187" y="768731"/>
                </a:lnTo>
                <a:lnTo>
                  <a:pt x="0" y="76873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5">
            <a:extLst>
              <a:ext uri="{FF2B5EF4-FFF2-40B4-BE49-F238E27FC236}">
                <a16:creationId xmlns:a16="http://schemas.microsoft.com/office/drawing/2014/main" id="{E6ACDA60-9C6C-1C19-8F08-6D0D3EF881B6}"/>
              </a:ext>
            </a:extLst>
          </p:cNvPr>
          <p:cNvSpPr/>
          <p:nvPr/>
        </p:nvSpPr>
        <p:spPr>
          <a:xfrm>
            <a:off x="3452367" y="1651279"/>
            <a:ext cx="225933" cy="225933"/>
          </a:xfrm>
          <a:custGeom>
            <a:avLst/>
            <a:gdLst>
              <a:gd name="connsiteX0" fmla="*/ 0 w 225933"/>
              <a:gd name="connsiteY0" fmla="*/ 0 h 225933"/>
              <a:gd name="connsiteX1" fmla="*/ 225933 w 225933"/>
              <a:gd name="connsiteY1" fmla="*/ 0 h 225933"/>
              <a:gd name="connsiteX2" fmla="*/ 225933 w 225933"/>
              <a:gd name="connsiteY2" fmla="*/ 225933 h 225933"/>
              <a:gd name="connsiteX3" fmla="*/ 0 w 225933"/>
              <a:gd name="connsiteY3" fmla="*/ 225933 h 2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933" h="225933">
                <a:moveTo>
                  <a:pt x="0" y="0"/>
                </a:moveTo>
                <a:lnTo>
                  <a:pt x="225933" y="0"/>
                </a:lnTo>
                <a:lnTo>
                  <a:pt x="225933" y="225933"/>
                </a:lnTo>
                <a:lnTo>
                  <a:pt x="0" y="22593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2B59D315-4F7E-1B54-4271-5843B75F41CB}"/>
              </a:ext>
            </a:extLst>
          </p:cNvPr>
          <p:cNvSpPr txBox="1"/>
          <p:nvPr/>
        </p:nvSpPr>
        <p:spPr>
          <a:xfrm rot="5400000">
            <a:off x="2105167" y="3340248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B1C44A6E-D628-4429-6B24-54C22E5B20C7}"/>
              </a:ext>
            </a:extLst>
          </p:cNvPr>
          <p:cNvSpPr txBox="1"/>
          <p:nvPr/>
        </p:nvSpPr>
        <p:spPr>
          <a:xfrm>
            <a:off x="779368" y="4064974"/>
            <a:ext cx="215401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营销获客</a:t>
            </a: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F5703CE9-9747-CB3B-1198-8118FEF96709}"/>
              </a:ext>
            </a:extLst>
          </p:cNvPr>
          <p:cNvSpPr txBox="1"/>
          <p:nvPr/>
        </p:nvSpPr>
        <p:spPr>
          <a:xfrm>
            <a:off x="779368" y="5578064"/>
            <a:ext cx="426496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pic>
        <p:nvPicPr>
          <p:cNvPr id="14" name="iSHEJI-9">
            <a:extLst>
              <a:ext uri="{FF2B5EF4-FFF2-40B4-BE49-F238E27FC236}">
                <a16:creationId xmlns:a16="http://schemas.microsoft.com/office/drawing/2014/main" id="{3896421D-652F-8E39-E982-11C7E96C5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2546" y="2685325"/>
            <a:ext cx="836924" cy="720000"/>
          </a:xfrm>
          <a:prstGeom prst="rect">
            <a:avLst/>
          </a:prstGeom>
        </p:spPr>
      </p:pic>
      <p:pic>
        <p:nvPicPr>
          <p:cNvPr id="15" name="iSHEJI-10">
            <a:extLst>
              <a:ext uri="{FF2B5EF4-FFF2-40B4-BE49-F238E27FC236}">
                <a16:creationId xmlns:a16="http://schemas.microsoft.com/office/drawing/2014/main" id="{AB44D094-60CE-9018-2697-641F4FCA2B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9021" y="2685325"/>
            <a:ext cx="765714" cy="720000"/>
          </a:xfrm>
          <a:prstGeom prst="rect">
            <a:avLst/>
          </a:prstGeom>
        </p:spPr>
      </p:pic>
      <p:pic>
        <p:nvPicPr>
          <p:cNvPr id="16" name="iSHEJI-11">
            <a:extLst>
              <a:ext uri="{FF2B5EF4-FFF2-40B4-BE49-F238E27FC236}">
                <a16:creationId xmlns:a16="http://schemas.microsoft.com/office/drawing/2014/main" id="{22AEBA27-CF27-28EF-3AD5-DC7C0B8ED3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77280" y="2685325"/>
            <a:ext cx="664615" cy="720000"/>
          </a:xfrm>
          <a:prstGeom prst="rect">
            <a:avLst/>
          </a:prstGeom>
        </p:spPr>
      </p:pic>
      <p:sp>
        <p:nvSpPr>
          <p:cNvPr id="27" name="iSHEJI-12">
            <a:extLst>
              <a:ext uri="{FF2B5EF4-FFF2-40B4-BE49-F238E27FC236}">
                <a16:creationId xmlns:a16="http://schemas.microsoft.com/office/drawing/2014/main" id="{0C539C72-D388-95A9-DF73-8D7CD2CDBB6F}"/>
              </a:ext>
            </a:extLst>
          </p:cNvPr>
          <p:cNvSpPr txBox="1"/>
          <p:nvPr/>
        </p:nvSpPr>
        <p:spPr>
          <a:xfrm>
            <a:off x="4337875" y="3674256"/>
            <a:ext cx="7305166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31844277-F7A4-EBB8-271B-5971BA8BF10D}"/>
              </a:ext>
            </a:extLst>
          </p:cNvPr>
          <p:cNvSpPr txBox="1"/>
          <p:nvPr/>
        </p:nvSpPr>
        <p:spPr>
          <a:xfrm>
            <a:off x="9737862" y="5344129"/>
            <a:ext cx="188808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A21EB41F-67F4-B2F2-35AB-E3DFC24CC324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C4A3C1EA-591A-189F-3C70-32CD6D181016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2075211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2">
            <a:extLst>
              <a:ext uri="{FF2B5EF4-FFF2-40B4-BE49-F238E27FC236}">
                <a16:creationId xmlns:a16="http://schemas.microsoft.com/office/drawing/2014/main" id="{685B8F2F-94F4-9816-5E95-1CC061989736}"/>
              </a:ext>
            </a:extLst>
          </p:cNvPr>
          <p:cNvSpPr/>
          <p:nvPr/>
        </p:nvSpPr>
        <p:spPr>
          <a:xfrm>
            <a:off x="8041013" y="2272665"/>
            <a:ext cx="3139440" cy="297942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CBA7B7C3-E149-8D95-8219-8E8BC8390FB2}"/>
              </a:ext>
            </a:extLst>
          </p:cNvPr>
          <p:cNvSpPr/>
          <p:nvPr/>
        </p:nvSpPr>
        <p:spPr>
          <a:xfrm>
            <a:off x="1011547" y="2272665"/>
            <a:ext cx="3139440" cy="29794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31CAC813-60DF-9053-9225-745C67791749}"/>
              </a:ext>
            </a:extLst>
          </p:cNvPr>
          <p:cNvSpPr/>
          <p:nvPr/>
        </p:nvSpPr>
        <p:spPr>
          <a:xfrm>
            <a:off x="4526280" y="2272665"/>
            <a:ext cx="3139440" cy="29794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0EF60F0C-13DF-DA4B-1458-4A678A7E4127}"/>
              </a:ext>
            </a:extLst>
          </p:cNvPr>
          <p:cNvSpPr txBox="1"/>
          <p:nvPr/>
        </p:nvSpPr>
        <p:spPr>
          <a:xfrm>
            <a:off x="1291574" y="3611820"/>
            <a:ext cx="2527719" cy="11023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FD736511-48E6-29BB-C2E4-C76E4A91F42D}"/>
              </a:ext>
            </a:extLst>
          </p:cNvPr>
          <p:cNvSpPr txBox="1"/>
          <p:nvPr/>
        </p:nvSpPr>
        <p:spPr>
          <a:xfrm>
            <a:off x="1291574" y="32006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541C60E6-DECA-02EE-5FEE-8C511D98884D}"/>
              </a:ext>
            </a:extLst>
          </p:cNvPr>
          <p:cNvSpPr/>
          <p:nvPr/>
        </p:nvSpPr>
        <p:spPr>
          <a:xfrm>
            <a:off x="1291574" y="2667298"/>
            <a:ext cx="358502" cy="35850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4" name="iSHEJI-8">
            <a:extLst>
              <a:ext uri="{FF2B5EF4-FFF2-40B4-BE49-F238E27FC236}">
                <a16:creationId xmlns:a16="http://schemas.microsoft.com/office/drawing/2014/main" id="{015033A1-8F8F-349C-CD5A-28DDB33F037B}"/>
              </a:ext>
            </a:extLst>
          </p:cNvPr>
          <p:cNvSpPr txBox="1"/>
          <p:nvPr/>
        </p:nvSpPr>
        <p:spPr>
          <a:xfrm>
            <a:off x="4781534" y="3611820"/>
            <a:ext cx="2527719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基于全社交媒体平台进行全域流量整合营销，借助数据中台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KolRank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提供标准化产品及服务</a:t>
            </a:r>
          </a:p>
        </p:txBody>
      </p:sp>
      <p:sp>
        <p:nvSpPr>
          <p:cNvPr id="25" name="iSHEJI-9">
            <a:extLst>
              <a:ext uri="{FF2B5EF4-FFF2-40B4-BE49-F238E27FC236}">
                <a16:creationId xmlns:a16="http://schemas.microsoft.com/office/drawing/2014/main" id="{A3714879-E6E1-7744-AA8D-6C6244766BD8}"/>
              </a:ext>
            </a:extLst>
          </p:cNvPr>
          <p:cNvSpPr txBox="1"/>
          <p:nvPr/>
        </p:nvSpPr>
        <p:spPr>
          <a:xfrm>
            <a:off x="4781534" y="32006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6" name="iSHEJI-10">
            <a:extLst>
              <a:ext uri="{FF2B5EF4-FFF2-40B4-BE49-F238E27FC236}">
                <a16:creationId xmlns:a16="http://schemas.microsoft.com/office/drawing/2014/main" id="{9BFC06C7-E6EC-ECE5-8993-17DC081100C8}"/>
              </a:ext>
            </a:extLst>
          </p:cNvPr>
          <p:cNvSpPr/>
          <p:nvPr/>
        </p:nvSpPr>
        <p:spPr>
          <a:xfrm>
            <a:off x="4781534" y="2680730"/>
            <a:ext cx="358502" cy="33163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1">
            <a:extLst>
              <a:ext uri="{FF2B5EF4-FFF2-40B4-BE49-F238E27FC236}">
                <a16:creationId xmlns:a16="http://schemas.microsoft.com/office/drawing/2014/main" id="{22D0DF40-5A1F-A752-4A4D-2781C51C28D5}"/>
              </a:ext>
            </a:extLst>
          </p:cNvPr>
          <p:cNvSpPr/>
          <p:nvPr/>
        </p:nvSpPr>
        <p:spPr>
          <a:xfrm>
            <a:off x="9079430" y="3231072"/>
            <a:ext cx="1062606" cy="106260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5575C023-9368-E314-5FC2-F37A6B575214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4" name="iSHEJI-13">
            <a:extLst>
              <a:ext uri="{FF2B5EF4-FFF2-40B4-BE49-F238E27FC236}">
                <a16:creationId xmlns:a16="http://schemas.microsoft.com/office/drawing/2014/main" id="{FBC08AA0-84DA-5E31-CFFB-41A462CD9BC7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3859374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ABDFFD27-01D0-EA92-D984-9DE25431BADD}"/>
              </a:ext>
            </a:extLst>
          </p:cNvPr>
          <p:cNvSpPr/>
          <p:nvPr/>
        </p:nvSpPr>
        <p:spPr>
          <a:xfrm>
            <a:off x="1033163" y="1839398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5D6555F2-D036-BE0C-0B8C-16FAE9E2A05D}"/>
              </a:ext>
            </a:extLst>
          </p:cNvPr>
          <p:cNvSpPr/>
          <p:nvPr/>
        </p:nvSpPr>
        <p:spPr>
          <a:xfrm>
            <a:off x="1033162" y="1839398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AF83C7B0-1357-9B25-6A9A-97D69DC3A901}"/>
              </a:ext>
            </a:extLst>
          </p:cNvPr>
          <p:cNvSpPr/>
          <p:nvPr/>
        </p:nvSpPr>
        <p:spPr>
          <a:xfrm>
            <a:off x="3948087" y="2705392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4E4780FE-73EC-AB3B-9425-10AF4ED64CD6}"/>
              </a:ext>
            </a:extLst>
          </p:cNvPr>
          <p:cNvSpPr/>
          <p:nvPr/>
        </p:nvSpPr>
        <p:spPr>
          <a:xfrm>
            <a:off x="1247154" y="1559474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accent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45359A02-CD93-070A-9C1D-0E2FBA068E05}"/>
              </a:ext>
            </a:extLst>
          </p:cNvPr>
          <p:cNvSpPr txBox="1"/>
          <p:nvPr/>
        </p:nvSpPr>
        <p:spPr>
          <a:xfrm>
            <a:off x="1228178" y="1729601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255B28C4-85CD-BC25-73C2-DE4A84D40399}"/>
              </a:ext>
            </a:extLst>
          </p:cNvPr>
          <p:cNvSpPr txBox="1"/>
          <p:nvPr/>
        </p:nvSpPr>
        <p:spPr>
          <a:xfrm>
            <a:off x="2146476" y="2020627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2EF0A384-D836-5D66-4D04-D8531F5698F6}"/>
              </a:ext>
            </a:extLst>
          </p:cNvPr>
          <p:cNvSpPr/>
          <p:nvPr/>
        </p:nvSpPr>
        <p:spPr>
          <a:xfrm flipH="1">
            <a:off x="4824603" y="3089034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912BF4C5-D4AB-1C25-02B0-59E255DED10A}"/>
              </a:ext>
            </a:extLst>
          </p:cNvPr>
          <p:cNvSpPr/>
          <p:nvPr/>
        </p:nvSpPr>
        <p:spPr>
          <a:xfrm flipH="1">
            <a:off x="8021529" y="3089034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F7228AAF-BC5F-428A-F1F9-2E6D57239952}"/>
              </a:ext>
            </a:extLst>
          </p:cNvPr>
          <p:cNvSpPr/>
          <p:nvPr/>
        </p:nvSpPr>
        <p:spPr>
          <a:xfrm flipH="1">
            <a:off x="7887349" y="3955028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658A0003-54B0-622A-C22D-CBFF4527FBA5}"/>
              </a:ext>
            </a:extLst>
          </p:cNvPr>
          <p:cNvSpPr/>
          <p:nvPr/>
        </p:nvSpPr>
        <p:spPr>
          <a:xfrm flipH="1">
            <a:off x="9996814" y="2809110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accent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6B35D885-B10B-02CC-D4D8-DD88F3A60A50}"/>
              </a:ext>
            </a:extLst>
          </p:cNvPr>
          <p:cNvSpPr txBox="1"/>
          <p:nvPr/>
        </p:nvSpPr>
        <p:spPr>
          <a:xfrm flipH="1">
            <a:off x="9977838" y="2979237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2326992F-07B2-C634-341E-6042971261B8}"/>
              </a:ext>
            </a:extLst>
          </p:cNvPr>
          <p:cNvSpPr txBox="1"/>
          <p:nvPr/>
        </p:nvSpPr>
        <p:spPr>
          <a:xfrm flipH="1">
            <a:off x="5068625" y="3270263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提供标准化产品及服务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717A1BC6-389B-C135-FFC4-930A16F438C7}"/>
              </a:ext>
            </a:extLst>
          </p:cNvPr>
          <p:cNvSpPr/>
          <p:nvPr/>
        </p:nvSpPr>
        <p:spPr>
          <a:xfrm>
            <a:off x="1033163" y="4369238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D8B6CA6E-6937-A79B-903B-F0F28C296F31}"/>
              </a:ext>
            </a:extLst>
          </p:cNvPr>
          <p:cNvSpPr/>
          <p:nvPr/>
        </p:nvSpPr>
        <p:spPr>
          <a:xfrm>
            <a:off x="1033162" y="4369238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6">
            <a:extLst>
              <a:ext uri="{FF2B5EF4-FFF2-40B4-BE49-F238E27FC236}">
                <a16:creationId xmlns:a16="http://schemas.microsoft.com/office/drawing/2014/main" id="{956D9D9F-300A-563F-5E24-EBB841C4E950}"/>
              </a:ext>
            </a:extLst>
          </p:cNvPr>
          <p:cNvSpPr/>
          <p:nvPr/>
        </p:nvSpPr>
        <p:spPr>
          <a:xfrm>
            <a:off x="3948087" y="5235232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7">
            <a:extLst>
              <a:ext uri="{FF2B5EF4-FFF2-40B4-BE49-F238E27FC236}">
                <a16:creationId xmlns:a16="http://schemas.microsoft.com/office/drawing/2014/main" id="{D8889E18-9C44-B348-086E-46F62D3414EE}"/>
              </a:ext>
            </a:extLst>
          </p:cNvPr>
          <p:cNvSpPr/>
          <p:nvPr/>
        </p:nvSpPr>
        <p:spPr>
          <a:xfrm>
            <a:off x="1247154" y="4089314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accent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8">
            <a:extLst>
              <a:ext uri="{FF2B5EF4-FFF2-40B4-BE49-F238E27FC236}">
                <a16:creationId xmlns:a16="http://schemas.microsoft.com/office/drawing/2014/main" id="{EAD136D5-9DA8-0C70-CD45-6FF4FA35DF0B}"/>
              </a:ext>
            </a:extLst>
          </p:cNvPr>
          <p:cNvSpPr txBox="1"/>
          <p:nvPr/>
        </p:nvSpPr>
        <p:spPr>
          <a:xfrm>
            <a:off x="1228178" y="4259441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3" name="iSHEJI-19">
            <a:extLst>
              <a:ext uri="{FF2B5EF4-FFF2-40B4-BE49-F238E27FC236}">
                <a16:creationId xmlns:a16="http://schemas.microsoft.com/office/drawing/2014/main" id="{3B5FC895-3AA4-A3BC-8777-F9A2E1857350}"/>
              </a:ext>
            </a:extLst>
          </p:cNvPr>
          <p:cNvSpPr txBox="1"/>
          <p:nvPr/>
        </p:nvSpPr>
        <p:spPr>
          <a:xfrm>
            <a:off x="2146476" y="4550467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4" name="iSHEJI-20">
            <a:extLst>
              <a:ext uri="{FF2B5EF4-FFF2-40B4-BE49-F238E27FC236}">
                <a16:creationId xmlns:a16="http://schemas.microsoft.com/office/drawing/2014/main" id="{EF4DC892-CFA0-850D-1050-6748FA1B337F}"/>
              </a:ext>
            </a:extLst>
          </p:cNvPr>
          <p:cNvSpPr/>
          <p:nvPr/>
        </p:nvSpPr>
        <p:spPr>
          <a:xfrm flipH="1">
            <a:off x="4824603" y="5618874"/>
            <a:ext cx="6157346" cy="1004799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7949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21">
            <a:extLst>
              <a:ext uri="{FF2B5EF4-FFF2-40B4-BE49-F238E27FC236}">
                <a16:creationId xmlns:a16="http://schemas.microsoft.com/office/drawing/2014/main" id="{21DB6425-74FE-4E40-953E-571B241CC288}"/>
              </a:ext>
            </a:extLst>
          </p:cNvPr>
          <p:cNvSpPr/>
          <p:nvPr/>
        </p:nvSpPr>
        <p:spPr>
          <a:xfrm flipH="1">
            <a:off x="8021529" y="5618874"/>
            <a:ext cx="2960421" cy="1004799"/>
          </a:xfrm>
          <a:custGeom>
            <a:avLst/>
            <a:gdLst>
              <a:gd name="connsiteX0" fmla="*/ 2959651 w 2960421"/>
              <a:gd name="connsiteY0" fmla="*/ 1004799 h 1004799"/>
              <a:gd name="connsiteX1" fmla="*/ 497388 w 2960421"/>
              <a:gd name="connsiteY1" fmla="*/ 994774 h 1004799"/>
              <a:gd name="connsiteX2" fmla="*/ 0 w 2960421"/>
              <a:gd name="connsiteY2" fmla="*/ 497387 h 1004799"/>
              <a:gd name="connsiteX3" fmla="*/ 497388 w 2960421"/>
              <a:gd name="connsiteY3" fmla="*/ 0 h 1004799"/>
              <a:gd name="connsiteX4" fmla="*/ 497388 w 2960421"/>
              <a:gd name="connsiteY4" fmla="*/ 70174 h 1004799"/>
              <a:gd name="connsiteX5" fmla="*/ 52413 w 2960421"/>
              <a:gd name="connsiteY5" fmla="*/ 478855 h 1004799"/>
              <a:gd name="connsiteX6" fmla="*/ 461095 w 2960421"/>
              <a:gd name="connsiteY6" fmla="*/ 923829 h 1004799"/>
              <a:gd name="connsiteX7" fmla="*/ 497388 w 2960421"/>
              <a:gd name="connsiteY7" fmla="*/ 923829 h 1004799"/>
              <a:gd name="connsiteX8" fmla="*/ 2960422 w 2960421"/>
              <a:gd name="connsiteY8" fmla="*/ 934625 h 100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0421" h="1004799">
                <a:moveTo>
                  <a:pt x="2959651" y="1004799"/>
                </a:moveTo>
                <a:lnTo>
                  <a:pt x="497388" y="994774"/>
                </a:lnTo>
                <a:cubicBezTo>
                  <a:pt x="222688" y="994774"/>
                  <a:pt x="0" y="772084"/>
                  <a:pt x="0" y="497387"/>
                </a:cubicBezTo>
                <a:cubicBezTo>
                  <a:pt x="0" y="222688"/>
                  <a:pt x="222688" y="0"/>
                  <a:pt x="497388" y="0"/>
                </a:cubicBezTo>
                <a:lnTo>
                  <a:pt x="497388" y="70174"/>
                </a:lnTo>
                <a:cubicBezTo>
                  <a:pt x="261657" y="60152"/>
                  <a:pt x="62435" y="243124"/>
                  <a:pt x="52413" y="478855"/>
                </a:cubicBezTo>
                <a:cubicBezTo>
                  <a:pt x="42391" y="714586"/>
                  <a:pt x="225365" y="913804"/>
                  <a:pt x="461095" y="923829"/>
                </a:cubicBezTo>
                <a:cubicBezTo>
                  <a:pt x="473187" y="924346"/>
                  <a:pt x="485296" y="924346"/>
                  <a:pt x="497388" y="923829"/>
                </a:cubicBezTo>
                <a:lnTo>
                  <a:pt x="2960422" y="934625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2">
            <a:extLst>
              <a:ext uri="{FF2B5EF4-FFF2-40B4-BE49-F238E27FC236}">
                <a16:creationId xmlns:a16="http://schemas.microsoft.com/office/drawing/2014/main" id="{A6B551FF-45CD-E40B-CF2B-E34D11699D90}"/>
              </a:ext>
            </a:extLst>
          </p:cNvPr>
          <p:cNvSpPr/>
          <p:nvPr/>
        </p:nvSpPr>
        <p:spPr>
          <a:xfrm flipH="1">
            <a:off x="7887349" y="6484868"/>
            <a:ext cx="179676" cy="207437"/>
          </a:xfrm>
          <a:custGeom>
            <a:avLst/>
            <a:gdLst>
              <a:gd name="connsiteX0" fmla="*/ 179677 w 179676"/>
              <a:gd name="connsiteY0" fmla="*/ 104104 h 207437"/>
              <a:gd name="connsiteX1" fmla="*/ 0 w 179676"/>
              <a:gd name="connsiteY1" fmla="*/ 0 h 207437"/>
              <a:gd name="connsiteX2" fmla="*/ 0 w 179676"/>
              <a:gd name="connsiteY2" fmla="*/ 207437 h 207437"/>
              <a:gd name="connsiteX3" fmla="*/ 179677 w 179676"/>
              <a:gd name="connsiteY3" fmla="*/ 104104 h 20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6" h="207437">
                <a:moveTo>
                  <a:pt x="179677" y="104104"/>
                </a:moveTo>
                <a:lnTo>
                  <a:pt x="0" y="0"/>
                </a:lnTo>
                <a:lnTo>
                  <a:pt x="0" y="207437"/>
                </a:lnTo>
                <a:lnTo>
                  <a:pt x="179677" y="104104"/>
                </a:lnTo>
                <a:close/>
              </a:path>
            </a:pathLst>
          </a:custGeom>
          <a:solidFill>
            <a:schemeClr val="accent2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23">
            <a:extLst>
              <a:ext uri="{FF2B5EF4-FFF2-40B4-BE49-F238E27FC236}">
                <a16:creationId xmlns:a16="http://schemas.microsoft.com/office/drawing/2014/main" id="{6329D0B0-1252-3E76-1D8B-40F013A0D642}"/>
              </a:ext>
            </a:extLst>
          </p:cNvPr>
          <p:cNvSpPr/>
          <p:nvPr/>
        </p:nvSpPr>
        <p:spPr>
          <a:xfrm flipH="1">
            <a:off x="9996814" y="5338950"/>
            <a:ext cx="771144" cy="771142"/>
          </a:xfrm>
          <a:custGeom>
            <a:avLst/>
            <a:gdLst>
              <a:gd name="connsiteX0" fmla="*/ 771144 w 771144"/>
              <a:gd name="connsiteY0" fmla="*/ 385571 h 771142"/>
              <a:gd name="connsiteX1" fmla="*/ 385572 w 771144"/>
              <a:gd name="connsiteY1" fmla="*/ 771143 h 771142"/>
              <a:gd name="connsiteX2" fmla="*/ 0 w 771144"/>
              <a:gd name="connsiteY2" fmla="*/ 385571 h 771142"/>
              <a:gd name="connsiteX3" fmla="*/ 385572 w 771144"/>
              <a:gd name="connsiteY3" fmla="*/ 0 h 771142"/>
              <a:gd name="connsiteX4" fmla="*/ 771144 w 771144"/>
              <a:gd name="connsiteY4" fmla="*/ 385571 h 7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144" h="771142">
                <a:moveTo>
                  <a:pt x="771144" y="385571"/>
                </a:moveTo>
                <a:cubicBezTo>
                  <a:pt x="771144" y="598516"/>
                  <a:pt x="598517" y="771143"/>
                  <a:pt x="385572" y="771143"/>
                </a:cubicBezTo>
                <a:cubicBezTo>
                  <a:pt x="172627" y="771143"/>
                  <a:pt x="0" y="598516"/>
                  <a:pt x="0" y="385571"/>
                </a:cubicBezTo>
                <a:cubicBezTo>
                  <a:pt x="0" y="172626"/>
                  <a:pt x="172627" y="0"/>
                  <a:pt x="385572" y="0"/>
                </a:cubicBezTo>
                <a:cubicBezTo>
                  <a:pt x="598517" y="0"/>
                  <a:pt x="771144" y="172626"/>
                  <a:pt x="771144" y="385571"/>
                </a:cubicBezTo>
                <a:close/>
              </a:path>
            </a:pathLst>
          </a:custGeom>
          <a:solidFill>
            <a:schemeClr val="accent1"/>
          </a:solidFill>
          <a:ln w="769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E8B0235B-2191-2C62-7B7D-B305355B8922}"/>
              </a:ext>
            </a:extLst>
          </p:cNvPr>
          <p:cNvSpPr txBox="1"/>
          <p:nvPr/>
        </p:nvSpPr>
        <p:spPr>
          <a:xfrm flipH="1">
            <a:off x="9977838" y="5509077"/>
            <a:ext cx="80909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spc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9" name="iSHEJI-25">
            <a:extLst>
              <a:ext uri="{FF2B5EF4-FFF2-40B4-BE49-F238E27FC236}">
                <a16:creationId xmlns:a16="http://schemas.microsoft.com/office/drawing/2014/main" id="{55F7D608-F4CC-80B2-319F-CF21C9D48F17}"/>
              </a:ext>
            </a:extLst>
          </p:cNvPr>
          <p:cNvSpPr txBox="1"/>
          <p:nvPr/>
        </p:nvSpPr>
        <p:spPr>
          <a:xfrm flipH="1">
            <a:off x="5068625" y="5800103"/>
            <a:ext cx="480001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17" name="iSHEJI-26">
            <a:extLst>
              <a:ext uri="{FF2B5EF4-FFF2-40B4-BE49-F238E27FC236}">
                <a16:creationId xmlns:a16="http://schemas.microsoft.com/office/drawing/2014/main" id="{340C268D-6081-070E-6593-0864FCB39A72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18" name="iSHEJI-27">
            <a:extLst>
              <a:ext uri="{FF2B5EF4-FFF2-40B4-BE49-F238E27FC236}">
                <a16:creationId xmlns:a16="http://schemas.microsoft.com/office/drawing/2014/main" id="{47D6F10D-B5C0-BDF2-82A8-69C10443924E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4162690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2">
            <a:extLst>
              <a:ext uri="{FF2B5EF4-FFF2-40B4-BE49-F238E27FC236}">
                <a16:creationId xmlns:a16="http://schemas.microsoft.com/office/drawing/2014/main" id="{C089E386-CC77-C7A1-EE50-9D8C8B5C4114}"/>
              </a:ext>
            </a:extLst>
          </p:cNvPr>
          <p:cNvSpPr txBox="1"/>
          <p:nvPr/>
        </p:nvSpPr>
        <p:spPr>
          <a:xfrm>
            <a:off x="1672688" y="471845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D5668C28-2B13-B79C-8D6E-FF46DC9F74CC}"/>
              </a:ext>
            </a:extLst>
          </p:cNvPr>
          <p:cNvSpPr txBox="1"/>
          <p:nvPr/>
        </p:nvSpPr>
        <p:spPr>
          <a:xfrm>
            <a:off x="1672688" y="5064118"/>
            <a:ext cx="402569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A81E8B5C-F8F1-26ED-A2A3-7428400889B5}"/>
              </a:ext>
            </a:extLst>
          </p:cNvPr>
          <p:cNvSpPr/>
          <p:nvPr/>
        </p:nvSpPr>
        <p:spPr>
          <a:xfrm>
            <a:off x="1672688" y="1896431"/>
            <a:ext cx="4061265" cy="218237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317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37F307B3-7BBF-0B0D-570A-DF407135D46B}"/>
              </a:ext>
            </a:extLst>
          </p:cNvPr>
          <p:cNvSpPr txBox="1"/>
          <p:nvPr/>
        </p:nvSpPr>
        <p:spPr>
          <a:xfrm>
            <a:off x="1672688" y="4251459"/>
            <a:ext cx="4061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Intelligent flow of content</a:t>
            </a:r>
          </a:p>
        </p:txBody>
      </p:sp>
      <p:sp>
        <p:nvSpPr>
          <p:cNvPr id="21" name="iSHEJI-6">
            <a:extLst>
              <a:ext uri="{FF2B5EF4-FFF2-40B4-BE49-F238E27FC236}">
                <a16:creationId xmlns:a16="http://schemas.microsoft.com/office/drawing/2014/main" id="{E18E489D-E7A0-FE52-5102-9AA8C13AA19D}"/>
              </a:ext>
            </a:extLst>
          </p:cNvPr>
          <p:cNvSpPr txBox="1"/>
          <p:nvPr/>
        </p:nvSpPr>
        <p:spPr>
          <a:xfrm>
            <a:off x="6458048" y="471845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4F8E75BE-A7C3-3E68-8780-87B5C3503834}"/>
              </a:ext>
            </a:extLst>
          </p:cNvPr>
          <p:cNvSpPr txBox="1"/>
          <p:nvPr/>
        </p:nvSpPr>
        <p:spPr>
          <a:xfrm>
            <a:off x="6458048" y="5064118"/>
            <a:ext cx="402569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624BF0D4-4BE3-3337-1790-0024DD1CFA3A}"/>
              </a:ext>
            </a:extLst>
          </p:cNvPr>
          <p:cNvSpPr/>
          <p:nvPr/>
        </p:nvSpPr>
        <p:spPr>
          <a:xfrm>
            <a:off x="6458048" y="1896431"/>
            <a:ext cx="4061265" cy="218237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317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9">
            <a:extLst>
              <a:ext uri="{FF2B5EF4-FFF2-40B4-BE49-F238E27FC236}">
                <a16:creationId xmlns:a16="http://schemas.microsoft.com/office/drawing/2014/main" id="{4C53D48A-18BD-4854-DBD2-7AA5D40FA10A}"/>
              </a:ext>
            </a:extLst>
          </p:cNvPr>
          <p:cNvSpPr txBox="1"/>
          <p:nvPr/>
        </p:nvSpPr>
        <p:spPr>
          <a:xfrm>
            <a:off x="6458048" y="4251459"/>
            <a:ext cx="4061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Digital asset Management</a:t>
            </a:r>
          </a:p>
        </p:txBody>
      </p:sp>
      <p:sp>
        <p:nvSpPr>
          <p:cNvPr id="3" name="iSHEJI-10">
            <a:extLst>
              <a:ext uri="{FF2B5EF4-FFF2-40B4-BE49-F238E27FC236}">
                <a16:creationId xmlns:a16="http://schemas.microsoft.com/office/drawing/2014/main" id="{70D52F37-8AE5-D0FA-20A3-471A69A8A606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未来规划</a:t>
            </a:r>
          </a:p>
        </p:txBody>
      </p:sp>
      <p:sp>
        <p:nvSpPr>
          <p:cNvPr id="4" name="iSHEJI-11">
            <a:extLst>
              <a:ext uri="{FF2B5EF4-FFF2-40B4-BE49-F238E27FC236}">
                <a16:creationId xmlns:a16="http://schemas.microsoft.com/office/drawing/2014/main" id="{0A1F8B0E-FC88-2B4E-87F4-8F4AA595EA8B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1165111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2">
            <a:extLst>
              <a:ext uri="{FF2B5EF4-FFF2-40B4-BE49-F238E27FC236}">
                <a16:creationId xmlns:a16="http://schemas.microsoft.com/office/drawing/2014/main" id="{60E71D45-7574-8E09-4AE2-587E23C7E243}"/>
              </a:ext>
            </a:extLst>
          </p:cNvPr>
          <p:cNvSpPr/>
          <p:nvPr/>
        </p:nvSpPr>
        <p:spPr>
          <a:xfrm>
            <a:off x="1603278" y="1615219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6" name="iSHEJI-3">
            <a:extLst>
              <a:ext uri="{FF2B5EF4-FFF2-40B4-BE49-F238E27FC236}">
                <a16:creationId xmlns:a16="http://schemas.microsoft.com/office/drawing/2014/main" id="{D65C853F-FAAE-879B-4749-3A1B88E139B7}"/>
              </a:ext>
            </a:extLst>
          </p:cNvPr>
          <p:cNvCxnSpPr>
            <a:cxnSpLocks/>
          </p:cNvCxnSpPr>
          <p:nvPr/>
        </p:nvCxnSpPr>
        <p:spPr>
          <a:xfrm flipV="1">
            <a:off x="4590040" y="1692965"/>
            <a:ext cx="0" cy="39243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HEJI-4">
            <a:extLst>
              <a:ext uri="{FF2B5EF4-FFF2-40B4-BE49-F238E27FC236}">
                <a16:creationId xmlns:a16="http://schemas.microsoft.com/office/drawing/2014/main" id="{A823B1BB-83D4-644E-8A7B-2A8808B64D06}"/>
              </a:ext>
            </a:extLst>
          </p:cNvPr>
          <p:cNvSpPr/>
          <p:nvPr/>
        </p:nvSpPr>
        <p:spPr>
          <a:xfrm>
            <a:off x="5735565" y="161521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0F87717E-36BB-F771-10CC-4A1F4038E688}"/>
              </a:ext>
            </a:extLst>
          </p:cNvPr>
          <p:cNvSpPr txBox="1"/>
          <p:nvPr/>
        </p:nvSpPr>
        <p:spPr>
          <a:xfrm>
            <a:off x="6103620" y="169296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工作概述</a:t>
            </a: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2D11B727-1B4C-71A6-6E6C-A581E43AD9E2}"/>
              </a:ext>
            </a:extLst>
          </p:cNvPr>
          <p:cNvSpPr txBox="1"/>
          <p:nvPr/>
        </p:nvSpPr>
        <p:spPr>
          <a:xfrm>
            <a:off x="6124479" y="2101659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Summary of work</a:t>
            </a: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58B01BC8-278F-50B2-EB76-84326EF45698}"/>
              </a:ext>
            </a:extLst>
          </p:cNvPr>
          <p:cNvSpPr txBox="1"/>
          <p:nvPr/>
        </p:nvSpPr>
        <p:spPr>
          <a:xfrm>
            <a:off x="6122151" y="283422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D9585729-4DA6-1233-D3FC-ABD209E294A9}"/>
              </a:ext>
            </a:extLst>
          </p:cNvPr>
          <p:cNvSpPr txBox="1"/>
          <p:nvPr/>
        </p:nvSpPr>
        <p:spPr>
          <a:xfrm>
            <a:off x="6132099" y="3242916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summary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2D939FE6-96F5-7FB9-637D-5A601AE7434E}"/>
              </a:ext>
            </a:extLst>
          </p:cNvPr>
          <p:cNvSpPr/>
          <p:nvPr/>
        </p:nvSpPr>
        <p:spPr>
          <a:xfrm>
            <a:off x="5719330" y="2756476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F8CB0974-5F44-3D37-E39F-CEBAE21CE4BD}"/>
              </a:ext>
            </a:extLst>
          </p:cNvPr>
          <p:cNvSpPr txBox="1"/>
          <p:nvPr/>
        </p:nvSpPr>
        <p:spPr>
          <a:xfrm>
            <a:off x="6096000" y="3988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5A739D76-CDE4-F020-EAA0-A268019153D9}"/>
              </a:ext>
            </a:extLst>
          </p:cNvPr>
          <p:cNvSpPr txBox="1"/>
          <p:nvPr/>
        </p:nvSpPr>
        <p:spPr>
          <a:xfrm>
            <a:off x="6103349" y="4397522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Lack of work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579CBD65-2B04-53EF-4F1A-82B48067D528}"/>
              </a:ext>
            </a:extLst>
          </p:cNvPr>
          <p:cNvSpPr/>
          <p:nvPr/>
        </p:nvSpPr>
        <p:spPr>
          <a:xfrm>
            <a:off x="5705029" y="3897733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53EF595E-1046-C84A-3594-8E79951422D2}"/>
              </a:ext>
            </a:extLst>
          </p:cNvPr>
          <p:cNvSpPr txBox="1"/>
          <p:nvPr/>
        </p:nvSpPr>
        <p:spPr>
          <a:xfrm>
            <a:off x="6103620" y="514343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未来规划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9583634D-E491-23E0-03E1-E87D3ABED052}"/>
              </a:ext>
            </a:extLst>
          </p:cNvPr>
          <p:cNvSpPr txBox="1"/>
          <p:nvPr/>
        </p:nvSpPr>
        <p:spPr>
          <a:xfrm>
            <a:off x="6133829" y="5552128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plan</a:t>
            </a: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27C268F9-DB5A-3C3B-F11B-02AC0AF81B00}"/>
              </a:ext>
            </a:extLst>
          </p:cNvPr>
          <p:cNvSpPr/>
          <p:nvPr/>
        </p:nvSpPr>
        <p:spPr>
          <a:xfrm>
            <a:off x="5731279" y="505233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CCE82400-8197-3624-7A72-79B6BAAAFA75}"/>
              </a:ext>
            </a:extLst>
          </p:cNvPr>
          <p:cNvSpPr/>
          <p:nvPr/>
        </p:nvSpPr>
        <p:spPr>
          <a:xfrm>
            <a:off x="2421626" y="2095558"/>
            <a:ext cx="1309669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4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7" name="iSHEJI-17">
            <a:extLst>
              <a:ext uri="{FF2B5EF4-FFF2-40B4-BE49-F238E27FC236}">
                <a16:creationId xmlns:a16="http://schemas.microsoft.com/office/drawing/2014/main" id="{BCF449AD-8F1D-685F-D442-2D7CC62CD798}"/>
              </a:ext>
            </a:extLst>
          </p:cNvPr>
          <p:cNvSpPr/>
          <p:nvPr/>
        </p:nvSpPr>
        <p:spPr>
          <a:xfrm rot="16200000">
            <a:off x="1359168" y="-892247"/>
            <a:ext cx="673668" cy="382794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478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HEJI-1">
            <a:extLst>
              <a:ext uri="{FF2B5EF4-FFF2-40B4-BE49-F238E27FC236}">
                <a16:creationId xmlns:a16="http://schemas.microsoft.com/office/drawing/2014/main" id="{862DF23E-684F-453F-CEE4-B28FB4AE79C1}"/>
              </a:ext>
            </a:extLst>
          </p:cNvPr>
          <p:cNvSpPr/>
          <p:nvPr/>
        </p:nvSpPr>
        <p:spPr>
          <a:xfrm>
            <a:off x="0" y="1503919"/>
            <a:ext cx="12192000" cy="227837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512932D8-1ADC-92A5-4AA7-CC8EA5386C33}"/>
              </a:ext>
            </a:extLst>
          </p:cNvPr>
          <p:cNvSpPr/>
          <p:nvPr/>
        </p:nvSpPr>
        <p:spPr>
          <a:xfrm>
            <a:off x="9265920" y="1"/>
            <a:ext cx="1516380" cy="3782294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6C62D0F6-A501-698F-1B1C-58DEDB1E395B}"/>
              </a:ext>
            </a:extLst>
          </p:cNvPr>
          <p:cNvSpPr txBox="1"/>
          <p:nvPr/>
        </p:nvSpPr>
        <p:spPr>
          <a:xfrm>
            <a:off x="840431" y="3962775"/>
            <a:ext cx="7183429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822EE39E-2389-11FD-04FB-9B168F0F24E4}"/>
              </a:ext>
            </a:extLst>
          </p:cNvPr>
          <p:cNvSpPr txBox="1"/>
          <p:nvPr/>
        </p:nvSpPr>
        <p:spPr>
          <a:xfrm>
            <a:off x="840431" y="5219480"/>
            <a:ext cx="48920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</a:t>
            </a:r>
            <a:r>
              <a:rPr kumimoji="0" lang="en-US" altLang="zh-CN" sz="18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youe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attention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1" name="iSHEJI-5">
            <a:extLst>
              <a:ext uri="{FF2B5EF4-FFF2-40B4-BE49-F238E27FC236}">
                <a16:creationId xmlns:a16="http://schemas.microsoft.com/office/drawing/2014/main" id="{27D77D8C-12DC-8B45-8EBE-7688C9FB8B0C}"/>
              </a:ext>
            </a:extLst>
          </p:cNvPr>
          <p:cNvCxnSpPr>
            <a:cxnSpLocks/>
          </p:cNvCxnSpPr>
          <p:nvPr/>
        </p:nvCxnSpPr>
        <p:spPr>
          <a:xfrm flipH="1">
            <a:off x="954587" y="1340857"/>
            <a:ext cx="2331870" cy="0"/>
          </a:xfrm>
          <a:prstGeom prst="line">
            <a:avLst/>
          </a:prstGeom>
          <a:noFill/>
          <a:ln w="6350" cap="flat" cmpd="sng" algn="ctr">
            <a:solidFill>
              <a:schemeClr val="accent2"/>
            </a:solidFill>
            <a:prstDash val="solid"/>
            <a:miter lim="800000"/>
          </a:ln>
          <a:effectLst/>
        </p:spPr>
      </p:cxnSp>
      <p:sp>
        <p:nvSpPr>
          <p:cNvPr id="12" name="iSHEJI-6">
            <a:extLst>
              <a:ext uri="{FF2B5EF4-FFF2-40B4-BE49-F238E27FC236}">
                <a16:creationId xmlns:a16="http://schemas.microsoft.com/office/drawing/2014/main" id="{F3ED4C89-440B-7B49-D1A4-EB0EFA93D8A9}"/>
              </a:ext>
            </a:extLst>
          </p:cNvPr>
          <p:cNvSpPr txBox="1">
            <a:spLocks/>
          </p:cNvSpPr>
          <p:nvPr/>
        </p:nvSpPr>
        <p:spPr>
          <a:xfrm>
            <a:off x="840431" y="749772"/>
            <a:ext cx="1384202" cy="5736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solidFill>
                  <a:schemeClr val="accent2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2O2X </a:t>
            </a:r>
            <a:endParaRPr lang="zh-CN" altLang="en-US" sz="3600" dirty="0">
              <a:solidFill>
                <a:schemeClr val="accent2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36DFFBB3-CF93-398E-F2DC-A4C7031A316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755477" y="2447864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FBD2D4DD-D932-CEE5-46C8-A9F291357F59}"/>
              </a:ext>
            </a:extLst>
          </p:cNvPr>
          <p:cNvSpPr txBox="1">
            <a:spLocks/>
          </p:cNvSpPr>
          <p:nvPr/>
        </p:nvSpPr>
        <p:spPr>
          <a:xfrm>
            <a:off x="1180829" y="5670398"/>
            <a:ext cx="1745252" cy="3183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solidFill>
                  <a:srgbClr val="2F2F2F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汇报人：爱小设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34E2E314-321C-1B35-6023-1B91F356E44A}"/>
              </a:ext>
            </a:extLst>
          </p:cNvPr>
          <p:cNvSpPr/>
          <p:nvPr/>
        </p:nvSpPr>
        <p:spPr>
          <a:xfrm flipV="1">
            <a:off x="840431" y="5683199"/>
            <a:ext cx="288332" cy="288330"/>
          </a:xfrm>
          <a:prstGeom prst="ellipse">
            <a:avLst/>
          </a:prstGeom>
          <a:noFill/>
          <a:ln w="12700" cap="flat" cmpd="sng" algn="ctr">
            <a:solidFill>
              <a:srgbClr val="2F2F2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iSHEJI-10">
            <a:extLst>
              <a:ext uri="{FF2B5EF4-FFF2-40B4-BE49-F238E27FC236}">
                <a16:creationId xmlns:a16="http://schemas.microsoft.com/office/drawing/2014/main" id="{8C09AD34-A2C1-11C0-C24A-8ECC49AEEA83}"/>
              </a:ext>
            </a:extLst>
          </p:cNvPr>
          <p:cNvSpPr/>
          <p:nvPr/>
        </p:nvSpPr>
        <p:spPr>
          <a:xfrm rot="5400000">
            <a:off x="954559" y="5779486"/>
            <a:ext cx="111077" cy="95756"/>
          </a:xfrm>
          <a:prstGeom prst="triangle">
            <a:avLst/>
          </a:prstGeom>
          <a:solidFill>
            <a:srgbClr val="2F2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947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0C57ADD-885F-29EA-7FBC-F08974352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4061ED-9986-5A37-1590-7F9C66B0BB6F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230767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3E80F1E8-50E8-377B-B0B6-241668471EFA}"/>
              </a:ext>
            </a:extLst>
          </p:cNvPr>
          <p:cNvSpPr/>
          <p:nvPr/>
        </p:nvSpPr>
        <p:spPr>
          <a:xfrm>
            <a:off x="7084694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9900" dirty="0">
                <a:ln w="12700">
                  <a:solidFill>
                    <a:schemeClr val="tx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19900" dirty="0">
              <a:ln w="12700">
                <a:solidFill>
                  <a:schemeClr val="tx1"/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9" name="iSHEJI-3">
            <a:extLst>
              <a:ext uri="{FF2B5EF4-FFF2-40B4-BE49-F238E27FC236}">
                <a16:creationId xmlns:a16="http://schemas.microsoft.com/office/drawing/2014/main" id="{C1E9EE45-28FC-DC8A-EDD2-E35B63858830}"/>
              </a:ext>
            </a:extLst>
          </p:cNvPr>
          <p:cNvCxnSpPr>
            <a:cxnSpLocks/>
          </p:cNvCxnSpPr>
          <p:nvPr/>
        </p:nvCxnSpPr>
        <p:spPr>
          <a:xfrm>
            <a:off x="7084694" y="4276725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4">
            <a:extLst>
              <a:ext uri="{FF2B5EF4-FFF2-40B4-BE49-F238E27FC236}">
                <a16:creationId xmlns:a16="http://schemas.microsoft.com/office/drawing/2014/main" id="{A5556847-598C-9513-7F8C-5FCDFD1F1766}"/>
              </a:ext>
            </a:extLst>
          </p:cNvPr>
          <p:cNvSpPr txBox="1"/>
          <p:nvPr/>
        </p:nvSpPr>
        <p:spPr>
          <a:xfrm>
            <a:off x="2905218" y="350662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工作概述</a:t>
            </a: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053AE141-F86B-BB4A-979C-338FF9DE3ED3}"/>
              </a:ext>
            </a:extLst>
          </p:cNvPr>
          <p:cNvSpPr txBox="1"/>
          <p:nvPr/>
        </p:nvSpPr>
        <p:spPr>
          <a:xfrm>
            <a:off x="2905218" y="4037242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Summary of work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32341F3-93B7-9E22-8C2E-2A98E7263EBC}"/>
              </a:ext>
            </a:extLst>
          </p:cNvPr>
          <p:cNvSpPr/>
          <p:nvPr/>
        </p:nvSpPr>
        <p:spPr>
          <a:xfrm>
            <a:off x="1168122" y="-1"/>
            <a:ext cx="1181198" cy="427672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87D382BA-CDB6-79EC-D645-AD35C7476EC7}"/>
              </a:ext>
            </a:extLst>
          </p:cNvPr>
          <p:cNvSpPr/>
          <p:nvPr/>
        </p:nvSpPr>
        <p:spPr>
          <a:xfrm>
            <a:off x="1526716" y="3621564"/>
            <a:ext cx="464010" cy="44904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907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iSHEJI-1">
            <a:extLst>
              <a:ext uri="{FF2B5EF4-FFF2-40B4-BE49-F238E27FC236}">
                <a16:creationId xmlns:a16="http://schemas.microsoft.com/office/drawing/2014/main" id="{42085090-B9AA-780B-4896-778ADFD7E672}"/>
              </a:ext>
            </a:extLst>
          </p:cNvPr>
          <p:cNvSpPr/>
          <p:nvPr/>
        </p:nvSpPr>
        <p:spPr>
          <a:xfrm>
            <a:off x="6601983" y="1615439"/>
            <a:ext cx="2154009" cy="215400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cxnSp>
        <p:nvCxnSpPr>
          <p:cNvPr id="43" name="iSHEJI-2">
            <a:extLst>
              <a:ext uri="{FF2B5EF4-FFF2-40B4-BE49-F238E27FC236}">
                <a16:creationId xmlns:a16="http://schemas.microsoft.com/office/drawing/2014/main" id="{B1786586-4D3E-FCE8-1D36-4D2E57ECBCBD}"/>
              </a:ext>
            </a:extLst>
          </p:cNvPr>
          <p:cNvCxnSpPr>
            <a:cxnSpLocks/>
          </p:cNvCxnSpPr>
          <p:nvPr/>
        </p:nvCxnSpPr>
        <p:spPr>
          <a:xfrm>
            <a:off x="1105963" y="2058289"/>
            <a:ext cx="0" cy="479971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3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0" name="iSHEJI-4">
            <a:extLst>
              <a:ext uri="{FF2B5EF4-FFF2-40B4-BE49-F238E27FC236}">
                <a16:creationId xmlns:a16="http://schemas.microsoft.com/office/drawing/2014/main" id="{64051B4D-9A8C-2C73-2988-D2105419D39C}"/>
              </a:ext>
            </a:extLst>
          </p:cNvPr>
          <p:cNvSpPr/>
          <p:nvPr/>
        </p:nvSpPr>
        <p:spPr>
          <a:xfrm>
            <a:off x="920226" y="1872552"/>
            <a:ext cx="371475" cy="371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1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1" name="iSHEJI-5">
            <a:extLst>
              <a:ext uri="{FF2B5EF4-FFF2-40B4-BE49-F238E27FC236}">
                <a16:creationId xmlns:a16="http://schemas.microsoft.com/office/drawing/2014/main" id="{FDA3A210-AD12-FF48-D41D-1D5BCB49D5D8}"/>
              </a:ext>
            </a:extLst>
          </p:cNvPr>
          <p:cNvSpPr txBox="1"/>
          <p:nvPr/>
        </p:nvSpPr>
        <p:spPr>
          <a:xfrm>
            <a:off x="1548718" y="187362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2" name="iSHEJI-6">
            <a:extLst>
              <a:ext uri="{FF2B5EF4-FFF2-40B4-BE49-F238E27FC236}">
                <a16:creationId xmlns:a16="http://schemas.microsoft.com/office/drawing/2014/main" id="{8815452B-B627-008F-3040-E2960C9A2BEA}"/>
              </a:ext>
            </a:extLst>
          </p:cNvPr>
          <p:cNvSpPr txBox="1"/>
          <p:nvPr/>
        </p:nvSpPr>
        <p:spPr>
          <a:xfrm>
            <a:off x="1548718" y="2268201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5F5DD3CA-78B0-CBF8-214A-19475AB0F66F}"/>
              </a:ext>
            </a:extLst>
          </p:cNvPr>
          <p:cNvSpPr txBox="1"/>
          <p:nvPr/>
        </p:nvSpPr>
        <p:spPr>
          <a:xfrm>
            <a:off x="1548718" y="332566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C9F91CC9-346D-6A69-F7FA-DBF74FB65454}"/>
              </a:ext>
            </a:extLst>
          </p:cNvPr>
          <p:cNvSpPr txBox="1"/>
          <p:nvPr/>
        </p:nvSpPr>
        <p:spPr>
          <a:xfrm>
            <a:off x="1548717" y="3721311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7" name="iSHEJI-9">
            <a:extLst>
              <a:ext uri="{FF2B5EF4-FFF2-40B4-BE49-F238E27FC236}">
                <a16:creationId xmlns:a16="http://schemas.microsoft.com/office/drawing/2014/main" id="{9CEF2A59-AEDE-BAF0-FC5A-41947369653B}"/>
              </a:ext>
            </a:extLst>
          </p:cNvPr>
          <p:cNvSpPr/>
          <p:nvPr/>
        </p:nvSpPr>
        <p:spPr>
          <a:xfrm>
            <a:off x="920226" y="3323519"/>
            <a:ext cx="371475" cy="371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5" name="iSHEJI-10">
            <a:extLst>
              <a:ext uri="{FF2B5EF4-FFF2-40B4-BE49-F238E27FC236}">
                <a16:creationId xmlns:a16="http://schemas.microsoft.com/office/drawing/2014/main" id="{0C77246B-F2A5-5646-9DAC-DA15C8F59982}"/>
              </a:ext>
            </a:extLst>
          </p:cNvPr>
          <p:cNvSpPr txBox="1"/>
          <p:nvPr/>
        </p:nvSpPr>
        <p:spPr>
          <a:xfrm>
            <a:off x="1548718" y="478091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6" name="iSHEJI-11">
            <a:extLst>
              <a:ext uri="{FF2B5EF4-FFF2-40B4-BE49-F238E27FC236}">
                <a16:creationId xmlns:a16="http://schemas.microsoft.com/office/drawing/2014/main" id="{33D0FB24-9A65-269F-F8B5-4CA85DCB9499}"/>
              </a:ext>
            </a:extLst>
          </p:cNvPr>
          <p:cNvSpPr txBox="1"/>
          <p:nvPr/>
        </p:nvSpPr>
        <p:spPr>
          <a:xfrm>
            <a:off x="1548718" y="5176565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8" name="iSHEJI-12">
            <a:extLst>
              <a:ext uri="{FF2B5EF4-FFF2-40B4-BE49-F238E27FC236}">
                <a16:creationId xmlns:a16="http://schemas.microsoft.com/office/drawing/2014/main" id="{D359D9BE-3D7F-6EB4-9297-DE7CF0923D1D}"/>
              </a:ext>
            </a:extLst>
          </p:cNvPr>
          <p:cNvSpPr/>
          <p:nvPr/>
        </p:nvSpPr>
        <p:spPr>
          <a:xfrm>
            <a:off x="920226" y="4776630"/>
            <a:ext cx="371475" cy="371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3</a:t>
            </a: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44" name="iSHEJI-13">
            <a:extLst>
              <a:ext uri="{FF2B5EF4-FFF2-40B4-BE49-F238E27FC236}">
                <a16:creationId xmlns:a16="http://schemas.microsoft.com/office/drawing/2014/main" id="{28AC80F1-A5F8-C640-536C-C9DC040C6799}"/>
              </a:ext>
            </a:extLst>
          </p:cNvPr>
          <p:cNvGrpSpPr/>
          <p:nvPr/>
        </p:nvGrpSpPr>
        <p:grpSpPr>
          <a:xfrm>
            <a:off x="6816975" y="1916766"/>
            <a:ext cx="1724024" cy="1551354"/>
            <a:chOff x="930936" y="2097760"/>
            <a:chExt cx="3830739" cy="3447069"/>
          </a:xfrm>
        </p:grpSpPr>
        <p:sp>
          <p:nvSpPr>
            <p:cNvPr id="45" name="iSHEJI-13-1">
              <a:extLst>
                <a:ext uri="{FF2B5EF4-FFF2-40B4-BE49-F238E27FC236}">
                  <a16:creationId xmlns:a16="http://schemas.microsoft.com/office/drawing/2014/main" id="{C4BFF573-F83B-B5F0-6B71-FB10BD09E0F8}"/>
                </a:ext>
              </a:extLst>
            </p:cNvPr>
            <p:cNvSpPr/>
            <p:nvPr/>
          </p:nvSpPr>
          <p:spPr>
            <a:xfrm>
              <a:off x="2463817" y="4796548"/>
              <a:ext cx="766439" cy="574352"/>
            </a:xfrm>
            <a:custGeom>
              <a:avLst/>
              <a:gdLst>
                <a:gd name="connsiteX0" fmla="*/ 760707 w 766440"/>
                <a:gd name="connsiteY0" fmla="*/ 0 h 574352"/>
                <a:gd name="connsiteX1" fmla="*/ 5734 w 766440"/>
                <a:gd name="connsiteY1" fmla="*/ 0 h 574352"/>
                <a:gd name="connsiteX2" fmla="*/ 0 w 766440"/>
                <a:gd name="connsiteY2" fmla="*/ 6690 h 574352"/>
                <a:gd name="connsiteX3" fmla="*/ 0 w 766440"/>
                <a:gd name="connsiteY3" fmla="*/ 566707 h 574352"/>
                <a:gd name="connsiteX4" fmla="*/ 5734 w 766440"/>
                <a:gd name="connsiteY4" fmla="*/ 574353 h 574352"/>
                <a:gd name="connsiteX5" fmla="*/ 760707 w 766440"/>
                <a:gd name="connsiteY5" fmla="*/ 574353 h 574352"/>
                <a:gd name="connsiteX6" fmla="*/ 766441 w 766440"/>
                <a:gd name="connsiteY6" fmla="*/ 566707 h 574352"/>
                <a:gd name="connsiteX7" fmla="*/ 766441 w 766440"/>
                <a:gd name="connsiteY7" fmla="*/ 7645 h 574352"/>
                <a:gd name="connsiteX8" fmla="*/ 760707 w 766440"/>
                <a:gd name="connsiteY8" fmla="*/ 0 h 57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440" h="574352">
                  <a:moveTo>
                    <a:pt x="760707" y="0"/>
                  </a:moveTo>
                  <a:lnTo>
                    <a:pt x="5734" y="0"/>
                  </a:lnTo>
                  <a:cubicBezTo>
                    <a:pt x="2418" y="478"/>
                    <a:pt x="-38" y="3335"/>
                    <a:pt x="0" y="6690"/>
                  </a:cubicBezTo>
                  <a:lnTo>
                    <a:pt x="0" y="566707"/>
                  </a:lnTo>
                  <a:cubicBezTo>
                    <a:pt x="0" y="566707"/>
                    <a:pt x="0" y="574353"/>
                    <a:pt x="5734" y="574353"/>
                  </a:cubicBezTo>
                  <a:lnTo>
                    <a:pt x="760707" y="574353"/>
                  </a:lnTo>
                  <a:cubicBezTo>
                    <a:pt x="760707" y="574353"/>
                    <a:pt x="766441" y="574353"/>
                    <a:pt x="766441" y="566707"/>
                  </a:cubicBezTo>
                  <a:lnTo>
                    <a:pt x="766441" y="7645"/>
                  </a:lnTo>
                  <a:cubicBezTo>
                    <a:pt x="766441" y="7645"/>
                    <a:pt x="760707" y="0"/>
                    <a:pt x="760707" y="0"/>
                  </a:cubicBezTo>
                  <a:close/>
                </a:path>
              </a:pathLst>
            </a:custGeom>
            <a:solidFill>
              <a:srgbClr val="545F6F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6" name="iSHEJI-13-2">
              <a:extLst>
                <a:ext uri="{FF2B5EF4-FFF2-40B4-BE49-F238E27FC236}">
                  <a16:creationId xmlns:a16="http://schemas.microsoft.com/office/drawing/2014/main" id="{DA8867FF-71FE-9780-D08A-2EAE016769B9}"/>
                </a:ext>
              </a:extLst>
            </p:cNvPr>
            <p:cNvSpPr/>
            <p:nvPr/>
          </p:nvSpPr>
          <p:spPr>
            <a:xfrm>
              <a:off x="1173216" y="2321024"/>
              <a:ext cx="3350501" cy="872878"/>
            </a:xfrm>
            <a:custGeom>
              <a:avLst/>
              <a:gdLst>
                <a:gd name="connsiteX0" fmla="*/ 3303226 w 3350502"/>
                <a:gd name="connsiteY0" fmla="*/ 361 h 872879"/>
                <a:gd name="connsiteX1" fmla="*/ 44420 w 3350502"/>
                <a:gd name="connsiteY1" fmla="*/ 2272 h 872879"/>
                <a:gd name="connsiteX2" fmla="*/ 1416 w 3350502"/>
                <a:gd name="connsiteY2" fmla="*/ 16607 h 872879"/>
                <a:gd name="connsiteX3" fmla="*/ 1416 w 3350502"/>
                <a:gd name="connsiteY3" fmla="*/ 29030 h 872879"/>
                <a:gd name="connsiteX4" fmla="*/ 159100 w 3350502"/>
                <a:gd name="connsiteY4" fmla="*/ 851855 h 872879"/>
                <a:gd name="connsiteX5" fmla="*/ 211661 w 3350502"/>
                <a:gd name="connsiteY5" fmla="*/ 872880 h 872879"/>
                <a:gd name="connsiteX6" fmla="*/ 3140764 w 3350502"/>
                <a:gd name="connsiteY6" fmla="*/ 872880 h 872879"/>
                <a:gd name="connsiteX7" fmla="*/ 3192369 w 3350502"/>
                <a:gd name="connsiteY7" fmla="*/ 850899 h 872879"/>
                <a:gd name="connsiteX8" fmla="*/ 3349098 w 3350502"/>
                <a:gd name="connsiteY8" fmla="*/ 28075 h 872879"/>
                <a:gd name="connsiteX9" fmla="*/ 3349098 w 3350502"/>
                <a:gd name="connsiteY9" fmla="*/ 16607 h 872879"/>
                <a:gd name="connsiteX10" fmla="*/ 3303226 w 3350502"/>
                <a:gd name="connsiteY10" fmla="*/ 361 h 87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0502" h="872879">
                  <a:moveTo>
                    <a:pt x="3303226" y="361"/>
                  </a:moveTo>
                  <a:lnTo>
                    <a:pt x="44420" y="2272"/>
                  </a:lnTo>
                  <a:cubicBezTo>
                    <a:pt x="28752" y="1160"/>
                    <a:pt x="13284" y="6317"/>
                    <a:pt x="1416" y="16607"/>
                  </a:cubicBezTo>
                  <a:cubicBezTo>
                    <a:pt x="-472" y="20533"/>
                    <a:pt x="-472" y="25105"/>
                    <a:pt x="1416" y="29030"/>
                  </a:cubicBezTo>
                  <a:lnTo>
                    <a:pt x="159100" y="851855"/>
                  </a:lnTo>
                  <a:cubicBezTo>
                    <a:pt x="159100" y="861412"/>
                    <a:pt x="183947" y="872880"/>
                    <a:pt x="211661" y="872880"/>
                  </a:cubicBezTo>
                  <a:lnTo>
                    <a:pt x="3140764" y="872880"/>
                  </a:lnTo>
                  <a:cubicBezTo>
                    <a:pt x="3167522" y="872880"/>
                    <a:pt x="3190458" y="861412"/>
                    <a:pt x="3192369" y="850899"/>
                  </a:cubicBezTo>
                  <a:lnTo>
                    <a:pt x="3349098" y="28075"/>
                  </a:lnTo>
                  <a:cubicBezTo>
                    <a:pt x="3350971" y="24481"/>
                    <a:pt x="3350971" y="20201"/>
                    <a:pt x="3349098" y="16607"/>
                  </a:cubicBezTo>
                  <a:cubicBezTo>
                    <a:pt x="3337133" y="4410"/>
                    <a:pt x="3320208" y="-1584"/>
                    <a:pt x="3303226" y="361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7" name="iSHEJI-13-3">
              <a:extLst>
                <a:ext uri="{FF2B5EF4-FFF2-40B4-BE49-F238E27FC236}">
                  <a16:creationId xmlns:a16="http://schemas.microsoft.com/office/drawing/2014/main" id="{B4C4E23C-A823-81CF-2522-B4456B03345E}"/>
                </a:ext>
              </a:extLst>
            </p:cNvPr>
            <p:cNvSpPr/>
            <p:nvPr/>
          </p:nvSpPr>
          <p:spPr>
            <a:xfrm>
              <a:off x="1147810" y="3321006"/>
              <a:ext cx="3394572" cy="2223823"/>
            </a:xfrm>
            <a:custGeom>
              <a:avLst/>
              <a:gdLst>
                <a:gd name="connsiteX0" fmla="*/ 3394572 w 3394572"/>
                <a:gd name="connsiteY0" fmla="*/ 76453 h 2223824"/>
                <a:gd name="connsiteX1" fmla="*/ 3374503 w 3394572"/>
                <a:gd name="connsiteY1" fmla="*/ 21980 h 2223824"/>
                <a:gd name="connsiteX2" fmla="*/ 3325764 w 3394572"/>
                <a:gd name="connsiteY2" fmla="*/ 0 h 2223824"/>
                <a:gd name="connsiteX3" fmla="*/ 3092583 w 3394572"/>
                <a:gd name="connsiteY3" fmla="*/ 0 h 2223824"/>
                <a:gd name="connsiteX4" fmla="*/ 3092583 w 3394572"/>
                <a:gd name="connsiteY4" fmla="*/ 19113 h 2223824"/>
                <a:gd name="connsiteX5" fmla="*/ 3325764 w 3394572"/>
                <a:gd name="connsiteY5" fmla="*/ 19113 h 2223824"/>
                <a:gd name="connsiteX6" fmla="*/ 3377370 w 3394572"/>
                <a:gd name="connsiteY6" fmla="*/ 79320 h 2223824"/>
                <a:gd name="connsiteX7" fmla="*/ 3377370 w 3394572"/>
                <a:gd name="connsiteY7" fmla="*/ 2145461 h 2223824"/>
                <a:gd name="connsiteX8" fmla="*/ 3362079 w 3394572"/>
                <a:gd name="connsiteY8" fmla="*/ 2188465 h 2223824"/>
                <a:gd name="connsiteX9" fmla="*/ 3325764 w 3394572"/>
                <a:gd name="connsiteY9" fmla="*/ 2205667 h 2223824"/>
                <a:gd name="connsiteX10" fmla="*/ 76515 w 3394572"/>
                <a:gd name="connsiteY10" fmla="*/ 2205667 h 2223824"/>
                <a:gd name="connsiteX11" fmla="*/ 23954 w 3394572"/>
                <a:gd name="connsiteY11" fmla="*/ 2145461 h 2223824"/>
                <a:gd name="connsiteX12" fmla="*/ 23954 w 3394572"/>
                <a:gd name="connsiteY12" fmla="*/ 78364 h 2223824"/>
                <a:gd name="connsiteX13" fmla="*/ 69825 w 3394572"/>
                <a:gd name="connsiteY13" fmla="*/ 19113 h 2223824"/>
                <a:gd name="connsiteX14" fmla="*/ 227510 w 3394572"/>
                <a:gd name="connsiteY14" fmla="*/ 19113 h 2223824"/>
                <a:gd name="connsiteX15" fmla="*/ 227510 w 3394572"/>
                <a:gd name="connsiteY15" fmla="*/ 1911 h 2223824"/>
                <a:gd name="connsiteX16" fmla="*/ 69825 w 3394572"/>
                <a:gd name="connsiteY16" fmla="*/ 1911 h 2223824"/>
                <a:gd name="connsiteX17" fmla="*/ 62 w 3394572"/>
                <a:gd name="connsiteY17" fmla="*/ 79320 h 2223824"/>
                <a:gd name="connsiteX18" fmla="*/ 62 w 3394572"/>
                <a:gd name="connsiteY18" fmla="*/ 2147372 h 2223824"/>
                <a:gd name="connsiteX19" fmla="*/ 69825 w 3394572"/>
                <a:gd name="connsiteY19" fmla="*/ 2223825 h 2223824"/>
                <a:gd name="connsiteX20" fmla="*/ 3319075 w 3394572"/>
                <a:gd name="connsiteY20" fmla="*/ 2223825 h 2223824"/>
                <a:gd name="connsiteX21" fmla="*/ 3368769 w 3394572"/>
                <a:gd name="connsiteY21" fmla="*/ 2200889 h 2223824"/>
                <a:gd name="connsiteX22" fmla="*/ 3387882 w 3394572"/>
                <a:gd name="connsiteY22" fmla="*/ 2146416 h 22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94572" h="2223824">
                  <a:moveTo>
                    <a:pt x="3394572" y="76453"/>
                  </a:moveTo>
                  <a:cubicBezTo>
                    <a:pt x="3394648" y="56470"/>
                    <a:pt x="3387519" y="37137"/>
                    <a:pt x="3374503" y="21980"/>
                  </a:cubicBezTo>
                  <a:cubicBezTo>
                    <a:pt x="3362022" y="8200"/>
                    <a:pt x="3344361" y="229"/>
                    <a:pt x="3325764" y="0"/>
                  </a:cubicBezTo>
                  <a:lnTo>
                    <a:pt x="3092583" y="0"/>
                  </a:lnTo>
                  <a:lnTo>
                    <a:pt x="3092583" y="19113"/>
                  </a:lnTo>
                  <a:lnTo>
                    <a:pt x="3325764" y="19113"/>
                  </a:lnTo>
                  <a:cubicBezTo>
                    <a:pt x="3356556" y="21655"/>
                    <a:pt x="3379568" y="48500"/>
                    <a:pt x="3377370" y="79320"/>
                  </a:cubicBezTo>
                  <a:lnTo>
                    <a:pt x="3377370" y="2145461"/>
                  </a:lnTo>
                  <a:cubicBezTo>
                    <a:pt x="3377915" y="2161220"/>
                    <a:pt x="3372448" y="2176586"/>
                    <a:pt x="3362079" y="2188465"/>
                  </a:cubicBezTo>
                  <a:cubicBezTo>
                    <a:pt x="3353010" y="2199159"/>
                    <a:pt x="3339784" y="2205419"/>
                    <a:pt x="3325764" y="2205667"/>
                  </a:cubicBezTo>
                  <a:lnTo>
                    <a:pt x="76515" y="2205667"/>
                  </a:lnTo>
                  <a:cubicBezTo>
                    <a:pt x="45591" y="2203125"/>
                    <a:pt x="22298" y="2176443"/>
                    <a:pt x="23954" y="2145461"/>
                  </a:cubicBezTo>
                  <a:lnTo>
                    <a:pt x="23954" y="78364"/>
                  </a:lnTo>
                  <a:cubicBezTo>
                    <a:pt x="22011" y="49838"/>
                    <a:pt x="41724" y="24379"/>
                    <a:pt x="69825" y="19113"/>
                  </a:cubicBezTo>
                  <a:lnTo>
                    <a:pt x="227510" y="19113"/>
                  </a:lnTo>
                  <a:lnTo>
                    <a:pt x="227510" y="1911"/>
                  </a:lnTo>
                  <a:lnTo>
                    <a:pt x="69825" y="1911"/>
                  </a:lnTo>
                  <a:cubicBezTo>
                    <a:pt x="29402" y="4472"/>
                    <a:pt x="-1577" y="38848"/>
                    <a:pt x="62" y="79320"/>
                  </a:cubicBezTo>
                  <a:lnTo>
                    <a:pt x="62" y="2147372"/>
                  </a:lnTo>
                  <a:cubicBezTo>
                    <a:pt x="-1562" y="2187672"/>
                    <a:pt x="29550" y="2221761"/>
                    <a:pt x="69825" y="2223825"/>
                  </a:cubicBezTo>
                  <a:lnTo>
                    <a:pt x="3319075" y="2223825"/>
                  </a:lnTo>
                  <a:cubicBezTo>
                    <a:pt x="3338121" y="2223500"/>
                    <a:pt x="3356164" y="2215176"/>
                    <a:pt x="3368769" y="2200889"/>
                  </a:cubicBezTo>
                  <a:cubicBezTo>
                    <a:pt x="3381221" y="2185474"/>
                    <a:pt x="3387978" y="2166237"/>
                    <a:pt x="3387882" y="2146416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13-4">
              <a:extLst>
                <a:ext uri="{FF2B5EF4-FFF2-40B4-BE49-F238E27FC236}">
                  <a16:creationId xmlns:a16="http://schemas.microsoft.com/office/drawing/2014/main" id="{DE42C4A9-7728-D43C-2156-D04F61527BC2}"/>
                </a:ext>
              </a:extLst>
            </p:cNvPr>
            <p:cNvSpPr/>
            <p:nvPr/>
          </p:nvSpPr>
          <p:spPr>
            <a:xfrm>
              <a:off x="2446592" y="4779345"/>
              <a:ext cx="800889" cy="608757"/>
            </a:xfrm>
            <a:custGeom>
              <a:avLst/>
              <a:gdLst>
                <a:gd name="connsiteX0" fmla="*/ 800867 w 800889"/>
                <a:gd name="connsiteY0" fmla="*/ 24847 h 608756"/>
                <a:gd name="connsiteX1" fmla="*/ 778887 w 800889"/>
                <a:gd name="connsiteY1" fmla="*/ 0 h 608756"/>
                <a:gd name="connsiteX2" fmla="*/ 22959 w 800889"/>
                <a:gd name="connsiteY2" fmla="*/ 0 h 608756"/>
                <a:gd name="connsiteX3" fmla="*/ 23 w 800889"/>
                <a:gd name="connsiteY3" fmla="*/ 23892 h 608756"/>
                <a:gd name="connsiteX4" fmla="*/ 23 w 800889"/>
                <a:gd name="connsiteY4" fmla="*/ 583909 h 608756"/>
                <a:gd name="connsiteX5" fmla="*/ 22003 w 800889"/>
                <a:gd name="connsiteY5" fmla="*/ 608757 h 608756"/>
                <a:gd name="connsiteX6" fmla="*/ 777931 w 800889"/>
                <a:gd name="connsiteY6" fmla="*/ 608757 h 608756"/>
                <a:gd name="connsiteX7" fmla="*/ 800867 w 800889"/>
                <a:gd name="connsiteY7" fmla="*/ 583909 h 608756"/>
                <a:gd name="connsiteX8" fmla="*/ 777931 w 800889"/>
                <a:gd name="connsiteY8" fmla="*/ 592510 h 608756"/>
                <a:gd name="connsiteX9" fmla="*/ 22959 w 800889"/>
                <a:gd name="connsiteY9" fmla="*/ 592510 h 608756"/>
                <a:gd name="connsiteX10" fmla="*/ 18180 w 800889"/>
                <a:gd name="connsiteY10" fmla="*/ 584865 h 608756"/>
                <a:gd name="connsiteX11" fmla="*/ 18180 w 800889"/>
                <a:gd name="connsiteY11" fmla="*/ 24847 h 608756"/>
                <a:gd name="connsiteX12" fmla="*/ 23914 w 800889"/>
                <a:gd name="connsiteY12" fmla="*/ 18158 h 608756"/>
                <a:gd name="connsiteX13" fmla="*/ 777931 w 800889"/>
                <a:gd name="connsiteY13" fmla="*/ 18158 h 608756"/>
                <a:gd name="connsiteX14" fmla="*/ 783665 w 800889"/>
                <a:gd name="connsiteY14" fmla="*/ 25803 h 608756"/>
                <a:gd name="connsiteX15" fmla="*/ 783665 w 800889"/>
                <a:gd name="connsiteY15" fmla="*/ 585821 h 608756"/>
                <a:gd name="connsiteX16" fmla="*/ 777931 w 800889"/>
                <a:gd name="connsiteY16" fmla="*/ 592510 h 60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0889" h="608756">
                  <a:moveTo>
                    <a:pt x="800867" y="24847"/>
                  </a:moveTo>
                  <a:cubicBezTo>
                    <a:pt x="801421" y="12003"/>
                    <a:pt x="791702" y="1013"/>
                    <a:pt x="778887" y="0"/>
                  </a:cubicBezTo>
                  <a:lnTo>
                    <a:pt x="22959" y="0"/>
                  </a:lnTo>
                  <a:cubicBezTo>
                    <a:pt x="10134" y="516"/>
                    <a:pt x="13" y="11057"/>
                    <a:pt x="23" y="23892"/>
                  </a:cubicBezTo>
                  <a:lnTo>
                    <a:pt x="23" y="583909"/>
                  </a:lnTo>
                  <a:cubicBezTo>
                    <a:pt x="-532" y="596754"/>
                    <a:pt x="9187" y="607743"/>
                    <a:pt x="22003" y="608757"/>
                  </a:cubicBezTo>
                  <a:lnTo>
                    <a:pt x="777931" y="608757"/>
                  </a:lnTo>
                  <a:cubicBezTo>
                    <a:pt x="790899" y="607753"/>
                    <a:pt x="800905" y="596916"/>
                    <a:pt x="800867" y="583909"/>
                  </a:cubicBezTo>
                  <a:close/>
                  <a:moveTo>
                    <a:pt x="777931" y="592510"/>
                  </a:moveTo>
                  <a:lnTo>
                    <a:pt x="22959" y="592510"/>
                  </a:lnTo>
                  <a:cubicBezTo>
                    <a:pt x="22959" y="592510"/>
                    <a:pt x="18180" y="592510"/>
                    <a:pt x="18180" y="584865"/>
                  </a:cubicBezTo>
                  <a:lnTo>
                    <a:pt x="18180" y="24847"/>
                  </a:lnTo>
                  <a:cubicBezTo>
                    <a:pt x="18142" y="21493"/>
                    <a:pt x="20598" y="18635"/>
                    <a:pt x="23914" y="18158"/>
                  </a:cubicBezTo>
                  <a:lnTo>
                    <a:pt x="777931" y="18158"/>
                  </a:lnTo>
                  <a:cubicBezTo>
                    <a:pt x="777931" y="18158"/>
                    <a:pt x="783665" y="18158"/>
                    <a:pt x="783665" y="25803"/>
                  </a:cubicBezTo>
                  <a:lnTo>
                    <a:pt x="783665" y="585821"/>
                  </a:lnTo>
                  <a:cubicBezTo>
                    <a:pt x="783665" y="585821"/>
                    <a:pt x="777931" y="592510"/>
                    <a:pt x="777931" y="592510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grpSp>
          <p:nvGrpSpPr>
            <p:cNvPr id="49" name="图形 3">
              <a:extLst>
                <a:ext uri="{FF2B5EF4-FFF2-40B4-BE49-F238E27FC236}">
                  <a16:creationId xmlns:a16="http://schemas.microsoft.com/office/drawing/2014/main" id="{A0AE6B11-C155-C557-32C5-50B951D0CDB0}"/>
                </a:ext>
              </a:extLst>
            </p:cNvPr>
            <p:cNvGrpSpPr/>
            <p:nvPr/>
          </p:nvGrpSpPr>
          <p:grpSpPr>
            <a:xfrm>
              <a:off x="1399855" y="3593560"/>
              <a:ext cx="2896365" cy="1058684"/>
              <a:chOff x="1651315" y="3593560"/>
              <a:chExt cx="2896366" cy="1058684"/>
            </a:xfrm>
            <a:solidFill>
              <a:srgbClr val="272F3A"/>
            </a:solidFill>
          </p:grpSpPr>
          <p:sp>
            <p:nvSpPr>
              <p:cNvPr id="54" name="iSHEJI-13-5">
                <a:extLst>
                  <a:ext uri="{FF2B5EF4-FFF2-40B4-BE49-F238E27FC236}">
                    <a16:creationId xmlns:a16="http://schemas.microsoft.com/office/drawing/2014/main" id="{410453A0-7457-7F4E-EB34-0875EE628877}"/>
                  </a:ext>
                </a:extLst>
              </p:cNvPr>
              <p:cNvSpPr/>
              <p:nvPr/>
            </p:nvSpPr>
            <p:spPr>
              <a:xfrm>
                <a:off x="1652980" y="3595564"/>
                <a:ext cx="177912" cy="89268"/>
              </a:xfrm>
              <a:custGeom>
                <a:avLst/>
                <a:gdLst>
                  <a:gd name="connsiteX0" fmla="*/ 170665 w 177912"/>
                  <a:gd name="connsiteY0" fmla="*/ 674 h 89268"/>
                  <a:gd name="connsiteX1" fmla="*/ 7247 w 177912"/>
                  <a:gd name="connsiteY1" fmla="*/ 674 h 89268"/>
                  <a:gd name="connsiteX2" fmla="*/ 558 w 177912"/>
                  <a:gd name="connsiteY2" fmla="*/ 674 h 89268"/>
                  <a:gd name="connsiteX3" fmla="*/ 558 w 177912"/>
                  <a:gd name="connsiteY3" fmla="*/ 6408 h 89268"/>
                  <a:gd name="connsiteX4" fmla="*/ 558 w 177912"/>
                  <a:gd name="connsiteY4" fmla="*/ 77127 h 89268"/>
                  <a:gd name="connsiteX5" fmla="*/ 5648 w 177912"/>
                  <a:gd name="connsiteY5" fmla="*/ 88174 h 89268"/>
                  <a:gd name="connsiteX6" fmla="*/ 7247 w 177912"/>
                  <a:gd name="connsiteY6" fmla="*/ 88595 h 89268"/>
                  <a:gd name="connsiteX7" fmla="*/ 170665 w 177912"/>
                  <a:gd name="connsiteY7" fmla="*/ 88595 h 89268"/>
                  <a:gd name="connsiteX8" fmla="*/ 177355 w 177912"/>
                  <a:gd name="connsiteY8" fmla="*/ 88595 h 89268"/>
                  <a:gd name="connsiteX9" fmla="*/ 177355 w 177912"/>
                  <a:gd name="connsiteY9" fmla="*/ 82861 h 89268"/>
                  <a:gd name="connsiteX10" fmla="*/ 177355 w 177912"/>
                  <a:gd name="connsiteY10" fmla="*/ 12142 h 89268"/>
                  <a:gd name="connsiteX11" fmla="*/ 172264 w 177912"/>
                  <a:gd name="connsiteY11" fmla="*/ 1094 h 89268"/>
                  <a:gd name="connsiteX12" fmla="*/ 170665 w 177912"/>
                  <a:gd name="connsiteY12" fmla="*/ 674 h 89268"/>
                  <a:gd name="connsiteX13" fmla="*/ 162064 w 177912"/>
                  <a:gd name="connsiteY13" fmla="*/ 72348 h 89268"/>
                  <a:gd name="connsiteX14" fmla="*/ 15848 w 177912"/>
                  <a:gd name="connsiteY14" fmla="*/ 72348 h 89268"/>
                  <a:gd name="connsiteX15" fmla="*/ 15848 w 177912"/>
                  <a:gd name="connsiteY15" fmla="*/ 17876 h 89268"/>
                  <a:gd name="connsiteX16" fmla="*/ 162064 w 177912"/>
                  <a:gd name="connsiteY16" fmla="*/ 17876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7912" h="89268">
                    <a:moveTo>
                      <a:pt x="170665" y="674"/>
                    </a:moveTo>
                    <a:lnTo>
                      <a:pt x="7247" y="674"/>
                    </a:lnTo>
                    <a:cubicBezTo>
                      <a:pt x="5108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-1087" y="81580"/>
                      <a:pt x="1192" y="86530"/>
                      <a:pt x="5648" y="88174"/>
                    </a:cubicBezTo>
                    <a:cubicBezTo>
                      <a:pt x="6166" y="88365"/>
                      <a:pt x="6702" y="88509"/>
                      <a:pt x="7247" y="88595"/>
                    </a:cubicBezTo>
                    <a:lnTo>
                      <a:pt x="170665" y="88595"/>
                    </a:lnTo>
                    <a:cubicBezTo>
                      <a:pt x="172804" y="89493"/>
                      <a:pt x="175216" y="89493"/>
                      <a:pt x="177355" y="88595"/>
                    </a:cubicBezTo>
                    <a:cubicBezTo>
                      <a:pt x="178098" y="86760"/>
                      <a:pt x="178098" y="84696"/>
                      <a:pt x="177355" y="82861"/>
                    </a:cubicBezTo>
                    <a:lnTo>
                      <a:pt x="177355" y="12142"/>
                    </a:lnTo>
                    <a:cubicBezTo>
                      <a:pt x="179000" y="7688"/>
                      <a:pt x="176720" y="2738"/>
                      <a:pt x="172264" y="1094"/>
                    </a:cubicBezTo>
                    <a:cubicBezTo>
                      <a:pt x="171746" y="903"/>
                      <a:pt x="171211" y="760"/>
                      <a:pt x="170665" y="674"/>
                    </a:cubicBezTo>
                    <a:close/>
                    <a:moveTo>
                      <a:pt x="162064" y="72348"/>
                    </a:moveTo>
                    <a:lnTo>
                      <a:pt x="15848" y="72348"/>
                    </a:lnTo>
                    <a:lnTo>
                      <a:pt x="15848" y="17876"/>
                    </a:lnTo>
                    <a:lnTo>
                      <a:pt x="162064" y="1787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5" name="iSHEJI-13-6">
                <a:extLst>
                  <a:ext uri="{FF2B5EF4-FFF2-40B4-BE49-F238E27FC236}">
                    <a16:creationId xmlns:a16="http://schemas.microsoft.com/office/drawing/2014/main" id="{EC61EB92-F45C-CB22-AF4C-32F269F4FBE6}"/>
                  </a:ext>
                </a:extLst>
              </p:cNvPr>
              <p:cNvSpPr/>
              <p:nvPr/>
            </p:nvSpPr>
            <p:spPr>
              <a:xfrm>
                <a:off x="1842201" y="3598149"/>
                <a:ext cx="184721" cy="85727"/>
              </a:xfrm>
              <a:custGeom>
                <a:avLst/>
                <a:gdLst>
                  <a:gd name="connsiteX0" fmla="*/ 184045 w 184721"/>
                  <a:gd name="connsiteY0" fmla="*/ 6690 h 85727"/>
                  <a:gd name="connsiteX1" fmla="*/ 184045 w 184721"/>
                  <a:gd name="connsiteY1" fmla="*/ 0 h 85727"/>
                  <a:gd name="connsiteX2" fmla="*/ 178311 w 184721"/>
                  <a:gd name="connsiteY2" fmla="*/ 0 h 85727"/>
                  <a:gd name="connsiteX3" fmla="*/ 9159 w 184721"/>
                  <a:gd name="connsiteY3" fmla="*/ 0 h 85727"/>
                  <a:gd name="connsiteX4" fmla="*/ 558 w 184721"/>
                  <a:gd name="connsiteY4" fmla="*/ 8601 h 85727"/>
                  <a:gd name="connsiteX5" fmla="*/ 558 w 184721"/>
                  <a:gd name="connsiteY5" fmla="*/ 79320 h 85727"/>
                  <a:gd name="connsiteX6" fmla="*/ 558 w 184721"/>
                  <a:gd name="connsiteY6" fmla="*/ 85054 h 85727"/>
                  <a:gd name="connsiteX7" fmla="*/ 7247 w 184721"/>
                  <a:gd name="connsiteY7" fmla="*/ 85054 h 85727"/>
                  <a:gd name="connsiteX8" fmla="*/ 175444 w 184721"/>
                  <a:gd name="connsiteY8" fmla="*/ 85054 h 85727"/>
                  <a:gd name="connsiteX9" fmla="*/ 184045 w 184721"/>
                  <a:gd name="connsiteY9" fmla="*/ 76453 h 85727"/>
                  <a:gd name="connsiteX10" fmla="*/ 19671 w 184721"/>
                  <a:gd name="connsiteY10" fmla="*/ 69763 h 85727"/>
                  <a:gd name="connsiteX11" fmla="*/ 19671 w 184721"/>
                  <a:gd name="connsiteY11" fmla="*/ 15291 h 85727"/>
                  <a:gd name="connsiteX12" fmla="*/ 166843 w 184721"/>
                  <a:gd name="connsiteY12" fmla="*/ 15291 h 85727"/>
                  <a:gd name="connsiteX13" fmla="*/ 166843 w 184721"/>
                  <a:gd name="connsiteY13" fmla="*/ 68808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721" h="85727">
                    <a:moveTo>
                      <a:pt x="184045" y="6690"/>
                    </a:moveTo>
                    <a:cubicBezTo>
                      <a:pt x="184948" y="4549"/>
                      <a:pt x="184948" y="2141"/>
                      <a:pt x="184045" y="0"/>
                    </a:cubicBezTo>
                    <a:lnTo>
                      <a:pt x="178311" y="0"/>
                    </a:lnTo>
                    <a:lnTo>
                      <a:pt x="9159" y="0"/>
                    </a:lnTo>
                    <a:cubicBezTo>
                      <a:pt x="4408" y="0"/>
                      <a:pt x="558" y="3851"/>
                      <a:pt x="558" y="8601"/>
                    </a:cubicBezTo>
                    <a:lnTo>
                      <a:pt x="558" y="79320"/>
                    </a:lnTo>
                    <a:cubicBezTo>
                      <a:pt x="-186" y="81155"/>
                      <a:pt x="-186" y="83219"/>
                      <a:pt x="558" y="85054"/>
                    </a:cubicBezTo>
                    <a:cubicBezTo>
                      <a:pt x="2696" y="85952"/>
                      <a:pt x="5109" y="85952"/>
                      <a:pt x="7247" y="85054"/>
                    </a:cubicBezTo>
                    <a:lnTo>
                      <a:pt x="175444" y="85054"/>
                    </a:lnTo>
                    <a:cubicBezTo>
                      <a:pt x="180194" y="85054"/>
                      <a:pt x="184045" y="81203"/>
                      <a:pt x="184045" y="76453"/>
                    </a:cubicBezTo>
                    <a:close/>
                    <a:moveTo>
                      <a:pt x="19671" y="69763"/>
                    </a:moveTo>
                    <a:lnTo>
                      <a:pt x="19671" y="15291"/>
                    </a:lnTo>
                    <a:lnTo>
                      <a:pt x="166843" y="15291"/>
                    </a:lnTo>
                    <a:lnTo>
                      <a:pt x="166843" y="6880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6" name="iSHEJI-13-7">
                <a:extLst>
                  <a:ext uri="{FF2B5EF4-FFF2-40B4-BE49-F238E27FC236}">
                    <a16:creationId xmlns:a16="http://schemas.microsoft.com/office/drawing/2014/main" id="{589557BD-2EFC-B89B-4EBC-0F03B35D93B6}"/>
                  </a:ext>
                </a:extLst>
              </p:cNvPr>
              <p:cNvSpPr/>
              <p:nvPr/>
            </p:nvSpPr>
            <p:spPr>
              <a:xfrm>
                <a:off x="2037901" y="3596238"/>
                <a:ext cx="177377" cy="85548"/>
              </a:xfrm>
              <a:custGeom>
                <a:avLst/>
                <a:gdLst>
                  <a:gd name="connsiteX0" fmla="*/ 173743 w 177377"/>
                  <a:gd name="connsiteY0" fmla="*/ 0 h 85548"/>
                  <a:gd name="connsiteX1" fmla="*/ 9369 w 177377"/>
                  <a:gd name="connsiteY1" fmla="*/ 0 h 85548"/>
                  <a:gd name="connsiteX2" fmla="*/ 768 w 177377"/>
                  <a:gd name="connsiteY2" fmla="*/ 8601 h 85548"/>
                  <a:gd name="connsiteX3" fmla="*/ 768 w 177377"/>
                  <a:gd name="connsiteY3" fmla="*/ 79320 h 85548"/>
                  <a:gd name="connsiteX4" fmla="*/ 768 w 177377"/>
                  <a:gd name="connsiteY4" fmla="*/ 85054 h 85548"/>
                  <a:gd name="connsiteX5" fmla="*/ 6502 w 177377"/>
                  <a:gd name="connsiteY5" fmla="*/ 85054 h 85548"/>
                  <a:gd name="connsiteX6" fmla="*/ 170876 w 177377"/>
                  <a:gd name="connsiteY6" fmla="*/ 85054 h 85548"/>
                  <a:gd name="connsiteX7" fmla="*/ 176610 w 177377"/>
                  <a:gd name="connsiteY7" fmla="*/ 85054 h 85548"/>
                  <a:gd name="connsiteX8" fmla="*/ 176610 w 177377"/>
                  <a:gd name="connsiteY8" fmla="*/ 79320 h 85548"/>
                  <a:gd name="connsiteX9" fmla="*/ 176610 w 177377"/>
                  <a:gd name="connsiteY9" fmla="*/ 8601 h 85548"/>
                  <a:gd name="connsiteX10" fmla="*/ 173743 w 177377"/>
                  <a:gd name="connsiteY10" fmla="*/ 0 h 85548"/>
                  <a:gd name="connsiteX11" fmla="*/ 165142 w 177377"/>
                  <a:gd name="connsiteY11" fmla="*/ 70719 h 85548"/>
                  <a:gd name="connsiteX12" fmla="*/ 17970 w 177377"/>
                  <a:gd name="connsiteY12" fmla="*/ 70719 h 85548"/>
                  <a:gd name="connsiteX13" fmla="*/ 17970 w 177377"/>
                  <a:gd name="connsiteY13" fmla="*/ 17202 h 85548"/>
                  <a:gd name="connsiteX14" fmla="*/ 165142 w 177377"/>
                  <a:gd name="connsiteY14" fmla="*/ 17202 h 8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377" h="85548">
                    <a:moveTo>
                      <a:pt x="173743" y="0"/>
                    </a:moveTo>
                    <a:lnTo>
                      <a:pt x="9369" y="0"/>
                    </a:lnTo>
                    <a:cubicBezTo>
                      <a:pt x="4813" y="440"/>
                      <a:pt x="1205" y="4042"/>
                      <a:pt x="768" y="8601"/>
                    </a:cubicBezTo>
                    <a:lnTo>
                      <a:pt x="768" y="79320"/>
                    </a:lnTo>
                    <a:cubicBezTo>
                      <a:pt x="-256" y="81097"/>
                      <a:pt x="-256" y="83276"/>
                      <a:pt x="768" y="85054"/>
                    </a:cubicBezTo>
                    <a:cubicBezTo>
                      <a:pt x="2623" y="85713"/>
                      <a:pt x="4647" y="85713"/>
                      <a:pt x="6502" y="85054"/>
                    </a:cubicBezTo>
                    <a:lnTo>
                      <a:pt x="170876" y="85054"/>
                    </a:lnTo>
                    <a:cubicBezTo>
                      <a:pt x="172730" y="85713"/>
                      <a:pt x="174756" y="85713"/>
                      <a:pt x="176610" y="85054"/>
                    </a:cubicBezTo>
                    <a:cubicBezTo>
                      <a:pt x="177633" y="83276"/>
                      <a:pt x="177633" y="81097"/>
                      <a:pt x="176610" y="79320"/>
                    </a:cubicBezTo>
                    <a:lnTo>
                      <a:pt x="176610" y="8601"/>
                    </a:lnTo>
                    <a:cubicBezTo>
                      <a:pt x="177365" y="5419"/>
                      <a:pt x="176256" y="2093"/>
                      <a:pt x="173743" y="0"/>
                    </a:cubicBezTo>
                    <a:close/>
                    <a:moveTo>
                      <a:pt x="165142" y="70719"/>
                    </a:moveTo>
                    <a:lnTo>
                      <a:pt x="17970" y="70719"/>
                    </a:lnTo>
                    <a:lnTo>
                      <a:pt x="17970" y="17202"/>
                    </a:lnTo>
                    <a:lnTo>
                      <a:pt x="165142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7" name="iSHEJI-13-8">
                <a:extLst>
                  <a:ext uri="{FF2B5EF4-FFF2-40B4-BE49-F238E27FC236}">
                    <a16:creationId xmlns:a16="http://schemas.microsoft.com/office/drawing/2014/main" id="{387E8603-EEEB-6AC9-A04A-303A8D8F9C96}"/>
                  </a:ext>
                </a:extLst>
              </p:cNvPr>
              <p:cNvSpPr/>
              <p:nvPr/>
            </p:nvSpPr>
            <p:spPr>
              <a:xfrm>
                <a:off x="2234862" y="3595593"/>
                <a:ext cx="179443" cy="87328"/>
              </a:xfrm>
              <a:custGeom>
                <a:avLst/>
                <a:gdLst>
                  <a:gd name="connsiteX0" fmla="*/ 169826 w 179443"/>
                  <a:gd name="connsiteY0" fmla="*/ 645 h 87328"/>
                  <a:gd name="connsiteX1" fmla="*/ 6408 w 179443"/>
                  <a:gd name="connsiteY1" fmla="*/ 645 h 87328"/>
                  <a:gd name="connsiteX2" fmla="*/ 674 w 179443"/>
                  <a:gd name="connsiteY2" fmla="*/ 645 h 87328"/>
                  <a:gd name="connsiteX3" fmla="*/ 674 w 179443"/>
                  <a:gd name="connsiteY3" fmla="*/ 7335 h 87328"/>
                  <a:gd name="connsiteX4" fmla="*/ 674 w 179443"/>
                  <a:gd name="connsiteY4" fmla="*/ 78054 h 87328"/>
                  <a:gd name="connsiteX5" fmla="*/ 9275 w 179443"/>
                  <a:gd name="connsiteY5" fmla="*/ 86655 h 87328"/>
                  <a:gd name="connsiteX6" fmla="*/ 172693 w 179443"/>
                  <a:gd name="connsiteY6" fmla="*/ 86655 h 87328"/>
                  <a:gd name="connsiteX7" fmla="*/ 179382 w 179443"/>
                  <a:gd name="connsiteY7" fmla="*/ 86655 h 87328"/>
                  <a:gd name="connsiteX8" fmla="*/ 179382 w 179443"/>
                  <a:gd name="connsiteY8" fmla="*/ 80921 h 87328"/>
                  <a:gd name="connsiteX9" fmla="*/ 179382 w 179443"/>
                  <a:gd name="connsiteY9" fmla="*/ 10202 h 87328"/>
                  <a:gd name="connsiteX10" fmla="*/ 171861 w 179443"/>
                  <a:gd name="connsiteY10" fmla="*/ 645 h 87328"/>
                  <a:gd name="connsiteX11" fmla="*/ 169826 w 179443"/>
                  <a:gd name="connsiteY11" fmla="*/ 645 h 87328"/>
                  <a:gd name="connsiteX12" fmla="*/ 162181 w 179443"/>
                  <a:gd name="connsiteY12" fmla="*/ 71364 h 87328"/>
                  <a:gd name="connsiteX13" fmla="*/ 15009 w 179443"/>
                  <a:gd name="connsiteY13" fmla="*/ 71364 h 87328"/>
                  <a:gd name="connsiteX14" fmla="*/ 15009 w 179443"/>
                  <a:gd name="connsiteY14" fmla="*/ 17847 h 87328"/>
                  <a:gd name="connsiteX15" fmla="*/ 162181 w 179443"/>
                  <a:gd name="connsiteY15" fmla="*/ 17847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443" h="87328">
                    <a:moveTo>
                      <a:pt x="169826" y="645"/>
                    </a:moveTo>
                    <a:lnTo>
                      <a:pt x="6408" y="645"/>
                    </a:lnTo>
                    <a:cubicBezTo>
                      <a:pt x="4592" y="-215"/>
                      <a:pt x="2489" y="-215"/>
                      <a:pt x="674" y="645"/>
                    </a:cubicBezTo>
                    <a:cubicBezTo>
                      <a:pt x="-225" y="2786"/>
                      <a:pt x="-225" y="5194"/>
                      <a:pt x="674" y="7335"/>
                    </a:cubicBezTo>
                    <a:lnTo>
                      <a:pt x="674" y="78054"/>
                    </a:lnTo>
                    <a:cubicBezTo>
                      <a:pt x="674" y="82803"/>
                      <a:pt x="4525" y="86655"/>
                      <a:pt x="9275" y="86655"/>
                    </a:cubicBezTo>
                    <a:lnTo>
                      <a:pt x="172693" y="86655"/>
                    </a:lnTo>
                    <a:cubicBezTo>
                      <a:pt x="174833" y="87553"/>
                      <a:pt x="177242" y="87553"/>
                      <a:pt x="179382" y="86655"/>
                    </a:cubicBezTo>
                    <a:cubicBezTo>
                      <a:pt x="179382" y="86655"/>
                      <a:pt x="179382" y="86655"/>
                      <a:pt x="179382" y="80921"/>
                    </a:cubicBezTo>
                    <a:lnTo>
                      <a:pt x="179382" y="10202"/>
                    </a:lnTo>
                    <a:cubicBezTo>
                      <a:pt x="179946" y="5481"/>
                      <a:pt x="176573" y="1209"/>
                      <a:pt x="171861" y="645"/>
                    </a:cubicBezTo>
                    <a:cubicBezTo>
                      <a:pt x="171183" y="569"/>
                      <a:pt x="170504" y="569"/>
                      <a:pt x="169826" y="645"/>
                    </a:cubicBezTo>
                    <a:close/>
                    <a:moveTo>
                      <a:pt x="162181" y="71364"/>
                    </a:moveTo>
                    <a:lnTo>
                      <a:pt x="15009" y="71364"/>
                    </a:lnTo>
                    <a:lnTo>
                      <a:pt x="15009" y="17847"/>
                    </a:lnTo>
                    <a:lnTo>
                      <a:pt x="162181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8" name="iSHEJI-13-9">
                <a:extLst>
                  <a:ext uri="{FF2B5EF4-FFF2-40B4-BE49-F238E27FC236}">
                    <a16:creationId xmlns:a16="http://schemas.microsoft.com/office/drawing/2014/main" id="{860180B2-5713-E084-F2A0-3D2084782F2C}"/>
                  </a:ext>
                </a:extLst>
              </p:cNvPr>
              <p:cNvSpPr/>
              <p:nvPr/>
            </p:nvSpPr>
            <p:spPr>
              <a:xfrm>
                <a:off x="2426266" y="3597476"/>
                <a:ext cx="179418" cy="87357"/>
              </a:xfrm>
              <a:custGeom>
                <a:avLst/>
                <a:gdLst>
                  <a:gd name="connsiteX0" fmla="*/ 179110 w 179418"/>
                  <a:gd name="connsiteY0" fmla="*/ 674 h 87357"/>
                  <a:gd name="connsiteX1" fmla="*/ 172420 w 179418"/>
                  <a:gd name="connsiteY1" fmla="*/ 674 h 87357"/>
                  <a:gd name="connsiteX2" fmla="*/ 9002 w 179418"/>
                  <a:gd name="connsiteY2" fmla="*/ 674 h 87357"/>
                  <a:gd name="connsiteX3" fmla="*/ 401 w 179418"/>
                  <a:gd name="connsiteY3" fmla="*/ 9275 h 87357"/>
                  <a:gd name="connsiteX4" fmla="*/ 401 w 179418"/>
                  <a:gd name="connsiteY4" fmla="*/ 80949 h 87357"/>
                  <a:gd name="connsiteX5" fmla="*/ 401 w 179418"/>
                  <a:gd name="connsiteY5" fmla="*/ 86683 h 87357"/>
                  <a:gd name="connsiteX6" fmla="*/ 7091 w 179418"/>
                  <a:gd name="connsiteY6" fmla="*/ 86683 h 87357"/>
                  <a:gd name="connsiteX7" fmla="*/ 170509 w 179418"/>
                  <a:gd name="connsiteY7" fmla="*/ 86683 h 87357"/>
                  <a:gd name="connsiteX8" fmla="*/ 179110 w 179418"/>
                  <a:gd name="connsiteY8" fmla="*/ 78082 h 87357"/>
                  <a:gd name="connsiteX9" fmla="*/ 179110 w 179418"/>
                  <a:gd name="connsiteY9" fmla="*/ 6408 h 87357"/>
                  <a:gd name="connsiteX10" fmla="*/ 179110 w 179418"/>
                  <a:gd name="connsiteY10" fmla="*/ 674 h 87357"/>
                  <a:gd name="connsiteX11" fmla="*/ 163819 w 179418"/>
                  <a:gd name="connsiteY11" fmla="*/ 69481 h 87357"/>
                  <a:gd name="connsiteX12" fmla="*/ 17603 w 179418"/>
                  <a:gd name="connsiteY12" fmla="*/ 69481 h 87357"/>
                  <a:gd name="connsiteX13" fmla="*/ 17603 w 179418"/>
                  <a:gd name="connsiteY13" fmla="*/ 15009 h 87357"/>
                  <a:gd name="connsiteX14" fmla="*/ 163819 w 179418"/>
                  <a:gd name="connsiteY14" fmla="*/ 15009 h 8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9418" h="87357">
                    <a:moveTo>
                      <a:pt x="179110" y="674"/>
                    </a:moveTo>
                    <a:cubicBezTo>
                      <a:pt x="176969" y="-225"/>
                      <a:pt x="174561" y="-225"/>
                      <a:pt x="172420" y="674"/>
                    </a:cubicBezTo>
                    <a:lnTo>
                      <a:pt x="9002" y="674"/>
                    </a:lnTo>
                    <a:cubicBezTo>
                      <a:pt x="4444" y="1113"/>
                      <a:pt x="841" y="4716"/>
                      <a:pt x="401" y="9275"/>
                    </a:cubicBezTo>
                    <a:lnTo>
                      <a:pt x="401" y="80949"/>
                    </a:lnTo>
                    <a:cubicBezTo>
                      <a:pt x="-134" y="82822"/>
                      <a:pt x="-134" y="84810"/>
                      <a:pt x="401" y="86683"/>
                    </a:cubicBezTo>
                    <a:cubicBezTo>
                      <a:pt x="2542" y="87582"/>
                      <a:pt x="4950" y="87582"/>
                      <a:pt x="7091" y="86683"/>
                    </a:cubicBezTo>
                    <a:lnTo>
                      <a:pt x="170509" y="86683"/>
                    </a:lnTo>
                    <a:cubicBezTo>
                      <a:pt x="175259" y="86683"/>
                      <a:pt x="179110" y="82832"/>
                      <a:pt x="179110" y="78082"/>
                    </a:cubicBezTo>
                    <a:lnTo>
                      <a:pt x="179110" y="6408"/>
                    </a:lnTo>
                    <a:cubicBezTo>
                      <a:pt x="179521" y="4515"/>
                      <a:pt x="179521" y="2566"/>
                      <a:pt x="179110" y="674"/>
                    </a:cubicBezTo>
                    <a:close/>
                    <a:moveTo>
                      <a:pt x="163819" y="69481"/>
                    </a:moveTo>
                    <a:lnTo>
                      <a:pt x="17603" y="69481"/>
                    </a:lnTo>
                    <a:lnTo>
                      <a:pt x="17603" y="15009"/>
                    </a:lnTo>
                    <a:lnTo>
                      <a:pt x="163819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9" name="iSHEJI-13-10">
                <a:extLst>
                  <a:ext uri="{FF2B5EF4-FFF2-40B4-BE49-F238E27FC236}">
                    <a16:creationId xmlns:a16="http://schemas.microsoft.com/office/drawing/2014/main" id="{93B54434-0021-6851-808C-614E69716513}"/>
                  </a:ext>
                </a:extLst>
              </p:cNvPr>
              <p:cNvSpPr/>
              <p:nvPr/>
            </p:nvSpPr>
            <p:spPr>
              <a:xfrm>
                <a:off x="2622270" y="3597504"/>
                <a:ext cx="180928" cy="86654"/>
              </a:xfrm>
              <a:custGeom>
                <a:avLst/>
                <a:gdLst>
                  <a:gd name="connsiteX0" fmla="*/ 176150 w 180928"/>
                  <a:gd name="connsiteY0" fmla="*/ 645 h 86654"/>
                  <a:gd name="connsiteX1" fmla="*/ 170416 w 180928"/>
                  <a:gd name="connsiteY1" fmla="*/ 645 h 86654"/>
                  <a:gd name="connsiteX2" fmla="*/ 6042 w 180928"/>
                  <a:gd name="connsiteY2" fmla="*/ 645 h 86654"/>
                  <a:gd name="connsiteX3" fmla="*/ 308 w 180928"/>
                  <a:gd name="connsiteY3" fmla="*/ 645 h 86654"/>
                  <a:gd name="connsiteX4" fmla="*/ 308 w 180928"/>
                  <a:gd name="connsiteY4" fmla="*/ 6379 h 86654"/>
                  <a:gd name="connsiteX5" fmla="*/ 308 w 180928"/>
                  <a:gd name="connsiteY5" fmla="*/ 78054 h 86654"/>
                  <a:gd name="connsiteX6" fmla="*/ 7953 w 180928"/>
                  <a:gd name="connsiteY6" fmla="*/ 86655 h 86654"/>
                  <a:gd name="connsiteX7" fmla="*/ 172327 w 180928"/>
                  <a:gd name="connsiteY7" fmla="*/ 86655 h 86654"/>
                  <a:gd name="connsiteX8" fmla="*/ 180928 w 180928"/>
                  <a:gd name="connsiteY8" fmla="*/ 78054 h 86654"/>
                  <a:gd name="connsiteX9" fmla="*/ 180928 w 180928"/>
                  <a:gd name="connsiteY9" fmla="*/ 6379 h 86654"/>
                  <a:gd name="connsiteX10" fmla="*/ 176150 w 180928"/>
                  <a:gd name="connsiteY10" fmla="*/ 645 h 86654"/>
                  <a:gd name="connsiteX11" fmla="*/ 161815 w 180928"/>
                  <a:gd name="connsiteY11" fmla="*/ 69453 h 86654"/>
                  <a:gd name="connsiteX12" fmla="*/ 14643 w 180928"/>
                  <a:gd name="connsiteY12" fmla="*/ 69453 h 86654"/>
                  <a:gd name="connsiteX13" fmla="*/ 14643 w 180928"/>
                  <a:gd name="connsiteY13" fmla="*/ 14980 h 86654"/>
                  <a:gd name="connsiteX14" fmla="*/ 161815 w 180928"/>
                  <a:gd name="connsiteY14" fmla="*/ 14980 h 8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0928" h="86654">
                    <a:moveTo>
                      <a:pt x="176150" y="645"/>
                    </a:moveTo>
                    <a:cubicBezTo>
                      <a:pt x="174334" y="-215"/>
                      <a:pt x="172232" y="-215"/>
                      <a:pt x="170416" y="645"/>
                    </a:cubicBezTo>
                    <a:lnTo>
                      <a:pt x="6042" y="645"/>
                    </a:lnTo>
                    <a:lnTo>
                      <a:pt x="308" y="645"/>
                    </a:lnTo>
                    <a:cubicBezTo>
                      <a:pt x="-103" y="2537"/>
                      <a:pt x="-103" y="4487"/>
                      <a:pt x="308" y="6379"/>
                    </a:cubicBezTo>
                    <a:lnTo>
                      <a:pt x="308" y="78054"/>
                    </a:lnTo>
                    <a:cubicBezTo>
                      <a:pt x="280" y="82450"/>
                      <a:pt x="3577" y="86167"/>
                      <a:pt x="7953" y="86655"/>
                    </a:cubicBezTo>
                    <a:lnTo>
                      <a:pt x="172327" y="86655"/>
                    </a:lnTo>
                    <a:cubicBezTo>
                      <a:pt x="177077" y="86655"/>
                      <a:pt x="180928" y="82803"/>
                      <a:pt x="180928" y="78054"/>
                    </a:cubicBezTo>
                    <a:lnTo>
                      <a:pt x="180928" y="6379"/>
                    </a:lnTo>
                    <a:cubicBezTo>
                      <a:pt x="180288" y="3837"/>
                      <a:pt x="178530" y="1725"/>
                      <a:pt x="176150" y="645"/>
                    </a:cubicBezTo>
                    <a:close/>
                    <a:moveTo>
                      <a:pt x="161815" y="69453"/>
                    </a:moveTo>
                    <a:lnTo>
                      <a:pt x="14643" y="69453"/>
                    </a:lnTo>
                    <a:lnTo>
                      <a:pt x="14643" y="14980"/>
                    </a:lnTo>
                    <a:lnTo>
                      <a:pt x="161815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0" name="iSHEJI-13-11">
                <a:extLst>
                  <a:ext uri="{FF2B5EF4-FFF2-40B4-BE49-F238E27FC236}">
                    <a16:creationId xmlns:a16="http://schemas.microsoft.com/office/drawing/2014/main" id="{0432A4A5-C88E-83A2-D108-6387303B796E}"/>
                  </a:ext>
                </a:extLst>
              </p:cNvPr>
              <p:cNvSpPr/>
              <p:nvPr/>
            </p:nvSpPr>
            <p:spPr>
              <a:xfrm>
                <a:off x="2815933" y="3594968"/>
                <a:ext cx="181265" cy="86324"/>
              </a:xfrm>
              <a:custGeom>
                <a:avLst/>
                <a:gdLst>
                  <a:gd name="connsiteX0" fmla="*/ 170753 w 181265"/>
                  <a:gd name="connsiteY0" fmla="*/ 315 h 86324"/>
                  <a:gd name="connsiteX1" fmla="*/ 6379 w 181265"/>
                  <a:gd name="connsiteY1" fmla="*/ 315 h 86324"/>
                  <a:gd name="connsiteX2" fmla="*/ 645 w 181265"/>
                  <a:gd name="connsiteY2" fmla="*/ 315 h 86324"/>
                  <a:gd name="connsiteX3" fmla="*/ 645 w 181265"/>
                  <a:gd name="connsiteY3" fmla="*/ 6049 h 86324"/>
                  <a:gd name="connsiteX4" fmla="*/ 645 w 181265"/>
                  <a:gd name="connsiteY4" fmla="*/ 77723 h 86324"/>
                  <a:gd name="connsiteX5" fmla="*/ 7277 w 181265"/>
                  <a:gd name="connsiteY5" fmla="*/ 86267 h 86324"/>
                  <a:gd name="connsiteX6" fmla="*/ 8290 w 181265"/>
                  <a:gd name="connsiteY6" fmla="*/ 86324 h 86324"/>
                  <a:gd name="connsiteX7" fmla="*/ 172664 w 181265"/>
                  <a:gd name="connsiteY7" fmla="*/ 86324 h 86324"/>
                  <a:gd name="connsiteX8" fmla="*/ 181265 w 181265"/>
                  <a:gd name="connsiteY8" fmla="*/ 77723 h 86324"/>
                  <a:gd name="connsiteX9" fmla="*/ 181265 w 181265"/>
                  <a:gd name="connsiteY9" fmla="*/ 6049 h 86324"/>
                  <a:gd name="connsiteX10" fmla="*/ 170753 w 181265"/>
                  <a:gd name="connsiteY10" fmla="*/ 315 h 86324"/>
                  <a:gd name="connsiteX11" fmla="*/ 162152 w 181265"/>
                  <a:gd name="connsiteY11" fmla="*/ 71989 h 86324"/>
                  <a:gd name="connsiteX12" fmla="*/ 14980 w 181265"/>
                  <a:gd name="connsiteY12" fmla="*/ 71989 h 86324"/>
                  <a:gd name="connsiteX13" fmla="*/ 14980 w 181265"/>
                  <a:gd name="connsiteY13" fmla="*/ 17517 h 86324"/>
                  <a:gd name="connsiteX14" fmla="*/ 162152 w 181265"/>
                  <a:gd name="connsiteY14" fmla="*/ 17517 h 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265" h="86324">
                    <a:moveTo>
                      <a:pt x="170753" y="315"/>
                    </a:moveTo>
                    <a:lnTo>
                      <a:pt x="6379" y="315"/>
                    </a:lnTo>
                    <a:lnTo>
                      <a:pt x="645" y="315"/>
                    </a:lnTo>
                    <a:cubicBezTo>
                      <a:pt x="-215" y="2131"/>
                      <a:pt x="-215" y="4233"/>
                      <a:pt x="645" y="6049"/>
                    </a:cubicBezTo>
                    <a:lnTo>
                      <a:pt x="645" y="77723"/>
                    </a:lnTo>
                    <a:cubicBezTo>
                      <a:pt x="119" y="81909"/>
                      <a:pt x="3082" y="85741"/>
                      <a:pt x="7277" y="86267"/>
                    </a:cubicBezTo>
                    <a:cubicBezTo>
                      <a:pt x="7612" y="86305"/>
                      <a:pt x="7946" y="86324"/>
                      <a:pt x="8290" y="86324"/>
                    </a:cubicBezTo>
                    <a:lnTo>
                      <a:pt x="172664" y="86324"/>
                    </a:lnTo>
                    <a:cubicBezTo>
                      <a:pt x="177070" y="85579"/>
                      <a:pt x="180520" y="82129"/>
                      <a:pt x="181265" y="77723"/>
                    </a:cubicBezTo>
                    <a:lnTo>
                      <a:pt x="181265" y="6049"/>
                    </a:lnTo>
                    <a:cubicBezTo>
                      <a:pt x="179889" y="1615"/>
                      <a:pt x="175235" y="-928"/>
                      <a:pt x="170753" y="315"/>
                    </a:cubicBezTo>
                    <a:close/>
                    <a:moveTo>
                      <a:pt x="162152" y="71989"/>
                    </a:moveTo>
                    <a:lnTo>
                      <a:pt x="14980" y="71989"/>
                    </a:lnTo>
                    <a:lnTo>
                      <a:pt x="14980" y="17517"/>
                    </a:lnTo>
                    <a:lnTo>
                      <a:pt x="162152" y="175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1" name="iSHEJI-13-12">
                <a:extLst>
                  <a:ext uri="{FF2B5EF4-FFF2-40B4-BE49-F238E27FC236}">
                    <a16:creationId xmlns:a16="http://schemas.microsoft.com/office/drawing/2014/main" id="{29E89AA0-1504-69B7-3B00-3F175CF3A571}"/>
                  </a:ext>
                </a:extLst>
              </p:cNvPr>
              <p:cNvSpPr/>
              <p:nvPr/>
            </p:nvSpPr>
            <p:spPr>
              <a:xfrm>
                <a:off x="3007215" y="3597476"/>
                <a:ext cx="182127" cy="87328"/>
              </a:xfrm>
              <a:custGeom>
                <a:avLst/>
                <a:gdLst>
                  <a:gd name="connsiteX0" fmla="*/ 182070 w 182127"/>
                  <a:gd name="connsiteY0" fmla="*/ 674 h 87328"/>
                  <a:gd name="connsiteX1" fmla="*/ 175381 w 182127"/>
                  <a:gd name="connsiteY1" fmla="*/ 674 h 87328"/>
                  <a:gd name="connsiteX2" fmla="*/ 9096 w 182127"/>
                  <a:gd name="connsiteY2" fmla="*/ 674 h 87328"/>
                  <a:gd name="connsiteX3" fmla="*/ 495 w 182127"/>
                  <a:gd name="connsiteY3" fmla="*/ 9275 h 87328"/>
                  <a:gd name="connsiteX4" fmla="*/ 495 w 182127"/>
                  <a:gd name="connsiteY4" fmla="*/ 80949 h 87328"/>
                  <a:gd name="connsiteX5" fmla="*/ 495 w 182127"/>
                  <a:gd name="connsiteY5" fmla="*/ 86683 h 87328"/>
                  <a:gd name="connsiteX6" fmla="*/ 6229 w 182127"/>
                  <a:gd name="connsiteY6" fmla="*/ 86683 h 87328"/>
                  <a:gd name="connsiteX7" fmla="*/ 172514 w 182127"/>
                  <a:gd name="connsiteY7" fmla="*/ 86683 h 87328"/>
                  <a:gd name="connsiteX8" fmla="*/ 182070 w 182127"/>
                  <a:gd name="connsiteY8" fmla="*/ 79162 h 87328"/>
                  <a:gd name="connsiteX9" fmla="*/ 182070 w 182127"/>
                  <a:gd name="connsiteY9" fmla="*/ 77127 h 87328"/>
                  <a:gd name="connsiteX10" fmla="*/ 182070 w 182127"/>
                  <a:gd name="connsiteY10" fmla="*/ 6408 h 87328"/>
                  <a:gd name="connsiteX11" fmla="*/ 182070 w 182127"/>
                  <a:gd name="connsiteY11" fmla="*/ 674 h 87328"/>
                  <a:gd name="connsiteX12" fmla="*/ 167735 w 182127"/>
                  <a:gd name="connsiteY12" fmla="*/ 68526 h 87328"/>
                  <a:gd name="connsiteX13" fmla="*/ 17697 w 182127"/>
                  <a:gd name="connsiteY13" fmla="*/ 68526 h 87328"/>
                  <a:gd name="connsiteX14" fmla="*/ 17697 w 182127"/>
                  <a:gd name="connsiteY14" fmla="*/ 14053 h 87328"/>
                  <a:gd name="connsiteX15" fmla="*/ 164868 w 182127"/>
                  <a:gd name="connsiteY15" fmla="*/ 14053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2127" h="87328">
                    <a:moveTo>
                      <a:pt x="182070" y="674"/>
                    </a:moveTo>
                    <a:cubicBezTo>
                      <a:pt x="179930" y="-225"/>
                      <a:pt x="177521" y="-225"/>
                      <a:pt x="175381" y="674"/>
                    </a:cubicBezTo>
                    <a:lnTo>
                      <a:pt x="9096" y="674"/>
                    </a:lnTo>
                    <a:cubicBezTo>
                      <a:pt x="4346" y="674"/>
                      <a:pt x="495" y="4525"/>
                      <a:pt x="495" y="9275"/>
                    </a:cubicBezTo>
                    <a:lnTo>
                      <a:pt x="495" y="80949"/>
                    </a:lnTo>
                    <a:cubicBezTo>
                      <a:pt x="-165" y="82803"/>
                      <a:pt x="-165" y="84829"/>
                      <a:pt x="495" y="86683"/>
                    </a:cubicBezTo>
                    <a:cubicBezTo>
                      <a:pt x="2310" y="87543"/>
                      <a:pt x="4413" y="87543"/>
                      <a:pt x="6229" y="86683"/>
                    </a:cubicBezTo>
                    <a:lnTo>
                      <a:pt x="172514" y="86683"/>
                    </a:lnTo>
                    <a:cubicBezTo>
                      <a:pt x="177235" y="87247"/>
                      <a:pt x="181506" y="83874"/>
                      <a:pt x="182070" y="79162"/>
                    </a:cubicBezTo>
                    <a:cubicBezTo>
                      <a:pt x="182147" y="78484"/>
                      <a:pt x="182147" y="77805"/>
                      <a:pt x="182070" y="77127"/>
                    </a:cubicBezTo>
                    <a:lnTo>
                      <a:pt x="182070" y="6408"/>
                    </a:lnTo>
                    <a:cubicBezTo>
                      <a:pt x="182070" y="6408"/>
                      <a:pt x="182070" y="1629"/>
                      <a:pt x="182070" y="674"/>
                    </a:cubicBezTo>
                    <a:close/>
                    <a:moveTo>
                      <a:pt x="167735" y="68526"/>
                    </a:moveTo>
                    <a:lnTo>
                      <a:pt x="17697" y="68526"/>
                    </a:lnTo>
                    <a:lnTo>
                      <a:pt x="17697" y="14053"/>
                    </a:lnTo>
                    <a:lnTo>
                      <a:pt x="164868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2" name="iSHEJI-13-13">
                <a:extLst>
                  <a:ext uri="{FF2B5EF4-FFF2-40B4-BE49-F238E27FC236}">
                    <a16:creationId xmlns:a16="http://schemas.microsoft.com/office/drawing/2014/main" id="{BDDD7D86-C11A-834F-7257-5A500197F0FD}"/>
                  </a:ext>
                </a:extLst>
              </p:cNvPr>
              <p:cNvSpPr/>
              <p:nvPr/>
            </p:nvSpPr>
            <p:spPr>
              <a:xfrm>
                <a:off x="3201709" y="3595282"/>
                <a:ext cx="178426" cy="87920"/>
              </a:xfrm>
              <a:custGeom>
                <a:avLst/>
                <a:gdLst>
                  <a:gd name="connsiteX0" fmla="*/ 172019 w 178426"/>
                  <a:gd name="connsiteY0" fmla="*/ 0 h 87920"/>
                  <a:gd name="connsiteX1" fmla="*/ 8601 w 178426"/>
                  <a:gd name="connsiteY1" fmla="*/ 0 h 87920"/>
                  <a:gd name="connsiteX2" fmla="*/ 0 w 178426"/>
                  <a:gd name="connsiteY2" fmla="*/ 8601 h 87920"/>
                  <a:gd name="connsiteX3" fmla="*/ 0 w 178426"/>
                  <a:gd name="connsiteY3" fmla="*/ 79320 h 87920"/>
                  <a:gd name="connsiteX4" fmla="*/ 8601 w 178426"/>
                  <a:gd name="connsiteY4" fmla="*/ 87921 h 87920"/>
                  <a:gd name="connsiteX5" fmla="*/ 172019 w 178426"/>
                  <a:gd name="connsiteY5" fmla="*/ 87921 h 87920"/>
                  <a:gd name="connsiteX6" fmla="*/ 177753 w 178426"/>
                  <a:gd name="connsiteY6" fmla="*/ 87921 h 87920"/>
                  <a:gd name="connsiteX7" fmla="*/ 177753 w 178426"/>
                  <a:gd name="connsiteY7" fmla="*/ 81231 h 87920"/>
                  <a:gd name="connsiteX8" fmla="*/ 177753 w 178426"/>
                  <a:gd name="connsiteY8" fmla="*/ 10512 h 87920"/>
                  <a:gd name="connsiteX9" fmla="*/ 172019 w 178426"/>
                  <a:gd name="connsiteY9" fmla="*/ 0 h 87920"/>
                  <a:gd name="connsiteX10" fmla="*/ 164374 w 178426"/>
                  <a:gd name="connsiteY10" fmla="*/ 70719 h 87920"/>
                  <a:gd name="connsiteX11" fmla="*/ 17202 w 178426"/>
                  <a:gd name="connsiteY11" fmla="*/ 70719 h 87920"/>
                  <a:gd name="connsiteX12" fmla="*/ 17202 w 178426"/>
                  <a:gd name="connsiteY12" fmla="*/ 17202 h 87920"/>
                  <a:gd name="connsiteX13" fmla="*/ 164374 w 178426"/>
                  <a:gd name="connsiteY13" fmla="*/ 17202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426" h="87920">
                    <a:moveTo>
                      <a:pt x="172019" y="0"/>
                    </a:moveTo>
                    <a:lnTo>
                      <a:pt x="8601" y="0"/>
                    </a:lnTo>
                    <a:cubicBezTo>
                      <a:pt x="4195" y="745"/>
                      <a:pt x="746" y="4195"/>
                      <a:pt x="0" y="8601"/>
                    </a:cubicBezTo>
                    <a:lnTo>
                      <a:pt x="0" y="79320"/>
                    </a:lnTo>
                    <a:cubicBezTo>
                      <a:pt x="0" y="84070"/>
                      <a:pt x="3851" y="87921"/>
                      <a:pt x="8601" y="87921"/>
                    </a:cubicBezTo>
                    <a:lnTo>
                      <a:pt x="172019" y="87921"/>
                    </a:lnTo>
                    <a:cubicBezTo>
                      <a:pt x="172019" y="87921"/>
                      <a:pt x="176797" y="87921"/>
                      <a:pt x="177753" y="87921"/>
                    </a:cubicBezTo>
                    <a:cubicBezTo>
                      <a:pt x="178651" y="85780"/>
                      <a:pt x="178651" y="83372"/>
                      <a:pt x="177753" y="81231"/>
                    </a:cubicBezTo>
                    <a:lnTo>
                      <a:pt x="177753" y="10512"/>
                    </a:lnTo>
                    <a:cubicBezTo>
                      <a:pt x="178996" y="6030"/>
                      <a:pt x="176453" y="1376"/>
                      <a:pt x="172019" y="0"/>
                    </a:cubicBezTo>
                    <a:close/>
                    <a:moveTo>
                      <a:pt x="164374" y="70719"/>
                    </a:moveTo>
                    <a:lnTo>
                      <a:pt x="17202" y="70719"/>
                    </a:lnTo>
                    <a:lnTo>
                      <a:pt x="17202" y="17202"/>
                    </a:lnTo>
                    <a:lnTo>
                      <a:pt x="164374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3" name="iSHEJI-13-14">
                <a:extLst>
                  <a:ext uri="{FF2B5EF4-FFF2-40B4-BE49-F238E27FC236}">
                    <a16:creationId xmlns:a16="http://schemas.microsoft.com/office/drawing/2014/main" id="{EDC06830-9078-CF82-D702-946C6B58B3DC}"/>
                  </a:ext>
                </a:extLst>
              </p:cNvPr>
              <p:cNvSpPr/>
              <p:nvPr/>
            </p:nvSpPr>
            <p:spPr>
              <a:xfrm>
                <a:off x="3395286" y="3597191"/>
                <a:ext cx="184865" cy="86012"/>
              </a:xfrm>
              <a:custGeom>
                <a:avLst/>
                <a:gdLst>
                  <a:gd name="connsiteX0" fmla="*/ 176265 w 184865"/>
                  <a:gd name="connsiteY0" fmla="*/ 3 h 86012"/>
                  <a:gd name="connsiteX1" fmla="*/ 170531 w 184865"/>
                  <a:gd name="connsiteY1" fmla="*/ 3 h 86012"/>
                  <a:gd name="connsiteX2" fmla="*/ 9024 w 184865"/>
                  <a:gd name="connsiteY2" fmla="*/ 3 h 86012"/>
                  <a:gd name="connsiteX3" fmla="*/ 423 w 184865"/>
                  <a:gd name="connsiteY3" fmla="*/ 8604 h 86012"/>
                  <a:gd name="connsiteX4" fmla="*/ 423 w 184865"/>
                  <a:gd name="connsiteY4" fmla="*/ 79323 h 86012"/>
                  <a:gd name="connsiteX5" fmla="*/ 423 w 184865"/>
                  <a:gd name="connsiteY5" fmla="*/ 86012 h 86012"/>
                  <a:gd name="connsiteX6" fmla="*/ 7112 w 184865"/>
                  <a:gd name="connsiteY6" fmla="*/ 86012 h 86012"/>
                  <a:gd name="connsiteX7" fmla="*/ 176265 w 184865"/>
                  <a:gd name="connsiteY7" fmla="*/ 86012 h 86012"/>
                  <a:gd name="connsiteX8" fmla="*/ 184866 w 184865"/>
                  <a:gd name="connsiteY8" fmla="*/ 77411 h 86012"/>
                  <a:gd name="connsiteX9" fmla="*/ 184866 w 184865"/>
                  <a:gd name="connsiteY9" fmla="*/ 6693 h 86012"/>
                  <a:gd name="connsiteX10" fmla="*/ 176265 w 184865"/>
                  <a:gd name="connsiteY10" fmla="*/ 3 h 86012"/>
                  <a:gd name="connsiteX11" fmla="*/ 161930 w 184865"/>
                  <a:gd name="connsiteY11" fmla="*/ 68811 h 86012"/>
                  <a:gd name="connsiteX12" fmla="*/ 17625 w 184865"/>
                  <a:gd name="connsiteY12" fmla="*/ 68811 h 86012"/>
                  <a:gd name="connsiteX13" fmla="*/ 17625 w 184865"/>
                  <a:gd name="connsiteY13" fmla="*/ 15294 h 86012"/>
                  <a:gd name="connsiteX14" fmla="*/ 163841 w 184865"/>
                  <a:gd name="connsiteY14" fmla="*/ 15294 h 8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865" h="86012">
                    <a:moveTo>
                      <a:pt x="176265" y="3"/>
                    </a:moveTo>
                    <a:lnTo>
                      <a:pt x="170531" y="3"/>
                    </a:lnTo>
                    <a:lnTo>
                      <a:pt x="9024" y="3"/>
                    </a:lnTo>
                    <a:cubicBezTo>
                      <a:pt x="4274" y="3"/>
                      <a:pt x="423" y="3854"/>
                      <a:pt x="423" y="8604"/>
                    </a:cubicBezTo>
                    <a:lnTo>
                      <a:pt x="423" y="79323"/>
                    </a:lnTo>
                    <a:cubicBezTo>
                      <a:pt x="-141" y="81521"/>
                      <a:pt x="-141" y="83814"/>
                      <a:pt x="423" y="86012"/>
                    </a:cubicBezTo>
                    <a:lnTo>
                      <a:pt x="7112" y="86012"/>
                    </a:lnTo>
                    <a:lnTo>
                      <a:pt x="176265" y="86012"/>
                    </a:lnTo>
                    <a:cubicBezTo>
                      <a:pt x="181014" y="86012"/>
                      <a:pt x="184866" y="82161"/>
                      <a:pt x="184866" y="77411"/>
                    </a:cubicBezTo>
                    <a:lnTo>
                      <a:pt x="184866" y="6693"/>
                    </a:lnTo>
                    <a:cubicBezTo>
                      <a:pt x="183958" y="2698"/>
                      <a:pt x="180355" y="-102"/>
                      <a:pt x="176265" y="3"/>
                    </a:cubicBezTo>
                    <a:close/>
                    <a:moveTo>
                      <a:pt x="161930" y="68811"/>
                    </a:moveTo>
                    <a:lnTo>
                      <a:pt x="17625" y="68811"/>
                    </a:lnTo>
                    <a:lnTo>
                      <a:pt x="17625" y="15294"/>
                    </a:lnTo>
                    <a:lnTo>
                      <a:pt x="163841" y="1529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4" name="iSHEJI-13-15">
                <a:extLst>
                  <a:ext uri="{FF2B5EF4-FFF2-40B4-BE49-F238E27FC236}">
                    <a16:creationId xmlns:a16="http://schemas.microsoft.com/office/drawing/2014/main" id="{4CF43B30-CF84-7E84-CF13-25A34152B1EC}"/>
                  </a:ext>
                </a:extLst>
              </p:cNvPr>
              <p:cNvSpPr/>
              <p:nvPr/>
            </p:nvSpPr>
            <p:spPr>
              <a:xfrm>
                <a:off x="3589400" y="3595282"/>
                <a:ext cx="179662" cy="86504"/>
              </a:xfrm>
              <a:custGeom>
                <a:avLst/>
                <a:gdLst>
                  <a:gd name="connsiteX0" fmla="*/ 173283 w 179662"/>
                  <a:gd name="connsiteY0" fmla="*/ 0 h 86504"/>
                  <a:gd name="connsiteX1" fmla="*/ 7954 w 179662"/>
                  <a:gd name="connsiteY1" fmla="*/ 0 h 86504"/>
                  <a:gd name="connsiteX2" fmla="*/ 251 w 179662"/>
                  <a:gd name="connsiteY2" fmla="*/ 7588 h 86504"/>
                  <a:gd name="connsiteX3" fmla="*/ 308 w 179662"/>
                  <a:gd name="connsiteY3" fmla="*/ 8601 h 86504"/>
                  <a:gd name="connsiteX4" fmla="*/ 308 w 179662"/>
                  <a:gd name="connsiteY4" fmla="*/ 79320 h 86504"/>
                  <a:gd name="connsiteX5" fmla="*/ 308 w 179662"/>
                  <a:gd name="connsiteY5" fmla="*/ 86010 h 86504"/>
                  <a:gd name="connsiteX6" fmla="*/ 6042 w 179662"/>
                  <a:gd name="connsiteY6" fmla="*/ 86010 h 86504"/>
                  <a:gd name="connsiteX7" fmla="*/ 173283 w 179662"/>
                  <a:gd name="connsiteY7" fmla="*/ 86010 h 86504"/>
                  <a:gd name="connsiteX8" fmla="*/ 179017 w 179662"/>
                  <a:gd name="connsiteY8" fmla="*/ 86010 h 86504"/>
                  <a:gd name="connsiteX9" fmla="*/ 179017 w 179662"/>
                  <a:gd name="connsiteY9" fmla="*/ 80276 h 86504"/>
                  <a:gd name="connsiteX10" fmla="*/ 179017 w 179662"/>
                  <a:gd name="connsiteY10" fmla="*/ 9557 h 86504"/>
                  <a:gd name="connsiteX11" fmla="*/ 173283 w 179662"/>
                  <a:gd name="connsiteY11" fmla="*/ 0 h 86504"/>
                  <a:gd name="connsiteX12" fmla="*/ 164682 w 179662"/>
                  <a:gd name="connsiteY12" fmla="*/ 70719 h 86504"/>
                  <a:gd name="connsiteX13" fmla="*/ 16555 w 179662"/>
                  <a:gd name="connsiteY13" fmla="*/ 70719 h 86504"/>
                  <a:gd name="connsiteX14" fmla="*/ 16555 w 179662"/>
                  <a:gd name="connsiteY14" fmla="*/ 17202 h 86504"/>
                  <a:gd name="connsiteX15" fmla="*/ 163726 w 179662"/>
                  <a:gd name="connsiteY15" fmla="*/ 17202 h 8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662" h="86504">
                    <a:moveTo>
                      <a:pt x="173283" y="0"/>
                    </a:moveTo>
                    <a:lnTo>
                      <a:pt x="7954" y="0"/>
                    </a:lnTo>
                    <a:cubicBezTo>
                      <a:pt x="3729" y="-29"/>
                      <a:pt x="279" y="3364"/>
                      <a:pt x="251" y="7588"/>
                    </a:cubicBezTo>
                    <a:cubicBezTo>
                      <a:pt x="241" y="7923"/>
                      <a:pt x="270" y="8267"/>
                      <a:pt x="308" y="8601"/>
                    </a:cubicBezTo>
                    <a:lnTo>
                      <a:pt x="308" y="79320"/>
                    </a:lnTo>
                    <a:cubicBezTo>
                      <a:pt x="-103" y="81528"/>
                      <a:pt x="-103" y="83802"/>
                      <a:pt x="308" y="86010"/>
                    </a:cubicBezTo>
                    <a:lnTo>
                      <a:pt x="6042" y="86010"/>
                    </a:lnTo>
                    <a:lnTo>
                      <a:pt x="173283" y="86010"/>
                    </a:lnTo>
                    <a:cubicBezTo>
                      <a:pt x="175137" y="86669"/>
                      <a:pt x="177163" y="86669"/>
                      <a:pt x="179017" y="86010"/>
                    </a:cubicBezTo>
                    <a:cubicBezTo>
                      <a:pt x="179877" y="84194"/>
                      <a:pt x="179877" y="82091"/>
                      <a:pt x="179017" y="80276"/>
                    </a:cubicBezTo>
                    <a:lnTo>
                      <a:pt x="179017" y="9557"/>
                    </a:lnTo>
                    <a:cubicBezTo>
                      <a:pt x="179705" y="5400"/>
                      <a:pt x="177278" y="1348"/>
                      <a:pt x="173283" y="0"/>
                    </a:cubicBezTo>
                    <a:close/>
                    <a:moveTo>
                      <a:pt x="164682" y="70719"/>
                    </a:moveTo>
                    <a:lnTo>
                      <a:pt x="16555" y="70719"/>
                    </a:lnTo>
                    <a:lnTo>
                      <a:pt x="16555" y="17202"/>
                    </a:lnTo>
                    <a:lnTo>
                      <a:pt x="16372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5" name="iSHEJI-13-16">
                <a:extLst>
                  <a:ext uri="{FF2B5EF4-FFF2-40B4-BE49-F238E27FC236}">
                    <a16:creationId xmlns:a16="http://schemas.microsoft.com/office/drawing/2014/main" id="{EE802537-A292-E866-85FF-842C90A22FC6}"/>
                  </a:ext>
                </a:extLst>
              </p:cNvPr>
              <p:cNvSpPr/>
              <p:nvPr/>
            </p:nvSpPr>
            <p:spPr>
              <a:xfrm>
                <a:off x="3782751" y="3597194"/>
                <a:ext cx="180400" cy="87920"/>
              </a:xfrm>
              <a:custGeom>
                <a:avLst/>
                <a:gdLst>
                  <a:gd name="connsiteX0" fmla="*/ 178709 w 180400"/>
                  <a:gd name="connsiteY0" fmla="*/ 0 h 87920"/>
                  <a:gd name="connsiteX1" fmla="*/ 172975 w 180400"/>
                  <a:gd name="connsiteY1" fmla="*/ 0 h 87920"/>
                  <a:gd name="connsiteX2" fmla="*/ 8601 w 180400"/>
                  <a:gd name="connsiteY2" fmla="*/ 0 h 87920"/>
                  <a:gd name="connsiteX3" fmla="*/ 0 w 180400"/>
                  <a:gd name="connsiteY3" fmla="*/ 8601 h 87920"/>
                  <a:gd name="connsiteX4" fmla="*/ 0 w 180400"/>
                  <a:gd name="connsiteY4" fmla="*/ 79320 h 87920"/>
                  <a:gd name="connsiteX5" fmla="*/ 8601 w 180400"/>
                  <a:gd name="connsiteY5" fmla="*/ 87921 h 87920"/>
                  <a:gd name="connsiteX6" fmla="*/ 171064 w 180400"/>
                  <a:gd name="connsiteY6" fmla="*/ 87921 h 87920"/>
                  <a:gd name="connsiteX7" fmla="*/ 179664 w 180400"/>
                  <a:gd name="connsiteY7" fmla="*/ 79320 h 87920"/>
                  <a:gd name="connsiteX8" fmla="*/ 179664 w 180400"/>
                  <a:gd name="connsiteY8" fmla="*/ 8601 h 87920"/>
                  <a:gd name="connsiteX9" fmla="*/ 178709 w 180400"/>
                  <a:gd name="connsiteY9" fmla="*/ 0 h 87920"/>
                  <a:gd name="connsiteX10" fmla="*/ 164374 w 180400"/>
                  <a:gd name="connsiteY10" fmla="*/ 68808 h 87920"/>
                  <a:gd name="connsiteX11" fmla="*/ 17202 w 180400"/>
                  <a:gd name="connsiteY11" fmla="*/ 68808 h 87920"/>
                  <a:gd name="connsiteX12" fmla="*/ 17202 w 180400"/>
                  <a:gd name="connsiteY12" fmla="*/ 14335 h 87920"/>
                  <a:gd name="connsiteX13" fmla="*/ 164374 w 180400"/>
                  <a:gd name="connsiteY13" fmla="*/ 14335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400" h="87920">
                    <a:moveTo>
                      <a:pt x="178709" y="0"/>
                    </a:moveTo>
                    <a:lnTo>
                      <a:pt x="172975" y="0"/>
                    </a:ln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79320"/>
                    </a:lnTo>
                    <a:cubicBezTo>
                      <a:pt x="746" y="83725"/>
                      <a:pt x="4195" y="87175"/>
                      <a:pt x="8601" y="87921"/>
                    </a:cubicBezTo>
                    <a:lnTo>
                      <a:pt x="171064" y="87921"/>
                    </a:lnTo>
                    <a:cubicBezTo>
                      <a:pt x="175813" y="87921"/>
                      <a:pt x="179664" y="84070"/>
                      <a:pt x="179664" y="79320"/>
                    </a:cubicBezTo>
                    <a:lnTo>
                      <a:pt x="179664" y="8601"/>
                    </a:lnTo>
                    <a:cubicBezTo>
                      <a:pt x="180916" y="5772"/>
                      <a:pt x="180553" y="2485"/>
                      <a:pt x="178709" y="0"/>
                    </a:cubicBezTo>
                    <a:close/>
                    <a:moveTo>
                      <a:pt x="164374" y="68808"/>
                    </a:moveTo>
                    <a:lnTo>
                      <a:pt x="17202" y="68808"/>
                    </a:lnTo>
                    <a:lnTo>
                      <a:pt x="17202" y="14335"/>
                    </a:lnTo>
                    <a:lnTo>
                      <a:pt x="164374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6" name="iSHEJI-13-17">
                <a:extLst>
                  <a:ext uri="{FF2B5EF4-FFF2-40B4-BE49-F238E27FC236}">
                    <a16:creationId xmlns:a16="http://schemas.microsoft.com/office/drawing/2014/main" id="{3BF24125-A0DD-3C9E-5E37-06081B933341}"/>
                  </a:ext>
                </a:extLst>
              </p:cNvPr>
              <p:cNvSpPr/>
              <p:nvPr/>
            </p:nvSpPr>
            <p:spPr>
              <a:xfrm>
                <a:off x="3976751" y="3596420"/>
                <a:ext cx="178800" cy="88695"/>
              </a:xfrm>
              <a:custGeom>
                <a:avLst/>
                <a:gdLst>
                  <a:gd name="connsiteX0" fmla="*/ 178709 w 178800"/>
                  <a:gd name="connsiteY0" fmla="*/ 774 h 88695"/>
                  <a:gd name="connsiteX1" fmla="*/ 172019 w 178800"/>
                  <a:gd name="connsiteY1" fmla="*/ 774 h 88695"/>
                  <a:gd name="connsiteX2" fmla="*/ 8601 w 178800"/>
                  <a:gd name="connsiteY2" fmla="*/ 774 h 88695"/>
                  <a:gd name="connsiteX3" fmla="*/ 0 w 178800"/>
                  <a:gd name="connsiteY3" fmla="*/ 9375 h 88695"/>
                  <a:gd name="connsiteX4" fmla="*/ 0 w 178800"/>
                  <a:gd name="connsiteY4" fmla="*/ 80094 h 88695"/>
                  <a:gd name="connsiteX5" fmla="*/ 8601 w 178800"/>
                  <a:gd name="connsiteY5" fmla="*/ 88695 h 88695"/>
                  <a:gd name="connsiteX6" fmla="*/ 168196 w 178800"/>
                  <a:gd name="connsiteY6" fmla="*/ 88695 h 88695"/>
                  <a:gd name="connsiteX7" fmla="*/ 176797 w 178800"/>
                  <a:gd name="connsiteY7" fmla="*/ 80094 h 88695"/>
                  <a:gd name="connsiteX8" fmla="*/ 176797 w 178800"/>
                  <a:gd name="connsiteY8" fmla="*/ 9375 h 88695"/>
                  <a:gd name="connsiteX9" fmla="*/ 178709 w 178800"/>
                  <a:gd name="connsiteY9" fmla="*/ 774 h 88695"/>
                  <a:gd name="connsiteX10" fmla="*/ 163418 w 178800"/>
                  <a:gd name="connsiteY10" fmla="*/ 69582 h 88695"/>
                  <a:gd name="connsiteX11" fmla="*/ 17202 w 178800"/>
                  <a:gd name="connsiteY11" fmla="*/ 69582 h 88695"/>
                  <a:gd name="connsiteX12" fmla="*/ 17202 w 178800"/>
                  <a:gd name="connsiteY12" fmla="*/ 15109 h 88695"/>
                  <a:gd name="connsiteX13" fmla="*/ 168196 w 178800"/>
                  <a:gd name="connsiteY13" fmla="*/ 15109 h 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800" h="88695">
                    <a:moveTo>
                      <a:pt x="178709" y="774"/>
                    </a:moveTo>
                    <a:cubicBezTo>
                      <a:pt x="176597" y="-258"/>
                      <a:pt x="174131" y="-258"/>
                      <a:pt x="172019" y="774"/>
                    </a:cubicBezTo>
                    <a:lnTo>
                      <a:pt x="8601" y="774"/>
                    </a:lnTo>
                    <a:cubicBezTo>
                      <a:pt x="3851" y="774"/>
                      <a:pt x="0" y="4625"/>
                      <a:pt x="0" y="9375"/>
                    </a:cubicBezTo>
                    <a:lnTo>
                      <a:pt x="0" y="80094"/>
                    </a:lnTo>
                    <a:cubicBezTo>
                      <a:pt x="746" y="84500"/>
                      <a:pt x="4195" y="87950"/>
                      <a:pt x="8601" y="88695"/>
                    </a:cubicBezTo>
                    <a:lnTo>
                      <a:pt x="168196" y="88695"/>
                    </a:lnTo>
                    <a:cubicBezTo>
                      <a:pt x="172946" y="88695"/>
                      <a:pt x="176797" y="84844"/>
                      <a:pt x="176797" y="80094"/>
                    </a:cubicBezTo>
                    <a:lnTo>
                      <a:pt x="176797" y="9375"/>
                    </a:lnTo>
                    <a:cubicBezTo>
                      <a:pt x="178384" y="6804"/>
                      <a:pt x="179062" y="3775"/>
                      <a:pt x="178709" y="774"/>
                    </a:cubicBezTo>
                    <a:close/>
                    <a:moveTo>
                      <a:pt x="163418" y="69582"/>
                    </a:moveTo>
                    <a:lnTo>
                      <a:pt x="17202" y="69582"/>
                    </a:lnTo>
                    <a:lnTo>
                      <a:pt x="17202" y="15109"/>
                    </a:lnTo>
                    <a:lnTo>
                      <a:pt x="168196" y="151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7" name="iSHEJI-13-18">
                <a:extLst>
                  <a:ext uri="{FF2B5EF4-FFF2-40B4-BE49-F238E27FC236}">
                    <a16:creationId xmlns:a16="http://schemas.microsoft.com/office/drawing/2014/main" id="{7CCB0F9C-5693-E91D-4CEC-0CFAF17ECA21}"/>
                  </a:ext>
                </a:extLst>
              </p:cNvPr>
              <p:cNvSpPr/>
              <p:nvPr/>
            </p:nvSpPr>
            <p:spPr>
              <a:xfrm>
                <a:off x="4172238" y="3593560"/>
                <a:ext cx="181042" cy="86776"/>
              </a:xfrm>
              <a:custGeom>
                <a:avLst/>
                <a:gdLst>
                  <a:gd name="connsiteX0" fmla="*/ 170531 w 181042"/>
                  <a:gd name="connsiteY0" fmla="*/ 767 h 86776"/>
                  <a:gd name="connsiteX1" fmla="*/ 7113 w 181042"/>
                  <a:gd name="connsiteY1" fmla="*/ 767 h 86776"/>
                  <a:gd name="connsiteX2" fmla="*/ 423 w 181042"/>
                  <a:gd name="connsiteY2" fmla="*/ 767 h 86776"/>
                  <a:gd name="connsiteX3" fmla="*/ 423 w 181042"/>
                  <a:gd name="connsiteY3" fmla="*/ 7457 h 86776"/>
                  <a:gd name="connsiteX4" fmla="*/ 423 w 181042"/>
                  <a:gd name="connsiteY4" fmla="*/ 78175 h 86776"/>
                  <a:gd name="connsiteX5" fmla="*/ 9024 w 181042"/>
                  <a:gd name="connsiteY5" fmla="*/ 86776 h 86776"/>
                  <a:gd name="connsiteX6" fmla="*/ 172442 w 181042"/>
                  <a:gd name="connsiteY6" fmla="*/ 86776 h 86776"/>
                  <a:gd name="connsiteX7" fmla="*/ 181043 w 181042"/>
                  <a:gd name="connsiteY7" fmla="*/ 78175 h 86776"/>
                  <a:gd name="connsiteX8" fmla="*/ 181043 w 181042"/>
                  <a:gd name="connsiteY8" fmla="*/ 6501 h 86776"/>
                  <a:gd name="connsiteX9" fmla="*/ 170531 w 181042"/>
                  <a:gd name="connsiteY9" fmla="*/ 767 h 86776"/>
                  <a:gd name="connsiteX10" fmla="*/ 161930 w 181042"/>
                  <a:gd name="connsiteY10" fmla="*/ 72442 h 86776"/>
                  <a:gd name="connsiteX11" fmla="*/ 15714 w 181042"/>
                  <a:gd name="connsiteY11" fmla="*/ 72442 h 86776"/>
                  <a:gd name="connsiteX12" fmla="*/ 15714 w 181042"/>
                  <a:gd name="connsiteY12" fmla="*/ 17969 h 86776"/>
                  <a:gd name="connsiteX13" fmla="*/ 163841 w 181042"/>
                  <a:gd name="connsiteY13" fmla="*/ 17969 h 8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042" h="86776">
                    <a:moveTo>
                      <a:pt x="170531" y="767"/>
                    </a:moveTo>
                    <a:lnTo>
                      <a:pt x="7113" y="767"/>
                    </a:lnTo>
                    <a:cubicBezTo>
                      <a:pt x="5001" y="-256"/>
                      <a:pt x="2535" y="-256"/>
                      <a:pt x="423" y="767"/>
                    </a:cubicBezTo>
                    <a:cubicBezTo>
                      <a:pt x="-141" y="2965"/>
                      <a:pt x="-141" y="5259"/>
                      <a:pt x="423" y="7457"/>
                    </a:cubicBezTo>
                    <a:lnTo>
                      <a:pt x="423" y="78175"/>
                    </a:lnTo>
                    <a:cubicBezTo>
                      <a:pt x="423" y="82925"/>
                      <a:pt x="4274" y="86776"/>
                      <a:pt x="9024" y="86776"/>
                    </a:cubicBezTo>
                    <a:lnTo>
                      <a:pt x="172442" y="86776"/>
                    </a:lnTo>
                    <a:cubicBezTo>
                      <a:pt x="176848" y="86031"/>
                      <a:pt x="180297" y="82581"/>
                      <a:pt x="181043" y="78175"/>
                    </a:cubicBezTo>
                    <a:lnTo>
                      <a:pt x="181043" y="6501"/>
                    </a:lnTo>
                    <a:cubicBezTo>
                      <a:pt x="179323" y="2363"/>
                      <a:pt x="174946" y="-26"/>
                      <a:pt x="170531" y="767"/>
                    </a:cubicBezTo>
                    <a:close/>
                    <a:moveTo>
                      <a:pt x="161930" y="72442"/>
                    </a:moveTo>
                    <a:lnTo>
                      <a:pt x="15714" y="72442"/>
                    </a:lnTo>
                    <a:lnTo>
                      <a:pt x="15714" y="17969"/>
                    </a:lnTo>
                    <a:lnTo>
                      <a:pt x="163841" y="179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8" name="iSHEJI-13-19">
                <a:extLst>
                  <a:ext uri="{FF2B5EF4-FFF2-40B4-BE49-F238E27FC236}">
                    <a16:creationId xmlns:a16="http://schemas.microsoft.com/office/drawing/2014/main" id="{F2E7CFA6-3307-C8BA-1E55-14ECCD999172}"/>
                  </a:ext>
                </a:extLst>
              </p:cNvPr>
              <p:cNvSpPr/>
              <p:nvPr/>
            </p:nvSpPr>
            <p:spPr>
              <a:xfrm>
                <a:off x="4363392" y="3596549"/>
                <a:ext cx="181976" cy="87149"/>
              </a:xfrm>
              <a:custGeom>
                <a:avLst/>
                <a:gdLst>
                  <a:gd name="connsiteX0" fmla="*/ 179110 w 181976"/>
                  <a:gd name="connsiteY0" fmla="*/ 645 h 87149"/>
                  <a:gd name="connsiteX1" fmla="*/ 173376 w 181976"/>
                  <a:gd name="connsiteY1" fmla="*/ 645 h 87149"/>
                  <a:gd name="connsiteX2" fmla="*/ 9002 w 181976"/>
                  <a:gd name="connsiteY2" fmla="*/ 645 h 87149"/>
                  <a:gd name="connsiteX3" fmla="*/ 401 w 181976"/>
                  <a:gd name="connsiteY3" fmla="*/ 9246 h 87149"/>
                  <a:gd name="connsiteX4" fmla="*/ 401 w 181976"/>
                  <a:gd name="connsiteY4" fmla="*/ 80921 h 87149"/>
                  <a:gd name="connsiteX5" fmla="*/ 401 w 181976"/>
                  <a:gd name="connsiteY5" fmla="*/ 86655 h 87149"/>
                  <a:gd name="connsiteX6" fmla="*/ 6135 w 181976"/>
                  <a:gd name="connsiteY6" fmla="*/ 86655 h 87149"/>
                  <a:gd name="connsiteX7" fmla="*/ 173376 w 181976"/>
                  <a:gd name="connsiteY7" fmla="*/ 86655 h 87149"/>
                  <a:gd name="connsiteX8" fmla="*/ 181977 w 181976"/>
                  <a:gd name="connsiteY8" fmla="*/ 78054 h 87149"/>
                  <a:gd name="connsiteX9" fmla="*/ 181977 w 181976"/>
                  <a:gd name="connsiteY9" fmla="*/ 6379 h 87149"/>
                  <a:gd name="connsiteX10" fmla="*/ 179110 w 181976"/>
                  <a:gd name="connsiteY10" fmla="*/ 645 h 87149"/>
                  <a:gd name="connsiteX11" fmla="*/ 164775 w 181976"/>
                  <a:gd name="connsiteY11" fmla="*/ 69453 h 87149"/>
                  <a:gd name="connsiteX12" fmla="*/ 17603 w 181976"/>
                  <a:gd name="connsiteY12" fmla="*/ 69453 h 87149"/>
                  <a:gd name="connsiteX13" fmla="*/ 17603 w 181976"/>
                  <a:gd name="connsiteY13" fmla="*/ 14980 h 87149"/>
                  <a:gd name="connsiteX14" fmla="*/ 163819 w 181976"/>
                  <a:gd name="connsiteY14" fmla="*/ 14980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976" h="87149">
                    <a:moveTo>
                      <a:pt x="179110" y="645"/>
                    </a:moveTo>
                    <a:cubicBezTo>
                      <a:pt x="177294" y="-215"/>
                      <a:pt x="175192" y="-215"/>
                      <a:pt x="173376" y="645"/>
                    </a:cubicBezTo>
                    <a:lnTo>
                      <a:pt x="9002" y="645"/>
                    </a:lnTo>
                    <a:cubicBezTo>
                      <a:pt x="4444" y="1085"/>
                      <a:pt x="841" y="4688"/>
                      <a:pt x="401" y="9246"/>
                    </a:cubicBezTo>
                    <a:lnTo>
                      <a:pt x="401" y="80921"/>
                    </a:lnTo>
                    <a:cubicBezTo>
                      <a:pt x="-134" y="82794"/>
                      <a:pt x="-134" y="84782"/>
                      <a:pt x="401" y="86655"/>
                    </a:cubicBezTo>
                    <a:cubicBezTo>
                      <a:pt x="2255" y="87314"/>
                      <a:pt x="4281" y="87314"/>
                      <a:pt x="6135" y="86655"/>
                    </a:cubicBezTo>
                    <a:lnTo>
                      <a:pt x="173376" y="86655"/>
                    </a:lnTo>
                    <a:cubicBezTo>
                      <a:pt x="178126" y="86655"/>
                      <a:pt x="181977" y="82803"/>
                      <a:pt x="181977" y="78054"/>
                    </a:cubicBezTo>
                    <a:lnTo>
                      <a:pt x="181977" y="6379"/>
                    </a:lnTo>
                    <a:cubicBezTo>
                      <a:pt x="181795" y="4172"/>
                      <a:pt x="180773" y="2117"/>
                      <a:pt x="179110" y="645"/>
                    </a:cubicBezTo>
                    <a:close/>
                    <a:moveTo>
                      <a:pt x="164775" y="69453"/>
                    </a:moveTo>
                    <a:lnTo>
                      <a:pt x="17603" y="69453"/>
                    </a:lnTo>
                    <a:lnTo>
                      <a:pt x="17603" y="14980"/>
                    </a:lnTo>
                    <a:lnTo>
                      <a:pt x="163819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9" name="iSHEJI-13-20">
                <a:extLst>
                  <a:ext uri="{FF2B5EF4-FFF2-40B4-BE49-F238E27FC236}">
                    <a16:creationId xmlns:a16="http://schemas.microsoft.com/office/drawing/2014/main" id="{397F9441-11AC-D1F2-CB6D-4B98B1D3732F}"/>
                  </a:ext>
                </a:extLst>
              </p:cNvPr>
              <p:cNvSpPr/>
              <p:nvPr/>
            </p:nvSpPr>
            <p:spPr>
              <a:xfrm>
                <a:off x="1654002" y="3896316"/>
                <a:ext cx="275191" cy="172019"/>
              </a:xfrm>
              <a:custGeom>
                <a:avLst/>
                <a:gdLst>
                  <a:gd name="connsiteX0" fmla="*/ 268077 w 275191"/>
                  <a:gd name="connsiteY0" fmla="*/ 0 h 172019"/>
                  <a:gd name="connsiteX1" fmla="*/ 6226 w 275191"/>
                  <a:gd name="connsiteY1" fmla="*/ 0 h 172019"/>
                  <a:gd name="connsiteX2" fmla="*/ 492 w 275191"/>
                  <a:gd name="connsiteY2" fmla="*/ 0 h 172019"/>
                  <a:gd name="connsiteX3" fmla="*/ 492 w 275191"/>
                  <a:gd name="connsiteY3" fmla="*/ 5734 h 172019"/>
                  <a:gd name="connsiteX4" fmla="*/ 492 w 275191"/>
                  <a:gd name="connsiteY4" fmla="*/ 163418 h 172019"/>
                  <a:gd name="connsiteX5" fmla="*/ 9093 w 275191"/>
                  <a:gd name="connsiteY5" fmla="*/ 172019 h 172019"/>
                  <a:gd name="connsiteX6" fmla="*/ 268077 w 275191"/>
                  <a:gd name="connsiteY6" fmla="*/ 172019 h 172019"/>
                  <a:gd name="connsiteX7" fmla="*/ 274767 w 275191"/>
                  <a:gd name="connsiteY7" fmla="*/ 172019 h 172019"/>
                  <a:gd name="connsiteX8" fmla="*/ 274767 w 275191"/>
                  <a:gd name="connsiteY8" fmla="*/ 165329 h 172019"/>
                  <a:gd name="connsiteX9" fmla="*/ 274767 w 275191"/>
                  <a:gd name="connsiteY9" fmla="*/ 8601 h 172019"/>
                  <a:gd name="connsiteX10" fmla="*/ 268077 w 275191"/>
                  <a:gd name="connsiteY10" fmla="*/ 0 h 172019"/>
                  <a:gd name="connsiteX11" fmla="*/ 259476 w 275191"/>
                  <a:gd name="connsiteY11" fmla="*/ 156728 h 172019"/>
                  <a:gd name="connsiteX12" fmla="*/ 14827 w 275191"/>
                  <a:gd name="connsiteY12" fmla="*/ 156728 h 172019"/>
                  <a:gd name="connsiteX13" fmla="*/ 14827 w 275191"/>
                  <a:gd name="connsiteY13" fmla="*/ 17202 h 172019"/>
                  <a:gd name="connsiteX14" fmla="*/ 259476 w 275191"/>
                  <a:gd name="connsiteY14" fmla="*/ 17202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191" h="172019">
                    <a:moveTo>
                      <a:pt x="268077" y="0"/>
                    </a:moveTo>
                    <a:lnTo>
                      <a:pt x="6226" y="0"/>
                    </a:lnTo>
                    <a:cubicBezTo>
                      <a:pt x="6226" y="0"/>
                      <a:pt x="6226" y="0"/>
                      <a:pt x="492" y="0"/>
                    </a:cubicBezTo>
                    <a:cubicBezTo>
                      <a:pt x="-164" y="1854"/>
                      <a:pt x="-164" y="3880"/>
                      <a:pt x="492" y="5734"/>
                    </a:cubicBezTo>
                    <a:lnTo>
                      <a:pt x="492" y="163418"/>
                    </a:lnTo>
                    <a:cubicBezTo>
                      <a:pt x="928" y="167977"/>
                      <a:pt x="4536" y="171580"/>
                      <a:pt x="9093" y="172019"/>
                    </a:cubicBezTo>
                    <a:lnTo>
                      <a:pt x="268077" y="172019"/>
                    </a:lnTo>
                    <a:lnTo>
                      <a:pt x="274767" y="172019"/>
                    </a:lnTo>
                    <a:cubicBezTo>
                      <a:pt x="275333" y="169821"/>
                      <a:pt x="275333" y="167528"/>
                      <a:pt x="274767" y="165329"/>
                    </a:cubicBezTo>
                    <a:lnTo>
                      <a:pt x="274767" y="8601"/>
                    </a:lnTo>
                    <a:cubicBezTo>
                      <a:pt x="274869" y="4511"/>
                      <a:pt x="272070" y="908"/>
                      <a:pt x="268077" y="0"/>
                    </a:cubicBezTo>
                    <a:close/>
                    <a:moveTo>
                      <a:pt x="259476" y="156728"/>
                    </a:moveTo>
                    <a:lnTo>
                      <a:pt x="14827" y="156728"/>
                    </a:lnTo>
                    <a:lnTo>
                      <a:pt x="14827" y="17202"/>
                    </a:lnTo>
                    <a:lnTo>
                      <a:pt x="25947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0" name="iSHEJI-13-21">
                <a:extLst>
                  <a:ext uri="{FF2B5EF4-FFF2-40B4-BE49-F238E27FC236}">
                    <a16:creationId xmlns:a16="http://schemas.microsoft.com/office/drawing/2014/main" id="{09CC1DD9-5751-390A-F81A-49A4B5FCE7B5}"/>
                  </a:ext>
                </a:extLst>
              </p:cNvPr>
              <p:cNvSpPr/>
              <p:nvPr/>
            </p:nvSpPr>
            <p:spPr>
              <a:xfrm>
                <a:off x="4327478" y="3895360"/>
                <a:ext cx="211695" cy="174575"/>
              </a:xfrm>
              <a:custGeom>
                <a:avLst/>
                <a:gdLst>
                  <a:gd name="connsiteX0" fmla="*/ 206423 w 211695"/>
                  <a:gd name="connsiteY0" fmla="*/ 0 h 174575"/>
                  <a:gd name="connsiteX1" fmla="*/ 8601 w 211695"/>
                  <a:gd name="connsiteY1" fmla="*/ 0 h 174575"/>
                  <a:gd name="connsiteX2" fmla="*/ 0 w 211695"/>
                  <a:gd name="connsiteY2" fmla="*/ 8601 h 174575"/>
                  <a:gd name="connsiteX3" fmla="*/ 0 w 211695"/>
                  <a:gd name="connsiteY3" fmla="*/ 165330 h 174575"/>
                  <a:gd name="connsiteX4" fmla="*/ 8601 w 211695"/>
                  <a:gd name="connsiteY4" fmla="*/ 173930 h 174575"/>
                  <a:gd name="connsiteX5" fmla="*/ 205467 w 211695"/>
                  <a:gd name="connsiteY5" fmla="*/ 173930 h 174575"/>
                  <a:gd name="connsiteX6" fmla="*/ 211201 w 211695"/>
                  <a:gd name="connsiteY6" fmla="*/ 173930 h 174575"/>
                  <a:gd name="connsiteX7" fmla="*/ 211201 w 211695"/>
                  <a:gd name="connsiteY7" fmla="*/ 168196 h 174575"/>
                  <a:gd name="connsiteX8" fmla="*/ 211201 w 211695"/>
                  <a:gd name="connsiteY8" fmla="*/ 8601 h 174575"/>
                  <a:gd name="connsiteX9" fmla="*/ 206423 w 211695"/>
                  <a:gd name="connsiteY9" fmla="*/ 0 h 174575"/>
                  <a:gd name="connsiteX10" fmla="*/ 199733 w 211695"/>
                  <a:gd name="connsiteY10" fmla="*/ 156729 h 174575"/>
                  <a:gd name="connsiteX11" fmla="*/ 18157 w 211695"/>
                  <a:gd name="connsiteY11" fmla="*/ 156729 h 174575"/>
                  <a:gd name="connsiteX12" fmla="*/ 18157 w 211695"/>
                  <a:gd name="connsiteY12" fmla="*/ 18158 h 174575"/>
                  <a:gd name="connsiteX13" fmla="*/ 199733 w 211695"/>
                  <a:gd name="connsiteY13" fmla="*/ 18158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695" h="174575">
                    <a:moveTo>
                      <a:pt x="206423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30"/>
                    </a:lnTo>
                    <a:cubicBezTo>
                      <a:pt x="746" y="169735"/>
                      <a:pt x="4195" y="173185"/>
                      <a:pt x="8601" y="173930"/>
                    </a:cubicBezTo>
                    <a:lnTo>
                      <a:pt x="205467" y="173930"/>
                    </a:lnTo>
                    <a:cubicBezTo>
                      <a:pt x="207283" y="174791"/>
                      <a:pt x="209386" y="174791"/>
                      <a:pt x="211201" y="173930"/>
                    </a:cubicBezTo>
                    <a:cubicBezTo>
                      <a:pt x="211861" y="172076"/>
                      <a:pt x="211861" y="170050"/>
                      <a:pt x="211201" y="168196"/>
                    </a:cubicBezTo>
                    <a:lnTo>
                      <a:pt x="211201" y="8601"/>
                    </a:lnTo>
                    <a:cubicBezTo>
                      <a:pt x="211564" y="5017"/>
                      <a:pt x="209663" y="1586"/>
                      <a:pt x="206423" y="0"/>
                    </a:cubicBezTo>
                    <a:close/>
                    <a:moveTo>
                      <a:pt x="199733" y="156729"/>
                    </a:moveTo>
                    <a:lnTo>
                      <a:pt x="18157" y="156729"/>
                    </a:lnTo>
                    <a:lnTo>
                      <a:pt x="18157" y="18158"/>
                    </a:lnTo>
                    <a:lnTo>
                      <a:pt x="199733" y="181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1" name="iSHEJI-13-22">
                <a:extLst>
                  <a:ext uri="{FF2B5EF4-FFF2-40B4-BE49-F238E27FC236}">
                    <a16:creationId xmlns:a16="http://schemas.microsoft.com/office/drawing/2014/main" id="{337ADA79-15A2-40DF-622B-AAA9ED05B4DC}"/>
                  </a:ext>
                </a:extLst>
              </p:cNvPr>
              <p:cNvSpPr/>
              <p:nvPr/>
            </p:nvSpPr>
            <p:spPr>
              <a:xfrm>
                <a:off x="2041536" y="3705465"/>
                <a:ext cx="183795" cy="175277"/>
              </a:xfrm>
              <a:custGeom>
                <a:avLst/>
                <a:gdLst>
                  <a:gd name="connsiteX0" fmla="*/ 183487 w 183795"/>
                  <a:gd name="connsiteY0" fmla="*/ 674 h 175277"/>
                  <a:gd name="connsiteX1" fmla="*/ 176797 w 183795"/>
                  <a:gd name="connsiteY1" fmla="*/ 674 h 175277"/>
                  <a:gd name="connsiteX2" fmla="*/ 8601 w 183795"/>
                  <a:gd name="connsiteY2" fmla="*/ 674 h 175277"/>
                  <a:gd name="connsiteX3" fmla="*/ 0 w 183795"/>
                  <a:gd name="connsiteY3" fmla="*/ 9275 h 175277"/>
                  <a:gd name="connsiteX4" fmla="*/ 0 w 183795"/>
                  <a:gd name="connsiteY4" fmla="*/ 166003 h 175277"/>
                  <a:gd name="connsiteX5" fmla="*/ 8601 w 183795"/>
                  <a:gd name="connsiteY5" fmla="*/ 174604 h 175277"/>
                  <a:gd name="connsiteX6" fmla="*/ 176797 w 183795"/>
                  <a:gd name="connsiteY6" fmla="*/ 174604 h 175277"/>
                  <a:gd name="connsiteX7" fmla="*/ 183487 w 183795"/>
                  <a:gd name="connsiteY7" fmla="*/ 174604 h 175277"/>
                  <a:gd name="connsiteX8" fmla="*/ 183487 w 183795"/>
                  <a:gd name="connsiteY8" fmla="*/ 168870 h 175277"/>
                  <a:gd name="connsiteX9" fmla="*/ 183487 w 183795"/>
                  <a:gd name="connsiteY9" fmla="*/ 6408 h 175277"/>
                  <a:gd name="connsiteX10" fmla="*/ 183487 w 183795"/>
                  <a:gd name="connsiteY10" fmla="*/ 674 h 175277"/>
                  <a:gd name="connsiteX11" fmla="*/ 168196 w 183795"/>
                  <a:gd name="connsiteY11" fmla="*/ 154535 h 175277"/>
                  <a:gd name="connsiteX12" fmla="*/ 17202 w 183795"/>
                  <a:gd name="connsiteY12" fmla="*/ 154535 h 175277"/>
                  <a:gd name="connsiteX13" fmla="*/ 17202 w 183795"/>
                  <a:gd name="connsiteY13" fmla="*/ 16920 h 175277"/>
                  <a:gd name="connsiteX14" fmla="*/ 168196 w 183795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0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0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3898" y="4515"/>
                      <a:pt x="183898" y="256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2" name="iSHEJI-13-23">
                <a:extLst>
                  <a:ext uri="{FF2B5EF4-FFF2-40B4-BE49-F238E27FC236}">
                    <a16:creationId xmlns:a16="http://schemas.microsoft.com/office/drawing/2014/main" id="{5A939806-7B33-29FA-E0A6-4FEB34F6C972}"/>
                  </a:ext>
                </a:extLst>
              </p:cNvPr>
              <p:cNvSpPr/>
              <p:nvPr/>
            </p:nvSpPr>
            <p:spPr>
              <a:xfrm>
                <a:off x="2237757" y="3703272"/>
                <a:ext cx="187059" cy="171558"/>
              </a:xfrm>
              <a:custGeom>
                <a:avLst/>
                <a:gdLst>
                  <a:gd name="connsiteX0" fmla="*/ 186999 w 187059"/>
                  <a:gd name="connsiteY0" fmla="*/ 8601 h 171558"/>
                  <a:gd name="connsiteX1" fmla="*/ 180367 w 187059"/>
                  <a:gd name="connsiteY1" fmla="*/ 57 h 171558"/>
                  <a:gd name="connsiteX2" fmla="*/ 179354 w 187059"/>
                  <a:gd name="connsiteY2" fmla="*/ 0 h 171558"/>
                  <a:gd name="connsiteX3" fmla="*/ 9246 w 187059"/>
                  <a:gd name="connsiteY3" fmla="*/ 0 h 171558"/>
                  <a:gd name="connsiteX4" fmla="*/ 645 w 187059"/>
                  <a:gd name="connsiteY4" fmla="*/ 8601 h 171558"/>
                  <a:gd name="connsiteX5" fmla="*/ 645 w 187059"/>
                  <a:gd name="connsiteY5" fmla="*/ 165330 h 171558"/>
                  <a:gd name="connsiteX6" fmla="*/ 645 w 187059"/>
                  <a:gd name="connsiteY6" fmla="*/ 171064 h 171558"/>
                  <a:gd name="connsiteX7" fmla="*/ 6379 w 187059"/>
                  <a:gd name="connsiteY7" fmla="*/ 171064 h 171558"/>
                  <a:gd name="connsiteX8" fmla="*/ 175531 w 187059"/>
                  <a:gd name="connsiteY8" fmla="*/ 171064 h 171558"/>
                  <a:gd name="connsiteX9" fmla="*/ 184132 w 187059"/>
                  <a:gd name="connsiteY9" fmla="*/ 162463 h 171558"/>
                  <a:gd name="connsiteX10" fmla="*/ 18803 w 187059"/>
                  <a:gd name="connsiteY10" fmla="*/ 156729 h 171558"/>
                  <a:gd name="connsiteX11" fmla="*/ 18803 w 187059"/>
                  <a:gd name="connsiteY11" fmla="*/ 19113 h 171558"/>
                  <a:gd name="connsiteX12" fmla="*/ 170753 w 187059"/>
                  <a:gd name="connsiteY12" fmla="*/ 19113 h 171558"/>
                  <a:gd name="connsiteX13" fmla="*/ 170753 w 187059"/>
                  <a:gd name="connsiteY13" fmla="*/ 158640 h 1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059" h="171558">
                    <a:moveTo>
                      <a:pt x="186999" y="8601"/>
                    </a:moveTo>
                    <a:cubicBezTo>
                      <a:pt x="187525" y="4415"/>
                      <a:pt x="184562" y="583"/>
                      <a:pt x="180367" y="57"/>
                    </a:cubicBezTo>
                    <a:cubicBezTo>
                      <a:pt x="180032" y="19"/>
                      <a:pt x="179698" y="0"/>
                      <a:pt x="179354" y="0"/>
                    </a:cubicBezTo>
                    <a:lnTo>
                      <a:pt x="9246" y="0"/>
                    </a:lnTo>
                    <a:cubicBezTo>
                      <a:pt x="4840" y="746"/>
                      <a:pt x="1390" y="4195"/>
                      <a:pt x="645" y="8601"/>
                    </a:cubicBezTo>
                    <a:lnTo>
                      <a:pt x="645" y="165330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80281" y="171064"/>
                      <a:pt x="184132" y="167212"/>
                      <a:pt x="184132" y="162463"/>
                    </a:cubicBezTo>
                    <a:close/>
                    <a:moveTo>
                      <a:pt x="18803" y="156729"/>
                    </a:moveTo>
                    <a:lnTo>
                      <a:pt x="18803" y="19113"/>
                    </a:lnTo>
                    <a:lnTo>
                      <a:pt x="170753" y="19113"/>
                    </a:lnTo>
                    <a:lnTo>
                      <a:pt x="170753" y="15864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3" name="iSHEJI-13-24">
                <a:extLst>
                  <a:ext uri="{FF2B5EF4-FFF2-40B4-BE49-F238E27FC236}">
                    <a16:creationId xmlns:a16="http://schemas.microsoft.com/office/drawing/2014/main" id="{3CB00350-670D-E797-DD47-1B70F2EA3947}"/>
                  </a:ext>
                </a:extLst>
              </p:cNvPr>
              <p:cNvSpPr/>
              <p:nvPr/>
            </p:nvSpPr>
            <p:spPr>
              <a:xfrm>
                <a:off x="2437180" y="3705465"/>
                <a:ext cx="185799" cy="175277"/>
              </a:xfrm>
              <a:custGeom>
                <a:avLst/>
                <a:gdLst>
                  <a:gd name="connsiteX0" fmla="*/ 183487 w 185799"/>
                  <a:gd name="connsiteY0" fmla="*/ 674 h 175277"/>
                  <a:gd name="connsiteX1" fmla="*/ 176797 w 185799"/>
                  <a:gd name="connsiteY1" fmla="*/ 674 h 175277"/>
                  <a:gd name="connsiteX2" fmla="*/ 8601 w 185799"/>
                  <a:gd name="connsiteY2" fmla="*/ 674 h 175277"/>
                  <a:gd name="connsiteX3" fmla="*/ 0 w 185799"/>
                  <a:gd name="connsiteY3" fmla="*/ 9275 h 175277"/>
                  <a:gd name="connsiteX4" fmla="*/ 0 w 185799"/>
                  <a:gd name="connsiteY4" fmla="*/ 166003 h 175277"/>
                  <a:gd name="connsiteX5" fmla="*/ 8601 w 185799"/>
                  <a:gd name="connsiteY5" fmla="*/ 174604 h 175277"/>
                  <a:gd name="connsiteX6" fmla="*/ 178709 w 185799"/>
                  <a:gd name="connsiteY6" fmla="*/ 174604 h 175277"/>
                  <a:gd name="connsiteX7" fmla="*/ 185398 w 185799"/>
                  <a:gd name="connsiteY7" fmla="*/ 174604 h 175277"/>
                  <a:gd name="connsiteX8" fmla="*/ 185398 w 185799"/>
                  <a:gd name="connsiteY8" fmla="*/ 168870 h 175277"/>
                  <a:gd name="connsiteX9" fmla="*/ 185398 w 185799"/>
                  <a:gd name="connsiteY9" fmla="*/ 6408 h 175277"/>
                  <a:gd name="connsiteX10" fmla="*/ 183487 w 185799"/>
                  <a:gd name="connsiteY10" fmla="*/ 674 h 175277"/>
                  <a:gd name="connsiteX11" fmla="*/ 168196 w 185799"/>
                  <a:gd name="connsiteY11" fmla="*/ 154535 h 175277"/>
                  <a:gd name="connsiteX12" fmla="*/ 17202 w 185799"/>
                  <a:gd name="connsiteY12" fmla="*/ 154535 h 175277"/>
                  <a:gd name="connsiteX13" fmla="*/ 17202 w 185799"/>
                  <a:gd name="connsiteY13" fmla="*/ 16920 h 175277"/>
                  <a:gd name="connsiteX14" fmla="*/ 168196 w 185799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799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8709" y="174604"/>
                    </a:lnTo>
                    <a:cubicBezTo>
                      <a:pt x="180849" y="175503"/>
                      <a:pt x="183258" y="175503"/>
                      <a:pt x="185398" y="174604"/>
                    </a:cubicBezTo>
                    <a:cubicBezTo>
                      <a:pt x="185933" y="172731"/>
                      <a:pt x="185933" y="170743"/>
                      <a:pt x="185398" y="168870"/>
                    </a:cubicBezTo>
                    <a:lnTo>
                      <a:pt x="185398" y="6408"/>
                    </a:lnTo>
                    <a:cubicBezTo>
                      <a:pt x="185341" y="4353"/>
                      <a:pt x="184672" y="235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4" name="iSHEJI-13-25">
                <a:extLst>
                  <a:ext uri="{FF2B5EF4-FFF2-40B4-BE49-F238E27FC236}">
                    <a16:creationId xmlns:a16="http://schemas.microsoft.com/office/drawing/2014/main" id="{87FEFF39-FE50-9B20-5602-D2AAD95592B0}"/>
                  </a:ext>
                </a:extLst>
              </p:cNvPr>
              <p:cNvSpPr/>
              <p:nvPr/>
            </p:nvSpPr>
            <p:spPr>
              <a:xfrm>
                <a:off x="2637195" y="3703272"/>
                <a:ext cx="184160" cy="169646"/>
              </a:xfrm>
              <a:custGeom>
                <a:avLst/>
                <a:gdLst>
                  <a:gd name="connsiteX0" fmla="*/ 175560 w 184160"/>
                  <a:gd name="connsiteY0" fmla="*/ 0 h 169646"/>
                  <a:gd name="connsiteX1" fmla="*/ 6408 w 184160"/>
                  <a:gd name="connsiteY1" fmla="*/ 0 h 169646"/>
                  <a:gd name="connsiteX2" fmla="*/ 674 w 184160"/>
                  <a:gd name="connsiteY2" fmla="*/ 0 h 169646"/>
                  <a:gd name="connsiteX3" fmla="*/ 674 w 184160"/>
                  <a:gd name="connsiteY3" fmla="*/ 6690 h 169646"/>
                  <a:gd name="connsiteX4" fmla="*/ 674 w 184160"/>
                  <a:gd name="connsiteY4" fmla="*/ 163418 h 169646"/>
                  <a:gd name="connsiteX5" fmla="*/ 674 w 184160"/>
                  <a:gd name="connsiteY5" fmla="*/ 169152 h 169646"/>
                  <a:gd name="connsiteX6" fmla="*/ 6408 w 184160"/>
                  <a:gd name="connsiteY6" fmla="*/ 169152 h 169646"/>
                  <a:gd name="connsiteX7" fmla="*/ 175560 w 184160"/>
                  <a:gd name="connsiteY7" fmla="*/ 169152 h 169646"/>
                  <a:gd name="connsiteX8" fmla="*/ 184161 w 184160"/>
                  <a:gd name="connsiteY8" fmla="*/ 160551 h 169646"/>
                  <a:gd name="connsiteX9" fmla="*/ 184161 w 184160"/>
                  <a:gd name="connsiteY9" fmla="*/ 8601 h 169646"/>
                  <a:gd name="connsiteX10" fmla="*/ 175560 w 184160"/>
                  <a:gd name="connsiteY10" fmla="*/ 0 h 169646"/>
                  <a:gd name="connsiteX11" fmla="*/ 169826 w 184160"/>
                  <a:gd name="connsiteY11" fmla="*/ 156729 h 169646"/>
                  <a:gd name="connsiteX12" fmla="*/ 15009 w 184160"/>
                  <a:gd name="connsiteY12" fmla="*/ 156729 h 169646"/>
                  <a:gd name="connsiteX13" fmla="*/ 15009 w 184160"/>
                  <a:gd name="connsiteY13" fmla="*/ 19113 h 169646"/>
                  <a:gd name="connsiteX14" fmla="*/ 169826 w 184160"/>
                  <a:gd name="connsiteY14" fmla="*/ 1911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646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528" y="169812"/>
                      <a:pt x="4554" y="169812"/>
                      <a:pt x="6408" y="169152"/>
                    </a:cubicBezTo>
                    <a:lnTo>
                      <a:pt x="175560" y="169152"/>
                    </a:lnTo>
                    <a:cubicBezTo>
                      <a:pt x="180309" y="169152"/>
                      <a:pt x="184161" y="165301"/>
                      <a:pt x="184161" y="160551"/>
                    </a:cubicBezTo>
                    <a:lnTo>
                      <a:pt x="184161" y="8601"/>
                    </a:lnTo>
                    <a:cubicBezTo>
                      <a:pt x="183721" y="4043"/>
                      <a:pt x="180118" y="440"/>
                      <a:pt x="175560" y="0"/>
                    </a:cubicBezTo>
                    <a:close/>
                    <a:moveTo>
                      <a:pt x="169826" y="156729"/>
                    </a:moveTo>
                    <a:lnTo>
                      <a:pt x="15009" y="156729"/>
                    </a:lnTo>
                    <a:lnTo>
                      <a:pt x="15009" y="19113"/>
                    </a:lnTo>
                    <a:lnTo>
                      <a:pt x="169826" y="191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5" name="iSHEJI-13-26">
                <a:extLst>
                  <a:ext uri="{FF2B5EF4-FFF2-40B4-BE49-F238E27FC236}">
                    <a16:creationId xmlns:a16="http://schemas.microsoft.com/office/drawing/2014/main" id="{3A30466F-619E-3C5B-9954-33055303194C}"/>
                  </a:ext>
                </a:extLst>
              </p:cNvPr>
              <p:cNvSpPr/>
              <p:nvPr/>
            </p:nvSpPr>
            <p:spPr>
              <a:xfrm>
                <a:off x="2833780" y="3704624"/>
                <a:ext cx="183205" cy="175256"/>
              </a:xfrm>
              <a:custGeom>
                <a:avLst/>
                <a:gdLst>
                  <a:gd name="connsiteX0" fmla="*/ 182531 w 183205"/>
                  <a:gd name="connsiteY0" fmla="*/ 559 h 175256"/>
                  <a:gd name="connsiteX1" fmla="*/ 176797 w 183205"/>
                  <a:gd name="connsiteY1" fmla="*/ 559 h 175256"/>
                  <a:gd name="connsiteX2" fmla="*/ 8601 w 183205"/>
                  <a:gd name="connsiteY2" fmla="*/ 559 h 175256"/>
                  <a:gd name="connsiteX3" fmla="*/ 0 w 183205"/>
                  <a:gd name="connsiteY3" fmla="*/ 9160 h 175256"/>
                  <a:gd name="connsiteX4" fmla="*/ 0 w 183205"/>
                  <a:gd name="connsiteY4" fmla="*/ 165888 h 175256"/>
                  <a:gd name="connsiteX5" fmla="*/ 8601 w 183205"/>
                  <a:gd name="connsiteY5" fmla="*/ 174489 h 175256"/>
                  <a:gd name="connsiteX6" fmla="*/ 176797 w 183205"/>
                  <a:gd name="connsiteY6" fmla="*/ 174489 h 175256"/>
                  <a:gd name="connsiteX7" fmla="*/ 182531 w 183205"/>
                  <a:gd name="connsiteY7" fmla="*/ 174489 h 175256"/>
                  <a:gd name="connsiteX8" fmla="*/ 182531 w 183205"/>
                  <a:gd name="connsiteY8" fmla="*/ 168755 h 175256"/>
                  <a:gd name="connsiteX9" fmla="*/ 182531 w 183205"/>
                  <a:gd name="connsiteY9" fmla="*/ 7249 h 175256"/>
                  <a:gd name="connsiteX10" fmla="*/ 182531 w 183205"/>
                  <a:gd name="connsiteY10" fmla="*/ 559 h 175256"/>
                  <a:gd name="connsiteX11" fmla="*/ 164374 w 183205"/>
                  <a:gd name="connsiteY11" fmla="*/ 155376 h 175256"/>
                  <a:gd name="connsiteX12" fmla="*/ 17202 w 183205"/>
                  <a:gd name="connsiteY12" fmla="*/ 155376 h 175256"/>
                  <a:gd name="connsiteX13" fmla="*/ 17202 w 183205"/>
                  <a:gd name="connsiteY13" fmla="*/ 17761 h 175256"/>
                  <a:gd name="connsiteX14" fmla="*/ 164374 w 183205"/>
                  <a:gd name="connsiteY14" fmla="*/ 17761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75256">
                    <a:moveTo>
                      <a:pt x="182531" y="559"/>
                    </a:moveTo>
                    <a:cubicBezTo>
                      <a:pt x="180696" y="-186"/>
                      <a:pt x="178632" y="-186"/>
                      <a:pt x="176797" y="559"/>
                    </a:cubicBezTo>
                    <a:lnTo>
                      <a:pt x="8601" y="559"/>
                    </a:lnTo>
                    <a:cubicBezTo>
                      <a:pt x="3851" y="559"/>
                      <a:pt x="0" y="4410"/>
                      <a:pt x="0" y="9160"/>
                    </a:cubicBezTo>
                    <a:lnTo>
                      <a:pt x="0" y="165888"/>
                    </a:lnTo>
                    <a:cubicBezTo>
                      <a:pt x="0" y="170638"/>
                      <a:pt x="3851" y="174489"/>
                      <a:pt x="8601" y="174489"/>
                    </a:cubicBezTo>
                    <a:lnTo>
                      <a:pt x="176797" y="174489"/>
                    </a:lnTo>
                    <a:cubicBezTo>
                      <a:pt x="178575" y="175512"/>
                      <a:pt x="180754" y="175512"/>
                      <a:pt x="182531" y="174489"/>
                    </a:cubicBezTo>
                    <a:cubicBezTo>
                      <a:pt x="183391" y="172674"/>
                      <a:pt x="183391" y="170571"/>
                      <a:pt x="182531" y="168755"/>
                    </a:cubicBezTo>
                    <a:lnTo>
                      <a:pt x="182531" y="7249"/>
                    </a:lnTo>
                    <a:cubicBezTo>
                      <a:pt x="183430" y="5108"/>
                      <a:pt x="183430" y="2700"/>
                      <a:pt x="182531" y="559"/>
                    </a:cubicBezTo>
                    <a:close/>
                    <a:moveTo>
                      <a:pt x="164374" y="155376"/>
                    </a:moveTo>
                    <a:lnTo>
                      <a:pt x="17202" y="155376"/>
                    </a:lnTo>
                    <a:lnTo>
                      <a:pt x="17202" y="17761"/>
                    </a:lnTo>
                    <a:lnTo>
                      <a:pt x="164374" y="1776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6" name="iSHEJI-13-27">
                <a:extLst>
                  <a:ext uri="{FF2B5EF4-FFF2-40B4-BE49-F238E27FC236}">
                    <a16:creationId xmlns:a16="http://schemas.microsoft.com/office/drawing/2014/main" id="{DC77A88D-AAC0-1561-CF32-2DEBA2235DDE}"/>
                  </a:ext>
                </a:extLst>
              </p:cNvPr>
              <p:cNvSpPr/>
              <p:nvPr/>
            </p:nvSpPr>
            <p:spPr>
              <a:xfrm>
                <a:off x="3033974" y="3702707"/>
                <a:ext cx="185914" cy="172584"/>
              </a:xfrm>
              <a:custGeom>
                <a:avLst/>
                <a:gdLst>
                  <a:gd name="connsiteX0" fmla="*/ 175381 w 185914"/>
                  <a:gd name="connsiteY0" fmla="*/ 565 h 172584"/>
                  <a:gd name="connsiteX1" fmla="*/ 6229 w 185914"/>
                  <a:gd name="connsiteY1" fmla="*/ 565 h 172584"/>
                  <a:gd name="connsiteX2" fmla="*/ 494 w 185914"/>
                  <a:gd name="connsiteY2" fmla="*/ 565 h 172584"/>
                  <a:gd name="connsiteX3" fmla="*/ 494 w 185914"/>
                  <a:gd name="connsiteY3" fmla="*/ 6299 h 172584"/>
                  <a:gd name="connsiteX4" fmla="*/ 494 w 185914"/>
                  <a:gd name="connsiteY4" fmla="*/ 163984 h 172584"/>
                  <a:gd name="connsiteX5" fmla="*/ 7127 w 185914"/>
                  <a:gd name="connsiteY5" fmla="*/ 172527 h 172584"/>
                  <a:gd name="connsiteX6" fmla="*/ 8140 w 185914"/>
                  <a:gd name="connsiteY6" fmla="*/ 172585 h 172584"/>
                  <a:gd name="connsiteX7" fmla="*/ 177292 w 185914"/>
                  <a:gd name="connsiteY7" fmla="*/ 172585 h 172584"/>
                  <a:gd name="connsiteX8" fmla="*/ 185893 w 185914"/>
                  <a:gd name="connsiteY8" fmla="*/ 163984 h 172584"/>
                  <a:gd name="connsiteX9" fmla="*/ 185893 w 185914"/>
                  <a:gd name="connsiteY9" fmla="*/ 8211 h 172584"/>
                  <a:gd name="connsiteX10" fmla="*/ 178831 w 185914"/>
                  <a:gd name="connsiteY10" fmla="*/ 21 h 172584"/>
                  <a:gd name="connsiteX11" fmla="*/ 175381 w 185914"/>
                  <a:gd name="connsiteY11" fmla="*/ 565 h 172584"/>
                  <a:gd name="connsiteX12" fmla="*/ 166780 w 185914"/>
                  <a:gd name="connsiteY12" fmla="*/ 157294 h 172584"/>
                  <a:gd name="connsiteX13" fmla="*/ 14830 w 185914"/>
                  <a:gd name="connsiteY13" fmla="*/ 157294 h 172584"/>
                  <a:gd name="connsiteX14" fmla="*/ 14830 w 185914"/>
                  <a:gd name="connsiteY14" fmla="*/ 19679 h 172584"/>
                  <a:gd name="connsiteX15" fmla="*/ 166780 w 185914"/>
                  <a:gd name="connsiteY15" fmla="*/ 19679 h 1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5914" h="172584">
                    <a:moveTo>
                      <a:pt x="175381" y="565"/>
                    </a:moveTo>
                    <a:lnTo>
                      <a:pt x="6229" y="565"/>
                    </a:lnTo>
                    <a:lnTo>
                      <a:pt x="494" y="565"/>
                    </a:lnTo>
                    <a:cubicBezTo>
                      <a:pt x="-165" y="2420"/>
                      <a:pt x="-165" y="4445"/>
                      <a:pt x="494" y="6299"/>
                    </a:cubicBezTo>
                    <a:lnTo>
                      <a:pt x="494" y="163984"/>
                    </a:lnTo>
                    <a:cubicBezTo>
                      <a:pt x="-31" y="168169"/>
                      <a:pt x="2932" y="172002"/>
                      <a:pt x="7127" y="172527"/>
                    </a:cubicBezTo>
                    <a:cubicBezTo>
                      <a:pt x="7461" y="172565"/>
                      <a:pt x="7796" y="172585"/>
                      <a:pt x="8140" y="172585"/>
                    </a:cubicBezTo>
                    <a:lnTo>
                      <a:pt x="177292" y="172585"/>
                    </a:lnTo>
                    <a:cubicBezTo>
                      <a:pt x="182042" y="172585"/>
                      <a:pt x="185893" y="168733"/>
                      <a:pt x="185893" y="163984"/>
                    </a:cubicBezTo>
                    <a:lnTo>
                      <a:pt x="185893" y="8211"/>
                    </a:lnTo>
                    <a:cubicBezTo>
                      <a:pt x="186208" y="3996"/>
                      <a:pt x="183045" y="336"/>
                      <a:pt x="178831" y="21"/>
                    </a:cubicBezTo>
                    <a:cubicBezTo>
                      <a:pt x="177655" y="-65"/>
                      <a:pt x="176470" y="116"/>
                      <a:pt x="175381" y="565"/>
                    </a:cubicBezTo>
                    <a:close/>
                    <a:moveTo>
                      <a:pt x="166780" y="157294"/>
                    </a:moveTo>
                    <a:lnTo>
                      <a:pt x="14830" y="157294"/>
                    </a:lnTo>
                    <a:lnTo>
                      <a:pt x="14830" y="19679"/>
                    </a:lnTo>
                    <a:lnTo>
                      <a:pt x="166780" y="196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7" name="iSHEJI-13-28">
                <a:extLst>
                  <a:ext uri="{FF2B5EF4-FFF2-40B4-BE49-F238E27FC236}">
                    <a16:creationId xmlns:a16="http://schemas.microsoft.com/office/drawing/2014/main" id="{EB99E5C8-D863-425B-E117-D7648CCF18BA}"/>
                  </a:ext>
                </a:extLst>
              </p:cNvPr>
              <p:cNvSpPr/>
              <p:nvPr/>
            </p:nvSpPr>
            <p:spPr>
              <a:xfrm>
                <a:off x="3230379" y="3705123"/>
                <a:ext cx="185892" cy="174392"/>
              </a:xfrm>
              <a:custGeom>
                <a:avLst/>
                <a:gdLst>
                  <a:gd name="connsiteX0" fmla="*/ 185398 w 185892"/>
                  <a:gd name="connsiteY0" fmla="*/ 5794 h 174392"/>
                  <a:gd name="connsiteX1" fmla="*/ 185398 w 185892"/>
                  <a:gd name="connsiteY1" fmla="*/ 60 h 174392"/>
                  <a:gd name="connsiteX2" fmla="*/ 179664 w 185892"/>
                  <a:gd name="connsiteY2" fmla="*/ 60 h 174392"/>
                  <a:gd name="connsiteX3" fmla="*/ 8601 w 185892"/>
                  <a:gd name="connsiteY3" fmla="*/ 60 h 174392"/>
                  <a:gd name="connsiteX4" fmla="*/ 57 w 185892"/>
                  <a:gd name="connsiteY4" fmla="*/ 6693 h 174392"/>
                  <a:gd name="connsiteX5" fmla="*/ 0 w 185892"/>
                  <a:gd name="connsiteY5" fmla="*/ 7706 h 174392"/>
                  <a:gd name="connsiteX6" fmla="*/ 0 w 185892"/>
                  <a:gd name="connsiteY6" fmla="*/ 165390 h 174392"/>
                  <a:gd name="connsiteX7" fmla="*/ 8601 w 185892"/>
                  <a:gd name="connsiteY7" fmla="*/ 173991 h 174392"/>
                  <a:gd name="connsiteX8" fmla="*/ 176797 w 185892"/>
                  <a:gd name="connsiteY8" fmla="*/ 173991 h 174392"/>
                  <a:gd name="connsiteX9" fmla="*/ 182531 w 185892"/>
                  <a:gd name="connsiteY9" fmla="*/ 173991 h 174392"/>
                  <a:gd name="connsiteX10" fmla="*/ 182531 w 185892"/>
                  <a:gd name="connsiteY10" fmla="*/ 168257 h 174392"/>
                  <a:gd name="connsiteX11" fmla="*/ 17202 w 185892"/>
                  <a:gd name="connsiteY11" fmla="*/ 154878 h 174392"/>
                  <a:gd name="connsiteX12" fmla="*/ 17202 w 185892"/>
                  <a:gd name="connsiteY12" fmla="*/ 17262 h 174392"/>
                  <a:gd name="connsiteX13" fmla="*/ 168196 w 185892"/>
                  <a:gd name="connsiteY13" fmla="*/ 17262 h 174392"/>
                  <a:gd name="connsiteX14" fmla="*/ 168196 w 185892"/>
                  <a:gd name="connsiteY14" fmla="*/ 157745 h 17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92" h="174392">
                    <a:moveTo>
                      <a:pt x="185398" y="5794"/>
                    </a:moveTo>
                    <a:cubicBezTo>
                      <a:pt x="186058" y="3940"/>
                      <a:pt x="186058" y="1914"/>
                      <a:pt x="185398" y="60"/>
                    </a:cubicBezTo>
                    <a:lnTo>
                      <a:pt x="179664" y="60"/>
                    </a:lnTo>
                    <a:lnTo>
                      <a:pt x="8601" y="60"/>
                    </a:lnTo>
                    <a:cubicBezTo>
                      <a:pt x="4415" y="-465"/>
                      <a:pt x="583" y="2497"/>
                      <a:pt x="57" y="6693"/>
                    </a:cubicBezTo>
                    <a:cubicBezTo>
                      <a:pt x="19" y="7027"/>
                      <a:pt x="0" y="7362"/>
                      <a:pt x="0" y="7706"/>
                    </a:cubicBezTo>
                    <a:lnTo>
                      <a:pt x="0" y="165390"/>
                    </a:lnTo>
                    <a:cubicBezTo>
                      <a:pt x="0" y="170140"/>
                      <a:pt x="3851" y="173991"/>
                      <a:pt x="8601" y="173991"/>
                    </a:cubicBezTo>
                    <a:lnTo>
                      <a:pt x="176797" y="173991"/>
                    </a:lnTo>
                    <a:cubicBezTo>
                      <a:pt x="178671" y="174526"/>
                      <a:pt x="180658" y="174526"/>
                      <a:pt x="182531" y="173991"/>
                    </a:cubicBezTo>
                    <a:cubicBezTo>
                      <a:pt x="183191" y="172137"/>
                      <a:pt x="183191" y="170111"/>
                      <a:pt x="182531" y="168257"/>
                    </a:cubicBezTo>
                    <a:close/>
                    <a:moveTo>
                      <a:pt x="17202" y="154878"/>
                    </a:moveTo>
                    <a:lnTo>
                      <a:pt x="17202" y="17262"/>
                    </a:lnTo>
                    <a:lnTo>
                      <a:pt x="168196" y="17262"/>
                    </a:lnTo>
                    <a:lnTo>
                      <a:pt x="168196" y="15774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8" name="iSHEJI-13-29">
                <a:extLst>
                  <a:ext uri="{FF2B5EF4-FFF2-40B4-BE49-F238E27FC236}">
                    <a16:creationId xmlns:a16="http://schemas.microsoft.com/office/drawing/2014/main" id="{1645D88F-DF3C-B228-0731-D607067892FB}"/>
                  </a:ext>
                </a:extLst>
              </p:cNvPr>
              <p:cNvSpPr/>
              <p:nvPr/>
            </p:nvSpPr>
            <p:spPr>
              <a:xfrm>
                <a:off x="3430573" y="3702627"/>
                <a:ext cx="183981" cy="169797"/>
              </a:xfrm>
              <a:custGeom>
                <a:avLst/>
                <a:gdLst>
                  <a:gd name="connsiteX0" fmla="*/ 175381 w 183981"/>
                  <a:gd name="connsiteY0" fmla="*/ 645 h 169797"/>
                  <a:gd name="connsiteX1" fmla="*/ 6229 w 183981"/>
                  <a:gd name="connsiteY1" fmla="*/ 645 h 169797"/>
                  <a:gd name="connsiteX2" fmla="*/ 495 w 183981"/>
                  <a:gd name="connsiteY2" fmla="*/ 645 h 169797"/>
                  <a:gd name="connsiteX3" fmla="*/ 495 w 183981"/>
                  <a:gd name="connsiteY3" fmla="*/ 6379 h 169797"/>
                  <a:gd name="connsiteX4" fmla="*/ 495 w 183981"/>
                  <a:gd name="connsiteY4" fmla="*/ 164063 h 169797"/>
                  <a:gd name="connsiteX5" fmla="*/ 495 w 183981"/>
                  <a:gd name="connsiteY5" fmla="*/ 169797 h 169797"/>
                  <a:gd name="connsiteX6" fmla="*/ 6229 w 183981"/>
                  <a:gd name="connsiteY6" fmla="*/ 169797 h 169797"/>
                  <a:gd name="connsiteX7" fmla="*/ 175381 w 183981"/>
                  <a:gd name="connsiteY7" fmla="*/ 169797 h 169797"/>
                  <a:gd name="connsiteX8" fmla="*/ 183982 w 183981"/>
                  <a:gd name="connsiteY8" fmla="*/ 161196 h 169797"/>
                  <a:gd name="connsiteX9" fmla="*/ 183982 w 183981"/>
                  <a:gd name="connsiteY9" fmla="*/ 8290 h 169797"/>
                  <a:gd name="connsiteX10" fmla="*/ 176394 w 183981"/>
                  <a:gd name="connsiteY10" fmla="*/ 588 h 169797"/>
                  <a:gd name="connsiteX11" fmla="*/ 175381 w 183981"/>
                  <a:gd name="connsiteY11" fmla="*/ 645 h 169797"/>
                  <a:gd name="connsiteX12" fmla="*/ 166780 w 183981"/>
                  <a:gd name="connsiteY12" fmla="*/ 157374 h 169797"/>
                  <a:gd name="connsiteX13" fmla="*/ 14829 w 183981"/>
                  <a:gd name="connsiteY13" fmla="*/ 157374 h 169797"/>
                  <a:gd name="connsiteX14" fmla="*/ 14829 w 183981"/>
                  <a:gd name="connsiteY14" fmla="*/ 19758 h 169797"/>
                  <a:gd name="connsiteX15" fmla="*/ 166780 w 183981"/>
                  <a:gd name="connsiteY15" fmla="*/ 19758 h 1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81" h="169797">
                    <a:moveTo>
                      <a:pt x="175381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4063"/>
                    </a:lnTo>
                    <a:cubicBezTo>
                      <a:pt x="-165" y="165917"/>
                      <a:pt x="-165" y="167943"/>
                      <a:pt x="495" y="169797"/>
                    </a:cubicBezTo>
                    <a:cubicBezTo>
                      <a:pt x="495" y="169797"/>
                      <a:pt x="495" y="169797"/>
                      <a:pt x="6229" y="169797"/>
                    </a:cubicBezTo>
                    <a:lnTo>
                      <a:pt x="175381" y="169797"/>
                    </a:lnTo>
                    <a:cubicBezTo>
                      <a:pt x="179939" y="169358"/>
                      <a:pt x="183542" y="165755"/>
                      <a:pt x="183982" y="161196"/>
                    </a:cubicBezTo>
                    <a:lnTo>
                      <a:pt x="183982" y="8290"/>
                    </a:lnTo>
                    <a:cubicBezTo>
                      <a:pt x="184010" y="4066"/>
                      <a:pt x="180618" y="616"/>
                      <a:pt x="176394" y="588"/>
                    </a:cubicBezTo>
                    <a:cubicBezTo>
                      <a:pt x="176059" y="578"/>
                      <a:pt x="175715" y="607"/>
                      <a:pt x="175381" y="645"/>
                    </a:cubicBezTo>
                    <a:close/>
                    <a:moveTo>
                      <a:pt x="166780" y="157374"/>
                    </a:moveTo>
                    <a:lnTo>
                      <a:pt x="14829" y="157374"/>
                    </a:lnTo>
                    <a:lnTo>
                      <a:pt x="14829" y="19758"/>
                    </a:lnTo>
                    <a:lnTo>
                      <a:pt x="166780" y="197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9" name="iSHEJI-13-30">
                <a:extLst>
                  <a:ext uri="{FF2B5EF4-FFF2-40B4-BE49-F238E27FC236}">
                    <a16:creationId xmlns:a16="http://schemas.microsoft.com/office/drawing/2014/main" id="{DE0D8FA2-B41F-CED9-B662-DC3DFCA8E55B}"/>
                  </a:ext>
                </a:extLst>
              </p:cNvPr>
              <p:cNvSpPr/>
              <p:nvPr/>
            </p:nvSpPr>
            <p:spPr>
              <a:xfrm>
                <a:off x="3626979" y="3704538"/>
                <a:ext cx="183909" cy="174575"/>
              </a:xfrm>
              <a:custGeom>
                <a:avLst/>
                <a:gdLst>
                  <a:gd name="connsiteX0" fmla="*/ 182531 w 183909"/>
                  <a:gd name="connsiteY0" fmla="*/ 645 h 174575"/>
                  <a:gd name="connsiteX1" fmla="*/ 176797 w 183909"/>
                  <a:gd name="connsiteY1" fmla="*/ 645 h 174575"/>
                  <a:gd name="connsiteX2" fmla="*/ 8601 w 183909"/>
                  <a:gd name="connsiteY2" fmla="*/ 645 h 174575"/>
                  <a:gd name="connsiteX3" fmla="*/ 57 w 183909"/>
                  <a:gd name="connsiteY3" fmla="*/ 7277 h 174575"/>
                  <a:gd name="connsiteX4" fmla="*/ 0 w 183909"/>
                  <a:gd name="connsiteY4" fmla="*/ 8290 h 174575"/>
                  <a:gd name="connsiteX5" fmla="*/ 0 w 183909"/>
                  <a:gd name="connsiteY5" fmla="*/ 165974 h 174575"/>
                  <a:gd name="connsiteX6" fmla="*/ 8601 w 183909"/>
                  <a:gd name="connsiteY6" fmla="*/ 174575 h 174575"/>
                  <a:gd name="connsiteX7" fmla="*/ 176797 w 183909"/>
                  <a:gd name="connsiteY7" fmla="*/ 174575 h 174575"/>
                  <a:gd name="connsiteX8" fmla="*/ 183487 w 183909"/>
                  <a:gd name="connsiteY8" fmla="*/ 174575 h 174575"/>
                  <a:gd name="connsiteX9" fmla="*/ 183487 w 183909"/>
                  <a:gd name="connsiteY9" fmla="*/ 167886 h 174575"/>
                  <a:gd name="connsiteX10" fmla="*/ 183487 w 183909"/>
                  <a:gd name="connsiteY10" fmla="*/ 6379 h 174575"/>
                  <a:gd name="connsiteX11" fmla="*/ 182531 w 183909"/>
                  <a:gd name="connsiteY11" fmla="*/ 645 h 174575"/>
                  <a:gd name="connsiteX12" fmla="*/ 168196 w 183909"/>
                  <a:gd name="connsiteY12" fmla="*/ 154507 h 174575"/>
                  <a:gd name="connsiteX13" fmla="*/ 16246 w 183909"/>
                  <a:gd name="connsiteY13" fmla="*/ 154507 h 174575"/>
                  <a:gd name="connsiteX14" fmla="*/ 16246 w 183909"/>
                  <a:gd name="connsiteY14" fmla="*/ 17847 h 174575"/>
                  <a:gd name="connsiteX15" fmla="*/ 168196 w 183909"/>
                  <a:gd name="connsiteY15" fmla="*/ 17847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09" h="174575">
                    <a:moveTo>
                      <a:pt x="182531" y="645"/>
                    </a:moveTo>
                    <a:cubicBezTo>
                      <a:pt x="180716" y="-215"/>
                      <a:pt x="178613" y="-215"/>
                      <a:pt x="176797" y="645"/>
                    </a:cubicBezTo>
                    <a:lnTo>
                      <a:pt x="8601" y="645"/>
                    </a:lnTo>
                    <a:cubicBezTo>
                      <a:pt x="4415" y="119"/>
                      <a:pt x="583" y="3082"/>
                      <a:pt x="57" y="7277"/>
                    </a:cubicBezTo>
                    <a:cubicBezTo>
                      <a:pt x="19" y="7612"/>
                      <a:pt x="0" y="7946"/>
                      <a:pt x="0" y="8290"/>
                    </a:cubicBezTo>
                    <a:lnTo>
                      <a:pt x="0" y="165974"/>
                    </a:lnTo>
                    <a:cubicBezTo>
                      <a:pt x="440" y="170533"/>
                      <a:pt x="4042" y="174136"/>
                      <a:pt x="8601" y="174575"/>
                    </a:cubicBezTo>
                    <a:lnTo>
                      <a:pt x="176797" y="174575"/>
                    </a:lnTo>
                    <a:lnTo>
                      <a:pt x="183487" y="174575"/>
                    </a:lnTo>
                    <a:cubicBezTo>
                      <a:pt x="184051" y="172377"/>
                      <a:pt x="184051" y="170084"/>
                      <a:pt x="183487" y="167886"/>
                    </a:cubicBezTo>
                    <a:lnTo>
                      <a:pt x="183487" y="6379"/>
                    </a:lnTo>
                    <a:cubicBezTo>
                      <a:pt x="184060" y="4420"/>
                      <a:pt x="183707" y="2308"/>
                      <a:pt x="182531" y="645"/>
                    </a:cubicBezTo>
                    <a:close/>
                    <a:moveTo>
                      <a:pt x="168196" y="154507"/>
                    </a:moveTo>
                    <a:lnTo>
                      <a:pt x="16246" y="154507"/>
                    </a:lnTo>
                    <a:lnTo>
                      <a:pt x="16246" y="17847"/>
                    </a:lnTo>
                    <a:lnTo>
                      <a:pt x="168196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0" name="iSHEJI-13-31">
                <a:extLst>
                  <a:ext uri="{FF2B5EF4-FFF2-40B4-BE49-F238E27FC236}">
                    <a16:creationId xmlns:a16="http://schemas.microsoft.com/office/drawing/2014/main" id="{3EFA30E9-C92D-5AC0-70BD-97959C2D5D1B}"/>
                  </a:ext>
                </a:extLst>
              </p:cNvPr>
              <p:cNvSpPr/>
              <p:nvPr/>
            </p:nvSpPr>
            <p:spPr>
              <a:xfrm>
                <a:off x="3826994" y="3701822"/>
                <a:ext cx="183205" cy="169646"/>
              </a:xfrm>
              <a:custGeom>
                <a:avLst/>
                <a:gdLst>
                  <a:gd name="connsiteX0" fmla="*/ 175560 w 183205"/>
                  <a:gd name="connsiteY0" fmla="*/ 495 h 169646"/>
                  <a:gd name="connsiteX1" fmla="*/ 6408 w 183205"/>
                  <a:gd name="connsiteY1" fmla="*/ 495 h 169646"/>
                  <a:gd name="connsiteX2" fmla="*/ 674 w 183205"/>
                  <a:gd name="connsiteY2" fmla="*/ 495 h 169646"/>
                  <a:gd name="connsiteX3" fmla="*/ 674 w 183205"/>
                  <a:gd name="connsiteY3" fmla="*/ 6229 h 169646"/>
                  <a:gd name="connsiteX4" fmla="*/ 674 w 183205"/>
                  <a:gd name="connsiteY4" fmla="*/ 162957 h 169646"/>
                  <a:gd name="connsiteX5" fmla="*/ 674 w 183205"/>
                  <a:gd name="connsiteY5" fmla="*/ 169647 h 169646"/>
                  <a:gd name="connsiteX6" fmla="*/ 6408 w 183205"/>
                  <a:gd name="connsiteY6" fmla="*/ 169647 h 169646"/>
                  <a:gd name="connsiteX7" fmla="*/ 175560 w 183205"/>
                  <a:gd name="connsiteY7" fmla="*/ 169647 h 169646"/>
                  <a:gd name="connsiteX8" fmla="*/ 183205 w 183205"/>
                  <a:gd name="connsiteY8" fmla="*/ 161046 h 169646"/>
                  <a:gd name="connsiteX9" fmla="*/ 183205 w 183205"/>
                  <a:gd name="connsiteY9" fmla="*/ 9095 h 169646"/>
                  <a:gd name="connsiteX10" fmla="*/ 175560 w 183205"/>
                  <a:gd name="connsiteY10" fmla="*/ 495 h 169646"/>
                  <a:gd name="connsiteX11" fmla="*/ 166959 w 183205"/>
                  <a:gd name="connsiteY11" fmla="*/ 157223 h 169646"/>
                  <a:gd name="connsiteX12" fmla="*/ 15009 w 183205"/>
                  <a:gd name="connsiteY12" fmla="*/ 157223 h 169646"/>
                  <a:gd name="connsiteX13" fmla="*/ 15009 w 183205"/>
                  <a:gd name="connsiteY13" fmla="*/ 20563 h 169646"/>
                  <a:gd name="connsiteX14" fmla="*/ 166959 w 183205"/>
                  <a:gd name="connsiteY14" fmla="*/ 2056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69646">
                    <a:moveTo>
                      <a:pt x="175560" y="495"/>
                    </a:moveTo>
                    <a:lnTo>
                      <a:pt x="6408" y="495"/>
                    </a:lnTo>
                    <a:cubicBezTo>
                      <a:pt x="4554" y="-165"/>
                      <a:pt x="2528" y="-165"/>
                      <a:pt x="674" y="495"/>
                    </a:cubicBezTo>
                    <a:cubicBezTo>
                      <a:pt x="-186" y="2310"/>
                      <a:pt x="-186" y="4413"/>
                      <a:pt x="674" y="6229"/>
                    </a:cubicBezTo>
                    <a:lnTo>
                      <a:pt x="674" y="162957"/>
                    </a:lnTo>
                    <a:cubicBezTo>
                      <a:pt x="-225" y="165098"/>
                      <a:pt x="-225" y="167506"/>
                      <a:pt x="674" y="169647"/>
                    </a:cubicBezTo>
                    <a:lnTo>
                      <a:pt x="6408" y="169647"/>
                    </a:lnTo>
                    <a:lnTo>
                      <a:pt x="175560" y="169647"/>
                    </a:lnTo>
                    <a:cubicBezTo>
                      <a:pt x="179937" y="169159"/>
                      <a:pt x="183234" y="165442"/>
                      <a:pt x="183205" y="161046"/>
                    </a:cubicBezTo>
                    <a:lnTo>
                      <a:pt x="183205" y="9095"/>
                    </a:lnTo>
                    <a:cubicBezTo>
                      <a:pt x="183234" y="4699"/>
                      <a:pt x="179937" y="982"/>
                      <a:pt x="175560" y="495"/>
                    </a:cubicBezTo>
                    <a:close/>
                    <a:moveTo>
                      <a:pt x="166959" y="157223"/>
                    </a:moveTo>
                    <a:lnTo>
                      <a:pt x="15009" y="157223"/>
                    </a:lnTo>
                    <a:lnTo>
                      <a:pt x="15009" y="20563"/>
                    </a:lnTo>
                    <a:lnTo>
                      <a:pt x="166959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1" name="iSHEJI-13-32">
                <a:extLst>
                  <a:ext uri="{FF2B5EF4-FFF2-40B4-BE49-F238E27FC236}">
                    <a16:creationId xmlns:a16="http://schemas.microsoft.com/office/drawing/2014/main" id="{69C17255-1778-01C4-3125-9684735067F6}"/>
                  </a:ext>
                </a:extLst>
              </p:cNvPr>
              <p:cNvSpPr/>
              <p:nvPr/>
            </p:nvSpPr>
            <p:spPr>
              <a:xfrm>
                <a:off x="4025088" y="3701822"/>
                <a:ext cx="184289" cy="172231"/>
              </a:xfrm>
              <a:custGeom>
                <a:avLst/>
                <a:gdLst>
                  <a:gd name="connsiteX0" fmla="*/ 175287 w 184289"/>
                  <a:gd name="connsiteY0" fmla="*/ 495 h 172231"/>
                  <a:gd name="connsiteX1" fmla="*/ 6135 w 184289"/>
                  <a:gd name="connsiteY1" fmla="*/ 495 h 172231"/>
                  <a:gd name="connsiteX2" fmla="*/ 401 w 184289"/>
                  <a:gd name="connsiteY2" fmla="*/ 495 h 172231"/>
                  <a:gd name="connsiteX3" fmla="*/ 401 w 184289"/>
                  <a:gd name="connsiteY3" fmla="*/ 6229 h 172231"/>
                  <a:gd name="connsiteX4" fmla="*/ 401 w 184289"/>
                  <a:gd name="connsiteY4" fmla="*/ 162957 h 172231"/>
                  <a:gd name="connsiteX5" fmla="*/ 9002 w 184289"/>
                  <a:gd name="connsiteY5" fmla="*/ 171558 h 172231"/>
                  <a:gd name="connsiteX6" fmla="*/ 177199 w 184289"/>
                  <a:gd name="connsiteY6" fmla="*/ 171558 h 172231"/>
                  <a:gd name="connsiteX7" fmla="*/ 183888 w 184289"/>
                  <a:gd name="connsiteY7" fmla="*/ 171558 h 172231"/>
                  <a:gd name="connsiteX8" fmla="*/ 183888 w 184289"/>
                  <a:gd name="connsiteY8" fmla="*/ 165824 h 172231"/>
                  <a:gd name="connsiteX9" fmla="*/ 183888 w 184289"/>
                  <a:gd name="connsiteY9" fmla="*/ 9095 h 172231"/>
                  <a:gd name="connsiteX10" fmla="*/ 175287 w 184289"/>
                  <a:gd name="connsiteY10" fmla="*/ 495 h 172231"/>
                  <a:gd name="connsiteX11" fmla="*/ 166686 w 184289"/>
                  <a:gd name="connsiteY11" fmla="*/ 157223 h 172231"/>
                  <a:gd name="connsiteX12" fmla="*/ 15692 w 184289"/>
                  <a:gd name="connsiteY12" fmla="*/ 157223 h 172231"/>
                  <a:gd name="connsiteX13" fmla="*/ 15692 w 184289"/>
                  <a:gd name="connsiteY13" fmla="*/ 20563 h 172231"/>
                  <a:gd name="connsiteX14" fmla="*/ 167642 w 184289"/>
                  <a:gd name="connsiteY14" fmla="*/ 20563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89" h="172231">
                    <a:moveTo>
                      <a:pt x="175287" y="495"/>
                    </a:moveTo>
                    <a:lnTo>
                      <a:pt x="6135" y="495"/>
                    </a:lnTo>
                    <a:cubicBezTo>
                      <a:pt x="4281" y="-165"/>
                      <a:pt x="2255" y="-165"/>
                      <a:pt x="401" y="495"/>
                    </a:cubicBezTo>
                    <a:cubicBezTo>
                      <a:pt x="-134" y="2368"/>
                      <a:pt x="-134" y="4355"/>
                      <a:pt x="401" y="6229"/>
                    </a:cubicBezTo>
                    <a:lnTo>
                      <a:pt x="401" y="162957"/>
                    </a:lnTo>
                    <a:cubicBezTo>
                      <a:pt x="401" y="167707"/>
                      <a:pt x="4253" y="171558"/>
                      <a:pt x="9002" y="171558"/>
                    </a:cubicBezTo>
                    <a:lnTo>
                      <a:pt x="177199" y="171558"/>
                    </a:lnTo>
                    <a:cubicBezTo>
                      <a:pt x="179339" y="172456"/>
                      <a:pt x="181748" y="172456"/>
                      <a:pt x="183888" y="171558"/>
                    </a:cubicBezTo>
                    <a:cubicBezTo>
                      <a:pt x="184424" y="169685"/>
                      <a:pt x="184424" y="167697"/>
                      <a:pt x="183888" y="165824"/>
                    </a:cubicBezTo>
                    <a:lnTo>
                      <a:pt x="183888" y="9095"/>
                    </a:lnTo>
                    <a:cubicBezTo>
                      <a:pt x="183888" y="4346"/>
                      <a:pt x="180037" y="495"/>
                      <a:pt x="175287" y="495"/>
                    </a:cubicBezTo>
                    <a:close/>
                    <a:moveTo>
                      <a:pt x="166686" y="157223"/>
                    </a:moveTo>
                    <a:lnTo>
                      <a:pt x="15692" y="157223"/>
                    </a:lnTo>
                    <a:lnTo>
                      <a:pt x="15692" y="20563"/>
                    </a:lnTo>
                    <a:lnTo>
                      <a:pt x="167642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2" name="iSHEJI-13-33">
                <a:extLst>
                  <a:ext uri="{FF2B5EF4-FFF2-40B4-BE49-F238E27FC236}">
                    <a16:creationId xmlns:a16="http://schemas.microsoft.com/office/drawing/2014/main" id="{4BDE5F8E-43F1-35DB-3879-BB55F8816462}"/>
                  </a:ext>
                </a:extLst>
              </p:cNvPr>
              <p:cNvSpPr/>
              <p:nvPr/>
            </p:nvSpPr>
            <p:spPr>
              <a:xfrm>
                <a:off x="1651315" y="3705372"/>
                <a:ext cx="377797" cy="172375"/>
              </a:xfrm>
              <a:custGeom>
                <a:avLst/>
                <a:gdLst>
                  <a:gd name="connsiteX0" fmla="*/ 374930 w 377797"/>
                  <a:gd name="connsiteY0" fmla="*/ 767 h 172375"/>
                  <a:gd name="connsiteX1" fmla="*/ 369196 w 377797"/>
                  <a:gd name="connsiteY1" fmla="*/ 767 h 172375"/>
                  <a:gd name="connsiteX2" fmla="*/ 8912 w 377797"/>
                  <a:gd name="connsiteY2" fmla="*/ 767 h 172375"/>
                  <a:gd name="connsiteX3" fmla="*/ 311 w 377797"/>
                  <a:gd name="connsiteY3" fmla="*/ 9368 h 172375"/>
                  <a:gd name="connsiteX4" fmla="*/ 311 w 377797"/>
                  <a:gd name="connsiteY4" fmla="*/ 166096 h 172375"/>
                  <a:gd name="connsiteX5" fmla="*/ 311 w 377797"/>
                  <a:gd name="connsiteY5" fmla="*/ 171830 h 172375"/>
                  <a:gd name="connsiteX6" fmla="*/ 7001 w 377797"/>
                  <a:gd name="connsiteY6" fmla="*/ 171830 h 172375"/>
                  <a:gd name="connsiteX7" fmla="*/ 369196 w 377797"/>
                  <a:gd name="connsiteY7" fmla="*/ 171830 h 172375"/>
                  <a:gd name="connsiteX8" fmla="*/ 377797 w 377797"/>
                  <a:gd name="connsiteY8" fmla="*/ 163229 h 172375"/>
                  <a:gd name="connsiteX9" fmla="*/ 377797 w 377797"/>
                  <a:gd name="connsiteY9" fmla="*/ 6501 h 172375"/>
                  <a:gd name="connsiteX10" fmla="*/ 374930 w 377797"/>
                  <a:gd name="connsiteY10" fmla="*/ 767 h 172375"/>
                  <a:gd name="connsiteX11" fmla="*/ 361551 w 377797"/>
                  <a:gd name="connsiteY11" fmla="*/ 154629 h 172375"/>
                  <a:gd name="connsiteX12" fmla="*/ 17513 w 377797"/>
                  <a:gd name="connsiteY12" fmla="*/ 154629 h 172375"/>
                  <a:gd name="connsiteX13" fmla="*/ 17513 w 377797"/>
                  <a:gd name="connsiteY13" fmla="*/ 17013 h 172375"/>
                  <a:gd name="connsiteX14" fmla="*/ 361551 w 377797"/>
                  <a:gd name="connsiteY14" fmla="*/ 17013 h 17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7797" h="172375">
                    <a:moveTo>
                      <a:pt x="374930" y="767"/>
                    </a:moveTo>
                    <a:cubicBezTo>
                      <a:pt x="373157" y="-256"/>
                      <a:pt x="370970" y="-256"/>
                      <a:pt x="369196" y="767"/>
                    </a:cubicBezTo>
                    <a:lnTo>
                      <a:pt x="8912" y="767"/>
                    </a:lnTo>
                    <a:cubicBezTo>
                      <a:pt x="4161" y="767"/>
                      <a:pt x="311" y="4618"/>
                      <a:pt x="311" y="9368"/>
                    </a:cubicBezTo>
                    <a:lnTo>
                      <a:pt x="311" y="166096"/>
                    </a:lnTo>
                    <a:cubicBezTo>
                      <a:pt x="-104" y="167989"/>
                      <a:pt x="-104" y="169938"/>
                      <a:pt x="311" y="171830"/>
                    </a:cubicBezTo>
                    <a:cubicBezTo>
                      <a:pt x="2481" y="172557"/>
                      <a:pt x="4830" y="172557"/>
                      <a:pt x="7001" y="171830"/>
                    </a:cubicBezTo>
                    <a:lnTo>
                      <a:pt x="369196" y="171830"/>
                    </a:lnTo>
                    <a:cubicBezTo>
                      <a:pt x="373947" y="171830"/>
                      <a:pt x="377797" y="167979"/>
                      <a:pt x="377797" y="163229"/>
                    </a:cubicBezTo>
                    <a:lnTo>
                      <a:pt x="377797" y="6501"/>
                    </a:lnTo>
                    <a:cubicBezTo>
                      <a:pt x="377617" y="4293"/>
                      <a:pt x="376589" y="2239"/>
                      <a:pt x="374930" y="767"/>
                    </a:cubicBezTo>
                    <a:close/>
                    <a:moveTo>
                      <a:pt x="361551" y="154629"/>
                    </a:moveTo>
                    <a:lnTo>
                      <a:pt x="17513" y="154629"/>
                    </a:lnTo>
                    <a:lnTo>
                      <a:pt x="17513" y="17013"/>
                    </a:lnTo>
                    <a:lnTo>
                      <a:pt x="361551" y="170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3" name="iSHEJI-13-34">
                <a:extLst>
                  <a:ext uri="{FF2B5EF4-FFF2-40B4-BE49-F238E27FC236}">
                    <a16:creationId xmlns:a16="http://schemas.microsoft.com/office/drawing/2014/main" id="{FD54C690-AB6A-7185-36B0-2B2C362F9A93}"/>
                  </a:ext>
                </a:extLst>
              </p:cNvPr>
              <p:cNvSpPr/>
              <p:nvPr/>
            </p:nvSpPr>
            <p:spPr>
              <a:xfrm>
                <a:off x="4216932" y="3702317"/>
                <a:ext cx="322717" cy="171557"/>
              </a:xfrm>
              <a:custGeom>
                <a:avLst/>
                <a:gdLst>
                  <a:gd name="connsiteX0" fmla="*/ 316969 w 322717"/>
                  <a:gd name="connsiteY0" fmla="*/ 0 h 171557"/>
                  <a:gd name="connsiteX1" fmla="*/ 9246 w 322717"/>
                  <a:gd name="connsiteY1" fmla="*/ 0 h 171557"/>
                  <a:gd name="connsiteX2" fmla="*/ 645 w 322717"/>
                  <a:gd name="connsiteY2" fmla="*/ 8601 h 171557"/>
                  <a:gd name="connsiteX3" fmla="*/ 645 w 322717"/>
                  <a:gd name="connsiteY3" fmla="*/ 165329 h 171557"/>
                  <a:gd name="connsiteX4" fmla="*/ 645 w 322717"/>
                  <a:gd name="connsiteY4" fmla="*/ 171063 h 171557"/>
                  <a:gd name="connsiteX5" fmla="*/ 6379 w 322717"/>
                  <a:gd name="connsiteY5" fmla="*/ 171063 h 171557"/>
                  <a:gd name="connsiteX6" fmla="*/ 314102 w 322717"/>
                  <a:gd name="connsiteY6" fmla="*/ 171063 h 171557"/>
                  <a:gd name="connsiteX7" fmla="*/ 322703 w 322717"/>
                  <a:gd name="connsiteY7" fmla="*/ 162462 h 171557"/>
                  <a:gd name="connsiteX8" fmla="*/ 322703 w 322717"/>
                  <a:gd name="connsiteY8" fmla="*/ 8601 h 171557"/>
                  <a:gd name="connsiteX9" fmla="*/ 316969 w 322717"/>
                  <a:gd name="connsiteY9" fmla="*/ 0 h 171557"/>
                  <a:gd name="connsiteX10" fmla="*/ 310279 w 322717"/>
                  <a:gd name="connsiteY10" fmla="*/ 156728 h 171557"/>
                  <a:gd name="connsiteX11" fmla="*/ 23581 w 322717"/>
                  <a:gd name="connsiteY11" fmla="*/ 156728 h 171557"/>
                  <a:gd name="connsiteX12" fmla="*/ 23581 w 322717"/>
                  <a:gd name="connsiteY12" fmla="*/ 20069 h 171557"/>
                  <a:gd name="connsiteX13" fmla="*/ 310279 w 322717"/>
                  <a:gd name="connsiteY13" fmla="*/ 2006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2717" h="171557">
                    <a:moveTo>
                      <a:pt x="316969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314102" y="171063"/>
                    </a:lnTo>
                    <a:cubicBezTo>
                      <a:pt x="318852" y="171063"/>
                      <a:pt x="322703" y="167212"/>
                      <a:pt x="322703" y="162462"/>
                    </a:cubicBezTo>
                    <a:lnTo>
                      <a:pt x="322703" y="8601"/>
                    </a:lnTo>
                    <a:cubicBezTo>
                      <a:pt x="322923" y="4778"/>
                      <a:pt x="320581" y="1271"/>
                      <a:pt x="316969" y="0"/>
                    </a:cubicBezTo>
                    <a:close/>
                    <a:moveTo>
                      <a:pt x="310279" y="156728"/>
                    </a:moveTo>
                    <a:lnTo>
                      <a:pt x="23581" y="156728"/>
                    </a:lnTo>
                    <a:lnTo>
                      <a:pt x="23581" y="20069"/>
                    </a:lnTo>
                    <a:lnTo>
                      <a:pt x="310279" y="200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4" name="iSHEJI-13-35">
                <a:extLst>
                  <a:ext uri="{FF2B5EF4-FFF2-40B4-BE49-F238E27FC236}">
                    <a16:creationId xmlns:a16="http://schemas.microsoft.com/office/drawing/2014/main" id="{920411BB-62F7-5360-A11D-16A2437CC7F3}"/>
                  </a:ext>
                </a:extLst>
              </p:cNvPr>
              <p:cNvSpPr/>
              <p:nvPr/>
            </p:nvSpPr>
            <p:spPr>
              <a:xfrm>
                <a:off x="2043726" y="4090626"/>
                <a:ext cx="187031" cy="172664"/>
              </a:xfrm>
              <a:custGeom>
                <a:avLst/>
                <a:gdLst>
                  <a:gd name="connsiteX0" fmla="*/ 181297 w 187031"/>
                  <a:gd name="connsiteY0" fmla="*/ 645 h 172664"/>
                  <a:gd name="connsiteX1" fmla="*/ 175563 w 187031"/>
                  <a:gd name="connsiteY1" fmla="*/ 645 h 172664"/>
                  <a:gd name="connsiteX2" fmla="*/ 6411 w 187031"/>
                  <a:gd name="connsiteY2" fmla="*/ 645 h 172664"/>
                  <a:gd name="connsiteX3" fmla="*/ 677 w 187031"/>
                  <a:gd name="connsiteY3" fmla="*/ 645 h 172664"/>
                  <a:gd name="connsiteX4" fmla="*/ 677 w 187031"/>
                  <a:gd name="connsiteY4" fmla="*/ 7335 h 172664"/>
                  <a:gd name="connsiteX5" fmla="*/ 677 w 187031"/>
                  <a:gd name="connsiteY5" fmla="*/ 164063 h 172664"/>
                  <a:gd name="connsiteX6" fmla="*/ 9278 w 187031"/>
                  <a:gd name="connsiteY6" fmla="*/ 172664 h 172664"/>
                  <a:gd name="connsiteX7" fmla="*/ 178430 w 187031"/>
                  <a:gd name="connsiteY7" fmla="*/ 172664 h 172664"/>
                  <a:gd name="connsiteX8" fmla="*/ 187031 w 187031"/>
                  <a:gd name="connsiteY8" fmla="*/ 164063 h 172664"/>
                  <a:gd name="connsiteX9" fmla="*/ 187031 w 187031"/>
                  <a:gd name="connsiteY9" fmla="*/ 7335 h 172664"/>
                  <a:gd name="connsiteX10" fmla="*/ 181297 w 187031"/>
                  <a:gd name="connsiteY10" fmla="*/ 645 h 172664"/>
                  <a:gd name="connsiteX11" fmla="*/ 166962 w 187031"/>
                  <a:gd name="connsiteY11" fmla="*/ 155462 h 172664"/>
                  <a:gd name="connsiteX12" fmla="*/ 15012 w 187031"/>
                  <a:gd name="connsiteY12" fmla="*/ 155462 h 172664"/>
                  <a:gd name="connsiteX13" fmla="*/ 15012 w 187031"/>
                  <a:gd name="connsiteY13" fmla="*/ 14024 h 172664"/>
                  <a:gd name="connsiteX14" fmla="*/ 166962 w 187031"/>
                  <a:gd name="connsiteY14" fmla="*/ 14024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031" h="172664">
                    <a:moveTo>
                      <a:pt x="181297" y="645"/>
                    </a:moveTo>
                    <a:cubicBezTo>
                      <a:pt x="179482" y="-215"/>
                      <a:pt x="177379" y="-215"/>
                      <a:pt x="175563" y="645"/>
                    </a:cubicBezTo>
                    <a:lnTo>
                      <a:pt x="6411" y="645"/>
                    </a:lnTo>
                    <a:cubicBezTo>
                      <a:pt x="6411" y="645"/>
                      <a:pt x="1633" y="645"/>
                      <a:pt x="677" y="645"/>
                    </a:cubicBezTo>
                    <a:cubicBezTo>
                      <a:pt x="-226" y="2786"/>
                      <a:pt x="-226" y="5194"/>
                      <a:pt x="677" y="7335"/>
                    </a:cubicBezTo>
                    <a:lnTo>
                      <a:pt x="677" y="164063"/>
                    </a:lnTo>
                    <a:cubicBezTo>
                      <a:pt x="677" y="168813"/>
                      <a:pt x="4529" y="172664"/>
                      <a:pt x="9278" y="172664"/>
                    </a:cubicBezTo>
                    <a:lnTo>
                      <a:pt x="178430" y="172664"/>
                    </a:lnTo>
                    <a:cubicBezTo>
                      <a:pt x="183180" y="172664"/>
                      <a:pt x="187031" y="168813"/>
                      <a:pt x="187031" y="164063"/>
                    </a:cubicBezTo>
                    <a:lnTo>
                      <a:pt x="187031" y="7335"/>
                    </a:lnTo>
                    <a:cubicBezTo>
                      <a:pt x="186496" y="4219"/>
                      <a:pt x="184289" y="1649"/>
                      <a:pt x="181297" y="645"/>
                    </a:cubicBezTo>
                    <a:close/>
                    <a:moveTo>
                      <a:pt x="166962" y="155462"/>
                    </a:moveTo>
                    <a:lnTo>
                      <a:pt x="15012" y="155462"/>
                    </a:lnTo>
                    <a:lnTo>
                      <a:pt x="15012" y="14024"/>
                    </a:lnTo>
                    <a:lnTo>
                      <a:pt x="166962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5" name="iSHEJI-13-36">
                <a:extLst>
                  <a:ext uri="{FF2B5EF4-FFF2-40B4-BE49-F238E27FC236}">
                    <a16:creationId xmlns:a16="http://schemas.microsoft.com/office/drawing/2014/main" id="{D8E8B7CE-27D8-A504-147B-3F5A49CB2200}"/>
                  </a:ext>
                </a:extLst>
              </p:cNvPr>
              <p:cNvSpPr/>
              <p:nvPr/>
            </p:nvSpPr>
            <p:spPr>
              <a:xfrm>
                <a:off x="2240624" y="4087730"/>
                <a:ext cx="184132" cy="170599"/>
              </a:xfrm>
              <a:custGeom>
                <a:avLst/>
                <a:gdLst>
                  <a:gd name="connsiteX0" fmla="*/ 175531 w 184132"/>
                  <a:gd name="connsiteY0" fmla="*/ 674 h 170599"/>
                  <a:gd name="connsiteX1" fmla="*/ 7335 w 184132"/>
                  <a:gd name="connsiteY1" fmla="*/ 674 h 170599"/>
                  <a:gd name="connsiteX2" fmla="*/ 645 w 184132"/>
                  <a:gd name="connsiteY2" fmla="*/ 674 h 170599"/>
                  <a:gd name="connsiteX3" fmla="*/ 645 w 184132"/>
                  <a:gd name="connsiteY3" fmla="*/ 6408 h 170599"/>
                  <a:gd name="connsiteX4" fmla="*/ 645 w 184132"/>
                  <a:gd name="connsiteY4" fmla="*/ 163136 h 170599"/>
                  <a:gd name="connsiteX5" fmla="*/ 645 w 184132"/>
                  <a:gd name="connsiteY5" fmla="*/ 169826 h 170599"/>
                  <a:gd name="connsiteX6" fmla="*/ 7335 w 184132"/>
                  <a:gd name="connsiteY6" fmla="*/ 169826 h 170599"/>
                  <a:gd name="connsiteX7" fmla="*/ 175531 w 184132"/>
                  <a:gd name="connsiteY7" fmla="*/ 169826 h 170599"/>
                  <a:gd name="connsiteX8" fmla="*/ 184132 w 184132"/>
                  <a:gd name="connsiteY8" fmla="*/ 161225 h 170599"/>
                  <a:gd name="connsiteX9" fmla="*/ 184132 w 184132"/>
                  <a:gd name="connsiteY9" fmla="*/ 9275 h 170599"/>
                  <a:gd name="connsiteX10" fmla="*/ 175531 w 184132"/>
                  <a:gd name="connsiteY10" fmla="*/ 674 h 170599"/>
                  <a:gd name="connsiteX11" fmla="*/ 166930 w 184132"/>
                  <a:gd name="connsiteY11" fmla="*/ 158358 h 170599"/>
                  <a:gd name="connsiteX12" fmla="*/ 15936 w 184132"/>
                  <a:gd name="connsiteY12" fmla="*/ 158358 h 170599"/>
                  <a:gd name="connsiteX13" fmla="*/ 15936 w 184132"/>
                  <a:gd name="connsiteY13" fmla="*/ 16920 h 170599"/>
                  <a:gd name="connsiteX14" fmla="*/ 166930 w 184132"/>
                  <a:gd name="connsiteY14" fmla="*/ 16920 h 17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32" h="170599">
                    <a:moveTo>
                      <a:pt x="175531" y="674"/>
                    </a:moveTo>
                    <a:lnTo>
                      <a:pt x="7335" y="674"/>
                    </a:lnTo>
                    <a:cubicBezTo>
                      <a:pt x="5194" y="-225"/>
                      <a:pt x="2786" y="-225"/>
                      <a:pt x="645" y="674"/>
                    </a:cubicBezTo>
                    <a:cubicBezTo>
                      <a:pt x="-215" y="2490"/>
                      <a:pt x="-215" y="4592"/>
                      <a:pt x="645" y="6408"/>
                    </a:cubicBezTo>
                    <a:lnTo>
                      <a:pt x="645" y="163136"/>
                    </a:lnTo>
                    <a:cubicBezTo>
                      <a:pt x="81" y="165334"/>
                      <a:pt x="81" y="167628"/>
                      <a:pt x="645" y="169826"/>
                    </a:cubicBezTo>
                    <a:cubicBezTo>
                      <a:pt x="2757" y="170858"/>
                      <a:pt x="5223" y="170858"/>
                      <a:pt x="7335" y="169826"/>
                    </a:cubicBezTo>
                    <a:lnTo>
                      <a:pt x="175531" y="169826"/>
                    </a:lnTo>
                    <a:cubicBezTo>
                      <a:pt x="180281" y="169826"/>
                      <a:pt x="184132" y="165975"/>
                      <a:pt x="184132" y="161225"/>
                    </a:cubicBezTo>
                    <a:lnTo>
                      <a:pt x="184132" y="9275"/>
                    </a:lnTo>
                    <a:cubicBezTo>
                      <a:pt x="184132" y="4525"/>
                      <a:pt x="180281" y="674"/>
                      <a:pt x="175531" y="674"/>
                    </a:cubicBezTo>
                    <a:close/>
                    <a:moveTo>
                      <a:pt x="166930" y="158358"/>
                    </a:moveTo>
                    <a:lnTo>
                      <a:pt x="15936" y="158358"/>
                    </a:lnTo>
                    <a:lnTo>
                      <a:pt x="15936" y="16920"/>
                    </a:lnTo>
                    <a:lnTo>
                      <a:pt x="166930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6" name="iSHEJI-13-37">
                <a:extLst>
                  <a:ext uri="{FF2B5EF4-FFF2-40B4-BE49-F238E27FC236}">
                    <a16:creationId xmlns:a16="http://schemas.microsoft.com/office/drawing/2014/main" id="{F2AA9AC4-0572-FAFE-C424-91F576D206AC}"/>
                  </a:ext>
                </a:extLst>
              </p:cNvPr>
              <p:cNvSpPr/>
              <p:nvPr/>
            </p:nvSpPr>
            <p:spPr>
              <a:xfrm>
                <a:off x="2439552" y="4087759"/>
                <a:ext cx="182493" cy="171708"/>
              </a:xfrm>
              <a:custGeom>
                <a:avLst/>
                <a:gdLst>
                  <a:gd name="connsiteX0" fmla="*/ 176336 w 182493"/>
                  <a:gd name="connsiteY0" fmla="*/ 645 h 171708"/>
                  <a:gd name="connsiteX1" fmla="*/ 6229 w 182493"/>
                  <a:gd name="connsiteY1" fmla="*/ 645 h 171708"/>
                  <a:gd name="connsiteX2" fmla="*/ 495 w 182493"/>
                  <a:gd name="connsiteY2" fmla="*/ 645 h 171708"/>
                  <a:gd name="connsiteX3" fmla="*/ 495 w 182493"/>
                  <a:gd name="connsiteY3" fmla="*/ 6379 h 171708"/>
                  <a:gd name="connsiteX4" fmla="*/ 495 w 182493"/>
                  <a:gd name="connsiteY4" fmla="*/ 163108 h 171708"/>
                  <a:gd name="connsiteX5" fmla="*/ 9096 w 182493"/>
                  <a:gd name="connsiteY5" fmla="*/ 171709 h 171708"/>
                  <a:gd name="connsiteX6" fmla="*/ 176336 w 182493"/>
                  <a:gd name="connsiteY6" fmla="*/ 171709 h 171708"/>
                  <a:gd name="connsiteX7" fmla="*/ 182070 w 182493"/>
                  <a:gd name="connsiteY7" fmla="*/ 171709 h 171708"/>
                  <a:gd name="connsiteX8" fmla="*/ 182070 w 182493"/>
                  <a:gd name="connsiteY8" fmla="*/ 165019 h 171708"/>
                  <a:gd name="connsiteX9" fmla="*/ 182070 w 182493"/>
                  <a:gd name="connsiteY9" fmla="*/ 9246 h 171708"/>
                  <a:gd name="connsiteX10" fmla="*/ 176336 w 182493"/>
                  <a:gd name="connsiteY10" fmla="*/ 645 h 171708"/>
                  <a:gd name="connsiteX11" fmla="*/ 167735 w 182493"/>
                  <a:gd name="connsiteY11" fmla="*/ 158329 h 171708"/>
                  <a:gd name="connsiteX12" fmla="*/ 14830 w 182493"/>
                  <a:gd name="connsiteY12" fmla="*/ 158329 h 171708"/>
                  <a:gd name="connsiteX13" fmla="*/ 14830 w 182493"/>
                  <a:gd name="connsiteY13" fmla="*/ 16891 h 171708"/>
                  <a:gd name="connsiteX14" fmla="*/ 166780 w 182493"/>
                  <a:gd name="connsiteY14" fmla="*/ 16891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493" h="171708">
                    <a:moveTo>
                      <a:pt x="176336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9"/>
                      <a:pt x="9096" y="171709"/>
                    </a:cubicBezTo>
                    <a:lnTo>
                      <a:pt x="176336" y="171709"/>
                    </a:lnTo>
                    <a:lnTo>
                      <a:pt x="182070" y="171709"/>
                    </a:lnTo>
                    <a:cubicBezTo>
                      <a:pt x="182634" y="169511"/>
                      <a:pt x="182634" y="167217"/>
                      <a:pt x="182070" y="165019"/>
                    </a:cubicBezTo>
                    <a:lnTo>
                      <a:pt x="182070" y="9246"/>
                    </a:lnTo>
                    <a:cubicBezTo>
                      <a:pt x="182290" y="5423"/>
                      <a:pt x="179949" y="1916"/>
                      <a:pt x="176336" y="645"/>
                    </a:cubicBezTo>
                    <a:close/>
                    <a:moveTo>
                      <a:pt x="167735" y="158329"/>
                    </a:moveTo>
                    <a:lnTo>
                      <a:pt x="14830" y="158329"/>
                    </a:lnTo>
                    <a:lnTo>
                      <a:pt x="14830" y="16891"/>
                    </a:lnTo>
                    <a:lnTo>
                      <a:pt x="166780" y="168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7" name="iSHEJI-13-38">
                <a:extLst>
                  <a:ext uri="{FF2B5EF4-FFF2-40B4-BE49-F238E27FC236}">
                    <a16:creationId xmlns:a16="http://schemas.microsoft.com/office/drawing/2014/main" id="{C898357E-E96E-8281-7D33-2C443BFC6B2B}"/>
                  </a:ext>
                </a:extLst>
              </p:cNvPr>
              <p:cNvSpPr/>
              <p:nvPr/>
            </p:nvSpPr>
            <p:spPr>
              <a:xfrm>
                <a:off x="2635535" y="4088404"/>
                <a:ext cx="185821" cy="172019"/>
              </a:xfrm>
              <a:custGeom>
                <a:avLst/>
                <a:gdLst>
                  <a:gd name="connsiteX0" fmla="*/ 185821 w 185821"/>
                  <a:gd name="connsiteY0" fmla="*/ 8601 h 172019"/>
                  <a:gd name="connsiteX1" fmla="*/ 177220 w 185821"/>
                  <a:gd name="connsiteY1" fmla="*/ 0 h 172019"/>
                  <a:gd name="connsiteX2" fmla="*/ 9024 w 185821"/>
                  <a:gd name="connsiteY2" fmla="*/ 0 h 172019"/>
                  <a:gd name="connsiteX3" fmla="*/ 423 w 185821"/>
                  <a:gd name="connsiteY3" fmla="*/ 8601 h 172019"/>
                  <a:gd name="connsiteX4" fmla="*/ 423 w 185821"/>
                  <a:gd name="connsiteY4" fmla="*/ 165329 h 172019"/>
                  <a:gd name="connsiteX5" fmla="*/ 423 w 185821"/>
                  <a:gd name="connsiteY5" fmla="*/ 172019 h 172019"/>
                  <a:gd name="connsiteX6" fmla="*/ 7113 w 185821"/>
                  <a:gd name="connsiteY6" fmla="*/ 172019 h 172019"/>
                  <a:gd name="connsiteX7" fmla="*/ 175309 w 185821"/>
                  <a:gd name="connsiteY7" fmla="*/ 172019 h 172019"/>
                  <a:gd name="connsiteX8" fmla="*/ 181043 w 185821"/>
                  <a:gd name="connsiteY8" fmla="*/ 172019 h 172019"/>
                  <a:gd name="connsiteX9" fmla="*/ 181043 w 185821"/>
                  <a:gd name="connsiteY9" fmla="*/ 165329 h 172019"/>
                  <a:gd name="connsiteX10" fmla="*/ 16669 w 185821"/>
                  <a:gd name="connsiteY10" fmla="*/ 157684 h 172019"/>
                  <a:gd name="connsiteX11" fmla="*/ 16669 w 185821"/>
                  <a:gd name="connsiteY11" fmla="*/ 16246 h 172019"/>
                  <a:gd name="connsiteX12" fmla="*/ 171486 w 185821"/>
                  <a:gd name="connsiteY12" fmla="*/ 16246 h 172019"/>
                  <a:gd name="connsiteX13" fmla="*/ 171486 w 185821"/>
                  <a:gd name="connsiteY13" fmla="*/ 155773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21" h="172019">
                    <a:moveTo>
                      <a:pt x="185821" y="8601"/>
                    </a:moveTo>
                    <a:cubicBezTo>
                      <a:pt x="185821" y="3851"/>
                      <a:pt x="181970" y="0"/>
                      <a:pt x="177220" y="0"/>
                    </a:cubicBezTo>
                    <a:lnTo>
                      <a:pt x="9024" y="0"/>
                    </a:lnTo>
                    <a:cubicBezTo>
                      <a:pt x="4274" y="0"/>
                      <a:pt x="423" y="3851"/>
                      <a:pt x="423" y="8601"/>
                    </a:cubicBezTo>
                    <a:lnTo>
                      <a:pt x="423" y="165329"/>
                    </a:lnTo>
                    <a:cubicBezTo>
                      <a:pt x="-141" y="167528"/>
                      <a:pt x="-141" y="169821"/>
                      <a:pt x="423" y="172019"/>
                    </a:cubicBezTo>
                    <a:lnTo>
                      <a:pt x="7113" y="172019"/>
                    </a:lnTo>
                    <a:lnTo>
                      <a:pt x="175309" y="172019"/>
                    </a:lnTo>
                    <a:lnTo>
                      <a:pt x="181043" y="172019"/>
                    </a:lnTo>
                    <a:cubicBezTo>
                      <a:pt x="181941" y="169878"/>
                      <a:pt x="181941" y="167470"/>
                      <a:pt x="181043" y="165329"/>
                    </a:cubicBezTo>
                    <a:close/>
                    <a:moveTo>
                      <a:pt x="16669" y="157684"/>
                    </a:moveTo>
                    <a:lnTo>
                      <a:pt x="16669" y="16246"/>
                    </a:lnTo>
                    <a:lnTo>
                      <a:pt x="171486" y="16246"/>
                    </a:lnTo>
                    <a:lnTo>
                      <a:pt x="171486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8" name="iSHEJI-13-39">
                <a:extLst>
                  <a:ext uri="{FF2B5EF4-FFF2-40B4-BE49-F238E27FC236}">
                    <a16:creationId xmlns:a16="http://schemas.microsoft.com/office/drawing/2014/main" id="{D62BDDAA-6537-650E-D6A2-780934A5C01E}"/>
                  </a:ext>
                </a:extLst>
              </p:cNvPr>
              <p:cNvSpPr/>
              <p:nvPr/>
            </p:nvSpPr>
            <p:spPr>
              <a:xfrm>
                <a:off x="2833106" y="4090597"/>
                <a:ext cx="184231" cy="172692"/>
              </a:xfrm>
              <a:custGeom>
                <a:avLst/>
                <a:gdLst>
                  <a:gd name="connsiteX0" fmla="*/ 184161 w 184231"/>
                  <a:gd name="connsiteY0" fmla="*/ 674 h 172692"/>
                  <a:gd name="connsiteX1" fmla="*/ 177471 w 184231"/>
                  <a:gd name="connsiteY1" fmla="*/ 674 h 172692"/>
                  <a:gd name="connsiteX2" fmla="*/ 9275 w 184231"/>
                  <a:gd name="connsiteY2" fmla="*/ 674 h 172692"/>
                  <a:gd name="connsiteX3" fmla="*/ 674 w 184231"/>
                  <a:gd name="connsiteY3" fmla="*/ 9275 h 172692"/>
                  <a:gd name="connsiteX4" fmla="*/ 674 w 184231"/>
                  <a:gd name="connsiteY4" fmla="*/ 166003 h 172692"/>
                  <a:gd name="connsiteX5" fmla="*/ 674 w 184231"/>
                  <a:gd name="connsiteY5" fmla="*/ 172693 h 172692"/>
                  <a:gd name="connsiteX6" fmla="*/ 6408 w 184231"/>
                  <a:gd name="connsiteY6" fmla="*/ 172693 h 172692"/>
                  <a:gd name="connsiteX7" fmla="*/ 174604 w 184231"/>
                  <a:gd name="connsiteY7" fmla="*/ 172693 h 172692"/>
                  <a:gd name="connsiteX8" fmla="*/ 183205 w 184231"/>
                  <a:gd name="connsiteY8" fmla="*/ 164092 h 172692"/>
                  <a:gd name="connsiteX9" fmla="*/ 183205 w 184231"/>
                  <a:gd name="connsiteY9" fmla="*/ 6408 h 172692"/>
                  <a:gd name="connsiteX10" fmla="*/ 184161 w 184231"/>
                  <a:gd name="connsiteY10" fmla="*/ 674 h 172692"/>
                  <a:gd name="connsiteX11" fmla="*/ 169826 w 184231"/>
                  <a:gd name="connsiteY11" fmla="*/ 154535 h 172692"/>
                  <a:gd name="connsiteX12" fmla="*/ 17876 w 184231"/>
                  <a:gd name="connsiteY12" fmla="*/ 154535 h 172692"/>
                  <a:gd name="connsiteX13" fmla="*/ 17876 w 184231"/>
                  <a:gd name="connsiteY13" fmla="*/ 14053 h 172692"/>
                  <a:gd name="connsiteX14" fmla="*/ 169826 w 184231"/>
                  <a:gd name="connsiteY14" fmla="*/ 14053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31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4604" y="172693"/>
                    </a:lnTo>
                    <a:cubicBezTo>
                      <a:pt x="179354" y="172693"/>
                      <a:pt x="183205" y="168842"/>
                      <a:pt x="183205" y="164092"/>
                    </a:cubicBezTo>
                    <a:lnTo>
                      <a:pt x="183205" y="6408"/>
                    </a:lnTo>
                    <a:cubicBezTo>
                      <a:pt x="184056" y="4621"/>
                      <a:pt x="184390" y="2633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4053"/>
                    </a:lnTo>
                    <a:lnTo>
                      <a:pt x="16982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9" name="iSHEJI-13-40">
                <a:extLst>
                  <a:ext uri="{FF2B5EF4-FFF2-40B4-BE49-F238E27FC236}">
                    <a16:creationId xmlns:a16="http://schemas.microsoft.com/office/drawing/2014/main" id="{ACEFA419-243C-96F5-DE21-34D8C041B71F}"/>
                  </a:ext>
                </a:extLst>
              </p:cNvPr>
              <p:cNvSpPr/>
              <p:nvPr/>
            </p:nvSpPr>
            <p:spPr>
              <a:xfrm>
                <a:off x="3032134" y="4090776"/>
                <a:ext cx="186588" cy="172513"/>
              </a:xfrm>
              <a:custGeom>
                <a:avLst/>
                <a:gdLst>
                  <a:gd name="connsiteX0" fmla="*/ 185821 w 186588"/>
                  <a:gd name="connsiteY0" fmla="*/ 6229 h 172513"/>
                  <a:gd name="connsiteX1" fmla="*/ 185821 w 186588"/>
                  <a:gd name="connsiteY1" fmla="*/ 495 h 172513"/>
                  <a:gd name="connsiteX2" fmla="*/ 180087 w 186588"/>
                  <a:gd name="connsiteY2" fmla="*/ 495 h 172513"/>
                  <a:gd name="connsiteX3" fmla="*/ 8068 w 186588"/>
                  <a:gd name="connsiteY3" fmla="*/ 495 h 172513"/>
                  <a:gd name="connsiteX4" fmla="*/ 366 w 186588"/>
                  <a:gd name="connsiteY4" fmla="*/ 8082 h 172513"/>
                  <a:gd name="connsiteX5" fmla="*/ 423 w 186588"/>
                  <a:gd name="connsiteY5" fmla="*/ 9096 h 172513"/>
                  <a:gd name="connsiteX6" fmla="*/ 423 w 186588"/>
                  <a:gd name="connsiteY6" fmla="*/ 165824 h 172513"/>
                  <a:gd name="connsiteX7" fmla="*/ 423 w 186588"/>
                  <a:gd name="connsiteY7" fmla="*/ 172514 h 172513"/>
                  <a:gd name="connsiteX8" fmla="*/ 6157 w 186588"/>
                  <a:gd name="connsiteY8" fmla="*/ 172514 h 172513"/>
                  <a:gd name="connsiteX9" fmla="*/ 175309 w 186588"/>
                  <a:gd name="connsiteY9" fmla="*/ 172514 h 172513"/>
                  <a:gd name="connsiteX10" fmla="*/ 183910 w 186588"/>
                  <a:gd name="connsiteY10" fmla="*/ 163913 h 172513"/>
                  <a:gd name="connsiteX11" fmla="*/ 16669 w 186588"/>
                  <a:gd name="connsiteY11" fmla="*/ 154356 h 172513"/>
                  <a:gd name="connsiteX12" fmla="*/ 16669 w 186588"/>
                  <a:gd name="connsiteY12" fmla="*/ 13874 h 172513"/>
                  <a:gd name="connsiteX13" fmla="*/ 168619 w 186588"/>
                  <a:gd name="connsiteY13" fmla="*/ 13874 h 172513"/>
                  <a:gd name="connsiteX14" fmla="*/ 168619 w 186588"/>
                  <a:gd name="connsiteY14" fmla="*/ 15340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588" h="172513">
                    <a:moveTo>
                      <a:pt x="185821" y="6229"/>
                    </a:moveTo>
                    <a:cubicBezTo>
                      <a:pt x="186844" y="4451"/>
                      <a:pt x="186844" y="2272"/>
                      <a:pt x="185821" y="495"/>
                    </a:cubicBezTo>
                    <a:cubicBezTo>
                      <a:pt x="183967" y="-165"/>
                      <a:pt x="181941" y="-165"/>
                      <a:pt x="180087" y="495"/>
                    </a:cubicBezTo>
                    <a:lnTo>
                      <a:pt x="8068" y="495"/>
                    </a:lnTo>
                    <a:cubicBezTo>
                      <a:pt x="3844" y="466"/>
                      <a:pt x="394" y="3859"/>
                      <a:pt x="366" y="8082"/>
                    </a:cubicBezTo>
                    <a:cubicBezTo>
                      <a:pt x="356" y="8417"/>
                      <a:pt x="385" y="8761"/>
                      <a:pt x="423" y="9096"/>
                    </a:cubicBezTo>
                    <a:lnTo>
                      <a:pt x="423" y="165824"/>
                    </a:lnTo>
                    <a:cubicBezTo>
                      <a:pt x="-141" y="168022"/>
                      <a:pt x="-141" y="170316"/>
                      <a:pt x="423" y="172514"/>
                    </a:cubicBezTo>
                    <a:lnTo>
                      <a:pt x="6157" y="172514"/>
                    </a:lnTo>
                    <a:lnTo>
                      <a:pt x="175309" y="172514"/>
                    </a:lnTo>
                    <a:cubicBezTo>
                      <a:pt x="180059" y="172514"/>
                      <a:pt x="183910" y="168662"/>
                      <a:pt x="183910" y="163913"/>
                    </a:cubicBezTo>
                    <a:close/>
                    <a:moveTo>
                      <a:pt x="16669" y="154356"/>
                    </a:moveTo>
                    <a:lnTo>
                      <a:pt x="16669" y="13874"/>
                    </a:lnTo>
                    <a:lnTo>
                      <a:pt x="168619" y="13874"/>
                    </a:lnTo>
                    <a:lnTo>
                      <a:pt x="168619" y="15340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0" name="iSHEJI-13-41">
                <a:extLst>
                  <a:ext uri="{FF2B5EF4-FFF2-40B4-BE49-F238E27FC236}">
                    <a16:creationId xmlns:a16="http://schemas.microsoft.com/office/drawing/2014/main" id="{36A4B816-7707-3BEB-14C2-485BD628A7E8}"/>
                  </a:ext>
                </a:extLst>
              </p:cNvPr>
              <p:cNvSpPr/>
              <p:nvPr/>
            </p:nvSpPr>
            <p:spPr>
              <a:xfrm>
                <a:off x="3230379" y="4090597"/>
                <a:ext cx="184046" cy="175277"/>
              </a:xfrm>
              <a:custGeom>
                <a:avLst/>
                <a:gdLst>
                  <a:gd name="connsiteX0" fmla="*/ 183487 w 184046"/>
                  <a:gd name="connsiteY0" fmla="*/ 674 h 175277"/>
                  <a:gd name="connsiteX1" fmla="*/ 176797 w 184046"/>
                  <a:gd name="connsiteY1" fmla="*/ 674 h 175277"/>
                  <a:gd name="connsiteX2" fmla="*/ 8601 w 184046"/>
                  <a:gd name="connsiteY2" fmla="*/ 674 h 175277"/>
                  <a:gd name="connsiteX3" fmla="*/ 0 w 184046"/>
                  <a:gd name="connsiteY3" fmla="*/ 9275 h 175277"/>
                  <a:gd name="connsiteX4" fmla="*/ 0 w 184046"/>
                  <a:gd name="connsiteY4" fmla="*/ 166003 h 175277"/>
                  <a:gd name="connsiteX5" fmla="*/ 8601 w 184046"/>
                  <a:gd name="connsiteY5" fmla="*/ 174604 h 175277"/>
                  <a:gd name="connsiteX6" fmla="*/ 176797 w 184046"/>
                  <a:gd name="connsiteY6" fmla="*/ 174604 h 175277"/>
                  <a:gd name="connsiteX7" fmla="*/ 183487 w 184046"/>
                  <a:gd name="connsiteY7" fmla="*/ 174604 h 175277"/>
                  <a:gd name="connsiteX8" fmla="*/ 183487 w 184046"/>
                  <a:gd name="connsiteY8" fmla="*/ 168870 h 175277"/>
                  <a:gd name="connsiteX9" fmla="*/ 183487 w 184046"/>
                  <a:gd name="connsiteY9" fmla="*/ 6408 h 175277"/>
                  <a:gd name="connsiteX10" fmla="*/ 183487 w 184046"/>
                  <a:gd name="connsiteY10" fmla="*/ 674 h 175277"/>
                  <a:gd name="connsiteX11" fmla="*/ 168196 w 184046"/>
                  <a:gd name="connsiteY11" fmla="*/ 154535 h 175277"/>
                  <a:gd name="connsiteX12" fmla="*/ 17202 w 184046"/>
                  <a:gd name="connsiteY12" fmla="*/ 154535 h 175277"/>
                  <a:gd name="connsiteX13" fmla="*/ 17202 w 184046"/>
                  <a:gd name="connsiteY13" fmla="*/ 14053 h 175277"/>
                  <a:gd name="connsiteX14" fmla="*/ 168196 w 184046"/>
                  <a:gd name="connsiteY14" fmla="*/ 14053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46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4232" y="4573"/>
                      <a:pt x="184232" y="2509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4053"/>
                    </a:lnTo>
                    <a:lnTo>
                      <a:pt x="16819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1" name="iSHEJI-13-42">
                <a:extLst>
                  <a:ext uri="{FF2B5EF4-FFF2-40B4-BE49-F238E27FC236}">
                    <a16:creationId xmlns:a16="http://schemas.microsoft.com/office/drawing/2014/main" id="{92FC9FF9-E5B2-DB95-1B77-E229CBA9C64B}"/>
                  </a:ext>
                </a:extLst>
              </p:cNvPr>
              <p:cNvSpPr/>
              <p:nvPr/>
            </p:nvSpPr>
            <p:spPr>
              <a:xfrm>
                <a:off x="3427556" y="4088404"/>
                <a:ext cx="181759" cy="171708"/>
              </a:xfrm>
              <a:custGeom>
                <a:avLst/>
                <a:gdLst>
                  <a:gd name="connsiteX0" fmla="*/ 178398 w 181759"/>
                  <a:gd name="connsiteY0" fmla="*/ 0 h 171708"/>
                  <a:gd name="connsiteX1" fmla="*/ 9246 w 181759"/>
                  <a:gd name="connsiteY1" fmla="*/ 0 h 171708"/>
                  <a:gd name="connsiteX2" fmla="*/ 645 w 181759"/>
                  <a:gd name="connsiteY2" fmla="*/ 8601 h 171708"/>
                  <a:gd name="connsiteX3" fmla="*/ 645 w 181759"/>
                  <a:gd name="connsiteY3" fmla="*/ 165329 h 171708"/>
                  <a:gd name="connsiteX4" fmla="*/ 645 w 181759"/>
                  <a:gd name="connsiteY4" fmla="*/ 171064 h 171708"/>
                  <a:gd name="connsiteX5" fmla="*/ 6379 w 181759"/>
                  <a:gd name="connsiteY5" fmla="*/ 171064 h 171708"/>
                  <a:gd name="connsiteX6" fmla="*/ 175531 w 181759"/>
                  <a:gd name="connsiteY6" fmla="*/ 171064 h 171708"/>
                  <a:gd name="connsiteX7" fmla="*/ 181265 w 181759"/>
                  <a:gd name="connsiteY7" fmla="*/ 171064 h 171708"/>
                  <a:gd name="connsiteX8" fmla="*/ 181265 w 181759"/>
                  <a:gd name="connsiteY8" fmla="*/ 165329 h 171708"/>
                  <a:gd name="connsiteX9" fmla="*/ 181265 w 181759"/>
                  <a:gd name="connsiteY9" fmla="*/ 8601 h 171708"/>
                  <a:gd name="connsiteX10" fmla="*/ 178398 w 181759"/>
                  <a:gd name="connsiteY10" fmla="*/ 0 h 171708"/>
                  <a:gd name="connsiteX11" fmla="*/ 169797 w 181759"/>
                  <a:gd name="connsiteY11" fmla="*/ 156728 h 171708"/>
                  <a:gd name="connsiteX12" fmla="*/ 17847 w 181759"/>
                  <a:gd name="connsiteY12" fmla="*/ 156728 h 171708"/>
                  <a:gd name="connsiteX13" fmla="*/ 17847 w 181759"/>
                  <a:gd name="connsiteY13" fmla="*/ 16246 h 171708"/>
                  <a:gd name="connsiteX14" fmla="*/ 169797 w 181759"/>
                  <a:gd name="connsiteY14" fmla="*/ 16246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59" h="171708">
                    <a:moveTo>
                      <a:pt x="178398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77347" y="171924"/>
                      <a:pt x="179449" y="171924"/>
                      <a:pt x="181265" y="171064"/>
                    </a:cubicBezTo>
                    <a:cubicBezTo>
                      <a:pt x="181925" y="169209"/>
                      <a:pt x="181925" y="167183"/>
                      <a:pt x="181265" y="165329"/>
                    </a:cubicBezTo>
                    <a:lnTo>
                      <a:pt x="181265" y="8601"/>
                    </a:lnTo>
                    <a:cubicBezTo>
                      <a:pt x="182020" y="5419"/>
                      <a:pt x="180911" y="2093"/>
                      <a:pt x="178398" y="0"/>
                    </a:cubicBezTo>
                    <a:close/>
                    <a:moveTo>
                      <a:pt x="169797" y="156728"/>
                    </a:moveTo>
                    <a:lnTo>
                      <a:pt x="17847" y="156728"/>
                    </a:lnTo>
                    <a:lnTo>
                      <a:pt x="17847" y="16246"/>
                    </a:lnTo>
                    <a:lnTo>
                      <a:pt x="169797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2" name="iSHEJI-13-43">
                <a:extLst>
                  <a:ext uri="{FF2B5EF4-FFF2-40B4-BE49-F238E27FC236}">
                    <a16:creationId xmlns:a16="http://schemas.microsoft.com/office/drawing/2014/main" id="{74485F79-F0E8-A0E1-9D4E-703653790FF0}"/>
                  </a:ext>
                </a:extLst>
              </p:cNvPr>
              <p:cNvSpPr/>
              <p:nvPr/>
            </p:nvSpPr>
            <p:spPr>
              <a:xfrm>
                <a:off x="3626484" y="4088404"/>
                <a:ext cx="185892" cy="171830"/>
              </a:xfrm>
              <a:custGeom>
                <a:avLst/>
                <a:gdLst>
                  <a:gd name="connsiteX0" fmla="*/ 185893 w 185892"/>
                  <a:gd name="connsiteY0" fmla="*/ 8601 h 171830"/>
                  <a:gd name="connsiteX1" fmla="*/ 177292 w 185892"/>
                  <a:gd name="connsiteY1" fmla="*/ 0 h 171830"/>
                  <a:gd name="connsiteX2" fmla="*/ 9096 w 185892"/>
                  <a:gd name="connsiteY2" fmla="*/ 0 h 171830"/>
                  <a:gd name="connsiteX3" fmla="*/ 495 w 185892"/>
                  <a:gd name="connsiteY3" fmla="*/ 8601 h 171830"/>
                  <a:gd name="connsiteX4" fmla="*/ 495 w 185892"/>
                  <a:gd name="connsiteY4" fmla="*/ 165329 h 171830"/>
                  <a:gd name="connsiteX5" fmla="*/ 495 w 185892"/>
                  <a:gd name="connsiteY5" fmla="*/ 171064 h 171830"/>
                  <a:gd name="connsiteX6" fmla="*/ 6229 w 185892"/>
                  <a:gd name="connsiteY6" fmla="*/ 171064 h 171830"/>
                  <a:gd name="connsiteX7" fmla="*/ 175381 w 185892"/>
                  <a:gd name="connsiteY7" fmla="*/ 171064 h 171830"/>
                  <a:gd name="connsiteX8" fmla="*/ 181115 w 185892"/>
                  <a:gd name="connsiteY8" fmla="*/ 171064 h 171830"/>
                  <a:gd name="connsiteX9" fmla="*/ 181115 w 185892"/>
                  <a:gd name="connsiteY9" fmla="*/ 165329 h 171830"/>
                  <a:gd name="connsiteX10" fmla="*/ 17697 w 185892"/>
                  <a:gd name="connsiteY10" fmla="*/ 156728 h 171830"/>
                  <a:gd name="connsiteX11" fmla="*/ 17697 w 185892"/>
                  <a:gd name="connsiteY11" fmla="*/ 16246 h 171830"/>
                  <a:gd name="connsiteX12" fmla="*/ 168691 w 185892"/>
                  <a:gd name="connsiteY12" fmla="*/ 16246 h 171830"/>
                  <a:gd name="connsiteX13" fmla="*/ 168691 w 185892"/>
                  <a:gd name="connsiteY13" fmla="*/ 155773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1830">
                    <a:moveTo>
                      <a:pt x="185893" y="8601"/>
                    </a:moveTo>
                    <a:cubicBezTo>
                      <a:pt x="185893" y="3851"/>
                      <a:pt x="182042" y="0"/>
                      <a:pt x="177292" y="0"/>
                    </a:cubicBezTo>
                    <a:lnTo>
                      <a:pt x="9096" y="0"/>
                    </a:lnTo>
                    <a:cubicBezTo>
                      <a:pt x="4346" y="0"/>
                      <a:pt x="495" y="3851"/>
                      <a:pt x="495" y="8601"/>
                    </a:cubicBezTo>
                    <a:lnTo>
                      <a:pt x="495" y="165329"/>
                    </a:lnTo>
                    <a:cubicBezTo>
                      <a:pt x="-165" y="167183"/>
                      <a:pt x="-165" y="169209"/>
                      <a:pt x="495" y="171064"/>
                    </a:cubicBezTo>
                    <a:cubicBezTo>
                      <a:pt x="2272" y="172086"/>
                      <a:pt x="4451" y="172086"/>
                      <a:pt x="6229" y="171064"/>
                    </a:cubicBezTo>
                    <a:lnTo>
                      <a:pt x="175381" y="171064"/>
                    </a:lnTo>
                    <a:cubicBezTo>
                      <a:pt x="177235" y="171723"/>
                      <a:pt x="179261" y="171723"/>
                      <a:pt x="181115" y="171064"/>
                    </a:cubicBezTo>
                    <a:cubicBezTo>
                      <a:pt x="181526" y="169171"/>
                      <a:pt x="181526" y="167222"/>
                      <a:pt x="181115" y="165329"/>
                    </a:cubicBezTo>
                    <a:close/>
                    <a:moveTo>
                      <a:pt x="17697" y="156728"/>
                    </a:moveTo>
                    <a:lnTo>
                      <a:pt x="17697" y="16246"/>
                    </a:lnTo>
                    <a:lnTo>
                      <a:pt x="168691" y="16246"/>
                    </a:lnTo>
                    <a:lnTo>
                      <a:pt x="168691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3" name="iSHEJI-13-44">
                <a:extLst>
                  <a:ext uri="{FF2B5EF4-FFF2-40B4-BE49-F238E27FC236}">
                    <a16:creationId xmlns:a16="http://schemas.microsoft.com/office/drawing/2014/main" id="{23135B9A-2207-8D27-B903-A7546945A6B6}"/>
                  </a:ext>
                </a:extLst>
              </p:cNvPr>
              <p:cNvSpPr/>
              <p:nvPr/>
            </p:nvSpPr>
            <p:spPr>
              <a:xfrm>
                <a:off x="3826994" y="4088404"/>
                <a:ext cx="184160" cy="169825"/>
              </a:xfrm>
              <a:custGeom>
                <a:avLst/>
                <a:gdLst>
                  <a:gd name="connsiteX0" fmla="*/ 175560 w 184160"/>
                  <a:gd name="connsiteY0" fmla="*/ 0 h 169825"/>
                  <a:gd name="connsiteX1" fmla="*/ 6408 w 184160"/>
                  <a:gd name="connsiteY1" fmla="*/ 0 h 169825"/>
                  <a:gd name="connsiteX2" fmla="*/ 674 w 184160"/>
                  <a:gd name="connsiteY2" fmla="*/ 0 h 169825"/>
                  <a:gd name="connsiteX3" fmla="*/ 674 w 184160"/>
                  <a:gd name="connsiteY3" fmla="*/ 6690 h 169825"/>
                  <a:gd name="connsiteX4" fmla="*/ 674 w 184160"/>
                  <a:gd name="connsiteY4" fmla="*/ 163418 h 169825"/>
                  <a:gd name="connsiteX5" fmla="*/ 674 w 184160"/>
                  <a:gd name="connsiteY5" fmla="*/ 169152 h 169825"/>
                  <a:gd name="connsiteX6" fmla="*/ 7363 w 184160"/>
                  <a:gd name="connsiteY6" fmla="*/ 169152 h 169825"/>
                  <a:gd name="connsiteX7" fmla="*/ 175560 w 184160"/>
                  <a:gd name="connsiteY7" fmla="*/ 169152 h 169825"/>
                  <a:gd name="connsiteX8" fmla="*/ 184161 w 184160"/>
                  <a:gd name="connsiteY8" fmla="*/ 160551 h 169825"/>
                  <a:gd name="connsiteX9" fmla="*/ 184161 w 184160"/>
                  <a:gd name="connsiteY9" fmla="*/ 8601 h 169825"/>
                  <a:gd name="connsiteX10" fmla="*/ 175560 w 184160"/>
                  <a:gd name="connsiteY10" fmla="*/ 0 h 169825"/>
                  <a:gd name="connsiteX11" fmla="*/ 166959 w 184160"/>
                  <a:gd name="connsiteY11" fmla="*/ 156728 h 169825"/>
                  <a:gd name="connsiteX12" fmla="*/ 15009 w 184160"/>
                  <a:gd name="connsiteY12" fmla="*/ 156728 h 169825"/>
                  <a:gd name="connsiteX13" fmla="*/ 15009 w 184160"/>
                  <a:gd name="connsiteY13" fmla="*/ 16246 h 169825"/>
                  <a:gd name="connsiteX14" fmla="*/ 166959 w 184160"/>
                  <a:gd name="connsiteY14" fmla="*/ 16246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825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814" y="170050"/>
                      <a:pt x="5223" y="170050"/>
                      <a:pt x="7363" y="169152"/>
                    </a:cubicBezTo>
                    <a:lnTo>
                      <a:pt x="175560" y="169152"/>
                    </a:lnTo>
                    <a:cubicBezTo>
                      <a:pt x="180118" y="168713"/>
                      <a:pt x="183721" y="165110"/>
                      <a:pt x="184161" y="160551"/>
                    </a:cubicBezTo>
                    <a:lnTo>
                      <a:pt x="184161" y="8601"/>
                    </a:lnTo>
                    <a:cubicBezTo>
                      <a:pt x="184161" y="3851"/>
                      <a:pt x="180309" y="0"/>
                      <a:pt x="175560" y="0"/>
                    </a:cubicBezTo>
                    <a:close/>
                    <a:moveTo>
                      <a:pt x="166959" y="156728"/>
                    </a:moveTo>
                    <a:lnTo>
                      <a:pt x="15009" y="156728"/>
                    </a:lnTo>
                    <a:lnTo>
                      <a:pt x="15009" y="16246"/>
                    </a:lnTo>
                    <a:lnTo>
                      <a:pt x="166959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4" name="iSHEJI-13-45">
                <a:extLst>
                  <a:ext uri="{FF2B5EF4-FFF2-40B4-BE49-F238E27FC236}">
                    <a16:creationId xmlns:a16="http://schemas.microsoft.com/office/drawing/2014/main" id="{9EED9568-4BDE-F1F1-F97C-5FA82B7300EE}"/>
                  </a:ext>
                </a:extLst>
              </p:cNvPr>
              <p:cNvSpPr/>
              <p:nvPr/>
            </p:nvSpPr>
            <p:spPr>
              <a:xfrm>
                <a:off x="4023084" y="4089641"/>
                <a:ext cx="186200" cy="172382"/>
              </a:xfrm>
              <a:custGeom>
                <a:avLst/>
                <a:gdLst>
                  <a:gd name="connsiteX0" fmla="*/ 185893 w 186200"/>
                  <a:gd name="connsiteY0" fmla="*/ 6408 h 172382"/>
                  <a:gd name="connsiteX1" fmla="*/ 185893 w 186200"/>
                  <a:gd name="connsiteY1" fmla="*/ 674 h 172382"/>
                  <a:gd name="connsiteX2" fmla="*/ 179203 w 186200"/>
                  <a:gd name="connsiteY2" fmla="*/ 674 h 172382"/>
                  <a:gd name="connsiteX3" fmla="*/ 9095 w 186200"/>
                  <a:gd name="connsiteY3" fmla="*/ 674 h 172382"/>
                  <a:gd name="connsiteX4" fmla="*/ 494 w 186200"/>
                  <a:gd name="connsiteY4" fmla="*/ 9275 h 172382"/>
                  <a:gd name="connsiteX5" fmla="*/ 494 w 186200"/>
                  <a:gd name="connsiteY5" fmla="*/ 166003 h 172382"/>
                  <a:gd name="connsiteX6" fmla="*/ 494 w 186200"/>
                  <a:gd name="connsiteY6" fmla="*/ 171737 h 172382"/>
                  <a:gd name="connsiteX7" fmla="*/ 6229 w 186200"/>
                  <a:gd name="connsiteY7" fmla="*/ 171737 h 172382"/>
                  <a:gd name="connsiteX8" fmla="*/ 174425 w 186200"/>
                  <a:gd name="connsiteY8" fmla="*/ 171737 h 172382"/>
                  <a:gd name="connsiteX9" fmla="*/ 183026 w 186200"/>
                  <a:gd name="connsiteY9" fmla="*/ 163136 h 172382"/>
                  <a:gd name="connsiteX10" fmla="*/ 17696 w 186200"/>
                  <a:gd name="connsiteY10" fmla="*/ 155491 h 172382"/>
                  <a:gd name="connsiteX11" fmla="*/ 17696 w 186200"/>
                  <a:gd name="connsiteY11" fmla="*/ 15009 h 172382"/>
                  <a:gd name="connsiteX12" fmla="*/ 168691 w 186200"/>
                  <a:gd name="connsiteY12" fmla="*/ 15009 h 172382"/>
                  <a:gd name="connsiteX13" fmla="*/ 168691 w 186200"/>
                  <a:gd name="connsiteY13" fmla="*/ 155491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200" h="172382">
                    <a:moveTo>
                      <a:pt x="185893" y="6408"/>
                    </a:moveTo>
                    <a:cubicBezTo>
                      <a:pt x="186304" y="4516"/>
                      <a:pt x="186304" y="2566"/>
                      <a:pt x="185893" y="674"/>
                    </a:cubicBezTo>
                    <a:cubicBezTo>
                      <a:pt x="183752" y="-225"/>
                      <a:pt x="181344" y="-225"/>
                      <a:pt x="179203" y="674"/>
                    </a:cubicBezTo>
                    <a:lnTo>
                      <a:pt x="9095" y="674"/>
                    </a:lnTo>
                    <a:cubicBezTo>
                      <a:pt x="4346" y="674"/>
                      <a:pt x="494" y="4525"/>
                      <a:pt x="494" y="9275"/>
                    </a:cubicBezTo>
                    <a:lnTo>
                      <a:pt x="494" y="166003"/>
                    </a:lnTo>
                    <a:cubicBezTo>
                      <a:pt x="-165" y="167857"/>
                      <a:pt x="-165" y="169883"/>
                      <a:pt x="494" y="171737"/>
                    </a:cubicBezTo>
                    <a:cubicBezTo>
                      <a:pt x="2310" y="172597"/>
                      <a:pt x="4413" y="172597"/>
                      <a:pt x="6229" y="171737"/>
                    </a:cubicBezTo>
                    <a:lnTo>
                      <a:pt x="174425" y="171737"/>
                    </a:lnTo>
                    <a:cubicBezTo>
                      <a:pt x="179175" y="171737"/>
                      <a:pt x="183026" y="167886"/>
                      <a:pt x="183026" y="163136"/>
                    </a:cubicBezTo>
                    <a:close/>
                    <a:moveTo>
                      <a:pt x="17696" y="155491"/>
                    </a:moveTo>
                    <a:lnTo>
                      <a:pt x="17696" y="15009"/>
                    </a:lnTo>
                    <a:lnTo>
                      <a:pt x="168691" y="15009"/>
                    </a:lnTo>
                    <a:lnTo>
                      <a:pt x="168691" y="1554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5" name="iSHEJI-13-46">
                <a:extLst>
                  <a:ext uri="{FF2B5EF4-FFF2-40B4-BE49-F238E27FC236}">
                    <a16:creationId xmlns:a16="http://schemas.microsoft.com/office/drawing/2014/main" id="{170B69A8-6BE3-C590-AA69-E19EE1456B82}"/>
                  </a:ext>
                </a:extLst>
              </p:cNvPr>
              <p:cNvSpPr/>
              <p:nvPr/>
            </p:nvSpPr>
            <p:spPr>
              <a:xfrm>
                <a:off x="1651626" y="4088944"/>
                <a:ext cx="378441" cy="174346"/>
              </a:xfrm>
              <a:custGeom>
                <a:avLst/>
                <a:gdLst>
                  <a:gd name="connsiteX0" fmla="*/ 377486 w 378441"/>
                  <a:gd name="connsiteY0" fmla="*/ 9017 h 174346"/>
                  <a:gd name="connsiteX1" fmla="*/ 373546 w 378441"/>
                  <a:gd name="connsiteY1" fmla="*/ 416 h 174346"/>
                  <a:gd name="connsiteX2" fmla="*/ 368885 w 378441"/>
                  <a:gd name="connsiteY2" fmla="*/ 416 h 174346"/>
                  <a:gd name="connsiteX3" fmla="*/ 8601 w 378441"/>
                  <a:gd name="connsiteY3" fmla="*/ 416 h 174346"/>
                  <a:gd name="connsiteX4" fmla="*/ 0 w 378441"/>
                  <a:gd name="connsiteY4" fmla="*/ 9017 h 174346"/>
                  <a:gd name="connsiteX5" fmla="*/ 0 w 378441"/>
                  <a:gd name="connsiteY5" fmla="*/ 165745 h 174346"/>
                  <a:gd name="connsiteX6" fmla="*/ 8601 w 378441"/>
                  <a:gd name="connsiteY6" fmla="*/ 174346 h 174346"/>
                  <a:gd name="connsiteX7" fmla="*/ 369841 w 378441"/>
                  <a:gd name="connsiteY7" fmla="*/ 174346 h 174346"/>
                  <a:gd name="connsiteX8" fmla="*/ 378442 w 378441"/>
                  <a:gd name="connsiteY8" fmla="*/ 165745 h 174346"/>
                  <a:gd name="connsiteX9" fmla="*/ 17202 w 378441"/>
                  <a:gd name="connsiteY9" fmla="*/ 157144 h 174346"/>
                  <a:gd name="connsiteX10" fmla="*/ 17202 w 378441"/>
                  <a:gd name="connsiteY10" fmla="*/ 15706 h 174346"/>
                  <a:gd name="connsiteX11" fmla="*/ 361240 w 378441"/>
                  <a:gd name="connsiteY11" fmla="*/ 15706 h 174346"/>
                  <a:gd name="connsiteX12" fmla="*/ 361240 w 378441"/>
                  <a:gd name="connsiteY12" fmla="*/ 155233 h 174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8441" h="174346">
                    <a:moveTo>
                      <a:pt x="377486" y="9017"/>
                    </a:moveTo>
                    <a:cubicBezTo>
                      <a:pt x="378774" y="5557"/>
                      <a:pt x="377009" y="1706"/>
                      <a:pt x="373546" y="416"/>
                    </a:cubicBezTo>
                    <a:cubicBezTo>
                      <a:pt x="372043" y="-139"/>
                      <a:pt x="370389" y="-139"/>
                      <a:pt x="368885" y="416"/>
                    </a:cubicBezTo>
                    <a:lnTo>
                      <a:pt x="8601" y="416"/>
                    </a:lnTo>
                    <a:cubicBezTo>
                      <a:pt x="3850" y="416"/>
                      <a:pt x="0" y="4267"/>
                      <a:pt x="0" y="9017"/>
                    </a:cubicBezTo>
                    <a:lnTo>
                      <a:pt x="0" y="165745"/>
                    </a:lnTo>
                    <a:cubicBezTo>
                      <a:pt x="749" y="170151"/>
                      <a:pt x="4198" y="173601"/>
                      <a:pt x="8601" y="174346"/>
                    </a:cubicBezTo>
                    <a:lnTo>
                      <a:pt x="369841" y="174346"/>
                    </a:lnTo>
                    <a:cubicBezTo>
                      <a:pt x="374592" y="174346"/>
                      <a:pt x="378442" y="170495"/>
                      <a:pt x="378442" y="165745"/>
                    </a:cubicBezTo>
                    <a:close/>
                    <a:moveTo>
                      <a:pt x="17202" y="157144"/>
                    </a:moveTo>
                    <a:lnTo>
                      <a:pt x="17202" y="15706"/>
                    </a:lnTo>
                    <a:lnTo>
                      <a:pt x="361240" y="15706"/>
                    </a:lnTo>
                    <a:lnTo>
                      <a:pt x="361240" y="15523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6" name="iSHEJI-13-47">
                <a:extLst>
                  <a:ext uri="{FF2B5EF4-FFF2-40B4-BE49-F238E27FC236}">
                    <a16:creationId xmlns:a16="http://schemas.microsoft.com/office/drawing/2014/main" id="{CC273BBA-AB27-F625-164D-421DAA5767E2}"/>
                  </a:ext>
                </a:extLst>
              </p:cNvPr>
              <p:cNvSpPr/>
              <p:nvPr/>
            </p:nvSpPr>
            <p:spPr>
              <a:xfrm>
                <a:off x="4224549" y="4089670"/>
                <a:ext cx="315581" cy="172664"/>
              </a:xfrm>
              <a:custGeom>
                <a:avLst/>
                <a:gdLst>
                  <a:gd name="connsiteX0" fmla="*/ 315086 w 315581"/>
                  <a:gd name="connsiteY0" fmla="*/ 645 h 172664"/>
                  <a:gd name="connsiteX1" fmla="*/ 309352 w 315581"/>
                  <a:gd name="connsiteY1" fmla="*/ 645 h 172664"/>
                  <a:gd name="connsiteX2" fmla="*/ 9275 w 315581"/>
                  <a:gd name="connsiteY2" fmla="*/ 645 h 172664"/>
                  <a:gd name="connsiteX3" fmla="*/ 674 w 315581"/>
                  <a:gd name="connsiteY3" fmla="*/ 9246 h 172664"/>
                  <a:gd name="connsiteX4" fmla="*/ 674 w 315581"/>
                  <a:gd name="connsiteY4" fmla="*/ 165975 h 172664"/>
                  <a:gd name="connsiteX5" fmla="*/ 674 w 315581"/>
                  <a:gd name="connsiteY5" fmla="*/ 172664 h 172664"/>
                  <a:gd name="connsiteX6" fmla="*/ 6408 w 315581"/>
                  <a:gd name="connsiteY6" fmla="*/ 172664 h 172664"/>
                  <a:gd name="connsiteX7" fmla="*/ 306485 w 315581"/>
                  <a:gd name="connsiteY7" fmla="*/ 172664 h 172664"/>
                  <a:gd name="connsiteX8" fmla="*/ 315086 w 315581"/>
                  <a:gd name="connsiteY8" fmla="*/ 164063 h 172664"/>
                  <a:gd name="connsiteX9" fmla="*/ 315086 w 315581"/>
                  <a:gd name="connsiteY9" fmla="*/ 6379 h 172664"/>
                  <a:gd name="connsiteX10" fmla="*/ 315086 w 315581"/>
                  <a:gd name="connsiteY10" fmla="*/ 645 h 172664"/>
                  <a:gd name="connsiteX11" fmla="*/ 302663 w 315581"/>
                  <a:gd name="connsiteY11" fmla="*/ 155462 h 172664"/>
                  <a:gd name="connsiteX12" fmla="*/ 15964 w 315581"/>
                  <a:gd name="connsiteY12" fmla="*/ 155462 h 172664"/>
                  <a:gd name="connsiteX13" fmla="*/ 15964 w 315581"/>
                  <a:gd name="connsiteY13" fmla="*/ 14980 h 172664"/>
                  <a:gd name="connsiteX14" fmla="*/ 302663 w 315581"/>
                  <a:gd name="connsiteY14" fmla="*/ 14980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5581" h="172664">
                    <a:moveTo>
                      <a:pt x="315086" y="645"/>
                    </a:moveTo>
                    <a:cubicBezTo>
                      <a:pt x="313271" y="-215"/>
                      <a:pt x="311168" y="-215"/>
                      <a:pt x="309352" y="645"/>
                    </a:cubicBezTo>
                    <a:lnTo>
                      <a:pt x="9275" y="645"/>
                    </a:lnTo>
                    <a:cubicBezTo>
                      <a:pt x="4716" y="1085"/>
                      <a:pt x="1113" y="4688"/>
                      <a:pt x="674" y="9246"/>
                    </a:cubicBezTo>
                    <a:lnTo>
                      <a:pt x="674" y="165975"/>
                    </a:lnTo>
                    <a:cubicBezTo>
                      <a:pt x="-225" y="168115"/>
                      <a:pt x="-225" y="170523"/>
                      <a:pt x="674" y="172664"/>
                    </a:cubicBezTo>
                    <a:cubicBezTo>
                      <a:pt x="674" y="172664"/>
                      <a:pt x="674" y="172664"/>
                      <a:pt x="6408" y="172664"/>
                    </a:cubicBezTo>
                    <a:lnTo>
                      <a:pt x="306485" y="172664"/>
                    </a:lnTo>
                    <a:cubicBezTo>
                      <a:pt x="311235" y="172664"/>
                      <a:pt x="315086" y="168813"/>
                      <a:pt x="315086" y="164063"/>
                    </a:cubicBezTo>
                    <a:lnTo>
                      <a:pt x="315086" y="6379"/>
                    </a:lnTo>
                    <a:cubicBezTo>
                      <a:pt x="315746" y="4525"/>
                      <a:pt x="315746" y="2499"/>
                      <a:pt x="315086" y="645"/>
                    </a:cubicBezTo>
                    <a:close/>
                    <a:moveTo>
                      <a:pt x="302663" y="155462"/>
                    </a:moveTo>
                    <a:lnTo>
                      <a:pt x="15964" y="155462"/>
                    </a:lnTo>
                    <a:lnTo>
                      <a:pt x="15964" y="14980"/>
                    </a:lnTo>
                    <a:lnTo>
                      <a:pt x="302663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7" name="iSHEJI-13-48">
                <a:extLst>
                  <a:ext uri="{FF2B5EF4-FFF2-40B4-BE49-F238E27FC236}">
                    <a16:creationId xmlns:a16="http://schemas.microsoft.com/office/drawing/2014/main" id="{829A2A52-3138-76A7-0EC5-01FC852EC700}"/>
                  </a:ext>
                </a:extLst>
              </p:cNvPr>
              <p:cNvSpPr/>
              <p:nvPr/>
            </p:nvSpPr>
            <p:spPr>
              <a:xfrm>
                <a:off x="1944589" y="3898688"/>
                <a:ext cx="185827" cy="172513"/>
              </a:xfrm>
              <a:custGeom>
                <a:avLst/>
                <a:gdLst>
                  <a:gd name="connsiteX0" fmla="*/ 182956 w 185827"/>
                  <a:gd name="connsiteY0" fmla="*/ 495 h 172513"/>
                  <a:gd name="connsiteX1" fmla="*/ 177222 w 185827"/>
                  <a:gd name="connsiteY1" fmla="*/ 495 h 172513"/>
                  <a:gd name="connsiteX2" fmla="*/ 9026 w 185827"/>
                  <a:gd name="connsiteY2" fmla="*/ 495 h 172513"/>
                  <a:gd name="connsiteX3" fmla="*/ 425 w 185827"/>
                  <a:gd name="connsiteY3" fmla="*/ 9096 h 172513"/>
                  <a:gd name="connsiteX4" fmla="*/ 425 w 185827"/>
                  <a:gd name="connsiteY4" fmla="*/ 165824 h 172513"/>
                  <a:gd name="connsiteX5" fmla="*/ 425 w 185827"/>
                  <a:gd name="connsiteY5" fmla="*/ 172514 h 172513"/>
                  <a:gd name="connsiteX6" fmla="*/ 7115 w 185827"/>
                  <a:gd name="connsiteY6" fmla="*/ 172514 h 172513"/>
                  <a:gd name="connsiteX7" fmla="*/ 177222 w 185827"/>
                  <a:gd name="connsiteY7" fmla="*/ 172514 h 172513"/>
                  <a:gd name="connsiteX8" fmla="*/ 185823 w 185827"/>
                  <a:gd name="connsiteY8" fmla="*/ 163913 h 172513"/>
                  <a:gd name="connsiteX9" fmla="*/ 185823 w 185827"/>
                  <a:gd name="connsiteY9" fmla="*/ 6229 h 172513"/>
                  <a:gd name="connsiteX10" fmla="*/ 182956 w 185827"/>
                  <a:gd name="connsiteY10" fmla="*/ 495 h 172513"/>
                  <a:gd name="connsiteX11" fmla="*/ 168621 w 185827"/>
                  <a:gd name="connsiteY11" fmla="*/ 154356 h 172513"/>
                  <a:gd name="connsiteX12" fmla="*/ 16671 w 185827"/>
                  <a:gd name="connsiteY12" fmla="*/ 154356 h 172513"/>
                  <a:gd name="connsiteX13" fmla="*/ 16671 w 185827"/>
                  <a:gd name="connsiteY13" fmla="*/ 14830 h 172513"/>
                  <a:gd name="connsiteX14" fmla="*/ 168621 w 185827"/>
                  <a:gd name="connsiteY14" fmla="*/ 1483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27" h="172513">
                    <a:moveTo>
                      <a:pt x="182956" y="495"/>
                    </a:moveTo>
                    <a:cubicBezTo>
                      <a:pt x="181101" y="-165"/>
                      <a:pt x="179077" y="-165"/>
                      <a:pt x="177222" y="495"/>
                    </a:cubicBezTo>
                    <a:lnTo>
                      <a:pt x="9026" y="495"/>
                    </a:lnTo>
                    <a:cubicBezTo>
                      <a:pt x="4275" y="495"/>
                      <a:pt x="425" y="4346"/>
                      <a:pt x="425" y="9096"/>
                    </a:cubicBezTo>
                    <a:lnTo>
                      <a:pt x="425" y="165824"/>
                    </a:lnTo>
                    <a:cubicBezTo>
                      <a:pt x="-142" y="168022"/>
                      <a:pt x="-142" y="170316"/>
                      <a:pt x="425" y="172514"/>
                    </a:cubicBezTo>
                    <a:lnTo>
                      <a:pt x="7115" y="172514"/>
                    </a:lnTo>
                    <a:lnTo>
                      <a:pt x="177222" y="172514"/>
                    </a:lnTo>
                    <a:cubicBezTo>
                      <a:pt x="181973" y="172514"/>
                      <a:pt x="185823" y="168662"/>
                      <a:pt x="185823" y="163913"/>
                    </a:cubicBezTo>
                    <a:lnTo>
                      <a:pt x="185823" y="6229"/>
                    </a:lnTo>
                    <a:cubicBezTo>
                      <a:pt x="185906" y="3954"/>
                      <a:pt x="184826" y="1794"/>
                      <a:pt x="182956" y="495"/>
                    </a:cubicBezTo>
                    <a:close/>
                    <a:moveTo>
                      <a:pt x="168621" y="154356"/>
                    </a:moveTo>
                    <a:lnTo>
                      <a:pt x="16671" y="154356"/>
                    </a:lnTo>
                    <a:lnTo>
                      <a:pt x="16671" y="14830"/>
                    </a:lnTo>
                    <a:lnTo>
                      <a:pt x="168621" y="1483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8" name="iSHEJI-13-49">
                <a:extLst>
                  <a:ext uri="{FF2B5EF4-FFF2-40B4-BE49-F238E27FC236}">
                    <a16:creationId xmlns:a16="http://schemas.microsoft.com/office/drawing/2014/main" id="{855A544F-7252-5077-2DCB-A276B99615BC}"/>
                  </a:ext>
                </a:extLst>
              </p:cNvPr>
              <p:cNvSpPr/>
              <p:nvPr/>
            </p:nvSpPr>
            <p:spPr>
              <a:xfrm>
                <a:off x="2142191" y="3898509"/>
                <a:ext cx="186999" cy="172231"/>
              </a:xfrm>
              <a:custGeom>
                <a:avLst/>
                <a:gdLst>
                  <a:gd name="connsiteX0" fmla="*/ 186999 w 186999"/>
                  <a:gd name="connsiteY0" fmla="*/ 6408 h 172231"/>
                  <a:gd name="connsiteX1" fmla="*/ 186999 w 186999"/>
                  <a:gd name="connsiteY1" fmla="*/ 674 h 172231"/>
                  <a:gd name="connsiteX2" fmla="*/ 180309 w 186999"/>
                  <a:gd name="connsiteY2" fmla="*/ 674 h 172231"/>
                  <a:gd name="connsiteX3" fmla="*/ 9246 w 186999"/>
                  <a:gd name="connsiteY3" fmla="*/ 674 h 172231"/>
                  <a:gd name="connsiteX4" fmla="*/ 645 w 186999"/>
                  <a:gd name="connsiteY4" fmla="*/ 9275 h 172231"/>
                  <a:gd name="connsiteX5" fmla="*/ 645 w 186999"/>
                  <a:gd name="connsiteY5" fmla="*/ 166003 h 172231"/>
                  <a:gd name="connsiteX6" fmla="*/ 645 w 186999"/>
                  <a:gd name="connsiteY6" fmla="*/ 171737 h 172231"/>
                  <a:gd name="connsiteX7" fmla="*/ 6379 w 186999"/>
                  <a:gd name="connsiteY7" fmla="*/ 171737 h 172231"/>
                  <a:gd name="connsiteX8" fmla="*/ 175531 w 186999"/>
                  <a:gd name="connsiteY8" fmla="*/ 171737 h 172231"/>
                  <a:gd name="connsiteX9" fmla="*/ 184132 w 186999"/>
                  <a:gd name="connsiteY9" fmla="*/ 163136 h 172231"/>
                  <a:gd name="connsiteX10" fmla="*/ 18803 w 186999"/>
                  <a:gd name="connsiteY10" fmla="*/ 154535 h 172231"/>
                  <a:gd name="connsiteX11" fmla="*/ 18803 w 186999"/>
                  <a:gd name="connsiteY11" fmla="*/ 15009 h 172231"/>
                  <a:gd name="connsiteX12" fmla="*/ 170753 w 186999"/>
                  <a:gd name="connsiteY12" fmla="*/ 15009 h 172231"/>
                  <a:gd name="connsiteX13" fmla="*/ 170753 w 186999"/>
                  <a:gd name="connsiteY13" fmla="*/ 154535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72231">
                    <a:moveTo>
                      <a:pt x="186999" y="6408"/>
                    </a:moveTo>
                    <a:cubicBezTo>
                      <a:pt x="186999" y="6408"/>
                      <a:pt x="186999" y="1630"/>
                      <a:pt x="186999" y="674"/>
                    </a:cubicBezTo>
                    <a:cubicBezTo>
                      <a:pt x="184858" y="-225"/>
                      <a:pt x="182450" y="-225"/>
                      <a:pt x="180309" y="674"/>
                    </a:cubicBezTo>
                    <a:lnTo>
                      <a:pt x="9246" y="674"/>
                    </a:lnTo>
                    <a:cubicBezTo>
                      <a:pt x="4496" y="674"/>
                      <a:pt x="645" y="4525"/>
                      <a:pt x="645" y="9275"/>
                    </a:cubicBezTo>
                    <a:lnTo>
                      <a:pt x="645" y="166003"/>
                    </a:lnTo>
                    <a:cubicBezTo>
                      <a:pt x="-215" y="167819"/>
                      <a:pt x="-215" y="169922"/>
                      <a:pt x="645" y="171737"/>
                    </a:cubicBezTo>
                    <a:cubicBezTo>
                      <a:pt x="2499" y="172397"/>
                      <a:pt x="4525" y="172397"/>
                      <a:pt x="6379" y="171737"/>
                    </a:cubicBezTo>
                    <a:lnTo>
                      <a:pt x="175531" y="171737"/>
                    </a:lnTo>
                    <a:cubicBezTo>
                      <a:pt x="180090" y="171298"/>
                      <a:pt x="183692" y="167695"/>
                      <a:pt x="184132" y="163136"/>
                    </a:cubicBezTo>
                    <a:close/>
                    <a:moveTo>
                      <a:pt x="18803" y="154535"/>
                    </a:moveTo>
                    <a:lnTo>
                      <a:pt x="18803" y="15009"/>
                    </a:lnTo>
                    <a:lnTo>
                      <a:pt x="170753" y="15009"/>
                    </a:lnTo>
                    <a:lnTo>
                      <a:pt x="170753" y="1545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9" name="iSHEJI-13-50">
                <a:extLst>
                  <a:ext uri="{FF2B5EF4-FFF2-40B4-BE49-F238E27FC236}">
                    <a16:creationId xmlns:a16="http://schemas.microsoft.com/office/drawing/2014/main" id="{4E825B6A-25F8-9AE9-BB37-AFA94E9C198D}"/>
                  </a:ext>
                </a:extLst>
              </p:cNvPr>
              <p:cNvSpPr/>
              <p:nvPr/>
            </p:nvSpPr>
            <p:spPr>
              <a:xfrm>
                <a:off x="2341213" y="3898509"/>
                <a:ext cx="187711" cy="172411"/>
              </a:xfrm>
              <a:custGeom>
                <a:avLst/>
                <a:gdLst>
                  <a:gd name="connsiteX0" fmla="*/ 183888 w 187711"/>
                  <a:gd name="connsiteY0" fmla="*/ 674 h 172411"/>
                  <a:gd name="connsiteX1" fmla="*/ 177199 w 187711"/>
                  <a:gd name="connsiteY1" fmla="*/ 674 h 172411"/>
                  <a:gd name="connsiteX2" fmla="*/ 9002 w 187711"/>
                  <a:gd name="connsiteY2" fmla="*/ 674 h 172411"/>
                  <a:gd name="connsiteX3" fmla="*/ 401 w 187711"/>
                  <a:gd name="connsiteY3" fmla="*/ 9275 h 172411"/>
                  <a:gd name="connsiteX4" fmla="*/ 401 w 187711"/>
                  <a:gd name="connsiteY4" fmla="*/ 166003 h 172411"/>
                  <a:gd name="connsiteX5" fmla="*/ 401 w 187711"/>
                  <a:gd name="connsiteY5" fmla="*/ 171737 h 172411"/>
                  <a:gd name="connsiteX6" fmla="*/ 7091 w 187711"/>
                  <a:gd name="connsiteY6" fmla="*/ 171737 h 172411"/>
                  <a:gd name="connsiteX7" fmla="*/ 179110 w 187711"/>
                  <a:gd name="connsiteY7" fmla="*/ 171737 h 172411"/>
                  <a:gd name="connsiteX8" fmla="*/ 187711 w 187711"/>
                  <a:gd name="connsiteY8" fmla="*/ 163136 h 172411"/>
                  <a:gd name="connsiteX9" fmla="*/ 187711 w 187711"/>
                  <a:gd name="connsiteY9" fmla="*/ 6408 h 172411"/>
                  <a:gd name="connsiteX10" fmla="*/ 183888 w 187711"/>
                  <a:gd name="connsiteY10" fmla="*/ 674 h 172411"/>
                  <a:gd name="connsiteX11" fmla="*/ 168598 w 187711"/>
                  <a:gd name="connsiteY11" fmla="*/ 154535 h 172411"/>
                  <a:gd name="connsiteX12" fmla="*/ 17603 w 187711"/>
                  <a:gd name="connsiteY12" fmla="*/ 154535 h 172411"/>
                  <a:gd name="connsiteX13" fmla="*/ 17603 w 187711"/>
                  <a:gd name="connsiteY13" fmla="*/ 15009 h 172411"/>
                  <a:gd name="connsiteX14" fmla="*/ 168598 w 187711"/>
                  <a:gd name="connsiteY14" fmla="*/ 15009 h 17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711" h="172411">
                    <a:moveTo>
                      <a:pt x="183888" y="674"/>
                    </a:moveTo>
                    <a:cubicBezTo>
                      <a:pt x="181748" y="-225"/>
                      <a:pt x="179339" y="-225"/>
                      <a:pt x="177199" y="674"/>
                    </a:cubicBezTo>
                    <a:lnTo>
                      <a:pt x="9002" y="674"/>
                    </a:lnTo>
                    <a:cubicBezTo>
                      <a:pt x="4253" y="674"/>
                      <a:pt x="401" y="4525"/>
                      <a:pt x="401" y="9275"/>
                    </a:cubicBezTo>
                    <a:lnTo>
                      <a:pt x="401" y="166003"/>
                    </a:lnTo>
                    <a:cubicBezTo>
                      <a:pt x="-134" y="167876"/>
                      <a:pt x="-134" y="169864"/>
                      <a:pt x="401" y="171737"/>
                    </a:cubicBezTo>
                    <a:cubicBezTo>
                      <a:pt x="2542" y="172636"/>
                      <a:pt x="4950" y="172636"/>
                      <a:pt x="7091" y="171737"/>
                    </a:cubicBezTo>
                    <a:lnTo>
                      <a:pt x="179110" y="171737"/>
                    </a:lnTo>
                    <a:cubicBezTo>
                      <a:pt x="183860" y="171737"/>
                      <a:pt x="187711" y="167886"/>
                      <a:pt x="187711" y="163136"/>
                    </a:cubicBezTo>
                    <a:lnTo>
                      <a:pt x="187711" y="6408"/>
                    </a:lnTo>
                    <a:cubicBezTo>
                      <a:pt x="187119" y="4124"/>
                      <a:pt x="185771" y="2098"/>
                      <a:pt x="183888" y="674"/>
                    </a:cubicBezTo>
                    <a:close/>
                    <a:moveTo>
                      <a:pt x="168598" y="154535"/>
                    </a:moveTo>
                    <a:lnTo>
                      <a:pt x="17603" y="154535"/>
                    </a:lnTo>
                    <a:lnTo>
                      <a:pt x="17603" y="15009"/>
                    </a:lnTo>
                    <a:lnTo>
                      <a:pt x="168598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0" name="iSHEJI-13-51">
                <a:extLst>
                  <a:ext uri="{FF2B5EF4-FFF2-40B4-BE49-F238E27FC236}">
                    <a16:creationId xmlns:a16="http://schemas.microsoft.com/office/drawing/2014/main" id="{A5AAB713-F0F0-D909-FDF2-6D4B329C9D5A}"/>
                  </a:ext>
                </a:extLst>
              </p:cNvPr>
              <p:cNvSpPr/>
              <p:nvPr/>
            </p:nvSpPr>
            <p:spPr>
              <a:xfrm>
                <a:off x="2541758" y="3896316"/>
                <a:ext cx="186898" cy="172019"/>
              </a:xfrm>
              <a:custGeom>
                <a:avLst/>
                <a:gdLst>
                  <a:gd name="connsiteX0" fmla="*/ 183076 w 186898"/>
                  <a:gd name="connsiteY0" fmla="*/ 8601 h 172019"/>
                  <a:gd name="connsiteX1" fmla="*/ 174475 w 186898"/>
                  <a:gd name="connsiteY1" fmla="*/ 0 h 172019"/>
                  <a:gd name="connsiteX2" fmla="*/ 6279 w 186898"/>
                  <a:gd name="connsiteY2" fmla="*/ 0 h 172019"/>
                  <a:gd name="connsiteX3" fmla="*/ 545 w 186898"/>
                  <a:gd name="connsiteY3" fmla="*/ 0 h 172019"/>
                  <a:gd name="connsiteX4" fmla="*/ 545 w 186898"/>
                  <a:gd name="connsiteY4" fmla="*/ 6690 h 172019"/>
                  <a:gd name="connsiteX5" fmla="*/ 545 w 186898"/>
                  <a:gd name="connsiteY5" fmla="*/ 163418 h 172019"/>
                  <a:gd name="connsiteX6" fmla="*/ 9146 w 186898"/>
                  <a:gd name="connsiteY6" fmla="*/ 172019 h 172019"/>
                  <a:gd name="connsiteX7" fmla="*/ 178298 w 186898"/>
                  <a:gd name="connsiteY7" fmla="*/ 172019 h 172019"/>
                  <a:gd name="connsiteX8" fmla="*/ 186899 w 186898"/>
                  <a:gd name="connsiteY8" fmla="*/ 163418 h 172019"/>
                  <a:gd name="connsiteX9" fmla="*/ 14880 w 186898"/>
                  <a:gd name="connsiteY9" fmla="*/ 156728 h 172019"/>
                  <a:gd name="connsiteX10" fmla="*/ 14880 w 186898"/>
                  <a:gd name="connsiteY10" fmla="*/ 17202 h 172019"/>
                  <a:gd name="connsiteX11" fmla="*/ 169697 w 186898"/>
                  <a:gd name="connsiteY11" fmla="*/ 17202 h 172019"/>
                  <a:gd name="connsiteX12" fmla="*/ 169697 w 186898"/>
                  <a:gd name="connsiteY12" fmla="*/ 15672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898" h="172019">
                    <a:moveTo>
                      <a:pt x="183076" y="8601"/>
                    </a:moveTo>
                    <a:cubicBezTo>
                      <a:pt x="183076" y="3851"/>
                      <a:pt x="179225" y="0"/>
                      <a:pt x="174475" y="0"/>
                    </a:cubicBezTo>
                    <a:lnTo>
                      <a:pt x="6279" y="0"/>
                    </a:lnTo>
                    <a:lnTo>
                      <a:pt x="545" y="0"/>
                    </a:lnTo>
                    <a:cubicBezTo>
                      <a:pt x="-182" y="2169"/>
                      <a:pt x="-182" y="4520"/>
                      <a:pt x="545" y="6690"/>
                    </a:cubicBezTo>
                    <a:lnTo>
                      <a:pt x="545" y="163418"/>
                    </a:lnTo>
                    <a:cubicBezTo>
                      <a:pt x="1290" y="167824"/>
                      <a:pt x="4740" y="171274"/>
                      <a:pt x="9146" y="172019"/>
                    </a:cubicBezTo>
                    <a:lnTo>
                      <a:pt x="178298" y="172019"/>
                    </a:lnTo>
                    <a:cubicBezTo>
                      <a:pt x="183047" y="172019"/>
                      <a:pt x="186899" y="168168"/>
                      <a:pt x="186899" y="163418"/>
                    </a:cubicBezTo>
                    <a:close/>
                    <a:moveTo>
                      <a:pt x="14880" y="156728"/>
                    </a:moveTo>
                    <a:lnTo>
                      <a:pt x="14880" y="17202"/>
                    </a:lnTo>
                    <a:lnTo>
                      <a:pt x="169697" y="17202"/>
                    </a:lnTo>
                    <a:lnTo>
                      <a:pt x="169697" y="15672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1" name="iSHEJI-13-52">
                <a:extLst>
                  <a:ext uri="{FF2B5EF4-FFF2-40B4-BE49-F238E27FC236}">
                    <a16:creationId xmlns:a16="http://schemas.microsoft.com/office/drawing/2014/main" id="{0454027E-BBB4-8EF7-CE40-DE192B471CF8}"/>
                  </a:ext>
                </a:extLst>
              </p:cNvPr>
              <p:cNvSpPr/>
              <p:nvPr/>
            </p:nvSpPr>
            <p:spPr>
              <a:xfrm>
                <a:off x="2737812" y="3898227"/>
                <a:ext cx="184182" cy="171737"/>
              </a:xfrm>
              <a:custGeom>
                <a:avLst/>
                <a:gdLst>
                  <a:gd name="connsiteX0" fmla="*/ 182933 w 184182"/>
                  <a:gd name="connsiteY0" fmla="*/ 0 h 171737"/>
                  <a:gd name="connsiteX1" fmla="*/ 177199 w 184182"/>
                  <a:gd name="connsiteY1" fmla="*/ 0 h 171737"/>
                  <a:gd name="connsiteX2" fmla="*/ 9002 w 184182"/>
                  <a:gd name="connsiteY2" fmla="*/ 0 h 171737"/>
                  <a:gd name="connsiteX3" fmla="*/ 401 w 184182"/>
                  <a:gd name="connsiteY3" fmla="*/ 8601 h 171737"/>
                  <a:gd name="connsiteX4" fmla="*/ 401 w 184182"/>
                  <a:gd name="connsiteY4" fmla="*/ 165329 h 171737"/>
                  <a:gd name="connsiteX5" fmla="*/ 401 w 184182"/>
                  <a:gd name="connsiteY5" fmla="*/ 171063 h 171737"/>
                  <a:gd name="connsiteX6" fmla="*/ 7091 w 184182"/>
                  <a:gd name="connsiteY6" fmla="*/ 171063 h 171737"/>
                  <a:gd name="connsiteX7" fmla="*/ 175287 w 184182"/>
                  <a:gd name="connsiteY7" fmla="*/ 171063 h 171737"/>
                  <a:gd name="connsiteX8" fmla="*/ 183888 w 184182"/>
                  <a:gd name="connsiteY8" fmla="*/ 162463 h 171737"/>
                  <a:gd name="connsiteX9" fmla="*/ 183888 w 184182"/>
                  <a:gd name="connsiteY9" fmla="*/ 6690 h 171737"/>
                  <a:gd name="connsiteX10" fmla="*/ 182933 w 184182"/>
                  <a:gd name="connsiteY10" fmla="*/ 0 h 171737"/>
                  <a:gd name="connsiteX11" fmla="*/ 164775 w 184182"/>
                  <a:gd name="connsiteY11" fmla="*/ 154817 h 171737"/>
                  <a:gd name="connsiteX12" fmla="*/ 17603 w 184182"/>
                  <a:gd name="connsiteY12" fmla="*/ 154817 h 171737"/>
                  <a:gd name="connsiteX13" fmla="*/ 17603 w 184182"/>
                  <a:gd name="connsiteY13" fmla="*/ 15291 h 171737"/>
                  <a:gd name="connsiteX14" fmla="*/ 164775 w 184182"/>
                  <a:gd name="connsiteY14" fmla="*/ 15291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82" h="171737">
                    <a:moveTo>
                      <a:pt x="182933" y="0"/>
                    </a:moveTo>
                    <a:lnTo>
                      <a:pt x="177199" y="0"/>
                    </a:ln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542" y="171962"/>
                      <a:pt x="4950" y="171962"/>
                      <a:pt x="7091" y="171063"/>
                    </a:cubicBezTo>
                    <a:lnTo>
                      <a:pt x="175287" y="171063"/>
                    </a:lnTo>
                    <a:cubicBezTo>
                      <a:pt x="180037" y="171063"/>
                      <a:pt x="183888" y="167212"/>
                      <a:pt x="183888" y="162463"/>
                    </a:cubicBezTo>
                    <a:lnTo>
                      <a:pt x="183888" y="6690"/>
                    </a:lnTo>
                    <a:cubicBezTo>
                      <a:pt x="184500" y="4425"/>
                      <a:pt x="184146" y="2007"/>
                      <a:pt x="182933" y="0"/>
                    </a:cubicBezTo>
                    <a:close/>
                    <a:moveTo>
                      <a:pt x="164775" y="154817"/>
                    </a:moveTo>
                    <a:lnTo>
                      <a:pt x="17603" y="154817"/>
                    </a:lnTo>
                    <a:lnTo>
                      <a:pt x="17603" y="15291"/>
                    </a:lnTo>
                    <a:lnTo>
                      <a:pt x="164775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2" name="iSHEJI-13-53">
                <a:extLst>
                  <a:ext uri="{FF2B5EF4-FFF2-40B4-BE49-F238E27FC236}">
                    <a16:creationId xmlns:a16="http://schemas.microsoft.com/office/drawing/2014/main" id="{6E94BBFC-C154-5FCE-A5D9-FFEF9257CD5A}"/>
                  </a:ext>
                </a:extLst>
              </p:cNvPr>
              <p:cNvSpPr/>
              <p:nvPr/>
            </p:nvSpPr>
            <p:spPr>
              <a:xfrm>
                <a:off x="2936035" y="3898227"/>
                <a:ext cx="183911" cy="173619"/>
              </a:xfrm>
              <a:custGeom>
                <a:avLst/>
                <a:gdLst>
                  <a:gd name="connsiteX0" fmla="*/ 183487 w 183911"/>
                  <a:gd name="connsiteY0" fmla="*/ 0 h 173619"/>
                  <a:gd name="connsiteX1" fmla="*/ 177753 w 183911"/>
                  <a:gd name="connsiteY1" fmla="*/ 0 h 173619"/>
                  <a:gd name="connsiteX2" fmla="*/ 8601 w 183911"/>
                  <a:gd name="connsiteY2" fmla="*/ 0 h 173619"/>
                  <a:gd name="connsiteX3" fmla="*/ 0 w 183911"/>
                  <a:gd name="connsiteY3" fmla="*/ 8601 h 173619"/>
                  <a:gd name="connsiteX4" fmla="*/ 0 w 183911"/>
                  <a:gd name="connsiteY4" fmla="*/ 165329 h 173619"/>
                  <a:gd name="connsiteX5" fmla="*/ 7588 w 183911"/>
                  <a:gd name="connsiteY5" fmla="*/ 173032 h 173619"/>
                  <a:gd name="connsiteX6" fmla="*/ 8601 w 183911"/>
                  <a:gd name="connsiteY6" fmla="*/ 172975 h 173619"/>
                  <a:gd name="connsiteX7" fmla="*/ 177753 w 183911"/>
                  <a:gd name="connsiteY7" fmla="*/ 172975 h 173619"/>
                  <a:gd name="connsiteX8" fmla="*/ 183487 w 183911"/>
                  <a:gd name="connsiteY8" fmla="*/ 172975 h 173619"/>
                  <a:gd name="connsiteX9" fmla="*/ 183487 w 183911"/>
                  <a:gd name="connsiteY9" fmla="*/ 167241 h 173619"/>
                  <a:gd name="connsiteX10" fmla="*/ 183487 w 183911"/>
                  <a:gd name="connsiteY10" fmla="*/ 5734 h 173619"/>
                  <a:gd name="connsiteX11" fmla="*/ 183487 w 183911"/>
                  <a:gd name="connsiteY11" fmla="*/ 0 h 173619"/>
                  <a:gd name="connsiteX12" fmla="*/ 169152 w 183911"/>
                  <a:gd name="connsiteY12" fmla="*/ 154817 h 173619"/>
                  <a:gd name="connsiteX13" fmla="*/ 17202 w 183911"/>
                  <a:gd name="connsiteY13" fmla="*/ 154817 h 173619"/>
                  <a:gd name="connsiteX14" fmla="*/ 17202 w 183911"/>
                  <a:gd name="connsiteY14" fmla="*/ 15291 h 173619"/>
                  <a:gd name="connsiteX15" fmla="*/ 169152 w 183911"/>
                  <a:gd name="connsiteY15" fmla="*/ 15291 h 17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11" h="173619">
                    <a:moveTo>
                      <a:pt x="183487" y="0"/>
                    </a:moveTo>
                    <a:cubicBezTo>
                      <a:pt x="183487" y="0"/>
                      <a:pt x="183487" y="0"/>
                      <a:pt x="177753" y="0"/>
                    </a:cubicBezTo>
                    <a:lnTo>
                      <a:pt x="8601" y="0"/>
                    </a:lnTo>
                    <a:cubicBezTo>
                      <a:pt x="3852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-28" y="169554"/>
                      <a:pt x="3364" y="173003"/>
                      <a:pt x="7588" y="173032"/>
                    </a:cubicBezTo>
                    <a:cubicBezTo>
                      <a:pt x="7923" y="173042"/>
                      <a:pt x="8267" y="173013"/>
                      <a:pt x="8601" y="172975"/>
                    </a:cubicBezTo>
                    <a:lnTo>
                      <a:pt x="177753" y="172975"/>
                    </a:lnTo>
                    <a:cubicBezTo>
                      <a:pt x="179569" y="173835"/>
                      <a:pt x="181671" y="173835"/>
                      <a:pt x="183487" y="172975"/>
                    </a:cubicBezTo>
                    <a:cubicBezTo>
                      <a:pt x="183487" y="172975"/>
                      <a:pt x="183487" y="172975"/>
                      <a:pt x="183487" y="167241"/>
                    </a:cubicBezTo>
                    <a:lnTo>
                      <a:pt x="183487" y="5734"/>
                    </a:lnTo>
                    <a:cubicBezTo>
                      <a:pt x="183487" y="5734"/>
                      <a:pt x="184443" y="1911"/>
                      <a:pt x="183487" y="0"/>
                    </a:cubicBezTo>
                    <a:close/>
                    <a:moveTo>
                      <a:pt x="169152" y="154817"/>
                    </a:moveTo>
                    <a:lnTo>
                      <a:pt x="17202" y="154817"/>
                    </a:lnTo>
                    <a:lnTo>
                      <a:pt x="17202" y="15291"/>
                    </a:lnTo>
                    <a:lnTo>
                      <a:pt x="169152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3" name="iSHEJI-13-54">
                <a:extLst>
                  <a:ext uri="{FF2B5EF4-FFF2-40B4-BE49-F238E27FC236}">
                    <a16:creationId xmlns:a16="http://schemas.microsoft.com/office/drawing/2014/main" id="{24151E44-BE84-5415-7BAC-D57274B93960}"/>
                  </a:ext>
                </a:extLst>
              </p:cNvPr>
              <p:cNvSpPr/>
              <p:nvPr/>
            </p:nvSpPr>
            <p:spPr>
              <a:xfrm>
                <a:off x="3136416" y="3894966"/>
                <a:ext cx="183795" cy="170313"/>
              </a:xfrm>
              <a:custGeom>
                <a:avLst/>
                <a:gdLst>
                  <a:gd name="connsiteX0" fmla="*/ 183795 w 183795"/>
                  <a:gd name="connsiteY0" fmla="*/ 8995 h 170313"/>
                  <a:gd name="connsiteX1" fmla="*/ 175194 w 183795"/>
                  <a:gd name="connsiteY1" fmla="*/ 394 h 170313"/>
                  <a:gd name="connsiteX2" fmla="*/ 6998 w 183795"/>
                  <a:gd name="connsiteY2" fmla="*/ 394 h 170313"/>
                  <a:gd name="connsiteX3" fmla="*/ 308 w 183795"/>
                  <a:gd name="connsiteY3" fmla="*/ 394 h 170313"/>
                  <a:gd name="connsiteX4" fmla="*/ 308 w 183795"/>
                  <a:gd name="connsiteY4" fmla="*/ 6128 h 170313"/>
                  <a:gd name="connsiteX5" fmla="*/ 308 w 183795"/>
                  <a:gd name="connsiteY5" fmla="*/ 163812 h 170313"/>
                  <a:gd name="connsiteX6" fmla="*/ 308 w 183795"/>
                  <a:gd name="connsiteY6" fmla="*/ 169546 h 170313"/>
                  <a:gd name="connsiteX7" fmla="*/ 6998 w 183795"/>
                  <a:gd name="connsiteY7" fmla="*/ 169546 h 170313"/>
                  <a:gd name="connsiteX8" fmla="*/ 175194 w 183795"/>
                  <a:gd name="connsiteY8" fmla="*/ 169546 h 170313"/>
                  <a:gd name="connsiteX9" fmla="*/ 183738 w 183795"/>
                  <a:gd name="connsiteY9" fmla="*/ 162914 h 170313"/>
                  <a:gd name="connsiteX10" fmla="*/ 183795 w 183795"/>
                  <a:gd name="connsiteY10" fmla="*/ 161901 h 170313"/>
                  <a:gd name="connsiteX11" fmla="*/ 15599 w 183795"/>
                  <a:gd name="connsiteY11" fmla="*/ 158078 h 170313"/>
                  <a:gd name="connsiteX12" fmla="*/ 15599 w 183795"/>
                  <a:gd name="connsiteY12" fmla="*/ 18552 h 170313"/>
                  <a:gd name="connsiteX13" fmla="*/ 166593 w 183795"/>
                  <a:gd name="connsiteY13" fmla="*/ 18552 h 170313"/>
                  <a:gd name="connsiteX14" fmla="*/ 166593 w 183795"/>
                  <a:gd name="connsiteY14" fmla="*/ 159034 h 17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0313">
                    <a:moveTo>
                      <a:pt x="183795" y="8995"/>
                    </a:moveTo>
                    <a:cubicBezTo>
                      <a:pt x="183795" y="4245"/>
                      <a:pt x="179944" y="394"/>
                      <a:pt x="175194" y="394"/>
                    </a:cubicBezTo>
                    <a:lnTo>
                      <a:pt x="6998" y="394"/>
                    </a:lnTo>
                    <a:cubicBezTo>
                      <a:pt x="4800" y="-131"/>
                      <a:pt x="2506" y="-131"/>
                      <a:pt x="308" y="394"/>
                    </a:cubicBezTo>
                    <a:cubicBezTo>
                      <a:pt x="-103" y="2286"/>
                      <a:pt x="-103" y="4236"/>
                      <a:pt x="308" y="6128"/>
                    </a:cubicBezTo>
                    <a:lnTo>
                      <a:pt x="308" y="163812"/>
                    </a:lnTo>
                    <a:cubicBezTo>
                      <a:pt x="-103" y="165705"/>
                      <a:pt x="-103" y="167654"/>
                      <a:pt x="308" y="169546"/>
                    </a:cubicBezTo>
                    <a:cubicBezTo>
                      <a:pt x="2420" y="170569"/>
                      <a:pt x="4886" y="170569"/>
                      <a:pt x="6998" y="169546"/>
                    </a:cubicBezTo>
                    <a:lnTo>
                      <a:pt x="175194" y="169546"/>
                    </a:lnTo>
                    <a:cubicBezTo>
                      <a:pt x="179380" y="170072"/>
                      <a:pt x="183212" y="167109"/>
                      <a:pt x="183738" y="162914"/>
                    </a:cubicBezTo>
                    <a:cubicBezTo>
                      <a:pt x="183776" y="162579"/>
                      <a:pt x="183795" y="162245"/>
                      <a:pt x="183795" y="161901"/>
                    </a:cubicBezTo>
                    <a:close/>
                    <a:moveTo>
                      <a:pt x="15599" y="158078"/>
                    </a:moveTo>
                    <a:lnTo>
                      <a:pt x="15599" y="18552"/>
                    </a:lnTo>
                    <a:lnTo>
                      <a:pt x="166593" y="18552"/>
                    </a:lnTo>
                    <a:lnTo>
                      <a:pt x="166593" y="15903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4" name="iSHEJI-13-55">
                <a:extLst>
                  <a:ext uri="{FF2B5EF4-FFF2-40B4-BE49-F238E27FC236}">
                    <a16:creationId xmlns:a16="http://schemas.microsoft.com/office/drawing/2014/main" id="{51DC4E20-2C5A-4B3A-A91E-30BE283640E5}"/>
                  </a:ext>
                </a:extLst>
              </p:cNvPr>
              <p:cNvSpPr/>
              <p:nvPr/>
            </p:nvSpPr>
            <p:spPr>
              <a:xfrm>
                <a:off x="3332140" y="3897732"/>
                <a:ext cx="184000" cy="172513"/>
              </a:xfrm>
              <a:custGeom>
                <a:avLst/>
                <a:gdLst>
                  <a:gd name="connsiteX0" fmla="*/ 183982 w 184000"/>
                  <a:gd name="connsiteY0" fmla="*/ 495 h 172513"/>
                  <a:gd name="connsiteX1" fmla="*/ 178248 w 184000"/>
                  <a:gd name="connsiteY1" fmla="*/ 495 h 172513"/>
                  <a:gd name="connsiteX2" fmla="*/ 9096 w 184000"/>
                  <a:gd name="connsiteY2" fmla="*/ 495 h 172513"/>
                  <a:gd name="connsiteX3" fmla="*/ 495 w 184000"/>
                  <a:gd name="connsiteY3" fmla="*/ 9096 h 172513"/>
                  <a:gd name="connsiteX4" fmla="*/ 495 w 184000"/>
                  <a:gd name="connsiteY4" fmla="*/ 166780 h 172513"/>
                  <a:gd name="connsiteX5" fmla="*/ 495 w 184000"/>
                  <a:gd name="connsiteY5" fmla="*/ 172514 h 172513"/>
                  <a:gd name="connsiteX6" fmla="*/ 6229 w 184000"/>
                  <a:gd name="connsiteY6" fmla="*/ 172514 h 172513"/>
                  <a:gd name="connsiteX7" fmla="*/ 175381 w 184000"/>
                  <a:gd name="connsiteY7" fmla="*/ 172514 h 172513"/>
                  <a:gd name="connsiteX8" fmla="*/ 183026 w 184000"/>
                  <a:gd name="connsiteY8" fmla="*/ 164868 h 172513"/>
                  <a:gd name="connsiteX9" fmla="*/ 183026 w 184000"/>
                  <a:gd name="connsiteY9" fmla="*/ 6229 h 172513"/>
                  <a:gd name="connsiteX10" fmla="*/ 183982 w 184000"/>
                  <a:gd name="connsiteY10" fmla="*/ 495 h 172513"/>
                  <a:gd name="connsiteX11" fmla="*/ 169647 w 184000"/>
                  <a:gd name="connsiteY11" fmla="*/ 155312 h 172513"/>
                  <a:gd name="connsiteX12" fmla="*/ 17697 w 184000"/>
                  <a:gd name="connsiteY12" fmla="*/ 155312 h 172513"/>
                  <a:gd name="connsiteX13" fmla="*/ 17697 w 184000"/>
                  <a:gd name="connsiteY13" fmla="*/ 15785 h 172513"/>
                  <a:gd name="connsiteX14" fmla="*/ 169647 w 184000"/>
                  <a:gd name="connsiteY14" fmla="*/ 15785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00" h="172513">
                    <a:moveTo>
                      <a:pt x="183982" y="495"/>
                    </a:moveTo>
                    <a:cubicBezTo>
                      <a:pt x="182128" y="-165"/>
                      <a:pt x="180102" y="-165"/>
                      <a:pt x="178248" y="495"/>
                    </a:cubicBezTo>
                    <a:lnTo>
                      <a:pt x="9096" y="495"/>
                    </a:lnTo>
                    <a:cubicBezTo>
                      <a:pt x="4346" y="495"/>
                      <a:pt x="495" y="4346"/>
                      <a:pt x="495" y="9096"/>
                    </a:cubicBezTo>
                    <a:lnTo>
                      <a:pt x="495" y="166780"/>
                    </a:lnTo>
                    <a:cubicBezTo>
                      <a:pt x="-165" y="168634"/>
                      <a:pt x="-165" y="170660"/>
                      <a:pt x="495" y="172514"/>
                    </a:cubicBezTo>
                    <a:lnTo>
                      <a:pt x="6229" y="172514"/>
                    </a:lnTo>
                    <a:lnTo>
                      <a:pt x="175381" y="172514"/>
                    </a:lnTo>
                    <a:cubicBezTo>
                      <a:pt x="179605" y="172514"/>
                      <a:pt x="183026" y="169092"/>
                      <a:pt x="183026" y="164868"/>
                    </a:cubicBezTo>
                    <a:lnTo>
                      <a:pt x="183026" y="6229"/>
                    </a:lnTo>
                    <a:cubicBezTo>
                      <a:pt x="183762" y="4413"/>
                      <a:pt x="184087" y="2454"/>
                      <a:pt x="183982" y="495"/>
                    </a:cubicBezTo>
                    <a:close/>
                    <a:moveTo>
                      <a:pt x="169647" y="155312"/>
                    </a:moveTo>
                    <a:lnTo>
                      <a:pt x="17697" y="155312"/>
                    </a:lnTo>
                    <a:lnTo>
                      <a:pt x="17697" y="15785"/>
                    </a:lnTo>
                    <a:lnTo>
                      <a:pt x="169647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5" name="iSHEJI-13-56">
                <a:extLst>
                  <a:ext uri="{FF2B5EF4-FFF2-40B4-BE49-F238E27FC236}">
                    <a16:creationId xmlns:a16="http://schemas.microsoft.com/office/drawing/2014/main" id="{6D307103-3AE8-AD6E-788B-90E1E6D98DF9}"/>
                  </a:ext>
                </a:extLst>
              </p:cNvPr>
              <p:cNvSpPr/>
              <p:nvPr/>
            </p:nvSpPr>
            <p:spPr>
              <a:xfrm>
                <a:off x="3533016" y="3894686"/>
                <a:ext cx="183795" cy="169825"/>
              </a:xfrm>
              <a:custGeom>
                <a:avLst/>
                <a:gdLst>
                  <a:gd name="connsiteX0" fmla="*/ 183795 w 183795"/>
                  <a:gd name="connsiteY0" fmla="*/ 9275 h 169825"/>
                  <a:gd name="connsiteX1" fmla="*/ 175194 w 183795"/>
                  <a:gd name="connsiteY1" fmla="*/ 674 h 169825"/>
                  <a:gd name="connsiteX2" fmla="*/ 6998 w 183795"/>
                  <a:gd name="connsiteY2" fmla="*/ 674 h 169825"/>
                  <a:gd name="connsiteX3" fmla="*/ 308 w 183795"/>
                  <a:gd name="connsiteY3" fmla="*/ 674 h 169825"/>
                  <a:gd name="connsiteX4" fmla="*/ 308 w 183795"/>
                  <a:gd name="connsiteY4" fmla="*/ 6408 h 169825"/>
                  <a:gd name="connsiteX5" fmla="*/ 308 w 183795"/>
                  <a:gd name="connsiteY5" fmla="*/ 164092 h 169825"/>
                  <a:gd name="connsiteX6" fmla="*/ 308 w 183795"/>
                  <a:gd name="connsiteY6" fmla="*/ 169826 h 169825"/>
                  <a:gd name="connsiteX7" fmla="*/ 6998 w 183795"/>
                  <a:gd name="connsiteY7" fmla="*/ 169826 h 169825"/>
                  <a:gd name="connsiteX8" fmla="*/ 175194 w 183795"/>
                  <a:gd name="connsiteY8" fmla="*/ 169826 h 169825"/>
                  <a:gd name="connsiteX9" fmla="*/ 183795 w 183795"/>
                  <a:gd name="connsiteY9" fmla="*/ 161225 h 169825"/>
                  <a:gd name="connsiteX10" fmla="*/ 14643 w 183795"/>
                  <a:gd name="connsiteY10" fmla="*/ 158358 h 169825"/>
                  <a:gd name="connsiteX11" fmla="*/ 14643 w 183795"/>
                  <a:gd name="connsiteY11" fmla="*/ 18831 h 169825"/>
                  <a:gd name="connsiteX12" fmla="*/ 166593 w 183795"/>
                  <a:gd name="connsiteY12" fmla="*/ 18831 h 169825"/>
                  <a:gd name="connsiteX13" fmla="*/ 166593 w 183795"/>
                  <a:gd name="connsiteY13" fmla="*/ 158358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69825">
                    <a:moveTo>
                      <a:pt x="183795" y="9275"/>
                    </a:moveTo>
                    <a:cubicBezTo>
                      <a:pt x="183795" y="4525"/>
                      <a:pt x="179944" y="674"/>
                      <a:pt x="175194" y="674"/>
                    </a:cubicBezTo>
                    <a:lnTo>
                      <a:pt x="6998" y="674"/>
                    </a:lnTo>
                    <a:cubicBezTo>
                      <a:pt x="4857" y="-225"/>
                      <a:pt x="2449" y="-225"/>
                      <a:pt x="308" y="674"/>
                    </a:cubicBezTo>
                    <a:cubicBezTo>
                      <a:pt x="-103" y="2566"/>
                      <a:pt x="-103" y="4516"/>
                      <a:pt x="308" y="6408"/>
                    </a:cubicBezTo>
                    <a:lnTo>
                      <a:pt x="308" y="164092"/>
                    </a:lnTo>
                    <a:cubicBezTo>
                      <a:pt x="-103" y="165984"/>
                      <a:pt x="-103" y="167934"/>
                      <a:pt x="308" y="169826"/>
                    </a:cubicBezTo>
                    <a:lnTo>
                      <a:pt x="6998" y="169826"/>
                    </a:lnTo>
                    <a:lnTo>
                      <a:pt x="175194" y="169826"/>
                    </a:lnTo>
                    <a:cubicBezTo>
                      <a:pt x="179944" y="169826"/>
                      <a:pt x="183795" y="165975"/>
                      <a:pt x="183795" y="161225"/>
                    </a:cubicBezTo>
                    <a:close/>
                    <a:moveTo>
                      <a:pt x="14643" y="158358"/>
                    </a:moveTo>
                    <a:lnTo>
                      <a:pt x="14643" y="18831"/>
                    </a:lnTo>
                    <a:lnTo>
                      <a:pt x="166593" y="18831"/>
                    </a:lnTo>
                    <a:lnTo>
                      <a:pt x="166593" y="1583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6" name="iSHEJI-13-57">
                <a:extLst>
                  <a:ext uri="{FF2B5EF4-FFF2-40B4-BE49-F238E27FC236}">
                    <a16:creationId xmlns:a16="http://schemas.microsoft.com/office/drawing/2014/main" id="{2E9AA6B4-82CB-6996-D49B-1A4CA285C21F}"/>
                  </a:ext>
                </a:extLst>
              </p:cNvPr>
              <p:cNvSpPr/>
              <p:nvPr/>
            </p:nvSpPr>
            <p:spPr>
              <a:xfrm>
                <a:off x="3728561" y="3897553"/>
                <a:ext cx="186072" cy="172692"/>
              </a:xfrm>
              <a:custGeom>
                <a:avLst/>
                <a:gdLst>
                  <a:gd name="connsiteX0" fmla="*/ 184161 w 186072"/>
                  <a:gd name="connsiteY0" fmla="*/ 674 h 172692"/>
                  <a:gd name="connsiteX1" fmla="*/ 177471 w 186072"/>
                  <a:gd name="connsiteY1" fmla="*/ 674 h 172692"/>
                  <a:gd name="connsiteX2" fmla="*/ 9275 w 186072"/>
                  <a:gd name="connsiteY2" fmla="*/ 674 h 172692"/>
                  <a:gd name="connsiteX3" fmla="*/ 674 w 186072"/>
                  <a:gd name="connsiteY3" fmla="*/ 9275 h 172692"/>
                  <a:gd name="connsiteX4" fmla="*/ 674 w 186072"/>
                  <a:gd name="connsiteY4" fmla="*/ 166003 h 172692"/>
                  <a:gd name="connsiteX5" fmla="*/ 674 w 186072"/>
                  <a:gd name="connsiteY5" fmla="*/ 172693 h 172692"/>
                  <a:gd name="connsiteX6" fmla="*/ 6408 w 186072"/>
                  <a:gd name="connsiteY6" fmla="*/ 172693 h 172692"/>
                  <a:gd name="connsiteX7" fmla="*/ 177471 w 186072"/>
                  <a:gd name="connsiteY7" fmla="*/ 172693 h 172692"/>
                  <a:gd name="connsiteX8" fmla="*/ 186072 w 186072"/>
                  <a:gd name="connsiteY8" fmla="*/ 164092 h 172692"/>
                  <a:gd name="connsiteX9" fmla="*/ 186072 w 186072"/>
                  <a:gd name="connsiteY9" fmla="*/ 6408 h 172692"/>
                  <a:gd name="connsiteX10" fmla="*/ 184161 w 186072"/>
                  <a:gd name="connsiteY10" fmla="*/ 674 h 172692"/>
                  <a:gd name="connsiteX11" fmla="*/ 169826 w 186072"/>
                  <a:gd name="connsiteY11" fmla="*/ 154535 h 172692"/>
                  <a:gd name="connsiteX12" fmla="*/ 17876 w 186072"/>
                  <a:gd name="connsiteY12" fmla="*/ 154535 h 172692"/>
                  <a:gd name="connsiteX13" fmla="*/ 17876 w 186072"/>
                  <a:gd name="connsiteY13" fmla="*/ 15964 h 172692"/>
                  <a:gd name="connsiteX14" fmla="*/ 169826 w 186072"/>
                  <a:gd name="connsiteY14" fmla="*/ 15964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072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7471" y="172693"/>
                    </a:lnTo>
                    <a:cubicBezTo>
                      <a:pt x="182221" y="172693"/>
                      <a:pt x="186072" y="168842"/>
                      <a:pt x="186072" y="164092"/>
                    </a:cubicBezTo>
                    <a:lnTo>
                      <a:pt x="186072" y="6408"/>
                    </a:lnTo>
                    <a:cubicBezTo>
                      <a:pt x="186015" y="4353"/>
                      <a:pt x="185346" y="2356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5964"/>
                    </a:lnTo>
                    <a:lnTo>
                      <a:pt x="169826" y="1596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7" name="iSHEJI-13-58">
                <a:extLst>
                  <a:ext uri="{FF2B5EF4-FFF2-40B4-BE49-F238E27FC236}">
                    <a16:creationId xmlns:a16="http://schemas.microsoft.com/office/drawing/2014/main" id="{DFDD406B-BEEB-0E35-B239-C6E87D04241D}"/>
                  </a:ext>
                </a:extLst>
              </p:cNvPr>
              <p:cNvSpPr/>
              <p:nvPr/>
            </p:nvSpPr>
            <p:spPr>
              <a:xfrm>
                <a:off x="4125834" y="3897732"/>
                <a:ext cx="186358" cy="174425"/>
              </a:xfrm>
              <a:custGeom>
                <a:avLst/>
                <a:gdLst>
                  <a:gd name="connsiteX0" fmla="*/ 183487 w 186358"/>
                  <a:gd name="connsiteY0" fmla="*/ 495 h 174425"/>
                  <a:gd name="connsiteX1" fmla="*/ 177753 w 186358"/>
                  <a:gd name="connsiteY1" fmla="*/ 495 h 174425"/>
                  <a:gd name="connsiteX2" fmla="*/ 8601 w 186358"/>
                  <a:gd name="connsiteY2" fmla="*/ 495 h 174425"/>
                  <a:gd name="connsiteX3" fmla="*/ 0 w 186358"/>
                  <a:gd name="connsiteY3" fmla="*/ 9096 h 174425"/>
                  <a:gd name="connsiteX4" fmla="*/ 0 w 186358"/>
                  <a:gd name="connsiteY4" fmla="*/ 165824 h 174425"/>
                  <a:gd name="connsiteX5" fmla="*/ 8601 w 186358"/>
                  <a:gd name="connsiteY5" fmla="*/ 174425 h 174425"/>
                  <a:gd name="connsiteX6" fmla="*/ 177753 w 186358"/>
                  <a:gd name="connsiteY6" fmla="*/ 174425 h 174425"/>
                  <a:gd name="connsiteX7" fmla="*/ 186354 w 186358"/>
                  <a:gd name="connsiteY7" fmla="*/ 165824 h 174425"/>
                  <a:gd name="connsiteX8" fmla="*/ 186354 w 186358"/>
                  <a:gd name="connsiteY8" fmla="*/ 6229 h 174425"/>
                  <a:gd name="connsiteX9" fmla="*/ 183487 w 186358"/>
                  <a:gd name="connsiteY9" fmla="*/ 495 h 174425"/>
                  <a:gd name="connsiteX10" fmla="*/ 169152 w 186358"/>
                  <a:gd name="connsiteY10" fmla="*/ 154356 h 174425"/>
                  <a:gd name="connsiteX11" fmla="*/ 19113 w 186358"/>
                  <a:gd name="connsiteY11" fmla="*/ 154356 h 174425"/>
                  <a:gd name="connsiteX12" fmla="*/ 19113 w 186358"/>
                  <a:gd name="connsiteY12" fmla="*/ 15785 h 174425"/>
                  <a:gd name="connsiteX13" fmla="*/ 171064 w 186358"/>
                  <a:gd name="connsiteY13" fmla="*/ 15785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358" h="174425">
                    <a:moveTo>
                      <a:pt x="183487" y="495"/>
                    </a:moveTo>
                    <a:cubicBezTo>
                      <a:pt x="181633" y="-165"/>
                      <a:pt x="179607" y="-165"/>
                      <a:pt x="177753" y="495"/>
                    </a:cubicBezTo>
                    <a:lnTo>
                      <a:pt x="8601" y="495"/>
                    </a:lnTo>
                    <a:cubicBezTo>
                      <a:pt x="3851" y="495"/>
                      <a:pt x="0" y="4346"/>
                      <a:pt x="0" y="9096"/>
                    </a:cubicBezTo>
                    <a:lnTo>
                      <a:pt x="0" y="165824"/>
                    </a:lnTo>
                    <a:cubicBezTo>
                      <a:pt x="746" y="170230"/>
                      <a:pt x="4195" y="173680"/>
                      <a:pt x="8601" y="174425"/>
                    </a:cubicBezTo>
                    <a:lnTo>
                      <a:pt x="177753" y="174425"/>
                    </a:lnTo>
                    <a:cubicBezTo>
                      <a:pt x="182503" y="174425"/>
                      <a:pt x="186354" y="170574"/>
                      <a:pt x="186354" y="165824"/>
                    </a:cubicBezTo>
                    <a:lnTo>
                      <a:pt x="186354" y="6229"/>
                    </a:lnTo>
                    <a:cubicBezTo>
                      <a:pt x="186440" y="3954"/>
                      <a:pt x="185360" y="1794"/>
                      <a:pt x="183487" y="495"/>
                    </a:cubicBezTo>
                    <a:close/>
                    <a:moveTo>
                      <a:pt x="169152" y="154356"/>
                    </a:moveTo>
                    <a:lnTo>
                      <a:pt x="19113" y="154356"/>
                    </a:lnTo>
                    <a:lnTo>
                      <a:pt x="19113" y="15785"/>
                    </a:lnTo>
                    <a:lnTo>
                      <a:pt x="171064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8" name="iSHEJI-13-59">
                <a:extLst>
                  <a:ext uri="{FF2B5EF4-FFF2-40B4-BE49-F238E27FC236}">
                    <a16:creationId xmlns:a16="http://schemas.microsoft.com/office/drawing/2014/main" id="{BD0209EE-C07E-D712-A120-0A6CEF644657}"/>
                  </a:ext>
                </a:extLst>
              </p:cNvPr>
              <p:cNvSpPr/>
              <p:nvPr/>
            </p:nvSpPr>
            <p:spPr>
              <a:xfrm>
                <a:off x="3929500" y="3894866"/>
                <a:ext cx="181687" cy="170413"/>
              </a:xfrm>
              <a:custGeom>
                <a:avLst/>
                <a:gdLst>
                  <a:gd name="connsiteX0" fmla="*/ 175309 w 181687"/>
                  <a:gd name="connsiteY0" fmla="*/ 494 h 170413"/>
                  <a:gd name="connsiteX1" fmla="*/ 6157 w 181687"/>
                  <a:gd name="connsiteY1" fmla="*/ 494 h 170413"/>
                  <a:gd name="connsiteX2" fmla="*/ 423 w 181687"/>
                  <a:gd name="connsiteY2" fmla="*/ 494 h 170413"/>
                  <a:gd name="connsiteX3" fmla="*/ 423 w 181687"/>
                  <a:gd name="connsiteY3" fmla="*/ 6229 h 170413"/>
                  <a:gd name="connsiteX4" fmla="*/ 423 w 181687"/>
                  <a:gd name="connsiteY4" fmla="*/ 162957 h 170413"/>
                  <a:gd name="connsiteX5" fmla="*/ 423 w 181687"/>
                  <a:gd name="connsiteY5" fmla="*/ 169647 h 170413"/>
                  <a:gd name="connsiteX6" fmla="*/ 7112 w 181687"/>
                  <a:gd name="connsiteY6" fmla="*/ 169647 h 170413"/>
                  <a:gd name="connsiteX7" fmla="*/ 175309 w 181687"/>
                  <a:gd name="connsiteY7" fmla="*/ 169647 h 170413"/>
                  <a:gd name="connsiteX8" fmla="*/ 181043 w 181687"/>
                  <a:gd name="connsiteY8" fmla="*/ 169647 h 170413"/>
                  <a:gd name="connsiteX9" fmla="*/ 181043 w 181687"/>
                  <a:gd name="connsiteY9" fmla="*/ 163913 h 170413"/>
                  <a:gd name="connsiteX10" fmla="*/ 181043 w 181687"/>
                  <a:gd name="connsiteY10" fmla="*/ 9095 h 170413"/>
                  <a:gd name="connsiteX11" fmla="*/ 175309 w 181687"/>
                  <a:gd name="connsiteY11" fmla="*/ 494 h 170413"/>
                  <a:gd name="connsiteX12" fmla="*/ 166708 w 181687"/>
                  <a:gd name="connsiteY12" fmla="*/ 157223 h 170413"/>
                  <a:gd name="connsiteX13" fmla="*/ 15713 w 181687"/>
                  <a:gd name="connsiteY13" fmla="*/ 157223 h 170413"/>
                  <a:gd name="connsiteX14" fmla="*/ 15713 w 181687"/>
                  <a:gd name="connsiteY14" fmla="*/ 18652 h 170413"/>
                  <a:gd name="connsiteX15" fmla="*/ 167664 w 181687"/>
                  <a:gd name="connsiteY15" fmla="*/ 18652 h 17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687" h="170413">
                    <a:moveTo>
                      <a:pt x="175309" y="494"/>
                    </a:moveTo>
                    <a:lnTo>
                      <a:pt x="6157" y="494"/>
                    </a:lnTo>
                    <a:cubicBezTo>
                      <a:pt x="4303" y="-165"/>
                      <a:pt x="2277" y="-165"/>
                      <a:pt x="423" y="494"/>
                    </a:cubicBezTo>
                    <a:cubicBezTo>
                      <a:pt x="-112" y="2368"/>
                      <a:pt x="-112" y="4355"/>
                      <a:pt x="423" y="6229"/>
                    </a:cubicBezTo>
                    <a:lnTo>
                      <a:pt x="423" y="162957"/>
                    </a:lnTo>
                    <a:cubicBezTo>
                      <a:pt x="-141" y="165155"/>
                      <a:pt x="-141" y="167449"/>
                      <a:pt x="423" y="169647"/>
                    </a:cubicBezTo>
                    <a:lnTo>
                      <a:pt x="7112" y="169647"/>
                    </a:lnTo>
                    <a:lnTo>
                      <a:pt x="175309" y="169647"/>
                    </a:lnTo>
                    <a:cubicBezTo>
                      <a:pt x="177086" y="170669"/>
                      <a:pt x="179265" y="170669"/>
                      <a:pt x="181043" y="169647"/>
                    </a:cubicBezTo>
                    <a:cubicBezTo>
                      <a:pt x="181903" y="167831"/>
                      <a:pt x="181903" y="165728"/>
                      <a:pt x="181043" y="163913"/>
                    </a:cubicBezTo>
                    <a:lnTo>
                      <a:pt x="181043" y="9095"/>
                    </a:lnTo>
                    <a:cubicBezTo>
                      <a:pt x="181263" y="5273"/>
                      <a:pt x="178921" y="1765"/>
                      <a:pt x="175309" y="494"/>
                    </a:cubicBezTo>
                    <a:close/>
                    <a:moveTo>
                      <a:pt x="166708" y="157223"/>
                    </a:moveTo>
                    <a:lnTo>
                      <a:pt x="15713" y="157223"/>
                    </a:lnTo>
                    <a:lnTo>
                      <a:pt x="15713" y="18652"/>
                    </a:lnTo>
                    <a:lnTo>
                      <a:pt x="167664" y="1865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9" name="iSHEJI-13-60">
                <a:extLst>
                  <a:ext uri="{FF2B5EF4-FFF2-40B4-BE49-F238E27FC236}">
                    <a16:creationId xmlns:a16="http://schemas.microsoft.com/office/drawing/2014/main" id="{E23A0163-63CB-E297-9E3C-94C53D360C4C}"/>
                  </a:ext>
                </a:extLst>
              </p:cNvPr>
              <p:cNvSpPr/>
              <p:nvPr/>
            </p:nvSpPr>
            <p:spPr>
              <a:xfrm>
                <a:off x="2143025" y="4284314"/>
                <a:ext cx="186171" cy="172019"/>
              </a:xfrm>
              <a:custGeom>
                <a:avLst/>
                <a:gdLst>
                  <a:gd name="connsiteX0" fmla="*/ 186165 w 186171"/>
                  <a:gd name="connsiteY0" fmla="*/ 0 h 172019"/>
                  <a:gd name="connsiteX1" fmla="*/ 180431 w 186171"/>
                  <a:gd name="connsiteY1" fmla="*/ 0 h 172019"/>
                  <a:gd name="connsiteX2" fmla="*/ 9368 w 186171"/>
                  <a:gd name="connsiteY2" fmla="*/ 0 h 172019"/>
                  <a:gd name="connsiteX3" fmla="*/ 767 w 186171"/>
                  <a:gd name="connsiteY3" fmla="*/ 8601 h 172019"/>
                  <a:gd name="connsiteX4" fmla="*/ 767 w 186171"/>
                  <a:gd name="connsiteY4" fmla="*/ 165330 h 172019"/>
                  <a:gd name="connsiteX5" fmla="*/ 767 w 186171"/>
                  <a:gd name="connsiteY5" fmla="*/ 172019 h 172019"/>
                  <a:gd name="connsiteX6" fmla="*/ 7457 w 186171"/>
                  <a:gd name="connsiteY6" fmla="*/ 172019 h 172019"/>
                  <a:gd name="connsiteX7" fmla="*/ 175653 w 186171"/>
                  <a:gd name="connsiteY7" fmla="*/ 172019 h 172019"/>
                  <a:gd name="connsiteX8" fmla="*/ 184254 w 186171"/>
                  <a:gd name="connsiteY8" fmla="*/ 163418 h 172019"/>
                  <a:gd name="connsiteX9" fmla="*/ 184254 w 186171"/>
                  <a:gd name="connsiteY9" fmla="*/ 5734 h 172019"/>
                  <a:gd name="connsiteX10" fmla="*/ 186165 w 186171"/>
                  <a:gd name="connsiteY10" fmla="*/ 0 h 172019"/>
                  <a:gd name="connsiteX11" fmla="*/ 171830 w 186171"/>
                  <a:gd name="connsiteY11" fmla="*/ 154817 h 172019"/>
                  <a:gd name="connsiteX12" fmla="*/ 17013 w 186171"/>
                  <a:gd name="connsiteY12" fmla="*/ 154817 h 172019"/>
                  <a:gd name="connsiteX13" fmla="*/ 17013 w 186171"/>
                  <a:gd name="connsiteY13" fmla="*/ 11468 h 172019"/>
                  <a:gd name="connsiteX14" fmla="*/ 168963 w 186171"/>
                  <a:gd name="connsiteY14" fmla="*/ 1146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171" h="172019">
                    <a:moveTo>
                      <a:pt x="186165" y="0"/>
                    </a:moveTo>
                    <a:lnTo>
                      <a:pt x="180431" y="0"/>
                    </a:ln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30"/>
                    </a:lnTo>
                    <a:cubicBezTo>
                      <a:pt x="-256" y="167441"/>
                      <a:pt x="-256" y="169907"/>
                      <a:pt x="767" y="172019"/>
                    </a:cubicBezTo>
                    <a:lnTo>
                      <a:pt x="7457" y="172019"/>
                    </a:lnTo>
                    <a:lnTo>
                      <a:pt x="175653" y="172019"/>
                    </a:lnTo>
                    <a:cubicBezTo>
                      <a:pt x="180403" y="172019"/>
                      <a:pt x="184254" y="168168"/>
                      <a:pt x="184254" y="163418"/>
                    </a:cubicBezTo>
                    <a:lnTo>
                      <a:pt x="184254" y="5734"/>
                    </a:lnTo>
                    <a:cubicBezTo>
                      <a:pt x="185563" y="4119"/>
                      <a:pt x="186242" y="2083"/>
                      <a:pt x="186165" y="0"/>
                    </a:cubicBezTo>
                    <a:close/>
                    <a:moveTo>
                      <a:pt x="171830" y="154817"/>
                    </a:moveTo>
                    <a:lnTo>
                      <a:pt x="17013" y="154817"/>
                    </a:lnTo>
                    <a:lnTo>
                      <a:pt x="17013" y="11468"/>
                    </a:lnTo>
                    <a:lnTo>
                      <a:pt x="168963" y="1146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0" name="iSHEJI-13-61">
                <a:extLst>
                  <a:ext uri="{FF2B5EF4-FFF2-40B4-BE49-F238E27FC236}">
                    <a16:creationId xmlns:a16="http://schemas.microsoft.com/office/drawing/2014/main" id="{764BF119-D995-39C0-8C5D-842C06B7E9B1}"/>
                  </a:ext>
                </a:extLst>
              </p:cNvPr>
              <p:cNvSpPr/>
              <p:nvPr/>
            </p:nvSpPr>
            <p:spPr>
              <a:xfrm>
                <a:off x="2343217" y="4280903"/>
                <a:ext cx="184354" cy="172281"/>
              </a:xfrm>
              <a:custGeom>
                <a:avLst/>
                <a:gdLst>
                  <a:gd name="connsiteX0" fmla="*/ 177106 w 184354"/>
                  <a:gd name="connsiteY0" fmla="*/ 545 h 172281"/>
                  <a:gd name="connsiteX1" fmla="*/ 6998 w 184354"/>
                  <a:gd name="connsiteY1" fmla="*/ 545 h 172281"/>
                  <a:gd name="connsiteX2" fmla="*/ 308 w 184354"/>
                  <a:gd name="connsiteY2" fmla="*/ 545 h 172281"/>
                  <a:gd name="connsiteX3" fmla="*/ 308 w 184354"/>
                  <a:gd name="connsiteY3" fmla="*/ 6279 h 172281"/>
                  <a:gd name="connsiteX4" fmla="*/ 308 w 184354"/>
                  <a:gd name="connsiteY4" fmla="*/ 163007 h 172281"/>
                  <a:gd name="connsiteX5" fmla="*/ 8909 w 184354"/>
                  <a:gd name="connsiteY5" fmla="*/ 171608 h 172281"/>
                  <a:gd name="connsiteX6" fmla="*/ 177106 w 184354"/>
                  <a:gd name="connsiteY6" fmla="*/ 171608 h 172281"/>
                  <a:gd name="connsiteX7" fmla="*/ 183795 w 184354"/>
                  <a:gd name="connsiteY7" fmla="*/ 171608 h 172281"/>
                  <a:gd name="connsiteX8" fmla="*/ 183795 w 184354"/>
                  <a:gd name="connsiteY8" fmla="*/ 165874 h 172281"/>
                  <a:gd name="connsiteX9" fmla="*/ 183795 w 184354"/>
                  <a:gd name="connsiteY9" fmla="*/ 9146 h 172281"/>
                  <a:gd name="connsiteX10" fmla="*/ 177106 w 184354"/>
                  <a:gd name="connsiteY10" fmla="*/ 545 h 172281"/>
                  <a:gd name="connsiteX11" fmla="*/ 169460 w 184354"/>
                  <a:gd name="connsiteY11" fmla="*/ 157273 h 172281"/>
                  <a:gd name="connsiteX12" fmla="*/ 15599 w 184354"/>
                  <a:gd name="connsiteY12" fmla="*/ 157273 h 172281"/>
                  <a:gd name="connsiteX13" fmla="*/ 15599 w 184354"/>
                  <a:gd name="connsiteY13" fmla="*/ 14880 h 172281"/>
                  <a:gd name="connsiteX14" fmla="*/ 167549 w 184354"/>
                  <a:gd name="connsiteY14" fmla="*/ 14880 h 17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354" h="172281">
                    <a:moveTo>
                      <a:pt x="177106" y="545"/>
                    </a:moveTo>
                    <a:lnTo>
                      <a:pt x="6998" y="545"/>
                    </a:lnTo>
                    <a:cubicBezTo>
                      <a:pt x="4828" y="-182"/>
                      <a:pt x="2478" y="-182"/>
                      <a:pt x="308" y="545"/>
                    </a:cubicBezTo>
                    <a:cubicBezTo>
                      <a:pt x="-103" y="2437"/>
                      <a:pt x="-103" y="4386"/>
                      <a:pt x="308" y="6279"/>
                    </a:cubicBezTo>
                    <a:lnTo>
                      <a:pt x="308" y="163007"/>
                    </a:lnTo>
                    <a:cubicBezTo>
                      <a:pt x="308" y="167757"/>
                      <a:pt x="4159" y="171608"/>
                      <a:pt x="8909" y="171608"/>
                    </a:cubicBezTo>
                    <a:lnTo>
                      <a:pt x="177106" y="171608"/>
                    </a:lnTo>
                    <a:cubicBezTo>
                      <a:pt x="179246" y="172507"/>
                      <a:pt x="181654" y="172507"/>
                      <a:pt x="183795" y="171608"/>
                    </a:cubicBezTo>
                    <a:cubicBezTo>
                      <a:pt x="184541" y="169773"/>
                      <a:pt x="184541" y="167709"/>
                      <a:pt x="183795" y="165874"/>
                    </a:cubicBezTo>
                    <a:lnTo>
                      <a:pt x="183795" y="9146"/>
                    </a:lnTo>
                    <a:cubicBezTo>
                      <a:pt x="183900" y="5055"/>
                      <a:pt x="181100" y="1453"/>
                      <a:pt x="177106" y="545"/>
                    </a:cubicBezTo>
                    <a:close/>
                    <a:moveTo>
                      <a:pt x="169460" y="157273"/>
                    </a:moveTo>
                    <a:lnTo>
                      <a:pt x="15599" y="157273"/>
                    </a:lnTo>
                    <a:lnTo>
                      <a:pt x="15599" y="14880"/>
                    </a:lnTo>
                    <a:lnTo>
                      <a:pt x="167549" y="148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1" name="iSHEJI-13-62">
                <a:extLst>
                  <a:ext uri="{FF2B5EF4-FFF2-40B4-BE49-F238E27FC236}">
                    <a16:creationId xmlns:a16="http://schemas.microsoft.com/office/drawing/2014/main" id="{17D4569D-9152-042C-8EE6-AA15216ABD67}"/>
                  </a:ext>
                </a:extLst>
              </p:cNvPr>
              <p:cNvSpPr/>
              <p:nvPr/>
            </p:nvSpPr>
            <p:spPr>
              <a:xfrm>
                <a:off x="2540331" y="4283359"/>
                <a:ext cx="183358" cy="174425"/>
              </a:xfrm>
              <a:custGeom>
                <a:avLst/>
                <a:gdLst>
                  <a:gd name="connsiteX0" fmla="*/ 182592 w 183358"/>
                  <a:gd name="connsiteY0" fmla="*/ 0 h 174425"/>
                  <a:gd name="connsiteX1" fmla="*/ 176858 w 183358"/>
                  <a:gd name="connsiteY1" fmla="*/ 0 h 174425"/>
                  <a:gd name="connsiteX2" fmla="*/ 7706 w 183358"/>
                  <a:gd name="connsiteY2" fmla="*/ 0 h 174425"/>
                  <a:gd name="connsiteX3" fmla="*/ 3 w 183358"/>
                  <a:gd name="connsiteY3" fmla="*/ 7588 h 174425"/>
                  <a:gd name="connsiteX4" fmla="*/ 60 w 183358"/>
                  <a:gd name="connsiteY4" fmla="*/ 8601 h 174425"/>
                  <a:gd name="connsiteX5" fmla="*/ 60 w 183358"/>
                  <a:gd name="connsiteY5" fmla="*/ 165330 h 174425"/>
                  <a:gd name="connsiteX6" fmla="*/ 6693 w 183358"/>
                  <a:gd name="connsiteY6" fmla="*/ 173873 h 174425"/>
                  <a:gd name="connsiteX7" fmla="*/ 7706 w 183358"/>
                  <a:gd name="connsiteY7" fmla="*/ 173931 h 174425"/>
                  <a:gd name="connsiteX8" fmla="*/ 176858 w 183358"/>
                  <a:gd name="connsiteY8" fmla="*/ 173931 h 174425"/>
                  <a:gd name="connsiteX9" fmla="*/ 182592 w 183358"/>
                  <a:gd name="connsiteY9" fmla="*/ 173931 h 174425"/>
                  <a:gd name="connsiteX10" fmla="*/ 182592 w 183358"/>
                  <a:gd name="connsiteY10" fmla="*/ 168196 h 174425"/>
                  <a:gd name="connsiteX11" fmla="*/ 182592 w 183358"/>
                  <a:gd name="connsiteY11" fmla="*/ 6690 h 174425"/>
                  <a:gd name="connsiteX12" fmla="*/ 182592 w 183358"/>
                  <a:gd name="connsiteY12" fmla="*/ 0 h 174425"/>
                  <a:gd name="connsiteX13" fmla="*/ 171124 w 183358"/>
                  <a:gd name="connsiteY13" fmla="*/ 154817 h 174425"/>
                  <a:gd name="connsiteX14" fmla="*/ 16307 w 183358"/>
                  <a:gd name="connsiteY14" fmla="*/ 154817 h 174425"/>
                  <a:gd name="connsiteX15" fmla="*/ 16307 w 183358"/>
                  <a:gd name="connsiteY15" fmla="*/ 12424 h 174425"/>
                  <a:gd name="connsiteX16" fmla="*/ 171124 w 183358"/>
                  <a:gd name="connsiteY16" fmla="*/ 12424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58" h="174425">
                    <a:moveTo>
                      <a:pt x="182592" y="0"/>
                    </a:moveTo>
                    <a:lnTo>
                      <a:pt x="176858" y="0"/>
                    </a:lnTo>
                    <a:lnTo>
                      <a:pt x="7706" y="0"/>
                    </a:lnTo>
                    <a:cubicBezTo>
                      <a:pt x="3482" y="-29"/>
                      <a:pt x="32" y="3364"/>
                      <a:pt x="3" y="7588"/>
                    </a:cubicBezTo>
                    <a:cubicBezTo>
                      <a:pt x="-6" y="7923"/>
                      <a:pt x="22" y="8266"/>
                      <a:pt x="60" y="8601"/>
                    </a:cubicBezTo>
                    <a:lnTo>
                      <a:pt x="60" y="165330"/>
                    </a:lnTo>
                    <a:cubicBezTo>
                      <a:pt x="-465" y="169515"/>
                      <a:pt x="2497" y="173348"/>
                      <a:pt x="6693" y="173873"/>
                    </a:cubicBezTo>
                    <a:cubicBezTo>
                      <a:pt x="7027" y="173911"/>
                      <a:pt x="7362" y="173931"/>
                      <a:pt x="7706" y="173931"/>
                    </a:cubicBezTo>
                    <a:lnTo>
                      <a:pt x="176858" y="173931"/>
                    </a:lnTo>
                    <a:cubicBezTo>
                      <a:pt x="178712" y="174590"/>
                      <a:pt x="180738" y="174590"/>
                      <a:pt x="182592" y="173931"/>
                    </a:cubicBezTo>
                    <a:cubicBezTo>
                      <a:pt x="183614" y="172153"/>
                      <a:pt x="183614" y="169974"/>
                      <a:pt x="182592" y="168196"/>
                    </a:cubicBezTo>
                    <a:lnTo>
                      <a:pt x="182592" y="6690"/>
                    </a:lnTo>
                    <a:cubicBezTo>
                      <a:pt x="183490" y="4549"/>
                      <a:pt x="183490" y="2141"/>
                      <a:pt x="182592" y="0"/>
                    </a:cubicBezTo>
                    <a:close/>
                    <a:moveTo>
                      <a:pt x="171124" y="154817"/>
                    </a:moveTo>
                    <a:lnTo>
                      <a:pt x="16307" y="154817"/>
                    </a:lnTo>
                    <a:lnTo>
                      <a:pt x="16307" y="12424"/>
                    </a:lnTo>
                    <a:lnTo>
                      <a:pt x="171124" y="124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2" name="iSHEJI-13-63">
                <a:extLst>
                  <a:ext uri="{FF2B5EF4-FFF2-40B4-BE49-F238E27FC236}">
                    <a16:creationId xmlns:a16="http://schemas.microsoft.com/office/drawing/2014/main" id="{618EA3FA-515A-4637-D75D-1DE6FD38A089}"/>
                  </a:ext>
                </a:extLst>
              </p:cNvPr>
              <p:cNvSpPr/>
              <p:nvPr/>
            </p:nvSpPr>
            <p:spPr>
              <a:xfrm>
                <a:off x="2737447" y="4281447"/>
                <a:ext cx="181788" cy="171737"/>
              </a:xfrm>
              <a:custGeom>
                <a:avLst/>
                <a:gdLst>
                  <a:gd name="connsiteX0" fmla="*/ 177564 w 181788"/>
                  <a:gd name="connsiteY0" fmla="*/ 0 h 171737"/>
                  <a:gd name="connsiteX1" fmla="*/ 9368 w 181788"/>
                  <a:gd name="connsiteY1" fmla="*/ 0 h 171737"/>
                  <a:gd name="connsiteX2" fmla="*/ 767 w 181788"/>
                  <a:gd name="connsiteY2" fmla="*/ 8601 h 171737"/>
                  <a:gd name="connsiteX3" fmla="*/ 767 w 181788"/>
                  <a:gd name="connsiteY3" fmla="*/ 165329 h 171737"/>
                  <a:gd name="connsiteX4" fmla="*/ 767 w 181788"/>
                  <a:gd name="connsiteY4" fmla="*/ 171063 h 171737"/>
                  <a:gd name="connsiteX5" fmla="*/ 6501 w 181788"/>
                  <a:gd name="connsiteY5" fmla="*/ 171063 h 171737"/>
                  <a:gd name="connsiteX6" fmla="*/ 174697 w 181788"/>
                  <a:gd name="connsiteY6" fmla="*/ 171063 h 171737"/>
                  <a:gd name="connsiteX7" fmla="*/ 181387 w 181788"/>
                  <a:gd name="connsiteY7" fmla="*/ 171063 h 171737"/>
                  <a:gd name="connsiteX8" fmla="*/ 181387 w 181788"/>
                  <a:gd name="connsiteY8" fmla="*/ 165329 h 171737"/>
                  <a:gd name="connsiteX9" fmla="*/ 181387 w 181788"/>
                  <a:gd name="connsiteY9" fmla="*/ 8601 h 171737"/>
                  <a:gd name="connsiteX10" fmla="*/ 177564 w 181788"/>
                  <a:gd name="connsiteY10" fmla="*/ 0 h 171737"/>
                  <a:gd name="connsiteX11" fmla="*/ 165141 w 181788"/>
                  <a:gd name="connsiteY11" fmla="*/ 156728 h 171737"/>
                  <a:gd name="connsiteX12" fmla="*/ 17969 w 181788"/>
                  <a:gd name="connsiteY12" fmla="*/ 156728 h 171737"/>
                  <a:gd name="connsiteX13" fmla="*/ 17969 w 181788"/>
                  <a:gd name="connsiteY13" fmla="*/ 14335 h 171737"/>
                  <a:gd name="connsiteX14" fmla="*/ 165141 w 181788"/>
                  <a:gd name="connsiteY14" fmla="*/ 14335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88" h="171737">
                    <a:moveTo>
                      <a:pt x="177564" y="0"/>
                    </a:move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29"/>
                    </a:lnTo>
                    <a:cubicBezTo>
                      <a:pt x="-256" y="167107"/>
                      <a:pt x="-256" y="169286"/>
                      <a:pt x="767" y="171063"/>
                    </a:cubicBezTo>
                    <a:cubicBezTo>
                      <a:pt x="2583" y="171924"/>
                      <a:pt x="4685" y="171924"/>
                      <a:pt x="6501" y="171063"/>
                    </a:cubicBezTo>
                    <a:lnTo>
                      <a:pt x="174697" y="171063"/>
                    </a:lnTo>
                    <a:cubicBezTo>
                      <a:pt x="176838" y="171962"/>
                      <a:pt x="179246" y="171962"/>
                      <a:pt x="181387" y="171063"/>
                    </a:cubicBezTo>
                    <a:cubicBezTo>
                      <a:pt x="181922" y="169190"/>
                      <a:pt x="181922" y="167203"/>
                      <a:pt x="181387" y="165329"/>
                    </a:cubicBezTo>
                    <a:lnTo>
                      <a:pt x="181387" y="8601"/>
                    </a:lnTo>
                    <a:cubicBezTo>
                      <a:pt x="181932" y="5227"/>
                      <a:pt x="180431" y="1854"/>
                      <a:pt x="177564" y="0"/>
                    </a:cubicBezTo>
                    <a:close/>
                    <a:moveTo>
                      <a:pt x="165141" y="156728"/>
                    </a:moveTo>
                    <a:lnTo>
                      <a:pt x="17969" y="156728"/>
                    </a:lnTo>
                    <a:lnTo>
                      <a:pt x="17969" y="14335"/>
                    </a:lnTo>
                    <a:lnTo>
                      <a:pt x="165141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3" name="iSHEJI-13-64">
                <a:extLst>
                  <a:ext uri="{FF2B5EF4-FFF2-40B4-BE49-F238E27FC236}">
                    <a16:creationId xmlns:a16="http://schemas.microsoft.com/office/drawing/2014/main" id="{2BCF3968-072E-D1EC-C806-CF2A4846EF2B}"/>
                  </a:ext>
                </a:extLst>
              </p:cNvPr>
              <p:cNvSpPr/>
              <p:nvPr/>
            </p:nvSpPr>
            <p:spPr>
              <a:xfrm>
                <a:off x="2935390" y="4283359"/>
                <a:ext cx="187672" cy="171557"/>
              </a:xfrm>
              <a:custGeom>
                <a:avLst/>
                <a:gdLst>
                  <a:gd name="connsiteX0" fmla="*/ 186999 w 187672"/>
                  <a:gd name="connsiteY0" fmla="*/ 6690 h 171557"/>
                  <a:gd name="connsiteX1" fmla="*/ 186999 w 187672"/>
                  <a:gd name="connsiteY1" fmla="*/ 0 h 171557"/>
                  <a:gd name="connsiteX2" fmla="*/ 181265 w 187672"/>
                  <a:gd name="connsiteY2" fmla="*/ 0 h 171557"/>
                  <a:gd name="connsiteX3" fmla="*/ 9246 w 187672"/>
                  <a:gd name="connsiteY3" fmla="*/ 0 h 171557"/>
                  <a:gd name="connsiteX4" fmla="*/ 645 w 187672"/>
                  <a:gd name="connsiteY4" fmla="*/ 8601 h 171557"/>
                  <a:gd name="connsiteX5" fmla="*/ 645 w 187672"/>
                  <a:gd name="connsiteY5" fmla="*/ 165329 h 171557"/>
                  <a:gd name="connsiteX6" fmla="*/ 645 w 187672"/>
                  <a:gd name="connsiteY6" fmla="*/ 171063 h 171557"/>
                  <a:gd name="connsiteX7" fmla="*/ 6379 w 187672"/>
                  <a:gd name="connsiteY7" fmla="*/ 171063 h 171557"/>
                  <a:gd name="connsiteX8" fmla="*/ 175531 w 187672"/>
                  <a:gd name="connsiteY8" fmla="*/ 171063 h 171557"/>
                  <a:gd name="connsiteX9" fmla="*/ 184132 w 187672"/>
                  <a:gd name="connsiteY9" fmla="*/ 162462 h 171557"/>
                  <a:gd name="connsiteX10" fmla="*/ 17847 w 187672"/>
                  <a:gd name="connsiteY10" fmla="*/ 154817 h 171557"/>
                  <a:gd name="connsiteX11" fmla="*/ 17847 w 187672"/>
                  <a:gd name="connsiteY11" fmla="*/ 12424 h 171557"/>
                  <a:gd name="connsiteX12" fmla="*/ 169797 w 187672"/>
                  <a:gd name="connsiteY12" fmla="*/ 12424 h 171557"/>
                  <a:gd name="connsiteX13" fmla="*/ 169797 w 187672"/>
                  <a:gd name="connsiteY13" fmla="*/ 152906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672" h="171557">
                    <a:moveTo>
                      <a:pt x="186999" y="6690"/>
                    </a:moveTo>
                    <a:cubicBezTo>
                      <a:pt x="187897" y="4549"/>
                      <a:pt x="187897" y="2141"/>
                      <a:pt x="186999" y="0"/>
                    </a:cubicBezTo>
                    <a:lnTo>
                      <a:pt x="181265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175531" y="171063"/>
                    </a:lnTo>
                    <a:cubicBezTo>
                      <a:pt x="180281" y="171063"/>
                      <a:pt x="184132" y="167212"/>
                      <a:pt x="184132" y="162462"/>
                    </a:cubicBezTo>
                    <a:close/>
                    <a:moveTo>
                      <a:pt x="17847" y="154817"/>
                    </a:moveTo>
                    <a:lnTo>
                      <a:pt x="17847" y="12424"/>
                    </a:lnTo>
                    <a:lnTo>
                      <a:pt x="169797" y="12424"/>
                    </a:lnTo>
                    <a:lnTo>
                      <a:pt x="169797" y="15290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4" name="iSHEJI-13-65">
                <a:extLst>
                  <a:ext uri="{FF2B5EF4-FFF2-40B4-BE49-F238E27FC236}">
                    <a16:creationId xmlns:a16="http://schemas.microsoft.com/office/drawing/2014/main" id="{B5A68FDA-8AE9-4471-CA56-6060E731E255}"/>
                  </a:ext>
                </a:extLst>
              </p:cNvPr>
              <p:cNvSpPr/>
              <p:nvPr/>
            </p:nvSpPr>
            <p:spPr>
              <a:xfrm>
                <a:off x="3134813" y="4281447"/>
                <a:ext cx="183795" cy="174604"/>
              </a:xfrm>
              <a:custGeom>
                <a:avLst/>
                <a:gdLst>
                  <a:gd name="connsiteX0" fmla="*/ 176797 w 183795"/>
                  <a:gd name="connsiteY0" fmla="*/ 0 h 174604"/>
                  <a:gd name="connsiteX1" fmla="*/ 8601 w 183795"/>
                  <a:gd name="connsiteY1" fmla="*/ 0 h 174604"/>
                  <a:gd name="connsiteX2" fmla="*/ 0 w 183795"/>
                  <a:gd name="connsiteY2" fmla="*/ 8601 h 174604"/>
                  <a:gd name="connsiteX3" fmla="*/ 0 w 183795"/>
                  <a:gd name="connsiteY3" fmla="*/ 165329 h 174604"/>
                  <a:gd name="connsiteX4" fmla="*/ 8601 w 183795"/>
                  <a:gd name="connsiteY4" fmla="*/ 173930 h 174604"/>
                  <a:gd name="connsiteX5" fmla="*/ 176797 w 183795"/>
                  <a:gd name="connsiteY5" fmla="*/ 173930 h 174604"/>
                  <a:gd name="connsiteX6" fmla="*/ 183487 w 183795"/>
                  <a:gd name="connsiteY6" fmla="*/ 173930 h 174604"/>
                  <a:gd name="connsiteX7" fmla="*/ 183487 w 183795"/>
                  <a:gd name="connsiteY7" fmla="*/ 168196 h 174604"/>
                  <a:gd name="connsiteX8" fmla="*/ 183487 w 183795"/>
                  <a:gd name="connsiteY8" fmla="*/ 8601 h 174604"/>
                  <a:gd name="connsiteX9" fmla="*/ 176797 w 183795"/>
                  <a:gd name="connsiteY9" fmla="*/ 0 h 174604"/>
                  <a:gd name="connsiteX10" fmla="*/ 168196 w 183795"/>
                  <a:gd name="connsiteY10" fmla="*/ 156728 h 174604"/>
                  <a:gd name="connsiteX11" fmla="*/ 17202 w 183795"/>
                  <a:gd name="connsiteY11" fmla="*/ 156728 h 174604"/>
                  <a:gd name="connsiteX12" fmla="*/ 17202 w 183795"/>
                  <a:gd name="connsiteY12" fmla="*/ 14335 h 174604"/>
                  <a:gd name="connsiteX13" fmla="*/ 168196 w 183795"/>
                  <a:gd name="connsiteY13" fmla="*/ 14335 h 17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74604">
                    <a:moveTo>
                      <a:pt x="176797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6797" y="173930"/>
                    </a:lnTo>
                    <a:cubicBezTo>
                      <a:pt x="178938" y="174829"/>
                      <a:pt x="181346" y="174829"/>
                      <a:pt x="183487" y="173930"/>
                    </a:cubicBezTo>
                    <a:cubicBezTo>
                      <a:pt x="183898" y="172038"/>
                      <a:pt x="183898" y="170089"/>
                      <a:pt x="183487" y="168196"/>
                    </a:cubicBezTo>
                    <a:lnTo>
                      <a:pt x="183487" y="8601"/>
                    </a:lnTo>
                    <a:cubicBezTo>
                      <a:pt x="183592" y="4511"/>
                      <a:pt x="180792" y="908"/>
                      <a:pt x="176797" y="0"/>
                    </a:cubicBezTo>
                    <a:close/>
                    <a:moveTo>
                      <a:pt x="168196" y="156728"/>
                    </a:moveTo>
                    <a:lnTo>
                      <a:pt x="17202" y="156728"/>
                    </a:lnTo>
                    <a:lnTo>
                      <a:pt x="17202" y="14335"/>
                    </a:lnTo>
                    <a:lnTo>
                      <a:pt x="168196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5" name="iSHEJI-13-66">
                <a:extLst>
                  <a:ext uri="{FF2B5EF4-FFF2-40B4-BE49-F238E27FC236}">
                    <a16:creationId xmlns:a16="http://schemas.microsoft.com/office/drawing/2014/main" id="{D04C7730-EE46-89BF-19EB-D947F1C9A297}"/>
                  </a:ext>
                </a:extLst>
              </p:cNvPr>
              <p:cNvSpPr/>
              <p:nvPr/>
            </p:nvSpPr>
            <p:spPr>
              <a:xfrm>
                <a:off x="3332635" y="4282714"/>
                <a:ext cx="186354" cy="174575"/>
              </a:xfrm>
              <a:custGeom>
                <a:avLst/>
                <a:gdLst>
                  <a:gd name="connsiteX0" fmla="*/ 185398 w 186354"/>
                  <a:gd name="connsiteY0" fmla="*/ 7335 h 174575"/>
                  <a:gd name="connsiteX1" fmla="*/ 185398 w 186354"/>
                  <a:gd name="connsiteY1" fmla="*/ 645 h 174575"/>
                  <a:gd name="connsiteX2" fmla="*/ 179664 w 186354"/>
                  <a:gd name="connsiteY2" fmla="*/ 645 h 174575"/>
                  <a:gd name="connsiteX3" fmla="*/ 8601 w 186354"/>
                  <a:gd name="connsiteY3" fmla="*/ 645 h 174575"/>
                  <a:gd name="connsiteX4" fmla="*/ 0 w 186354"/>
                  <a:gd name="connsiteY4" fmla="*/ 9246 h 174575"/>
                  <a:gd name="connsiteX5" fmla="*/ 0 w 186354"/>
                  <a:gd name="connsiteY5" fmla="*/ 165975 h 174575"/>
                  <a:gd name="connsiteX6" fmla="*/ 8601 w 186354"/>
                  <a:gd name="connsiteY6" fmla="*/ 174576 h 174575"/>
                  <a:gd name="connsiteX7" fmla="*/ 177753 w 186354"/>
                  <a:gd name="connsiteY7" fmla="*/ 174576 h 174575"/>
                  <a:gd name="connsiteX8" fmla="*/ 186354 w 186354"/>
                  <a:gd name="connsiteY8" fmla="*/ 165975 h 174575"/>
                  <a:gd name="connsiteX9" fmla="*/ 17202 w 186354"/>
                  <a:gd name="connsiteY9" fmla="*/ 155462 h 174575"/>
                  <a:gd name="connsiteX10" fmla="*/ 17202 w 186354"/>
                  <a:gd name="connsiteY10" fmla="*/ 13069 h 174575"/>
                  <a:gd name="connsiteX11" fmla="*/ 169152 w 186354"/>
                  <a:gd name="connsiteY11" fmla="*/ 13069 h 174575"/>
                  <a:gd name="connsiteX12" fmla="*/ 169152 w 186354"/>
                  <a:gd name="connsiteY12" fmla="*/ 153551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4575">
                    <a:moveTo>
                      <a:pt x="185398" y="7335"/>
                    </a:moveTo>
                    <a:cubicBezTo>
                      <a:pt x="186430" y="5223"/>
                      <a:pt x="186430" y="2757"/>
                      <a:pt x="185398" y="645"/>
                    </a:cubicBezTo>
                    <a:cubicBezTo>
                      <a:pt x="183583" y="-215"/>
                      <a:pt x="181480" y="-215"/>
                      <a:pt x="179664" y="645"/>
                    </a:cubicBezTo>
                    <a:lnTo>
                      <a:pt x="8601" y="645"/>
                    </a:lnTo>
                    <a:cubicBezTo>
                      <a:pt x="3851" y="645"/>
                      <a:pt x="0" y="4496"/>
                      <a:pt x="0" y="9246"/>
                    </a:cubicBezTo>
                    <a:lnTo>
                      <a:pt x="0" y="165975"/>
                    </a:lnTo>
                    <a:cubicBezTo>
                      <a:pt x="745" y="170380"/>
                      <a:pt x="4195" y="173830"/>
                      <a:pt x="8601" y="174576"/>
                    </a:cubicBezTo>
                    <a:lnTo>
                      <a:pt x="177753" y="174576"/>
                    </a:lnTo>
                    <a:cubicBezTo>
                      <a:pt x="182312" y="174136"/>
                      <a:pt x="185914" y="170533"/>
                      <a:pt x="186354" y="165975"/>
                    </a:cubicBezTo>
                    <a:close/>
                    <a:moveTo>
                      <a:pt x="17202" y="155462"/>
                    </a:moveTo>
                    <a:lnTo>
                      <a:pt x="17202" y="13069"/>
                    </a:lnTo>
                    <a:lnTo>
                      <a:pt x="169152" y="13069"/>
                    </a:lnTo>
                    <a:lnTo>
                      <a:pt x="169152" y="15355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6" name="iSHEJI-13-67">
                <a:extLst>
                  <a:ext uri="{FF2B5EF4-FFF2-40B4-BE49-F238E27FC236}">
                    <a16:creationId xmlns:a16="http://schemas.microsoft.com/office/drawing/2014/main" id="{50BC43E4-9192-AEF8-31F3-6D1FD980AA0F}"/>
                  </a:ext>
                </a:extLst>
              </p:cNvPr>
              <p:cNvSpPr/>
              <p:nvPr/>
            </p:nvSpPr>
            <p:spPr>
              <a:xfrm>
                <a:off x="3531104" y="4282685"/>
                <a:ext cx="184103" cy="172410"/>
              </a:xfrm>
              <a:custGeom>
                <a:avLst/>
                <a:gdLst>
                  <a:gd name="connsiteX0" fmla="*/ 183795 w 184103"/>
                  <a:gd name="connsiteY0" fmla="*/ 674 h 172410"/>
                  <a:gd name="connsiteX1" fmla="*/ 177106 w 184103"/>
                  <a:gd name="connsiteY1" fmla="*/ 674 h 172410"/>
                  <a:gd name="connsiteX2" fmla="*/ 8909 w 184103"/>
                  <a:gd name="connsiteY2" fmla="*/ 674 h 172410"/>
                  <a:gd name="connsiteX3" fmla="*/ 308 w 184103"/>
                  <a:gd name="connsiteY3" fmla="*/ 9275 h 172410"/>
                  <a:gd name="connsiteX4" fmla="*/ 308 w 184103"/>
                  <a:gd name="connsiteY4" fmla="*/ 166003 h 172410"/>
                  <a:gd name="connsiteX5" fmla="*/ 308 w 184103"/>
                  <a:gd name="connsiteY5" fmla="*/ 171737 h 172410"/>
                  <a:gd name="connsiteX6" fmla="*/ 6998 w 184103"/>
                  <a:gd name="connsiteY6" fmla="*/ 171737 h 172410"/>
                  <a:gd name="connsiteX7" fmla="*/ 175194 w 184103"/>
                  <a:gd name="connsiteY7" fmla="*/ 171737 h 172410"/>
                  <a:gd name="connsiteX8" fmla="*/ 183795 w 184103"/>
                  <a:gd name="connsiteY8" fmla="*/ 163136 h 172410"/>
                  <a:gd name="connsiteX9" fmla="*/ 183795 w 184103"/>
                  <a:gd name="connsiteY9" fmla="*/ 6408 h 172410"/>
                  <a:gd name="connsiteX10" fmla="*/ 183795 w 184103"/>
                  <a:gd name="connsiteY10" fmla="*/ 674 h 172410"/>
                  <a:gd name="connsiteX11" fmla="*/ 168505 w 184103"/>
                  <a:gd name="connsiteY11" fmla="*/ 154535 h 172410"/>
                  <a:gd name="connsiteX12" fmla="*/ 17510 w 184103"/>
                  <a:gd name="connsiteY12" fmla="*/ 154535 h 172410"/>
                  <a:gd name="connsiteX13" fmla="*/ 17510 w 184103"/>
                  <a:gd name="connsiteY13" fmla="*/ 13097 h 172410"/>
                  <a:gd name="connsiteX14" fmla="*/ 168505 w 184103"/>
                  <a:gd name="connsiteY14" fmla="*/ 13097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03" h="172410">
                    <a:moveTo>
                      <a:pt x="183795" y="674"/>
                    </a:moveTo>
                    <a:cubicBezTo>
                      <a:pt x="181654" y="-225"/>
                      <a:pt x="179246" y="-225"/>
                      <a:pt x="177106" y="674"/>
                    </a:cubicBezTo>
                    <a:lnTo>
                      <a:pt x="8909" y="674"/>
                    </a:lnTo>
                    <a:cubicBezTo>
                      <a:pt x="4159" y="674"/>
                      <a:pt x="308" y="4525"/>
                      <a:pt x="308" y="9275"/>
                    </a:cubicBezTo>
                    <a:lnTo>
                      <a:pt x="308" y="166003"/>
                    </a:lnTo>
                    <a:cubicBezTo>
                      <a:pt x="-103" y="167895"/>
                      <a:pt x="-103" y="169845"/>
                      <a:pt x="308" y="171737"/>
                    </a:cubicBezTo>
                    <a:cubicBezTo>
                      <a:pt x="2449" y="172635"/>
                      <a:pt x="4857" y="172635"/>
                      <a:pt x="6998" y="171737"/>
                    </a:cubicBezTo>
                    <a:lnTo>
                      <a:pt x="175194" y="171737"/>
                    </a:lnTo>
                    <a:cubicBezTo>
                      <a:pt x="179944" y="171737"/>
                      <a:pt x="183795" y="167886"/>
                      <a:pt x="183795" y="163136"/>
                    </a:cubicBezTo>
                    <a:lnTo>
                      <a:pt x="183795" y="6408"/>
                    </a:lnTo>
                    <a:cubicBezTo>
                      <a:pt x="184206" y="4516"/>
                      <a:pt x="184206" y="2566"/>
                      <a:pt x="183795" y="674"/>
                    </a:cubicBezTo>
                    <a:close/>
                    <a:moveTo>
                      <a:pt x="168505" y="154535"/>
                    </a:moveTo>
                    <a:lnTo>
                      <a:pt x="17510" y="154535"/>
                    </a:lnTo>
                    <a:lnTo>
                      <a:pt x="17510" y="13097"/>
                    </a:lnTo>
                    <a:lnTo>
                      <a:pt x="168505" y="130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7" name="iSHEJI-13-68">
                <a:extLst>
                  <a:ext uri="{FF2B5EF4-FFF2-40B4-BE49-F238E27FC236}">
                    <a16:creationId xmlns:a16="http://schemas.microsoft.com/office/drawing/2014/main" id="{CFA4B5D6-04F0-57DF-4B1B-B20830BAAEB2}"/>
                  </a:ext>
                </a:extLst>
              </p:cNvPr>
              <p:cNvSpPr/>
              <p:nvPr/>
            </p:nvSpPr>
            <p:spPr>
              <a:xfrm>
                <a:off x="3728460" y="4280492"/>
                <a:ext cx="182067" cy="172664"/>
              </a:xfrm>
              <a:custGeom>
                <a:avLst/>
                <a:gdLst>
                  <a:gd name="connsiteX0" fmla="*/ 178527 w 182067"/>
                  <a:gd name="connsiteY0" fmla="*/ 0 h 172664"/>
                  <a:gd name="connsiteX1" fmla="*/ 9375 w 182067"/>
                  <a:gd name="connsiteY1" fmla="*/ 0 h 172664"/>
                  <a:gd name="connsiteX2" fmla="*/ 774 w 182067"/>
                  <a:gd name="connsiteY2" fmla="*/ 8601 h 172664"/>
                  <a:gd name="connsiteX3" fmla="*/ 774 w 182067"/>
                  <a:gd name="connsiteY3" fmla="*/ 165329 h 172664"/>
                  <a:gd name="connsiteX4" fmla="*/ 774 w 182067"/>
                  <a:gd name="connsiteY4" fmla="*/ 172019 h 172664"/>
                  <a:gd name="connsiteX5" fmla="*/ 6508 w 182067"/>
                  <a:gd name="connsiteY5" fmla="*/ 172019 h 172664"/>
                  <a:gd name="connsiteX6" fmla="*/ 175660 w 182067"/>
                  <a:gd name="connsiteY6" fmla="*/ 172019 h 172664"/>
                  <a:gd name="connsiteX7" fmla="*/ 181394 w 182067"/>
                  <a:gd name="connsiteY7" fmla="*/ 172019 h 172664"/>
                  <a:gd name="connsiteX8" fmla="*/ 181394 w 182067"/>
                  <a:gd name="connsiteY8" fmla="*/ 165329 h 172664"/>
                  <a:gd name="connsiteX9" fmla="*/ 181394 w 182067"/>
                  <a:gd name="connsiteY9" fmla="*/ 8601 h 172664"/>
                  <a:gd name="connsiteX10" fmla="*/ 178527 w 182067"/>
                  <a:gd name="connsiteY10" fmla="*/ 0 h 172664"/>
                  <a:gd name="connsiteX11" fmla="*/ 169926 w 182067"/>
                  <a:gd name="connsiteY11" fmla="*/ 156728 h 172664"/>
                  <a:gd name="connsiteX12" fmla="*/ 17976 w 182067"/>
                  <a:gd name="connsiteY12" fmla="*/ 156728 h 172664"/>
                  <a:gd name="connsiteX13" fmla="*/ 17976 w 182067"/>
                  <a:gd name="connsiteY13" fmla="*/ 15291 h 172664"/>
                  <a:gd name="connsiteX14" fmla="*/ 169926 w 182067"/>
                  <a:gd name="connsiteY14" fmla="*/ 15291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067" h="172664">
                    <a:moveTo>
                      <a:pt x="178527" y="0"/>
                    </a:moveTo>
                    <a:lnTo>
                      <a:pt x="9375" y="0"/>
                    </a:lnTo>
                    <a:cubicBezTo>
                      <a:pt x="4969" y="745"/>
                      <a:pt x="1520" y="4195"/>
                      <a:pt x="774" y="8601"/>
                    </a:cubicBezTo>
                    <a:lnTo>
                      <a:pt x="774" y="165329"/>
                    </a:lnTo>
                    <a:cubicBezTo>
                      <a:pt x="-258" y="167441"/>
                      <a:pt x="-258" y="169907"/>
                      <a:pt x="774" y="172019"/>
                    </a:cubicBezTo>
                    <a:cubicBezTo>
                      <a:pt x="2590" y="172879"/>
                      <a:pt x="4692" y="172879"/>
                      <a:pt x="6508" y="172019"/>
                    </a:cubicBezTo>
                    <a:lnTo>
                      <a:pt x="175660" y="172019"/>
                    </a:lnTo>
                    <a:lnTo>
                      <a:pt x="181394" y="172019"/>
                    </a:lnTo>
                    <a:cubicBezTo>
                      <a:pt x="182292" y="169878"/>
                      <a:pt x="182292" y="167470"/>
                      <a:pt x="181394" y="165329"/>
                    </a:cubicBezTo>
                    <a:lnTo>
                      <a:pt x="181394" y="8601"/>
                    </a:lnTo>
                    <a:cubicBezTo>
                      <a:pt x="181948" y="5438"/>
                      <a:pt x="180869" y="2198"/>
                      <a:pt x="178527" y="0"/>
                    </a:cubicBezTo>
                    <a:close/>
                    <a:moveTo>
                      <a:pt x="169926" y="156728"/>
                    </a:moveTo>
                    <a:lnTo>
                      <a:pt x="17976" y="156728"/>
                    </a:lnTo>
                    <a:lnTo>
                      <a:pt x="17976" y="15291"/>
                    </a:lnTo>
                    <a:lnTo>
                      <a:pt x="169926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8" name="iSHEJI-13-69">
                <a:extLst>
                  <a:ext uri="{FF2B5EF4-FFF2-40B4-BE49-F238E27FC236}">
                    <a16:creationId xmlns:a16="http://schemas.microsoft.com/office/drawing/2014/main" id="{67D6A313-CE14-DADC-01DE-475F13629AC2}"/>
                  </a:ext>
                </a:extLst>
              </p:cNvPr>
              <p:cNvSpPr/>
              <p:nvPr/>
            </p:nvSpPr>
            <p:spPr>
              <a:xfrm>
                <a:off x="3928012" y="4282592"/>
                <a:ext cx="185892" cy="175256"/>
              </a:xfrm>
              <a:custGeom>
                <a:avLst/>
                <a:gdLst>
                  <a:gd name="connsiteX0" fmla="*/ 185398 w 185892"/>
                  <a:gd name="connsiteY0" fmla="*/ 6501 h 175256"/>
                  <a:gd name="connsiteX1" fmla="*/ 185398 w 185892"/>
                  <a:gd name="connsiteY1" fmla="*/ 767 h 175256"/>
                  <a:gd name="connsiteX2" fmla="*/ 179664 w 185892"/>
                  <a:gd name="connsiteY2" fmla="*/ 767 h 175256"/>
                  <a:gd name="connsiteX3" fmla="*/ 8601 w 185892"/>
                  <a:gd name="connsiteY3" fmla="*/ 767 h 175256"/>
                  <a:gd name="connsiteX4" fmla="*/ 0 w 185892"/>
                  <a:gd name="connsiteY4" fmla="*/ 9368 h 175256"/>
                  <a:gd name="connsiteX5" fmla="*/ 0 w 185892"/>
                  <a:gd name="connsiteY5" fmla="*/ 166096 h 175256"/>
                  <a:gd name="connsiteX6" fmla="*/ 8601 w 185892"/>
                  <a:gd name="connsiteY6" fmla="*/ 174697 h 175256"/>
                  <a:gd name="connsiteX7" fmla="*/ 176797 w 185892"/>
                  <a:gd name="connsiteY7" fmla="*/ 174697 h 175256"/>
                  <a:gd name="connsiteX8" fmla="*/ 182531 w 185892"/>
                  <a:gd name="connsiteY8" fmla="*/ 174697 h 175256"/>
                  <a:gd name="connsiteX9" fmla="*/ 182531 w 185892"/>
                  <a:gd name="connsiteY9" fmla="*/ 168008 h 175256"/>
                  <a:gd name="connsiteX10" fmla="*/ 17202 w 185892"/>
                  <a:gd name="connsiteY10" fmla="*/ 154628 h 175256"/>
                  <a:gd name="connsiteX11" fmla="*/ 17202 w 185892"/>
                  <a:gd name="connsiteY11" fmla="*/ 13190 h 175256"/>
                  <a:gd name="connsiteX12" fmla="*/ 168196 w 185892"/>
                  <a:gd name="connsiteY12" fmla="*/ 13190 h 175256"/>
                  <a:gd name="connsiteX13" fmla="*/ 168196 w 185892"/>
                  <a:gd name="connsiteY13" fmla="*/ 152717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5256">
                    <a:moveTo>
                      <a:pt x="185398" y="6501"/>
                    </a:moveTo>
                    <a:cubicBezTo>
                      <a:pt x="186058" y="4647"/>
                      <a:pt x="186058" y="2621"/>
                      <a:pt x="185398" y="767"/>
                    </a:cubicBezTo>
                    <a:cubicBezTo>
                      <a:pt x="183621" y="-256"/>
                      <a:pt x="181442" y="-256"/>
                      <a:pt x="179664" y="767"/>
                    </a:cubicBezTo>
                    <a:lnTo>
                      <a:pt x="8601" y="767"/>
                    </a:lnTo>
                    <a:cubicBezTo>
                      <a:pt x="3851" y="767"/>
                      <a:pt x="0" y="4618"/>
                      <a:pt x="0" y="9368"/>
                    </a:cubicBezTo>
                    <a:lnTo>
                      <a:pt x="0" y="166096"/>
                    </a:lnTo>
                    <a:cubicBezTo>
                      <a:pt x="0" y="170846"/>
                      <a:pt x="3851" y="174697"/>
                      <a:pt x="8601" y="174697"/>
                    </a:cubicBezTo>
                    <a:lnTo>
                      <a:pt x="176797" y="174697"/>
                    </a:lnTo>
                    <a:cubicBezTo>
                      <a:pt x="178632" y="175443"/>
                      <a:pt x="180697" y="175443"/>
                      <a:pt x="182531" y="174697"/>
                    </a:cubicBezTo>
                    <a:cubicBezTo>
                      <a:pt x="183258" y="172528"/>
                      <a:pt x="183258" y="170177"/>
                      <a:pt x="182531" y="168008"/>
                    </a:cubicBezTo>
                    <a:close/>
                    <a:moveTo>
                      <a:pt x="17202" y="154628"/>
                    </a:moveTo>
                    <a:lnTo>
                      <a:pt x="17202" y="13190"/>
                    </a:lnTo>
                    <a:lnTo>
                      <a:pt x="168196" y="13190"/>
                    </a:lnTo>
                    <a:lnTo>
                      <a:pt x="168196" y="1527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19" name="iSHEJI-13-70">
                <a:extLst>
                  <a:ext uri="{FF2B5EF4-FFF2-40B4-BE49-F238E27FC236}">
                    <a16:creationId xmlns:a16="http://schemas.microsoft.com/office/drawing/2014/main" id="{A4DB515A-D0BE-944F-DF8A-8A95F0CCA985}"/>
                  </a:ext>
                </a:extLst>
              </p:cNvPr>
              <p:cNvSpPr/>
              <p:nvPr/>
            </p:nvSpPr>
            <p:spPr>
              <a:xfrm>
                <a:off x="1651626" y="4281447"/>
                <a:ext cx="467318" cy="173930"/>
              </a:xfrm>
              <a:custGeom>
                <a:avLst/>
                <a:gdLst>
                  <a:gd name="connsiteX0" fmla="*/ 467319 w 467318"/>
                  <a:gd name="connsiteY0" fmla="*/ 8601 h 173930"/>
                  <a:gd name="connsiteX1" fmla="*/ 458718 w 467318"/>
                  <a:gd name="connsiteY1" fmla="*/ 0 h 173930"/>
                  <a:gd name="connsiteX2" fmla="*/ 8601 w 467318"/>
                  <a:gd name="connsiteY2" fmla="*/ 0 h 173930"/>
                  <a:gd name="connsiteX3" fmla="*/ 0 w 467318"/>
                  <a:gd name="connsiteY3" fmla="*/ 8601 h 173930"/>
                  <a:gd name="connsiteX4" fmla="*/ 0 w 467318"/>
                  <a:gd name="connsiteY4" fmla="*/ 165329 h 173930"/>
                  <a:gd name="connsiteX5" fmla="*/ 8601 w 467318"/>
                  <a:gd name="connsiteY5" fmla="*/ 173930 h 173930"/>
                  <a:gd name="connsiteX6" fmla="*/ 459673 w 467318"/>
                  <a:gd name="connsiteY6" fmla="*/ 173930 h 173930"/>
                  <a:gd name="connsiteX7" fmla="*/ 465407 w 467318"/>
                  <a:gd name="connsiteY7" fmla="*/ 173930 h 173930"/>
                  <a:gd name="connsiteX8" fmla="*/ 465407 w 467318"/>
                  <a:gd name="connsiteY8" fmla="*/ 167241 h 173930"/>
                  <a:gd name="connsiteX9" fmla="*/ 17202 w 467318"/>
                  <a:gd name="connsiteY9" fmla="*/ 157684 h 173930"/>
                  <a:gd name="connsiteX10" fmla="*/ 17202 w 467318"/>
                  <a:gd name="connsiteY10" fmla="*/ 14335 h 173930"/>
                  <a:gd name="connsiteX11" fmla="*/ 451072 w 467318"/>
                  <a:gd name="connsiteY11" fmla="*/ 14335 h 173930"/>
                  <a:gd name="connsiteX12" fmla="*/ 451072 w 467318"/>
                  <a:gd name="connsiteY12" fmla="*/ 157684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318" h="173930">
                    <a:moveTo>
                      <a:pt x="467319" y="8601"/>
                    </a:moveTo>
                    <a:cubicBezTo>
                      <a:pt x="467319" y="3851"/>
                      <a:pt x="463468" y="0"/>
                      <a:pt x="458718" y="0"/>
                    </a:cubicBezTo>
                    <a:lnTo>
                      <a:pt x="8601" y="0"/>
                    </a:lnTo>
                    <a:cubicBezTo>
                      <a:pt x="3850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749" y="169735"/>
                      <a:pt x="4198" y="173185"/>
                      <a:pt x="8601" y="173930"/>
                    </a:cubicBezTo>
                    <a:lnTo>
                      <a:pt x="459673" y="173930"/>
                    </a:lnTo>
                    <a:lnTo>
                      <a:pt x="465407" y="173930"/>
                    </a:lnTo>
                    <a:cubicBezTo>
                      <a:pt x="466310" y="171790"/>
                      <a:pt x="466310" y="169381"/>
                      <a:pt x="465407" y="167241"/>
                    </a:cubicBezTo>
                    <a:close/>
                    <a:moveTo>
                      <a:pt x="17202" y="157684"/>
                    </a:moveTo>
                    <a:lnTo>
                      <a:pt x="17202" y="14335"/>
                    </a:lnTo>
                    <a:lnTo>
                      <a:pt x="451072" y="14335"/>
                    </a:lnTo>
                    <a:lnTo>
                      <a:pt x="451072" y="15768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0" name="iSHEJI-13-71">
                <a:extLst>
                  <a:ext uri="{FF2B5EF4-FFF2-40B4-BE49-F238E27FC236}">
                    <a16:creationId xmlns:a16="http://schemas.microsoft.com/office/drawing/2014/main" id="{A1A69309-956D-B1FF-C0FA-001A29CCBB9E}"/>
                  </a:ext>
                </a:extLst>
              </p:cNvPr>
              <p:cNvSpPr/>
              <p:nvPr/>
            </p:nvSpPr>
            <p:spPr>
              <a:xfrm>
                <a:off x="4138719" y="4281758"/>
                <a:ext cx="408963" cy="172382"/>
              </a:xfrm>
              <a:custGeom>
                <a:avLst/>
                <a:gdLst>
                  <a:gd name="connsiteX0" fmla="*/ 401872 w 408963"/>
                  <a:gd name="connsiteY0" fmla="*/ 645 h 172382"/>
                  <a:gd name="connsiteX1" fmla="*/ 395183 w 408963"/>
                  <a:gd name="connsiteY1" fmla="*/ 645 h 172382"/>
                  <a:gd name="connsiteX2" fmla="*/ 6229 w 408963"/>
                  <a:gd name="connsiteY2" fmla="*/ 645 h 172382"/>
                  <a:gd name="connsiteX3" fmla="*/ 495 w 408963"/>
                  <a:gd name="connsiteY3" fmla="*/ 645 h 172382"/>
                  <a:gd name="connsiteX4" fmla="*/ 495 w 408963"/>
                  <a:gd name="connsiteY4" fmla="*/ 6379 h 172382"/>
                  <a:gd name="connsiteX5" fmla="*/ 495 w 408963"/>
                  <a:gd name="connsiteY5" fmla="*/ 163108 h 172382"/>
                  <a:gd name="connsiteX6" fmla="*/ 9096 w 408963"/>
                  <a:gd name="connsiteY6" fmla="*/ 171708 h 172382"/>
                  <a:gd name="connsiteX7" fmla="*/ 401872 w 408963"/>
                  <a:gd name="connsiteY7" fmla="*/ 171708 h 172382"/>
                  <a:gd name="connsiteX8" fmla="*/ 408562 w 408963"/>
                  <a:gd name="connsiteY8" fmla="*/ 171708 h 172382"/>
                  <a:gd name="connsiteX9" fmla="*/ 408562 w 408963"/>
                  <a:gd name="connsiteY9" fmla="*/ 165975 h 172382"/>
                  <a:gd name="connsiteX10" fmla="*/ 408562 w 408963"/>
                  <a:gd name="connsiteY10" fmla="*/ 7335 h 172382"/>
                  <a:gd name="connsiteX11" fmla="*/ 401872 w 408963"/>
                  <a:gd name="connsiteY11" fmla="*/ 645 h 172382"/>
                  <a:gd name="connsiteX12" fmla="*/ 388493 w 408963"/>
                  <a:gd name="connsiteY12" fmla="*/ 155462 h 172382"/>
                  <a:gd name="connsiteX13" fmla="*/ 11007 w 408963"/>
                  <a:gd name="connsiteY13" fmla="*/ 155462 h 172382"/>
                  <a:gd name="connsiteX14" fmla="*/ 11007 w 408963"/>
                  <a:gd name="connsiteY14" fmla="*/ 14024 h 172382"/>
                  <a:gd name="connsiteX15" fmla="*/ 388493 w 408963"/>
                  <a:gd name="connsiteY15" fmla="*/ 14024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08963" h="172382">
                    <a:moveTo>
                      <a:pt x="401872" y="645"/>
                    </a:moveTo>
                    <a:lnTo>
                      <a:pt x="395183" y="645"/>
                    </a:ln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8"/>
                      <a:pt x="9096" y="171708"/>
                    </a:cubicBezTo>
                    <a:lnTo>
                      <a:pt x="401872" y="171708"/>
                    </a:lnTo>
                    <a:cubicBezTo>
                      <a:pt x="404013" y="172607"/>
                      <a:pt x="406421" y="172607"/>
                      <a:pt x="408562" y="171708"/>
                    </a:cubicBezTo>
                    <a:cubicBezTo>
                      <a:pt x="409097" y="169835"/>
                      <a:pt x="409097" y="167848"/>
                      <a:pt x="408562" y="165975"/>
                    </a:cubicBezTo>
                    <a:lnTo>
                      <a:pt x="408562" y="7335"/>
                    </a:lnTo>
                    <a:cubicBezTo>
                      <a:pt x="407224" y="4363"/>
                      <a:pt x="404845" y="1983"/>
                      <a:pt x="401872" y="645"/>
                    </a:cubicBezTo>
                    <a:close/>
                    <a:moveTo>
                      <a:pt x="388493" y="155462"/>
                    </a:moveTo>
                    <a:lnTo>
                      <a:pt x="11007" y="155462"/>
                    </a:lnTo>
                    <a:lnTo>
                      <a:pt x="11007" y="14024"/>
                    </a:lnTo>
                    <a:lnTo>
                      <a:pt x="388493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1" name="iSHEJI-13-72">
                <a:extLst>
                  <a:ext uri="{FF2B5EF4-FFF2-40B4-BE49-F238E27FC236}">
                    <a16:creationId xmlns:a16="http://schemas.microsoft.com/office/drawing/2014/main" id="{16949328-D7D3-5722-057F-CE5C620AB07C}"/>
                  </a:ext>
                </a:extLst>
              </p:cNvPr>
              <p:cNvSpPr/>
              <p:nvPr/>
            </p:nvSpPr>
            <p:spPr>
              <a:xfrm>
                <a:off x="2644157" y="4473396"/>
                <a:ext cx="1102867" cy="172653"/>
              </a:xfrm>
              <a:custGeom>
                <a:avLst/>
                <a:gdLst>
                  <a:gd name="connsiteX0" fmla="*/ 1092722 w 1102867"/>
                  <a:gd name="connsiteY0" fmla="*/ 139 h 172653"/>
                  <a:gd name="connsiteX1" fmla="*/ 8047 w 1102867"/>
                  <a:gd name="connsiteY1" fmla="*/ 139 h 172653"/>
                  <a:gd name="connsiteX2" fmla="*/ 344 w 1102867"/>
                  <a:gd name="connsiteY2" fmla="*/ 7727 h 172653"/>
                  <a:gd name="connsiteX3" fmla="*/ 401 w 1102867"/>
                  <a:gd name="connsiteY3" fmla="*/ 8740 h 172653"/>
                  <a:gd name="connsiteX4" fmla="*/ 401 w 1102867"/>
                  <a:gd name="connsiteY4" fmla="*/ 166425 h 172653"/>
                  <a:gd name="connsiteX5" fmla="*/ 401 w 1102867"/>
                  <a:gd name="connsiteY5" fmla="*/ 172158 h 172653"/>
                  <a:gd name="connsiteX6" fmla="*/ 6135 w 1102867"/>
                  <a:gd name="connsiteY6" fmla="*/ 172158 h 172653"/>
                  <a:gd name="connsiteX7" fmla="*/ 1092722 w 1102867"/>
                  <a:gd name="connsiteY7" fmla="*/ 172158 h 172653"/>
                  <a:gd name="connsiteX8" fmla="*/ 1101323 w 1102867"/>
                  <a:gd name="connsiteY8" fmla="*/ 163557 h 172653"/>
                  <a:gd name="connsiteX9" fmla="*/ 1101323 w 1102867"/>
                  <a:gd name="connsiteY9" fmla="*/ 13519 h 172653"/>
                  <a:gd name="connsiteX10" fmla="*/ 1099183 w 1102867"/>
                  <a:gd name="connsiteY10" fmla="*/ 1544 h 172653"/>
                  <a:gd name="connsiteX11" fmla="*/ 1092722 w 1102867"/>
                  <a:gd name="connsiteY11" fmla="*/ 139 h 172653"/>
                  <a:gd name="connsiteX12" fmla="*/ 1085077 w 1102867"/>
                  <a:gd name="connsiteY12" fmla="*/ 156868 h 172653"/>
                  <a:gd name="connsiteX13" fmla="*/ 16648 w 1102867"/>
                  <a:gd name="connsiteY13" fmla="*/ 156868 h 172653"/>
                  <a:gd name="connsiteX14" fmla="*/ 16648 w 1102867"/>
                  <a:gd name="connsiteY14" fmla="*/ 18297 h 172653"/>
                  <a:gd name="connsiteX15" fmla="*/ 1085077 w 1102867"/>
                  <a:gd name="connsiteY15" fmla="*/ 18297 h 17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2867" h="172653">
                    <a:moveTo>
                      <a:pt x="1092722" y="139"/>
                    </a:moveTo>
                    <a:lnTo>
                      <a:pt x="8047" y="139"/>
                    </a:lnTo>
                    <a:cubicBezTo>
                      <a:pt x="3823" y="111"/>
                      <a:pt x="373" y="3503"/>
                      <a:pt x="344" y="7727"/>
                    </a:cubicBezTo>
                    <a:cubicBezTo>
                      <a:pt x="334" y="8062"/>
                      <a:pt x="363" y="8406"/>
                      <a:pt x="401" y="8740"/>
                    </a:cubicBezTo>
                    <a:lnTo>
                      <a:pt x="401" y="166425"/>
                    </a:lnTo>
                    <a:cubicBezTo>
                      <a:pt x="-134" y="168298"/>
                      <a:pt x="-134" y="170285"/>
                      <a:pt x="401" y="172158"/>
                    </a:cubicBezTo>
                    <a:cubicBezTo>
                      <a:pt x="2255" y="172818"/>
                      <a:pt x="4281" y="172818"/>
                      <a:pt x="6135" y="172158"/>
                    </a:cubicBezTo>
                    <a:lnTo>
                      <a:pt x="1092722" y="172158"/>
                    </a:lnTo>
                    <a:cubicBezTo>
                      <a:pt x="1097472" y="172158"/>
                      <a:pt x="1101323" y="168307"/>
                      <a:pt x="1101323" y="163557"/>
                    </a:cubicBezTo>
                    <a:lnTo>
                      <a:pt x="1101323" y="13519"/>
                    </a:lnTo>
                    <a:cubicBezTo>
                      <a:pt x="1104038" y="9620"/>
                      <a:pt x="1103082" y="4258"/>
                      <a:pt x="1099183" y="1544"/>
                    </a:cubicBezTo>
                    <a:cubicBezTo>
                      <a:pt x="1097300" y="235"/>
                      <a:pt x="1094978" y="-272"/>
                      <a:pt x="1092722" y="139"/>
                    </a:cubicBezTo>
                    <a:close/>
                    <a:moveTo>
                      <a:pt x="1085077" y="156868"/>
                    </a:moveTo>
                    <a:lnTo>
                      <a:pt x="16648" y="156868"/>
                    </a:lnTo>
                    <a:lnTo>
                      <a:pt x="16648" y="18297"/>
                    </a:lnTo>
                    <a:lnTo>
                      <a:pt x="1085077" y="182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2" name="iSHEJI-13-73">
                <a:extLst>
                  <a:ext uri="{FF2B5EF4-FFF2-40B4-BE49-F238E27FC236}">
                    <a16:creationId xmlns:a16="http://schemas.microsoft.com/office/drawing/2014/main" id="{5BE07EBC-EDA6-81C3-F3CB-F8F4390C90E6}"/>
                  </a:ext>
                </a:extLst>
              </p:cNvPr>
              <p:cNvSpPr/>
              <p:nvPr/>
            </p:nvSpPr>
            <p:spPr>
              <a:xfrm>
                <a:off x="1653816" y="4560006"/>
                <a:ext cx="181974" cy="84282"/>
              </a:xfrm>
              <a:custGeom>
                <a:avLst/>
                <a:gdLst>
                  <a:gd name="connsiteX0" fmla="*/ 175563 w 181974"/>
                  <a:gd name="connsiteY0" fmla="*/ 495 h 84282"/>
                  <a:gd name="connsiteX1" fmla="*/ 6411 w 181974"/>
                  <a:gd name="connsiteY1" fmla="*/ 495 h 84282"/>
                  <a:gd name="connsiteX2" fmla="*/ 677 w 181974"/>
                  <a:gd name="connsiteY2" fmla="*/ 495 h 84282"/>
                  <a:gd name="connsiteX3" fmla="*/ 677 w 181974"/>
                  <a:gd name="connsiteY3" fmla="*/ 6229 h 84282"/>
                  <a:gd name="connsiteX4" fmla="*/ 677 w 181974"/>
                  <a:gd name="connsiteY4" fmla="*/ 76947 h 84282"/>
                  <a:gd name="connsiteX5" fmla="*/ 677 w 181974"/>
                  <a:gd name="connsiteY5" fmla="*/ 83637 h 84282"/>
                  <a:gd name="connsiteX6" fmla="*/ 6411 w 181974"/>
                  <a:gd name="connsiteY6" fmla="*/ 83637 h 84282"/>
                  <a:gd name="connsiteX7" fmla="*/ 175563 w 181974"/>
                  <a:gd name="connsiteY7" fmla="*/ 83637 h 84282"/>
                  <a:gd name="connsiteX8" fmla="*/ 181297 w 181974"/>
                  <a:gd name="connsiteY8" fmla="*/ 83637 h 84282"/>
                  <a:gd name="connsiteX9" fmla="*/ 181297 w 181974"/>
                  <a:gd name="connsiteY9" fmla="*/ 76947 h 84282"/>
                  <a:gd name="connsiteX10" fmla="*/ 181297 w 181974"/>
                  <a:gd name="connsiteY10" fmla="*/ 6229 h 84282"/>
                  <a:gd name="connsiteX11" fmla="*/ 175563 w 181974"/>
                  <a:gd name="connsiteY11" fmla="*/ 495 h 84282"/>
                  <a:gd name="connsiteX12" fmla="*/ 166962 w 181974"/>
                  <a:gd name="connsiteY12" fmla="*/ 71214 h 84282"/>
                  <a:gd name="connsiteX13" fmla="*/ 15012 w 181974"/>
                  <a:gd name="connsiteY13" fmla="*/ 71214 h 84282"/>
                  <a:gd name="connsiteX14" fmla="*/ 15012 w 181974"/>
                  <a:gd name="connsiteY14" fmla="*/ 22475 h 84282"/>
                  <a:gd name="connsiteX15" fmla="*/ 166962 w 181974"/>
                  <a:gd name="connsiteY15" fmla="*/ 22475 h 8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974" h="84282">
                    <a:moveTo>
                      <a:pt x="175563" y="495"/>
                    </a:moveTo>
                    <a:lnTo>
                      <a:pt x="6411" y="495"/>
                    </a:lnTo>
                    <a:cubicBezTo>
                      <a:pt x="4556" y="-165"/>
                      <a:pt x="2532" y="-165"/>
                      <a:pt x="677" y="495"/>
                    </a:cubicBezTo>
                    <a:cubicBezTo>
                      <a:pt x="-184" y="2310"/>
                      <a:pt x="-184" y="4413"/>
                      <a:pt x="677" y="6229"/>
                    </a:cubicBezTo>
                    <a:lnTo>
                      <a:pt x="677" y="76947"/>
                    </a:lnTo>
                    <a:cubicBezTo>
                      <a:pt x="-226" y="79088"/>
                      <a:pt x="-226" y="81496"/>
                      <a:pt x="677" y="83637"/>
                    </a:cubicBezTo>
                    <a:cubicBezTo>
                      <a:pt x="2492" y="84497"/>
                      <a:pt x="4596" y="84497"/>
                      <a:pt x="6411" y="83637"/>
                    </a:cubicBezTo>
                    <a:lnTo>
                      <a:pt x="175563" y="83637"/>
                    </a:lnTo>
                    <a:cubicBezTo>
                      <a:pt x="175563" y="83637"/>
                      <a:pt x="180342" y="83637"/>
                      <a:pt x="181297" y="83637"/>
                    </a:cubicBezTo>
                    <a:cubicBezTo>
                      <a:pt x="182200" y="81496"/>
                      <a:pt x="182200" y="79088"/>
                      <a:pt x="181297" y="76947"/>
                    </a:cubicBezTo>
                    <a:lnTo>
                      <a:pt x="181297" y="6229"/>
                    </a:lnTo>
                    <a:cubicBezTo>
                      <a:pt x="180463" y="3476"/>
                      <a:pt x="178312" y="1326"/>
                      <a:pt x="175563" y="495"/>
                    </a:cubicBezTo>
                    <a:close/>
                    <a:moveTo>
                      <a:pt x="166962" y="71214"/>
                    </a:moveTo>
                    <a:lnTo>
                      <a:pt x="15012" y="71214"/>
                    </a:lnTo>
                    <a:lnTo>
                      <a:pt x="15012" y="22475"/>
                    </a:lnTo>
                    <a:lnTo>
                      <a:pt x="166962" y="2247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3" name="iSHEJI-13-74">
                <a:extLst>
                  <a:ext uri="{FF2B5EF4-FFF2-40B4-BE49-F238E27FC236}">
                    <a16:creationId xmlns:a16="http://schemas.microsoft.com/office/drawing/2014/main" id="{8B606544-25EF-AB88-E2B3-69A9F94ECE01}"/>
                  </a:ext>
                </a:extLst>
              </p:cNvPr>
              <p:cNvSpPr/>
              <p:nvPr/>
            </p:nvSpPr>
            <p:spPr>
              <a:xfrm>
                <a:off x="1850868" y="4476684"/>
                <a:ext cx="182949" cy="89268"/>
              </a:xfrm>
              <a:custGeom>
                <a:avLst/>
                <a:gdLst>
                  <a:gd name="connsiteX0" fmla="*/ 182067 w 182949"/>
                  <a:gd name="connsiteY0" fmla="*/ 674 h 89268"/>
                  <a:gd name="connsiteX1" fmla="*/ 175378 w 182949"/>
                  <a:gd name="connsiteY1" fmla="*/ 674 h 89268"/>
                  <a:gd name="connsiteX2" fmla="*/ 7181 w 182949"/>
                  <a:gd name="connsiteY2" fmla="*/ 674 h 89268"/>
                  <a:gd name="connsiteX3" fmla="*/ 492 w 182949"/>
                  <a:gd name="connsiteY3" fmla="*/ 10230 h 89268"/>
                  <a:gd name="connsiteX4" fmla="*/ 492 w 182949"/>
                  <a:gd name="connsiteY4" fmla="*/ 82861 h 89268"/>
                  <a:gd name="connsiteX5" fmla="*/ 492 w 182949"/>
                  <a:gd name="connsiteY5" fmla="*/ 88595 h 89268"/>
                  <a:gd name="connsiteX6" fmla="*/ 492 w 182949"/>
                  <a:gd name="connsiteY6" fmla="*/ 88595 h 89268"/>
                  <a:gd name="connsiteX7" fmla="*/ 6226 w 182949"/>
                  <a:gd name="connsiteY7" fmla="*/ 88595 h 89268"/>
                  <a:gd name="connsiteX8" fmla="*/ 175378 w 182949"/>
                  <a:gd name="connsiteY8" fmla="*/ 88595 h 89268"/>
                  <a:gd name="connsiteX9" fmla="*/ 182067 w 182949"/>
                  <a:gd name="connsiteY9" fmla="*/ 88595 h 89268"/>
                  <a:gd name="connsiteX10" fmla="*/ 182067 w 182949"/>
                  <a:gd name="connsiteY10" fmla="*/ 82861 h 89268"/>
                  <a:gd name="connsiteX11" fmla="*/ 182067 w 182949"/>
                  <a:gd name="connsiteY11" fmla="*/ 10230 h 89268"/>
                  <a:gd name="connsiteX12" fmla="*/ 182067 w 182949"/>
                  <a:gd name="connsiteY12" fmla="*/ 674 h 89268"/>
                  <a:gd name="connsiteX13" fmla="*/ 167732 w 182949"/>
                  <a:gd name="connsiteY13" fmla="*/ 15009 h 89268"/>
                  <a:gd name="connsiteX14" fmla="*/ 167732 w 182949"/>
                  <a:gd name="connsiteY14" fmla="*/ 70437 h 89268"/>
                  <a:gd name="connsiteX15" fmla="*/ 15782 w 182949"/>
                  <a:gd name="connsiteY15" fmla="*/ 70437 h 89268"/>
                  <a:gd name="connsiteX16" fmla="*/ 15782 w 182949"/>
                  <a:gd name="connsiteY16" fmla="*/ 15009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2949" h="89268">
                    <a:moveTo>
                      <a:pt x="182067" y="674"/>
                    </a:moveTo>
                    <a:cubicBezTo>
                      <a:pt x="179929" y="-225"/>
                      <a:pt x="177516" y="-225"/>
                      <a:pt x="175378" y="674"/>
                    </a:cubicBezTo>
                    <a:lnTo>
                      <a:pt x="7181" y="674"/>
                    </a:lnTo>
                    <a:cubicBezTo>
                      <a:pt x="2801" y="1629"/>
                      <a:pt x="-109" y="5787"/>
                      <a:pt x="492" y="10230"/>
                    </a:cubicBezTo>
                    <a:lnTo>
                      <a:pt x="492" y="82861"/>
                    </a:lnTo>
                    <a:cubicBezTo>
                      <a:pt x="-164" y="84715"/>
                      <a:pt x="-164" y="86741"/>
                      <a:pt x="492" y="88595"/>
                    </a:cubicBezTo>
                    <a:lnTo>
                      <a:pt x="492" y="88595"/>
                    </a:lnTo>
                    <a:cubicBezTo>
                      <a:pt x="2347" y="89254"/>
                      <a:pt x="4371" y="89254"/>
                      <a:pt x="6226" y="88595"/>
                    </a:cubicBezTo>
                    <a:lnTo>
                      <a:pt x="175378" y="88595"/>
                    </a:lnTo>
                    <a:cubicBezTo>
                      <a:pt x="177516" y="89493"/>
                      <a:pt x="179929" y="89493"/>
                      <a:pt x="182067" y="88595"/>
                    </a:cubicBezTo>
                    <a:cubicBezTo>
                      <a:pt x="182599" y="86721"/>
                      <a:pt x="182599" y="84734"/>
                      <a:pt x="182067" y="82861"/>
                    </a:cubicBezTo>
                    <a:lnTo>
                      <a:pt x="182067" y="10230"/>
                    </a:lnTo>
                    <a:cubicBezTo>
                      <a:pt x="183244" y="7153"/>
                      <a:pt x="183244" y="3751"/>
                      <a:pt x="182067" y="674"/>
                    </a:cubicBezTo>
                    <a:close/>
                    <a:moveTo>
                      <a:pt x="167732" y="15009"/>
                    </a:moveTo>
                    <a:lnTo>
                      <a:pt x="167732" y="70437"/>
                    </a:lnTo>
                    <a:lnTo>
                      <a:pt x="15782" y="70437"/>
                    </a:lnTo>
                    <a:lnTo>
                      <a:pt x="15782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4" name="iSHEJI-13-75">
                <a:extLst>
                  <a:ext uri="{FF2B5EF4-FFF2-40B4-BE49-F238E27FC236}">
                    <a16:creationId xmlns:a16="http://schemas.microsoft.com/office/drawing/2014/main" id="{C36CCD48-FD46-A4BF-6372-F139C9047A9C}"/>
                  </a:ext>
                </a:extLst>
              </p:cNvPr>
              <p:cNvSpPr/>
              <p:nvPr/>
            </p:nvSpPr>
            <p:spPr>
              <a:xfrm>
                <a:off x="1850714" y="4561456"/>
                <a:ext cx="184132" cy="86009"/>
              </a:xfrm>
              <a:custGeom>
                <a:avLst/>
                <a:gdLst>
                  <a:gd name="connsiteX0" fmla="*/ 182221 w 184132"/>
                  <a:gd name="connsiteY0" fmla="*/ 0 h 86009"/>
                  <a:gd name="connsiteX1" fmla="*/ 175532 w 184132"/>
                  <a:gd name="connsiteY1" fmla="*/ 0 h 86009"/>
                  <a:gd name="connsiteX2" fmla="*/ 7335 w 184132"/>
                  <a:gd name="connsiteY2" fmla="*/ 0 h 86009"/>
                  <a:gd name="connsiteX3" fmla="*/ 1601 w 184132"/>
                  <a:gd name="connsiteY3" fmla="*/ 0 h 86009"/>
                  <a:gd name="connsiteX4" fmla="*/ 646 w 184132"/>
                  <a:gd name="connsiteY4" fmla="*/ 0 h 86009"/>
                  <a:gd name="connsiteX5" fmla="*/ 646 w 184132"/>
                  <a:gd name="connsiteY5" fmla="*/ 5734 h 86009"/>
                  <a:gd name="connsiteX6" fmla="*/ 646 w 184132"/>
                  <a:gd name="connsiteY6" fmla="*/ 77409 h 86009"/>
                  <a:gd name="connsiteX7" fmla="*/ 9247 w 184132"/>
                  <a:gd name="connsiteY7" fmla="*/ 86010 h 86009"/>
                  <a:gd name="connsiteX8" fmla="*/ 175532 w 184132"/>
                  <a:gd name="connsiteY8" fmla="*/ 86010 h 86009"/>
                  <a:gd name="connsiteX9" fmla="*/ 184133 w 184132"/>
                  <a:gd name="connsiteY9" fmla="*/ 77409 h 86009"/>
                  <a:gd name="connsiteX10" fmla="*/ 184133 w 184132"/>
                  <a:gd name="connsiteY10" fmla="*/ 5734 h 86009"/>
                  <a:gd name="connsiteX11" fmla="*/ 182221 w 184132"/>
                  <a:gd name="connsiteY11" fmla="*/ 0 h 86009"/>
                  <a:gd name="connsiteX12" fmla="*/ 167887 w 184132"/>
                  <a:gd name="connsiteY12" fmla="*/ 69763 h 86009"/>
                  <a:gd name="connsiteX13" fmla="*/ 15936 w 184132"/>
                  <a:gd name="connsiteY13" fmla="*/ 69763 h 86009"/>
                  <a:gd name="connsiteX14" fmla="*/ 15936 w 184132"/>
                  <a:gd name="connsiteY14" fmla="*/ 15291 h 86009"/>
                  <a:gd name="connsiteX15" fmla="*/ 167887 w 184132"/>
                  <a:gd name="connsiteY15" fmla="*/ 15291 h 8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4132" h="86009">
                    <a:moveTo>
                      <a:pt x="182221" y="0"/>
                    </a:moveTo>
                    <a:lnTo>
                      <a:pt x="175532" y="0"/>
                    </a:lnTo>
                    <a:lnTo>
                      <a:pt x="7335" y="0"/>
                    </a:lnTo>
                    <a:lnTo>
                      <a:pt x="1601" y="0"/>
                    </a:lnTo>
                    <a:lnTo>
                      <a:pt x="646" y="0"/>
                    </a:lnTo>
                    <a:cubicBezTo>
                      <a:pt x="-215" y="1816"/>
                      <a:pt x="-215" y="3918"/>
                      <a:pt x="646" y="5734"/>
                    </a:cubicBezTo>
                    <a:lnTo>
                      <a:pt x="646" y="77409"/>
                    </a:lnTo>
                    <a:cubicBezTo>
                      <a:pt x="646" y="82158"/>
                      <a:pt x="4496" y="86010"/>
                      <a:pt x="9247" y="86010"/>
                    </a:cubicBezTo>
                    <a:lnTo>
                      <a:pt x="175532" y="86010"/>
                    </a:lnTo>
                    <a:cubicBezTo>
                      <a:pt x="180282" y="86010"/>
                      <a:pt x="184133" y="82158"/>
                      <a:pt x="184133" y="77409"/>
                    </a:cubicBezTo>
                    <a:lnTo>
                      <a:pt x="184133" y="5734"/>
                    </a:lnTo>
                    <a:cubicBezTo>
                      <a:pt x="183942" y="3698"/>
                      <a:pt x="183288" y="1739"/>
                      <a:pt x="182221" y="0"/>
                    </a:cubicBezTo>
                    <a:close/>
                    <a:moveTo>
                      <a:pt x="167887" y="69763"/>
                    </a:moveTo>
                    <a:lnTo>
                      <a:pt x="15936" y="69763"/>
                    </a:lnTo>
                    <a:lnTo>
                      <a:pt x="15936" y="15291"/>
                    </a:lnTo>
                    <a:lnTo>
                      <a:pt x="167887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5" name="iSHEJI-13-76">
                <a:extLst>
                  <a:ext uri="{FF2B5EF4-FFF2-40B4-BE49-F238E27FC236}">
                    <a16:creationId xmlns:a16="http://schemas.microsoft.com/office/drawing/2014/main" id="{BF16A99A-7B0D-28B9-3931-4D542687F7E4}"/>
                  </a:ext>
                </a:extLst>
              </p:cNvPr>
              <p:cNvSpPr/>
              <p:nvPr/>
            </p:nvSpPr>
            <p:spPr>
              <a:xfrm>
                <a:off x="2052446" y="4559827"/>
                <a:ext cx="181177" cy="85727"/>
              </a:xfrm>
              <a:custGeom>
                <a:avLst/>
                <a:gdLst>
                  <a:gd name="connsiteX0" fmla="*/ 181178 w 181177"/>
                  <a:gd name="connsiteY0" fmla="*/ 9275 h 85727"/>
                  <a:gd name="connsiteX1" fmla="*/ 172577 w 181177"/>
                  <a:gd name="connsiteY1" fmla="*/ 674 h 85727"/>
                  <a:gd name="connsiteX2" fmla="*/ 7247 w 181177"/>
                  <a:gd name="connsiteY2" fmla="*/ 674 h 85727"/>
                  <a:gd name="connsiteX3" fmla="*/ 558 w 181177"/>
                  <a:gd name="connsiteY3" fmla="*/ 674 h 85727"/>
                  <a:gd name="connsiteX4" fmla="*/ 558 w 181177"/>
                  <a:gd name="connsiteY4" fmla="*/ 6408 h 85727"/>
                  <a:gd name="connsiteX5" fmla="*/ 558 w 181177"/>
                  <a:gd name="connsiteY5" fmla="*/ 77127 h 85727"/>
                  <a:gd name="connsiteX6" fmla="*/ 9159 w 181177"/>
                  <a:gd name="connsiteY6" fmla="*/ 85728 h 85727"/>
                  <a:gd name="connsiteX7" fmla="*/ 177355 w 181177"/>
                  <a:gd name="connsiteY7" fmla="*/ 85728 h 85727"/>
                  <a:gd name="connsiteX8" fmla="*/ 181178 w 181177"/>
                  <a:gd name="connsiteY8" fmla="*/ 79994 h 85727"/>
                  <a:gd name="connsiteX9" fmla="*/ 12981 w 181177"/>
                  <a:gd name="connsiteY9" fmla="*/ 71393 h 85727"/>
                  <a:gd name="connsiteX10" fmla="*/ 12981 w 181177"/>
                  <a:gd name="connsiteY10" fmla="*/ 22654 h 85727"/>
                  <a:gd name="connsiteX11" fmla="*/ 163976 w 181177"/>
                  <a:gd name="connsiteY11" fmla="*/ 22654 h 85727"/>
                  <a:gd name="connsiteX12" fmla="*/ 163976 w 181177"/>
                  <a:gd name="connsiteY12" fmla="*/ 77127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177" h="85727">
                    <a:moveTo>
                      <a:pt x="181178" y="9275"/>
                    </a:moveTo>
                    <a:cubicBezTo>
                      <a:pt x="181178" y="4525"/>
                      <a:pt x="177326" y="674"/>
                      <a:pt x="172577" y="674"/>
                    </a:cubicBezTo>
                    <a:lnTo>
                      <a:pt x="7247" y="674"/>
                    </a:lnTo>
                    <a:cubicBezTo>
                      <a:pt x="5109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558" y="81876"/>
                      <a:pt x="4408" y="85728"/>
                      <a:pt x="9159" y="85728"/>
                    </a:cubicBezTo>
                    <a:lnTo>
                      <a:pt x="177355" y="85728"/>
                    </a:lnTo>
                    <a:cubicBezTo>
                      <a:pt x="179238" y="84304"/>
                      <a:pt x="180585" y="82278"/>
                      <a:pt x="181178" y="79994"/>
                    </a:cubicBezTo>
                    <a:close/>
                    <a:moveTo>
                      <a:pt x="12981" y="71393"/>
                    </a:moveTo>
                    <a:lnTo>
                      <a:pt x="12981" y="22654"/>
                    </a:lnTo>
                    <a:lnTo>
                      <a:pt x="163976" y="22654"/>
                    </a:lnTo>
                    <a:lnTo>
                      <a:pt x="163976" y="7712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6" name="iSHEJI-13-77">
                <a:extLst>
                  <a:ext uri="{FF2B5EF4-FFF2-40B4-BE49-F238E27FC236}">
                    <a16:creationId xmlns:a16="http://schemas.microsoft.com/office/drawing/2014/main" id="{1179C41D-0EA7-80D9-B55B-349239BCAA6C}"/>
                  </a:ext>
                </a:extLst>
              </p:cNvPr>
              <p:cNvSpPr/>
              <p:nvPr/>
            </p:nvSpPr>
            <p:spPr>
              <a:xfrm>
                <a:off x="2241269" y="4476684"/>
                <a:ext cx="184633" cy="172410"/>
              </a:xfrm>
              <a:custGeom>
                <a:avLst/>
                <a:gdLst>
                  <a:gd name="connsiteX0" fmla="*/ 183487 w 184633"/>
                  <a:gd name="connsiteY0" fmla="*/ 674 h 172410"/>
                  <a:gd name="connsiteX1" fmla="*/ 176797 w 184633"/>
                  <a:gd name="connsiteY1" fmla="*/ 674 h 172410"/>
                  <a:gd name="connsiteX2" fmla="*/ 8601 w 184633"/>
                  <a:gd name="connsiteY2" fmla="*/ 674 h 172410"/>
                  <a:gd name="connsiteX3" fmla="*/ 0 w 184633"/>
                  <a:gd name="connsiteY3" fmla="*/ 9275 h 172410"/>
                  <a:gd name="connsiteX4" fmla="*/ 0 w 184633"/>
                  <a:gd name="connsiteY4" fmla="*/ 163136 h 172410"/>
                  <a:gd name="connsiteX5" fmla="*/ 8601 w 184633"/>
                  <a:gd name="connsiteY5" fmla="*/ 171737 h 172410"/>
                  <a:gd name="connsiteX6" fmla="*/ 176797 w 184633"/>
                  <a:gd name="connsiteY6" fmla="*/ 171737 h 172410"/>
                  <a:gd name="connsiteX7" fmla="*/ 183487 w 184633"/>
                  <a:gd name="connsiteY7" fmla="*/ 171737 h 172410"/>
                  <a:gd name="connsiteX8" fmla="*/ 183487 w 184633"/>
                  <a:gd name="connsiteY8" fmla="*/ 166003 h 172410"/>
                  <a:gd name="connsiteX9" fmla="*/ 183487 w 184633"/>
                  <a:gd name="connsiteY9" fmla="*/ 10230 h 172410"/>
                  <a:gd name="connsiteX10" fmla="*/ 183487 w 184633"/>
                  <a:gd name="connsiteY10" fmla="*/ 674 h 172410"/>
                  <a:gd name="connsiteX11" fmla="*/ 168196 w 184633"/>
                  <a:gd name="connsiteY11" fmla="*/ 154535 h 172410"/>
                  <a:gd name="connsiteX12" fmla="*/ 17202 w 184633"/>
                  <a:gd name="connsiteY12" fmla="*/ 154535 h 172410"/>
                  <a:gd name="connsiteX13" fmla="*/ 17202 w 184633"/>
                  <a:gd name="connsiteY13" fmla="*/ 15009 h 172410"/>
                  <a:gd name="connsiteX14" fmla="*/ 168196 w 184633"/>
                  <a:gd name="connsiteY14" fmla="*/ 15009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633" h="172410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3136"/>
                    </a:lnTo>
                    <a:cubicBezTo>
                      <a:pt x="0" y="167886"/>
                      <a:pt x="3851" y="171737"/>
                      <a:pt x="8601" y="171737"/>
                    </a:cubicBezTo>
                    <a:lnTo>
                      <a:pt x="176797" y="171737"/>
                    </a:lnTo>
                    <a:cubicBezTo>
                      <a:pt x="178938" y="172635"/>
                      <a:pt x="181346" y="172635"/>
                      <a:pt x="183487" y="171737"/>
                    </a:cubicBezTo>
                    <a:cubicBezTo>
                      <a:pt x="183487" y="171737"/>
                      <a:pt x="183487" y="171737"/>
                      <a:pt x="183487" y="166003"/>
                    </a:cubicBezTo>
                    <a:lnTo>
                      <a:pt x="183487" y="10230"/>
                    </a:lnTo>
                    <a:cubicBezTo>
                      <a:pt x="185016" y="7230"/>
                      <a:pt x="185016" y="3675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5009"/>
                    </a:lnTo>
                    <a:lnTo>
                      <a:pt x="168196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7" name="iSHEJI-13-78">
                <a:extLst>
                  <a:ext uri="{FF2B5EF4-FFF2-40B4-BE49-F238E27FC236}">
                    <a16:creationId xmlns:a16="http://schemas.microsoft.com/office/drawing/2014/main" id="{ADDD4173-DAD5-B1F0-F0B8-CC2F963B495E}"/>
                  </a:ext>
                </a:extLst>
              </p:cNvPr>
              <p:cNvSpPr/>
              <p:nvPr/>
            </p:nvSpPr>
            <p:spPr>
              <a:xfrm>
                <a:off x="2437491" y="4480225"/>
                <a:ext cx="186999" cy="166096"/>
              </a:xfrm>
              <a:custGeom>
                <a:avLst/>
                <a:gdLst>
                  <a:gd name="connsiteX0" fmla="*/ 186043 w 186999"/>
                  <a:gd name="connsiteY0" fmla="*/ 6690 h 166096"/>
                  <a:gd name="connsiteX1" fmla="*/ 186043 w 186999"/>
                  <a:gd name="connsiteY1" fmla="*/ 0 h 166096"/>
                  <a:gd name="connsiteX2" fmla="*/ 180310 w 186999"/>
                  <a:gd name="connsiteY2" fmla="*/ 0 h 166096"/>
                  <a:gd name="connsiteX3" fmla="*/ 9246 w 186999"/>
                  <a:gd name="connsiteY3" fmla="*/ 0 h 166096"/>
                  <a:gd name="connsiteX4" fmla="*/ 645 w 186999"/>
                  <a:gd name="connsiteY4" fmla="*/ 8601 h 166096"/>
                  <a:gd name="connsiteX5" fmla="*/ 645 w 186999"/>
                  <a:gd name="connsiteY5" fmla="*/ 159596 h 166096"/>
                  <a:gd name="connsiteX6" fmla="*/ 645 w 186999"/>
                  <a:gd name="connsiteY6" fmla="*/ 165329 h 166096"/>
                  <a:gd name="connsiteX7" fmla="*/ 6379 w 186999"/>
                  <a:gd name="connsiteY7" fmla="*/ 165329 h 166096"/>
                  <a:gd name="connsiteX8" fmla="*/ 178398 w 186999"/>
                  <a:gd name="connsiteY8" fmla="*/ 165329 h 166096"/>
                  <a:gd name="connsiteX9" fmla="*/ 186999 w 186999"/>
                  <a:gd name="connsiteY9" fmla="*/ 156728 h 166096"/>
                  <a:gd name="connsiteX10" fmla="*/ 16891 w 186999"/>
                  <a:gd name="connsiteY10" fmla="*/ 154817 h 166096"/>
                  <a:gd name="connsiteX11" fmla="*/ 16891 w 186999"/>
                  <a:gd name="connsiteY11" fmla="*/ 11468 h 166096"/>
                  <a:gd name="connsiteX12" fmla="*/ 168841 w 186999"/>
                  <a:gd name="connsiteY12" fmla="*/ 11468 h 166096"/>
                  <a:gd name="connsiteX13" fmla="*/ 168841 w 186999"/>
                  <a:gd name="connsiteY13" fmla="*/ 150995 h 16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66096">
                    <a:moveTo>
                      <a:pt x="186043" y="6690"/>
                    </a:moveTo>
                    <a:cubicBezTo>
                      <a:pt x="186942" y="4549"/>
                      <a:pt x="186942" y="2141"/>
                      <a:pt x="186043" y="0"/>
                    </a:cubicBezTo>
                    <a:lnTo>
                      <a:pt x="180310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59596"/>
                    </a:lnTo>
                    <a:cubicBezTo>
                      <a:pt x="-215" y="161411"/>
                      <a:pt x="-215" y="163514"/>
                      <a:pt x="645" y="165329"/>
                    </a:cubicBezTo>
                    <a:cubicBezTo>
                      <a:pt x="2423" y="166352"/>
                      <a:pt x="4602" y="166352"/>
                      <a:pt x="6379" y="165329"/>
                    </a:cubicBezTo>
                    <a:lnTo>
                      <a:pt x="178398" y="165329"/>
                    </a:lnTo>
                    <a:cubicBezTo>
                      <a:pt x="183148" y="165329"/>
                      <a:pt x="186999" y="161478"/>
                      <a:pt x="186999" y="156728"/>
                    </a:cubicBezTo>
                    <a:close/>
                    <a:moveTo>
                      <a:pt x="16891" y="154817"/>
                    </a:moveTo>
                    <a:lnTo>
                      <a:pt x="16891" y="11468"/>
                    </a:lnTo>
                    <a:lnTo>
                      <a:pt x="168841" y="11468"/>
                    </a:lnTo>
                    <a:lnTo>
                      <a:pt x="168841" y="15099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8" name="iSHEJI-13-79">
                <a:extLst>
                  <a:ext uri="{FF2B5EF4-FFF2-40B4-BE49-F238E27FC236}">
                    <a16:creationId xmlns:a16="http://schemas.microsoft.com/office/drawing/2014/main" id="{E8C3F640-B5AE-34BE-8B71-675FBDD81205}"/>
                  </a:ext>
                </a:extLst>
              </p:cNvPr>
              <p:cNvSpPr/>
              <p:nvPr/>
            </p:nvSpPr>
            <p:spPr>
              <a:xfrm>
                <a:off x="3767461" y="4478314"/>
                <a:ext cx="186354" cy="173930"/>
              </a:xfrm>
              <a:custGeom>
                <a:avLst/>
                <a:gdLst>
                  <a:gd name="connsiteX0" fmla="*/ 186354 w 186354"/>
                  <a:gd name="connsiteY0" fmla="*/ 8601 h 173930"/>
                  <a:gd name="connsiteX1" fmla="*/ 177753 w 186354"/>
                  <a:gd name="connsiteY1" fmla="*/ 0 h 173930"/>
                  <a:gd name="connsiteX2" fmla="*/ 8601 w 186354"/>
                  <a:gd name="connsiteY2" fmla="*/ 0 h 173930"/>
                  <a:gd name="connsiteX3" fmla="*/ 0 w 186354"/>
                  <a:gd name="connsiteY3" fmla="*/ 8601 h 173930"/>
                  <a:gd name="connsiteX4" fmla="*/ 0 w 186354"/>
                  <a:gd name="connsiteY4" fmla="*/ 165329 h 173930"/>
                  <a:gd name="connsiteX5" fmla="*/ 8601 w 186354"/>
                  <a:gd name="connsiteY5" fmla="*/ 173930 h 173930"/>
                  <a:gd name="connsiteX6" fmla="*/ 177753 w 186354"/>
                  <a:gd name="connsiteY6" fmla="*/ 173930 h 173930"/>
                  <a:gd name="connsiteX7" fmla="*/ 183487 w 186354"/>
                  <a:gd name="connsiteY7" fmla="*/ 173930 h 173930"/>
                  <a:gd name="connsiteX8" fmla="*/ 183487 w 186354"/>
                  <a:gd name="connsiteY8" fmla="*/ 167241 h 173930"/>
                  <a:gd name="connsiteX9" fmla="*/ 17202 w 186354"/>
                  <a:gd name="connsiteY9" fmla="*/ 151950 h 173930"/>
                  <a:gd name="connsiteX10" fmla="*/ 17202 w 186354"/>
                  <a:gd name="connsiteY10" fmla="*/ 8601 h 173930"/>
                  <a:gd name="connsiteX11" fmla="*/ 168196 w 186354"/>
                  <a:gd name="connsiteY11" fmla="*/ 8601 h 173930"/>
                  <a:gd name="connsiteX12" fmla="*/ 168196 w 186354"/>
                  <a:gd name="connsiteY12" fmla="*/ 151950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3930">
                    <a:moveTo>
                      <a:pt x="186354" y="8601"/>
                    </a:moveTo>
                    <a:cubicBezTo>
                      <a:pt x="186354" y="3851"/>
                      <a:pt x="182503" y="0"/>
                      <a:pt x="177753" y="0"/>
                    </a:cubicBez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7753" y="173930"/>
                    </a:lnTo>
                    <a:lnTo>
                      <a:pt x="183487" y="173930"/>
                    </a:lnTo>
                    <a:cubicBezTo>
                      <a:pt x="184213" y="171761"/>
                      <a:pt x="184213" y="169410"/>
                      <a:pt x="183487" y="167241"/>
                    </a:cubicBezTo>
                    <a:close/>
                    <a:moveTo>
                      <a:pt x="17202" y="151950"/>
                    </a:moveTo>
                    <a:lnTo>
                      <a:pt x="17202" y="8601"/>
                    </a:lnTo>
                    <a:lnTo>
                      <a:pt x="168196" y="8601"/>
                    </a:lnTo>
                    <a:lnTo>
                      <a:pt x="168196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29" name="iSHEJI-13-80">
                <a:extLst>
                  <a:ext uri="{FF2B5EF4-FFF2-40B4-BE49-F238E27FC236}">
                    <a16:creationId xmlns:a16="http://schemas.microsoft.com/office/drawing/2014/main" id="{EFA1C682-3EBF-C0B4-83AB-135DDE2EC8A1}"/>
                  </a:ext>
                </a:extLst>
              </p:cNvPr>
              <p:cNvSpPr/>
              <p:nvPr/>
            </p:nvSpPr>
            <p:spPr>
              <a:xfrm>
                <a:off x="3965837" y="4474864"/>
                <a:ext cx="190204" cy="172601"/>
              </a:xfrm>
              <a:custGeom>
                <a:avLst/>
                <a:gdLst>
                  <a:gd name="connsiteX0" fmla="*/ 179110 w 190204"/>
                  <a:gd name="connsiteY0" fmla="*/ 1538 h 172601"/>
                  <a:gd name="connsiteX1" fmla="*/ 173376 w 190204"/>
                  <a:gd name="connsiteY1" fmla="*/ 1538 h 172601"/>
                  <a:gd name="connsiteX2" fmla="*/ 7091 w 190204"/>
                  <a:gd name="connsiteY2" fmla="*/ 1538 h 172601"/>
                  <a:gd name="connsiteX3" fmla="*/ 401 w 190204"/>
                  <a:gd name="connsiteY3" fmla="*/ 1538 h 172601"/>
                  <a:gd name="connsiteX4" fmla="*/ 401 w 190204"/>
                  <a:gd name="connsiteY4" fmla="*/ 7272 h 172601"/>
                  <a:gd name="connsiteX5" fmla="*/ 401 w 190204"/>
                  <a:gd name="connsiteY5" fmla="*/ 164000 h 172601"/>
                  <a:gd name="connsiteX6" fmla="*/ 9002 w 190204"/>
                  <a:gd name="connsiteY6" fmla="*/ 172601 h 172601"/>
                  <a:gd name="connsiteX7" fmla="*/ 179110 w 190204"/>
                  <a:gd name="connsiteY7" fmla="*/ 172601 h 172601"/>
                  <a:gd name="connsiteX8" fmla="*/ 187711 w 190204"/>
                  <a:gd name="connsiteY8" fmla="*/ 164000 h 172601"/>
                  <a:gd name="connsiteX9" fmla="*/ 187711 w 190204"/>
                  <a:gd name="connsiteY9" fmla="*/ 12050 h 172601"/>
                  <a:gd name="connsiteX10" fmla="*/ 188667 w 190204"/>
                  <a:gd name="connsiteY10" fmla="*/ 2494 h 172601"/>
                  <a:gd name="connsiteX11" fmla="*/ 179110 w 190204"/>
                  <a:gd name="connsiteY11" fmla="*/ 1538 h 172601"/>
                  <a:gd name="connsiteX12" fmla="*/ 164775 w 190204"/>
                  <a:gd name="connsiteY12" fmla="*/ 155399 h 172601"/>
                  <a:gd name="connsiteX13" fmla="*/ 15692 w 190204"/>
                  <a:gd name="connsiteY13" fmla="*/ 155399 h 172601"/>
                  <a:gd name="connsiteX14" fmla="*/ 15692 w 190204"/>
                  <a:gd name="connsiteY14" fmla="*/ 12050 h 172601"/>
                  <a:gd name="connsiteX15" fmla="*/ 167642 w 190204"/>
                  <a:gd name="connsiteY15" fmla="*/ 12050 h 17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204" h="172601">
                    <a:moveTo>
                      <a:pt x="179110" y="1538"/>
                    </a:moveTo>
                    <a:cubicBezTo>
                      <a:pt x="177294" y="678"/>
                      <a:pt x="175192" y="678"/>
                      <a:pt x="173376" y="1538"/>
                    </a:cubicBezTo>
                    <a:lnTo>
                      <a:pt x="7091" y="1538"/>
                    </a:lnTo>
                    <a:cubicBezTo>
                      <a:pt x="4950" y="640"/>
                      <a:pt x="2542" y="640"/>
                      <a:pt x="401" y="1538"/>
                    </a:cubicBezTo>
                    <a:cubicBezTo>
                      <a:pt x="-134" y="3411"/>
                      <a:pt x="-134" y="5399"/>
                      <a:pt x="401" y="7272"/>
                    </a:cubicBezTo>
                    <a:lnTo>
                      <a:pt x="401" y="164000"/>
                    </a:lnTo>
                    <a:cubicBezTo>
                      <a:pt x="401" y="168750"/>
                      <a:pt x="4253" y="172601"/>
                      <a:pt x="9002" y="172601"/>
                    </a:cubicBezTo>
                    <a:lnTo>
                      <a:pt x="179110" y="172601"/>
                    </a:lnTo>
                    <a:cubicBezTo>
                      <a:pt x="183860" y="172601"/>
                      <a:pt x="187711" y="168750"/>
                      <a:pt x="187711" y="164000"/>
                    </a:cubicBezTo>
                    <a:lnTo>
                      <a:pt x="187711" y="12050"/>
                    </a:lnTo>
                    <a:cubicBezTo>
                      <a:pt x="190616" y="9671"/>
                      <a:pt x="191046" y="5399"/>
                      <a:pt x="188667" y="2494"/>
                    </a:cubicBezTo>
                    <a:cubicBezTo>
                      <a:pt x="186287" y="-412"/>
                      <a:pt x="182015" y="-842"/>
                      <a:pt x="179110" y="1538"/>
                    </a:cubicBezTo>
                    <a:close/>
                    <a:moveTo>
                      <a:pt x="164775" y="155399"/>
                    </a:moveTo>
                    <a:lnTo>
                      <a:pt x="15692" y="155399"/>
                    </a:lnTo>
                    <a:lnTo>
                      <a:pt x="15692" y="12050"/>
                    </a:lnTo>
                    <a:lnTo>
                      <a:pt x="167642" y="120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30" name="iSHEJI-13-81">
                <a:extLst>
                  <a:ext uri="{FF2B5EF4-FFF2-40B4-BE49-F238E27FC236}">
                    <a16:creationId xmlns:a16="http://schemas.microsoft.com/office/drawing/2014/main" id="{43135456-C70B-4AE7-9BE6-78448567B08D}"/>
                  </a:ext>
                </a:extLst>
              </p:cNvPr>
              <p:cNvSpPr/>
              <p:nvPr/>
            </p:nvSpPr>
            <p:spPr>
              <a:xfrm>
                <a:off x="4159836" y="4473535"/>
                <a:ext cx="183496" cy="171557"/>
              </a:xfrm>
              <a:custGeom>
                <a:avLst/>
                <a:gdLst>
                  <a:gd name="connsiteX0" fmla="*/ 176243 w 183496"/>
                  <a:gd name="connsiteY0" fmla="*/ 0 h 171557"/>
                  <a:gd name="connsiteX1" fmla="*/ 9002 w 183496"/>
                  <a:gd name="connsiteY1" fmla="*/ 0 h 171557"/>
                  <a:gd name="connsiteX2" fmla="*/ 401 w 183496"/>
                  <a:gd name="connsiteY2" fmla="*/ 8601 h 171557"/>
                  <a:gd name="connsiteX3" fmla="*/ 401 w 183496"/>
                  <a:gd name="connsiteY3" fmla="*/ 165329 h 171557"/>
                  <a:gd name="connsiteX4" fmla="*/ 401 w 183496"/>
                  <a:gd name="connsiteY4" fmla="*/ 171063 h 171557"/>
                  <a:gd name="connsiteX5" fmla="*/ 6135 w 183496"/>
                  <a:gd name="connsiteY5" fmla="*/ 171063 h 171557"/>
                  <a:gd name="connsiteX6" fmla="*/ 176243 w 183496"/>
                  <a:gd name="connsiteY6" fmla="*/ 171063 h 171557"/>
                  <a:gd name="connsiteX7" fmla="*/ 181977 w 183496"/>
                  <a:gd name="connsiteY7" fmla="*/ 171063 h 171557"/>
                  <a:gd name="connsiteX8" fmla="*/ 181977 w 183496"/>
                  <a:gd name="connsiteY8" fmla="*/ 165329 h 171557"/>
                  <a:gd name="connsiteX9" fmla="*/ 181977 w 183496"/>
                  <a:gd name="connsiteY9" fmla="*/ 13379 h 171557"/>
                  <a:gd name="connsiteX10" fmla="*/ 179779 w 183496"/>
                  <a:gd name="connsiteY10" fmla="*/ 1414 h 171557"/>
                  <a:gd name="connsiteX11" fmla="*/ 176243 w 183496"/>
                  <a:gd name="connsiteY11" fmla="*/ 0 h 171557"/>
                  <a:gd name="connsiteX12" fmla="*/ 167642 w 183496"/>
                  <a:gd name="connsiteY12" fmla="*/ 156728 h 171557"/>
                  <a:gd name="connsiteX13" fmla="*/ 17603 w 183496"/>
                  <a:gd name="connsiteY13" fmla="*/ 156728 h 171557"/>
                  <a:gd name="connsiteX14" fmla="*/ 17603 w 183496"/>
                  <a:gd name="connsiteY14" fmla="*/ 13379 h 171557"/>
                  <a:gd name="connsiteX15" fmla="*/ 169554 w 183496"/>
                  <a:gd name="connsiteY15" fmla="*/ 1337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496" h="171557">
                    <a:moveTo>
                      <a:pt x="176243" y="0"/>
                    </a:move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255" y="171723"/>
                      <a:pt x="4281" y="171723"/>
                      <a:pt x="6135" y="171063"/>
                    </a:cubicBezTo>
                    <a:lnTo>
                      <a:pt x="176243" y="171063"/>
                    </a:lnTo>
                    <a:cubicBezTo>
                      <a:pt x="178097" y="171723"/>
                      <a:pt x="180123" y="171723"/>
                      <a:pt x="181977" y="171063"/>
                    </a:cubicBezTo>
                    <a:cubicBezTo>
                      <a:pt x="182837" y="169248"/>
                      <a:pt x="182837" y="167145"/>
                      <a:pt x="181977" y="165329"/>
                    </a:cubicBezTo>
                    <a:lnTo>
                      <a:pt x="181977" y="13379"/>
                    </a:lnTo>
                    <a:cubicBezTo>
                      <a:pt x="184672" y="9471"/>
                      <a:pt x="183688" y="4109"/>
                      <a:pt x="179779" y="1414"/>
                    </a:cubicBezTo>
                    <a:cubicBezTo>
                      <a:pt x="178728" y="688"/>
                      <a:pt x="177514" y="201"/>
                      <a:pt x="176243" y="0"/>
                    </a:cubicBezTo>
                    <a:close/>
                    <a:moveTo>
                      <a:pt x="167642" y="156728"/>
                    </a:moveTo>
                    <a:lnTo>
                      <a:pt x="17603" y="156728"/>
                    </a:lnTo>
                    <a:lnTo>
                      <a:pt x="17603" y="13379"/>
                    </a:lnTo>
                    <a:lnTo>
                      <a:pt x="169554" y="133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31" name="iSHEJI-13-82">
                <a:extLst>
                  <a:ext uri="{FF2B5EF4-FFF2-40B4-BE49-F238E27FC236}">
                    <a16:creationId xmlns:a16="http://schemas.microsoft.com/office/drawing/2014/main" id="{DD3B53C6-A55E-CA48-867C-9001264A2DF2}"/>
                  </a:ext>
                </a:extLst>
              </p:cNvPr>
              <p:cNvSpPr/>
              <p:nvPr/>
            </p:nvSpPr>
            <p:spPr>
              <a:xfrm>
                <a:off x="4358593" y="4478314"/>
                <a:ext cx="185821" cy="172019"/>
              </a:xfrm>
              <a:custGeom>
                <a:avLst/>
                <a:gdLst>
                  <a:gd name="connsiteX0" fmla="*/ 183910 w 185821"/>
                  <a:gd name="connsiteY0" fmla="*/ 8601 h 172019"/>
                  <a:gd name="connsiteX1" fmla="*/ 175309 w 185821"/>
                  <a:gd name="connsiteY1" fmla="*/ 0 h 172019"/>
                  <a:gd name="connsiteX2" fmla="*/ 7113 w 185821"/>
                  <a:gd name="connsiteY2" fmla="*/ 0 h 172019"/>
                  <a:gd name="connsiteX3" fmla="*/ 423 w 185821"/>
                  <a:gd name="connsiteY3" fmla="*/ 0 h 172019"/>
                  <a:gd name="connsiteX4" fmla="*/ 423 w 185821"/>
                  <a:gd name="connsiteY4" fmla="*/ 6690 h 172019"/>
                  <a:gd name="connsiteX5" fmla="*/ 423 w 185821"/>
                  <a:gd name="connsiteY5" fmla="*/ 163418 h 172019"/>
                  <a:gd name="connsiteX6" fmla="*/ 9024 w 185821"/>
                  <a:gd name="connsiteY6" fmla="*/ 172019 h 172019"/>
                  <a:gd name="connsiteX7" fmla="*/ 178176 w 185821"/>
                  <a:gd name="connsiteY7" fmla="*/ 172019 h 172019"/>
                  <a:gd name="connsiteX8" fmla="*/ 185821 w 185821"/>
                  <a:gd name="connsiteY8" fmla="*/ 163418 h 172019"/>
                  <a:gd name="connsiteX9" fmla="*/ 15714 w 185821"/>
                  <a:gd name="connsiteY9" fmla="*/ 151950 h 172019"/>
                  <a:gd name="connsiteX10" fmla="*/ 15714 w 185821"/>
                  <a:gd name="connsiteY10" fmla="*/ 8601 h 172019"/>
                  <a:gd name="connsiteX11" fmla="*/ 168619 w 185821"/>
                  <a:gd name="connsiteY11" fmla="*/ 8601 h 172019"/>
                  <a:gd name="connsiteX12" fmla="*/ 168619 w 185821"/>
                  <a:gd name="connsiteY12" fmla="*/ 151950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821" h="172019">
                    <a:moveTo>
                      <a:pt x="183910" y="8601"/>
                    </a:moveTo>
                    <a:cubicBezTo>
                      <a:pt x="183910" y="3851"/>
                      <a:pt x="180059" y="0"/>
                      <a:pt x="175309" y="0"/>
                    </a:cubicBezTo>
                    <a:lnTo>
                      <a:pt x="7113" y="0"/>
                    </a:lnTo>
                    <a:lnTo>
                      <a:pt x="423" y="0"/>
                    </a:lnTo>
                    <a:cubicBezTo>
                      <a:pt x="-141" y="2198"/>
                      <a:pt x="-141" y="4492"/>
                      <a:pt x="423" y="6690"/>
                    </a:cubicBezTo>
                    <a:lnTo>
                      <a:pt x="423" y="163418"/>
                    </a:lnTo>
                    <a:cubicBezTo>
                      <a:pt x="1168" y="167824"/>
                      <a:pt x="4618" y="171274"/>
                      <a:pt x="9024" y="172019"/>
                    </a:cubicBezTo>
                    <a:lnTo>
                      <a:pt x="178176" y="172019"/>
                    </a:lnTo>
                    <a:cubicBezTo>
                      <a:pt x="182553" y="171532"/>
                      <a:pt x="185850" y="167814"/>
                      <a:pt x="185821" y="163418"/>
                    </a:cubicBezTo>
                    <a:close/>
                    <a:moveTo>
                      <a:pt x="15714" y="151950"/>
                    </a:moveTo>
                    <a:lnTo>
                      <a:pt x="15714" y="8601"/>
                    </a:lnTo>
                    <a:lnTo>
                      <a:pt x="168619" y="8601"/>
                    </a:lnTo>
                    <a:lnTo>
                      <a:pt x="168619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</p:grpSp>
        <p:sp>
          <p:nvSpPr>
            <p:cNvPr id="50" name="iSHEJI-13-83">
              <a:extLst>
                <a:ext uri="{FF2B5EF4-FFF2-40B4-BE49-F238E27FC236}">
                  <a16:creationId xmlns:a16="http://schemas.microsoft.com/office/drawing/2014/main" id="{367BA372-C0B0-0044-4303-BB66B47ABD73}"/>
                </a:ext>
              </a:extLst>
            </p:cNvPr>
            <p:cNvSpPr/>
            <p:nvPr/>
          </p:nvSpPr>
          <p:spPr>
            <a:xfrm>
              <a:off x="930936" y="2097760"/>
              <a:ext cx="3829759" cy="155587"/>
            </a:xfrm>
            <a:custGeom>
              <a:avLst/>
              <a:gdLst>
                <a:gd name="connsiteX0" fmla="*/ 3829336 w 3829760"/>
                <a:gd name="connsiteY0" fmla="*/ 143349 h 155587"/>
                <a:gd name="connsiteX1" fmla="*/ 3822646 w 3829760"/>
                <a:gd name="connsiteY1" fmla="*/ 116591 h 155587"/>
                <a:gd name="connsiteX2" fmla="*/ 3822646 w 3829760"/>
                <a:gd name="connsiteY2" fmla="*/ 116591 h 155587"/>
                <a:gd name="connsiteX3" fmla="*/ 3783464 w 3829760"/>
                <a:gd name="connsiteY3" fmla="*/ 36315 h 155587"/>
                <a:gd name="connsiteX4" fmla="*/ 3727080 w 3829760"/>
                <a:gd name="connsiteY4" fmla="*/ 0 h 155587"/>
                <a:gd name="connsiteX5" fmla="*/ 102256 w 3829760"/>
                <a:gd name="connsiteY5" fmla="*/ 0 h 155587"/>
                <a:gd name="connsiteX6" fmla="*/ 46827 w 3829760"/>
                <a:gd name="connsiteY6" fmla="*/ 38226 h 155587"/>
                <a:gd name="connsiteX7" fmla="*/ 11468 w 3829760"/>
                <a:gd name="connsiteY7" fmla="*/ 119458 h 155587"/>
                <a:gd name="connsiteX8" fmla="*/ 0 w 3829760"/>
                <a:gd name="connsiteY8" fmla="*/ 145261 h 155587"/>
                <a:gd name="connsiteX9" fmla="*/ 0 w 3829760"/>
                <a:gd name="connsiteY9" fmla="*/ 145261 h 155587"/>
                <a:gd name="connsiteX10" fmla="*/ 0 w 3829760"/>
                <a:gd name="connsiteY10" fmla="*/ 145261 h 155587"/>
                <a:gd name="connsiteX11" fmla="*/ 0 w 3829760"/>
                <a:gd name="connsiteY11" fmla="*/ 145261 h 155587"/>
                <a:gd name="connsiteX12" fmla="*/ 7645 w 3829760"/>
                <a:gd name="connsiteY12" fmla="*/ 145261 h 155587"/>
                <a:gd name="connsiteX13" fmla="*/ 19113 w 3829760"/>
                <a:gd name="connsiteY13" fmla="*/ 145261 h 155587"/>
                <a:gd name="connsiteX14" fmla="*/ 19113 w 3829760"/>
                <a:gd name="connsiteY14" fmla="*/ 134748 h 155587"/>
                <a:gd name="connsiteX15" fmla="*/ 19113 w 3829760"/>
                <a:gd name="connsiteY15" fmla="*/ 123280 h 155587"/>
                <a:gd name="connsiteX16" fmla="*/ 23892 w 3829760"/>
                <a:gd name="connsiteY16" fmla="*/ 123280 h 155587"/>
                <a:gd name="connsiteX17" fmla="*/ 34404 w 3829760"/>
                <a:gd name="connsiteY17" fmla="*/ 99389 h 155587"/>
                <a:gd name="connsiteX18" fmla="*/ 62118 w 3829760"/>
                <a:gd name="connsiteY18" fmla="*/ 44916 h 155587"/>
                <a:gd name="connsiteX19" fmla="*/ 102256 w 3829760"/>
                <a:gd name="connsiteY19" fmla="*/ 19113 h 155587"/>
                <a:gd name="connsiteX20" fmla="*/ 3727080 w 3829760"/>
                <a:gd name="connsiteY20" fmla="*/ 17202 h 155587"/>
                <a:gd name="connsiteX21" fmla="*/ 3766262 w 3829760"/>
                <a:gd name="connsiteY21" fmla="*/ 43005 h 155587"/>
                <a:gd name="connsiteX22" fmla="*/ 3793020 w 3829760"/>
                <a:gd name="connsiteY22" fmla="*/ 104167 h 155587"/>
                <a:gd name="connsiteX23" fmla="*/ 3803533 w 3829760"/>
                <a:gd name="connsiteY23" fmla="*/ 127103 h 155587"/>
                <a:gd name="connsiteX24" fmla="*/ 3809267 w 3829760"/>
                <a:gd name="connsiteY24" fmla="*/ 132837 h 155587"/>
                <a:gd name="connsiteX25" fmla="*/ 3809267 w 3829760"/>
                <a:gd name="connsiteY25" fmla="*/ 144305 h 155587"/>
                <a:gd name="connsiteX26" fmla="*/ 3809267 w 3829760"/>
                <a:gd name="connsiteY26" fmla="*/ 154817 h 155587"/>
                <a:gd name="connsiteX27" fmla="*/ 3822646 w 3829760"/>
                <a:gd name="connsiteY27" fmla="*/ 154817 h 155587"/>
                <a:gd name="connsiteX28" fmla="*/ 3829336 w 3829760"/>
                <a:gd name="connsiteY28" fmla="*/ 154817 h 155587"/>
                <a:gd name="connsiteX29" fmla="*/ 3829336 w 3829760"/>
                <a:gd name="connsiteY29" fmla="*/ 154817 h 155587"/>
                <a:gd name="connsiteX30" fmla="*/ 3829336 w 3829760"/>
                <a:gd name="connsiteY30" fmla="*/ 154817 h 155587"/>
                <a:gd name="connsiteX31" fmla="*/ 3829336 w 3829760"/>
                <a:gd name="connsiteY31" fmla="*/ 154817 h 155587"/>
                <a:gd name="connsiteX32" fmla="*/ 3829336 w 3829760"/>
                <a:gd name="connsiteY32" fmla="*/ 143349 h 15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29760" h="155587">
                  <a:moveTo>
                    <a:pt x="3829336" y="143349"/>
                  </a:moveTo>
                  <a:lnTo>
                    <a:pt x="3822646" y="116591"/>
                  </a:lnTo>
                  <a:lnTo>
                    <a:pt x="3822646" y="116591"/>
                  </a:lnTo>
                  <a:lnTo>
                    <a:pt x="3783464" y="36315"/>
                  </a:lnTo>
                  <a:cubicBezTo>
                    <a:pt x="3772531" y="14983"/>
                    <a:pt x="3751019" y="1129"/>
                    <a:pt x="3727080" y="0"/>
                  </a:cubicBezTo>
                  <a:lnTo>
                    <a:pt x="102256" y="0"/>
                  </a:lnTo>
                  <a:cubicBezTo>
                    <a:pt x="78104" y="1431"/>
                    <a:pt x="56747" y="16160"/>
                    <a:pt x="46827" y="38226"/>
                  </a:cubicBezTo>
                  <a:lnTo>
                    <a:pt x="11468" y="119458"/>
                  </a:lnTo>
                  <a:lnTo>
                    <a:pt x="0" y="145261"/>
                  </a:lnTo>
                  <a:cubicBezTo>
                    <a:pt x="0" y="145261"/>
                    <a:pt x="0" y="145261"/>
                    <a:pt x="0" y="145261"/>
                  </a:cubicBezTo>
                  <a:cubicBezTo>
                    <a:pt x="0" y="145261"/>
                    <a:pt x="0" y="145261"/>
                    <a:pt x="0" y="145261"/>
                  </a:cubicBezTo>
                  <a:lnTo>
                    <a:pt x="0" y="145261"/>
                  </a:lnTo>
                  <a:cubicBezTo>
                    <a:pt x="2408" y="146455"/>
                    <a:pt x="5237" y="146455"/>
                    <a:pt x="7645" y="145261"/>
                  </a:cubicBezTo>
                  <a:lnTo>
                    <a:pt x="19113" y="145261"/>
                  </a:lnTo>
                  <a:lnTo>
                    <a:pt x="19113" y="134748"/>
                  </a:lnTo>
                  <a:cubicBezTo>
                    <a:pt x="17065" y="131200"/>
                    <a:pt x="17065" y="126829"/>
                    <a:pt x="19113" y="123280"/>
                  </a:cubicBezTo>
                  <a:cubicBezTo>
                    <a:pt x="20688" y="122945"/>
                    <a:pt x="22316" y="122945"/>
                    <a:pt x="23892" y="123280"/>
                  </a:cubicBezTo>
                  <a:lnTo>
                    <a:pt x="34404" y="99389"/>
                  </a:lnTo>
                  <a:lnTo>
                    <a:pt x="62118" y="44916"/>
                  </a:lnTo>
                  <a:cubicBezTo>
                    <a:pt x="69783" y="29632"/>
                    <a:pt x="85169" y="19741"/>
                    <a:pt x="102256" y="19113"/>
                  </a:cubicBezTo>
                  <a:lnTo>
                    <a:pt x="3727080" y="17202"/>
                  </a:lnTo>
                  <a:cubicBezTo>
                    <a:pt x="3743881" y="17968"/>
                    <a:pt x="3758922" y="27870"/>
                    <a:pt x="3766262" y="43005"/>
                  </a:cubicBezTo>
                  <a:lnTo>
                    <a:pt x="3793020" y="104167"/>
                  </a:lnTo>
                  <a:lnTo>
                    <a:pt x="3803533" y="127103"/>
                  </a:lnTo>
                  <a:lnTo>
                    <a:pt x="3809267" y="132837"/>
                  </a:lnTo>
                  <a:cubicBezTo>
                    <a:pt x="3810987" y="136466"/>
                    <a:pt x="3810987" y="140676"/>
                    <a:pt x="3809267" y="144305"/>
                  </a:cubicBezTo>
                  <a:lnTo>
                    <a:pt x="3809267" y="154817"/>
                  </a:lnTo>
                  <a:lnTo>
                    <a:pt x="3822646" y="154817"/>
                  </a:lnTo>
                  <a:cubicBezTo>
                    <a:pt x="3824758" y="155845"/>
                    <a:pt x="3827224" y="155845"/>
                    <a:pt x="3829336" y="154817"/>
                  </a:cubicBezTo>
                  <a:lnTo>
                    <a:pt x="3829336" y="154817"/>
                  </a:lnTo>
                  <a:lnTo>
                    <a:pt x="3829336" y="154817"/>
                  </a:lnTo>
                  <a:lnTo>
                    <a:pt x="3829336" y="154817"/>
                  </a:lnTo>
                  <a:cubicBezTo>
                    <a:pt x="3829336" y="154817"/>
                    <a:pt x="3830292" y="144305"/>
                    <a:pt x="3829336" y="143349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" name="iSHEJI-13-84">
              <a:extLst>
                <a:ext uri="{FF2B5EF4-FFF2-40B4-BE49-F238E27FC236}">
                  <a16:creationId xmlns:a16="http://schemas.microsoft.com/office/drawing/2014/main" id="{CEB1F87C-0B95-0397-5DC2-AF8E455992EE}"/>
                </a:ext>
              </a:extLst>
            </p:cNvPr>
            <p:cNvSpPr/>
            <p:nvPr/>
          </p:nvSpPr>
          <p:spPr>
            <a:xfrm>
              <a:off x="930936" y="2193327"/>
              <a:ext cx="3830739" cy="1130548"/>
            </a:xfrm>
            <a:custGeom>
              <a:avLst/>
              <a:gdLst>
                <a:gd name="connsiteX0" fmla="*/ 3822646 w 3830740"/>
                <a:gd name="connsiteY0" fmla="*/ 25803 h 1130547"/>
                <a:gd name="connsiteX1" fmla="*/ 3822646 w 3830740"/>
                <a:gd name="connsiteY1" fmla="*/ 21025 h 1130547"/>
                <a:gd name="connsiteX2" fmla="*/ 3822646 w 3830740"/>
                <a:gd name="connsiteY2" fmla="*/ 21025 h 1130547"/>
                <a:gd name="connsiteX3" fmla="*/ 3798755 w 3830740"/>
                <a:gd name="connsiteY3" fmla="*/ 8601 h 1130547"/>
                <a:gd name="connsiteX4" fmla="*/ 3760528 w 3830740"/>
                <a:gd name="connsiteY4" fmla="*/ 0 h 1130547"/>
                <a:gd name="connsiteX5" fmla="*/ 69763 w 3830740"/>
                <a:gd name="connsiteY5" fmla="*/ 5734 h 1130547"/>
                <a:gd name="connsiteX6" fmla="*/ 36315 w 3830740"/>
                <a:gd name="connsiteY6" fmla="*/ 10512 h 1130547"/>
                <a:gd name="connsiteX7" fmla="*/ 11468 w 3830740"/>
                <a:gd name="connsiteY7" fmla="*/ 23892 h 1130547"/>
                <a:gd name="connsiteX8" fmla="*/ 11468 w 3830740"/>
                <a:gd name="connsiteY8" fmla="*/ 28670 h 1130547"/>
                <a:gd name="connsiteX9" fmla="*/ 0 w 3830740"/>
                <a:gd name="connsiteY9" fmla="*/ 51606 h 1130547"/>
                <a:gd name="connsiteX10" fmla="*/ 0 w 3830740"/>
                <a:gd name="connsiteY10" fmla="*/ 51606 h 1130547"/>
                <a:gd name="connsiteX11" fmla="*/ 0 w 3830740"/>
                <a:gd name="connsiteY11" fmla="*/ 51606 h 1130547"/>
                <a:gd name="connsiteX12" fmla="*/ 214068 w 3830740"/>
                <a:gd name="connsiteY12" fmla="*/ 1088499 h 1130547"/>
                <a:gd name="connsiteX13" fmla="*/ 288610 w 3830740"/>
                <a:gd name="connsiteY13" fmla="*/ 1125769 h 1130547"/>
                <a:gd name="connsiteX14" fmla="*/ 444383 w 3830740"/>
                <a:gd name="connsiteY14" fmla="*/ 1125769 h 1130547"/>
                <a:gd name="connsiteX15" fmla="*/ 444383 w 3830740"/>
                <a:gd name="connsiteY15" fmla="*/ 1108568 h 1130547"/>
                <a:gd name="connsiteX16" fmla="*/ 286698 w 3830740"/>
                <a:gd name="connsiteY16" fmla="*/ 1108568 h 1130547"/>
                <a:gd name="connsiteX17" fmla="*/ 228403 w 3830740"/>
                <a:gd name="connsiteY17" fmla="*/ 1084676 h 1130547"/>
                <a:gd name="connsiteX18" fmla="*/ 19113 w 3830740"/>
                <a:gd name="connsiteY18" fmla="*/ 61162 h 1130547"/>
                <a:gd name="connsiteX19" fmla="*/ 19113 w 3830740"/>
                <a:gd name="connsiteY19" fmla="*/ 50650 h 1130547"/>
                <a:gd name="connsiteX20" fmla="*/ 19113 w 3830740"/>
                <a:gd name="connsiteY20" fmla="*/ 39182 h 1130547"/>
                <a:gd name="connsiteX21" fmla="*/ 23892 w 3830740"/>
                <a:gd name="connsiteY21" fmla="*/ 39182 h 1130547"/>
                <a:gd name="connsiteX22" fmla="*/ 67852 w 3830740"/>
                <a:gd name="connsiteY22" fmla="*/ 27714 h 1130547"/>
                <a:gd name="connsiteX23" fmla="*/ 3758617 w 3830740"/>
                <a:gd name="connsiteY23" fmla="*/ 27714 h 1130547"/>
                <a:gd name="connsiteX24" fmla="*/ 3802577 w 3830740"/>
                <a:gd name="connsiteY24" fmla="*/ 38226 h 1130547"/>
                <a:gd name="connsiteX25" fmla="*/ 3808311 w 3830740"/>
                <a:gd name="connsiteY25" fmla="*/ 43960 h 1130547"/>
                <a:gd name="connsiteX26" fmla="*/ 3808311 w 3830740"/>
                <a:gd name="connsiteY26" fmla="*/ 55428 h 1130547"/>
                <a:gd name="connsiteX27" fmla="*/ 3808311 w 3830740"/>
                <a:gd name="connsiteY27" fmla="*/ 65941 h 1130547"/>
                <a:gd name="connsiteX28" fmla="*/ 3598066 w 3830740"/>
                <a:gd name="connsiteY28" fmla="*/ 1090410 h 1130547"/>
                <a:gd name="connsiteX29" fmla="*/ 3539770 w 3830740"/>
                <a:gd name="connsiteY29" fmla="*/ 1113346 h 1130547"/>
                <a:gd name="connsiteX30" fmla="*/ 3309456 w 3830740"/>
                <a:gd name="connsiteY30" fmla="*/ 1113346 h 1130547"/>
                <a:gd name="connsiteX31" fmla="*/ 3309456 w 3830740"/>
                <a:gd name="connsiteY31" fmla="*/ 1130548 h 1130547"/>
                <a:gd name="connsiteX32" fmla="*/ 3542637 w 3830740"/>
                <a:gd name="connsiteY32" fmla="*/ 1130548 h 1130547"/>
                <a:gd name="connsiteX33" fmla="*/ 3617179 w 3830740"/>
                <a:gd name="connsiteY33" fmla="*/ 1093277 h 1130547"/>
                <a:gd name="connsiteX34" fmla="*/ 3830292 w 3830740"/>
                <a:gd name="connsiteY34" fmla="*/ 53517 h 1130547"/>
                <a:gd name="connsiteX35" fmla="*/ 3830292 w 3830740"/>
                <a:gd name="connsiteY35" fmla="*/ 53517 h 1130547"/>
                <a:gd name="connsiteX36" fmla="*/ 3830292 w 3830740"/>
                <a:gd name="connsiteY36" fmla="*/ 53517 h 1130547"/>
                <a:gd name="connsiteX37" fmla="*/ 3822646 w 3830740"/>
                <a:gd name="connsiteY37" fmla="*/ 25803 h 113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30740" h="1130547">
                  <a:moveTo>
                    <a:pt x="3822646" y="25803"/>
                  </a:moveTo>
                  <a:lnTo>
                    <a:pt x="3822646" y="21025"/>
                  </a:lnTo>
                  <a:lnTo>
                    <a:pt x="3822646" y="21025"/>
                  </a:lnTo>
                  <a:cubicBezTo>
                    <a:pt x="3815803" y="15014"/>
                    <a:pt x="3807604" y="10752"/>
                    <a:pt x="3798755" y="8601"/>
                  </a:cubicBezTo>
                  <a:cubicBezTo>
                    <a:pt x="3786580" y="3615"/>
                    <a:pt x="3773659" y="708"/>
                    <a:pt x="3760528" y="0"/>
                  </a:cubicBezTo>
                  <a:lnTo>
                    <a:pt x="69763" y="5734"/>
                  </a:lnTo>
                  <a:cubicBezTo>
                    <a:pt x="58442" y="5707"/>
                    <a:pt x="47176" y="7318"/>
                    <a:pt x="36315" y="10512"/>
                  </a:cubicBezTo>
                  <a:cubicBezTo>
                    <a:pt x="27033" y="12793"/>
                    <a:pt x="18482" y="17398"/>
                    <a:pt x="11468" y="23892"/>
                  </a:cubicBezTo>
                  <a:lnTo>
                    <a:pt x="11468" y="28670"/>
                  </a:lnTo>
                  <a:cubicBezTo>
                    <a:pt x="4363" y="34179"/>
                    <a:pt x="144" y="42617"/>
                    <a:pt x="0" y="51606"/>
                  </a:cubicBezTo>
                  <a:cubicBezTo>
                    <a:pt x="0" y="51606"/>
                    <a:pt x="0" y="51606"/>
                    <a:pt x="0" y="51606"/>
                  </a:cubicBezTo>
                  <a:lnTo>
                    <a:pt x="0" y="51606"/>
                  </a:lnTo>
                  <a:lnTo>
                    <a:pt x="214068" y="1088499"/>
                  </a:lnTo>
                  <a:cubicBezTo>
                    <a:pt x="214068" y="1109523"/>
                    <a:pt x="250383" y="1125769"/>
                    <a:pt x="288610" y="1125769"/>
                  </a:cubicBezTo>
                  <a:lnTo>
                    <a:pt x="444383" y="1125769"/>
                  </a:lnTo>
                  <a:lnTo>
                    <a:pt x="444383" y="1108568"/>
                  </a:lnTo>
                  <a:lnTo>
                    <a:pt x="286698" y="1108568"/>
                  </a:lnTo>
                  <a:cubicBezTo>
                    <a:pt x="256117" y="1108568"/>
                    <a:pt x="231270" y="1096144"/>
                    <a:pt x="228403" y="1084676"/>
                  </a:cubicBezTo>
                  <a:lnTo>
                    <a:pt x="19113" y="61162"/>
                  </a:lnTo>
                  <a:lnTo>
                    <a:pt x="19113" y="50650"/>
                  </a:lnTo>
                  <a:cubicBezTo>
                    <a:pt x="17065" y="47102"/>
                    <a:pt x="17065" y="42730"/>
                    <a:pt x="19113" y="39182"/>
                  </a:cubicBezTo>
                  <a:cubicBezTo>
                    <a:pt x="20688" y="38847"/>
                    <a:pt x="22316" y="38847"/>
                    <a:pt x="23892" y="39182"/>
                  </a:cubicBezTo>
                  <a:cubicBezTo>
                    <a:pt x="36942" y="30757"/>
                    <a:pt x="52349" y="26738"/>
                    <a:pt x="67852" y="27714"/>
                  </a:cubicBezTo>
                  <a:lnTo>
                    <a:pt x="3758617" y="27714"/>
                  </a:lnTo>
                  <a:cubicBezTo>
                    <a:pt x="3773974" y="26935"/>
                    <a:pt x="3789236" y="30584"/>
                    <a:pt x="3802577" y="38226"/>
                  </a:cubicBezTo>
                  <a:lnTo>
                    <a:pt x="3808311" y="43960"/>
                  </a:lnTo>
                  <a:cubicBezTo>
                    <a:pt x="3810031" y="47589"/>
                    <a:pt x="3810031" y="51800"/>
                    <a:pt x="3808311" y="55428"/>
                  </a:cubicBezTo>
                  <a:lnTo>
                    <a:pt x="3808311" y="65941"/>
                  </a:lnTo>
                  <a:lnTo>
                    <a:pt x="3598066" y="1090410"/>
                  </a:lnTo>
                  <a:cubicBezTo>
                    <a:pt x="3598066" y="1100922"/>
                    <a:pt x="3570352" y="1113346"/>
                    <a:pt x="3539770" y="1113346"/>
                  </a:cubicBezTo>
                  <a:lnTo>
                    <a:pt x="3309456" y="1113346"/>
                  </a:lnTo>
                  <a:lnTo>
                    <a:pt x="3309456" y="1130548"/>
                  </a:lnTo>
                  <a:lnTo>
                    <a:pt x="3542637" y="1130548"/>
                  </a:lnTo>
                  <a:cubicBezTo>
                    <a:pt x="3580864" y="1130548"/>
                    <a:pt x="3613356" y="1114302"/>
                    <a:pt x="3617179" y="1093277"/>
                  </a:cubicBezTo>
                  <a:lnTo>
                    <a:pt x="3830292" y="53517"/>
                  </a:lnTo>
                  <a:lnTo>
                    <a:pt x="3830292" y="53517"/>
                  </a:lnTo>
                  <a:lnTo>
                    <a:pt x="3830292" y="53517"/>
                  </a:lnTo>
                  <a:cubicBezTo>
                    <a:pt x="3831907" y="43606"/>
                    <a:pt x="3829116" y="33483"/>
                    <a:pt x="3822646" y="25803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" name="iSHEJI-13-85">
              <a:extLst>
                <a:ext uri="{FF2B5EF4-FFF2-40B4-BE49-F238E27FC236}">
                  <a16:creationId xmlns:a16="http://schemas.microsoft.com/office/drawing/2014/main" id="{164793B5-72C9-3A60-85F2-A3D42809717D}"/>
                </a:ext>
              </a:extLst>
            </p:cNvPr>
            <p:cNvSpPr/>
            <p:nvPr/>
          </p:nvSpPr>
          <p:spPr>
            <a:xfrm>
              <a:off x="1154249" y="2304921"/>
              <a:ext cx="3385871" cy="906184"/>
            </a:xfrm>
            <a:custGeom>
              <a:avLst/>
              <a:gdLst>
                <a:gd name="connsiteX0" fmla="*/ 3378577 w 3385872"/>
                <a:gd name="connsiteY0" fmla="*/ 20286 h 906184"/>
                <a:gd name="connsiteX1" fmla="*/ 3322193 w 3385872"/>
                <a:gd name="connsiteY1" fmla="*/ 217 h 906184"/>
                <a:gd name="connsiteX2" fmla="*/ 63387 w 3385872"/>
                <a:gd name="connsiteY2" fmla="*/ 217 h 906184"/>
                <a:gd name="connsiteX3" fmla="*/ 7959 w 3385872"/>
                <a:gd name="connsiteY3" fmla="*/ 21242 h 906184"/>
                <a:gd name="connsiteX4" fmla="*/ 313 w 3385872"/>
                <a:gd name="connsiteY4" fmla="*/ 47045 h 906184"/>
                <a:gd name="connsiteX5" fmla="*/ 158953 w 3385872"/>
                <a:gd name="connsiteY5" fmla="*/ 870825 h 906184"/>
                <a:gd name="connsiteX6" fmla="*/ 227761 w 3385872"/>
                <a:gd name="connsiteY6" fmla="*/ 906185 h 906184"/>
                <a:gd name="connsiteX7" fmla="*/ 3159730 w 3385872"/>
                <a:gd name="connsiteY7" fmla="*/ 906185 h 906184"/>
                <a:gd name="connsiteX8" fmla="*/ 3227582 w 3385872"/>
                <a:gd name="connsiteY8" fmla="*/ 869870 h 906184"/>
                <a:gd name="connsiteX9" fmla="*/ 3385266 w 3385872"/>
                <a:gd name="connsiteY9" fmla="*/ 47045 h 906184"/>
                <a:gd name="connsiteX10" fmla="*/ 3378577 w 3385872"/>
                <a:gd name="connsiteY10" fmla="*/ 20286 h 906184"/>
                <a:gd name="connsiteX11" fmla="*/ 3211336 w 3385872"/>
                <a:gd name="connsiteY11" fmla="*/ 866047 h 906184"/>
                <a:gd name="connsiteX12" fmla="*/ 3159730 w 3385872"/>
                <a:gd name="connsiteY12" fmla="*/ 888027 h 906184"/>
                <a:gd name="connsiteX13" fmla="*/ 225849 w 3385872"/>
                <a:gd name="connsiteY13" fmla="*/ 888027 h 906184"/>
                <a:gd name="connsiteX14" fmla="*/ 174244 w 3385872"/>
                <a:gd name="connsiteY14" fmla="*/ 867003 h 906184"/>
                <a:gd name="connsiteX15" fmla="*/ 15604 w 3385872"/>
                <a:gd name="connsiteY15" fmla="*/ 45134 h 906184"/>
                <a:gd name="connsiteX16" fmla="*/ 15604 w 3385872"/>
                <a:gd name="connsiteY16" fmla="*/ 32710 h 906184"/>
                <a:gd name="connsiteX17" fmla="*/ 63387 w 3385872"/>
                <a:gd name="connsiteY17" fmla="*/ 18375 h 906184"/>
                <a:gd name="connsiteX18" fmla="*/ 3324104 w 3385872"/>
                <a:gd name="connsiteY18" fmla="*/ 18375 h 906184"/>
                <a:gd name="connsiteX19" fmla="*/ 3367109 w 3385872"/>
                <a:gd name="connsiteY19" fmla="*/ 33666 h 906184"/>
                <a:gd name="connsiteX20" fmla="*/ 3367109 w 3385872"/>
                <a:gd name="connsiteY20" fmla="*/ 45134 h 9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85872" h="906184">
                  <a:moveTo>
                    <a:pt x="3378577" y="20286"/>
                  </a:moveTo>
                  <a:cubicBezTo>
                    <a:pt x="3363478" y="5910"/>
                    <a:pt x="3342979" y="-1383"/>
                    <a:pt x="3322193" y="217"/>
                  </a:cubicBezTo>
                  <a:lnTo>
                    <a:pt x="63387" y="217"/>
                  </a:lnTo>
                  <a:cubicBezTo>
                    <a:pt x="42724" y="-1230"/>
                    <a:pt x="22464" y="6454"/>
                    <a:pt x="7959" y="21242"/>
                  </a:cubicBezTo>
                  <a:cubicBezTo>
                    <a:pt x="1800" y="28334"/>
                    <a:pt x="-987" y="37743"/>
                    <a:pt x="313" y="47045"/>
                  </a:cubicBezTo>
                  <a:lnTo>
                    <a:pt x="158953" y="870825"/>
                  </a:lnTo>
                  <a:cubicBezTo>
                    <a:pt x="158953" y="890894"/>
                    <a:pt x="192401" y="906185"/>
                    <a:pt x="227761" y="906185"/>
                  </a:cubicBezTo>
                  <a:lnTo>
                    <a:pt x="3159730" y="906185"/>
                  </a:lnTo>
                  <a:cubicBezTo>
                    <a:pt x="3194134" y="906185"/>
                    <a:pt x="3223760" y="889938"/>
                    <a:pt x="3227582" y="869870"/>
                  </a:cubicBezTo>
                  <a:lnTo>
                    <a:pt x="3385266" y="47045"/>
                  </a:lnTo>
                  <a:cubicBezTo>
                    <a:pt x="3387120" y="37574"/>
                    <a:pt x="3384674" y="27770"/>
                    <a:pt x="3378577" y="20286"/>
                  </a:cubicBezTo>
                  <a:close/>
                  <a:moveTo>
                    <a:pt x="3211336" y="866047"/>
                  </a:moveTo>
                  <a:cubicBezTo>
                    <a:pt x="3211336" y="876559"/>
                    <a:pt x="3186489" y="888027"/>
                    <a:pt x="3159730" y="888027"/>
                  </a:cubicBezTo>
                  <a:lnTo>
                    <a:pt x="225849" y="888027"/>
                  </a:lnTo>
                  <a:cubicBezTo>
                    <a:pt x="198135" y="888027"/>
                    <a:pt x="176155" y="876559"/>
                    <a:pt x="174244" y="867003"/>
                  </a:cubicBezTo>
                  <a:lnTo>
                    <a:pt x="15604" y="45134"/>
                  </a:lnTo>
                  <a:cubicBezTo>
                    <a:pt x="13716" y="41208"/>
                    <a:pt x="13716" y="36636"/>
                    <a:pt x="15604" y="32710"/>
                  </a:cubicBezTo>
                  <a:cubicBezTo>
                    <a:pt x="28646" y="21132"/>
                    <a:pt x="46126" y="15888"/>
                    <a:pt x="63387" y="18375"/>
                  </a:cubicBezTo>
                  <a:lnTo>
                    <a:pt x="3324104" y="18375"/>
                  </a:lnTo>
                  <a:cubicBezTo>
                    <a:pt x="3339968" y="17059"/>
                    <a:pt x="3355632" y="22630"/>
                    <a:pt x="3367109" y="33666"/>
                  </a:cubicBezTo>
                  <a:cubicBezTo>
                    <a:pt x="3368982" y="37260"/>
                    <a:pt x="3368982" y="41539"/>
                    <a:pt x="3367109" y="45134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13-86">
              <a:extLst>
                <a:ext uri="{FF2B5EF4-FFF2-40B4-BE49-F238E27FC236}">
                  <a16:creationId xmlns:a16="http://schemas.microsoft.com/office/drawing/2014/main" id="{EC0ED5BA-6FC6-FB76-BA5E-E4BE5F62B61B}"/>
                </a:ext>
              </a:extLst>
            </p:cNvPr>
            <p:cNvSpPr/>
            <p:nvPr/>
          </p:nvSpPr>
          <p:spPr>
            <a:xfrm>
              <a:off x="1358118" y="3265519"/>
              <a:ext cx="2898521" cy="107217"/>
            </a:xfrm>
            <a:custGeom>
              <a:avLst/>
              <a:gdLst>
                <a:gd name="connsiteX0" fmla="*/ 2889920 w 2898521"/>
                <a:gd name="connsiteY0" fmla="*/ 11527 h 107217"/>
                <a:gd name="connsiteX1" fmla="*/ 2861251 w 2898521"/>
                <a:gd name="connsiteY1" fmla="*/ 59 h 107217"/>
                <a:gd name="connsiteX2" fmla="*/ 37271 w 2898521"/>
                <a:gd name="connsiteY2" fmla="*/ 59 h 107217"/>
                <a:gd name="connsiteX3" fmla="*/ 0 w 2898521"/>
                <a:gd name="connsiteY3" fmla="*/ 32551 h 107217"/>
                <a:gd name="connsiteX4" fmla="*/ 0 w 2898521"/>
                <a:gd name="connsiteY4" fmla="*/ 74600 h 107217"/>
                <a:gd name="connsiteX5" fmla="*/ 37271 w 2898521"/>
                <a:gd name="connsiteY5" fmla="*/ 107093 h 107217"/>
                <a:gd name="connsiteX6" fmla="*/ 2861251 w 2898521"/>
                <a:gd name="connsiteY6" fmla="*/ 107093 h 107217"/>
                <a:gd name="connsiteX7" fmla="*/ 2898445 w 2898521"/>
                <a:gd name="connsiteY7" fmla="*/ 75728 h 107217"/>
                <a:gd name="connsiteX8" fmla="*/ 2898521 w 2898521"/>
                <a:gd name="connsiteY8" fmla="*/ 74600 h 107217"/>
                <a:gd name="connsiteX9" fmla="*/ 2898521 w 2898521"/>
                <a:gd name="connsiteY9" fmla="*/ 32551 h 107217"/>
                <a:gd name="connsiteX10" fmla="*/ 2889920 w 2898521"/>
                <a:gd name="connsiteY10" fmla="*/ 11527 h 107217"/>
                <a:gd name="connsiteX11" fmla="*/ 2882275 w 2898521"/>
                <a:gd name="connsiteY11" fmla="*/ 74600 h 107217"/>
                <a:gd name="connsiteX12" fmla="*/ 2861251 w 2898521"/>
                <a:gd name="connsiteY12" fmla="*/ 89891 h 107217"/>
                <a:gd name="connsiteX13" fmla="*/ 37271 w 2898521"/>
                <a:gd name="connsiteY13" fmla="*/ 89891 h 107217"/>
                <a:gd name="connsiteX14" fmla="*/ 17202 w 2898521"/>
                <a:gd name="connsiteY14" fmla="*/ 74600 h 107217"/>
                <a:gd name="connsiteX15" fmla="*/ 17202 w 2898521"/>
                <a:gd name="connsiteY15" fmla="*/ 33507 h 107217"/>
                <a:gd name="connsiteX16" fmla="*/ 37271 w 2898521"/>
                <a:gd name="connsiteY16" fmla="*/ 18216 h 107217"/>
                <a:gd name="connsiteX17" fmla="*/ 2861251 w 2898521"/>
                <a:gd name="connsiteY17" fmla="*/ 18216 h 107217"/>
                <a:gd name="connsiteX18" fmla="*/ 2877497 w 2898521"/>
                <a:gd name="connsiteY18" fmla="*/ 23950 h 107217"/>
                <a:gd name="connsiteX19" fmla="*/ 2882275 w 2898521"/>
                <a:gd name="connsiteY19" fmla="*/ 33507 h 1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8521" h="107217">
                  <a:moveTo>
                    <a:pt x="2889920" y="11527"/>
                  </a:moveTo>
                  <a:cubicBezTo>
                    <a:pt x="2882218" y="4120"/>
                    <a:pt x="2871935" y="11"/>
                    <a:pt x="2861251" y="59"/>
                  </a:cubicBezTo>
                  <a:lnTo>
                    <a:pt x="37271" y="59"/>
                  </a:lnTo>
                  <a:cubicBezTo>
                    <a:pt x="18081" y="-1040"/>
                    <a:pt x="1527" y="13390"/>
                    <a:pt x="0" y="32551"/>
                  </a:cubicBezTo>
                  <a:lnTo>
                    <a:pt x="0" y="74600"/>
                  </a:lnTo>
                  <a:cubicBezTo>
                    <a:pt x="1527" y="93761"/>
                    <a:pt x="18081" y="108192"/>
                    <a:pt x="37271" y="107093"/>
                  </a:cubicBezTo>
                  <a:lnTo>
                    <a:pt x="2861251" y="107093"/>
                  </a:lnTo>
                  <a:cubicBezTo>
                    <a:pt x="2880182" y="108698"/>
                    <a:pt x="2896839" y="94660"/>
                    <a:pt x="2898445" y="75728"/>
                  </a:cubicBezTo>
                  <a:cubicBezTo>
                    <a:pt x="2898474" y="75355"/>
                    <a:pt x="2898502" y="74973"/>
                    <a:pt x="2898521" y="74600"/>
                  </a:cubicBezTo>
                  <a:lnTo>
                    <a:pt x="2898521" y="32551"/>
                  </a:lnTo>
                  <a:cubicBezTo>
                    <a:pt x="2898560" y="24677"/>
                    <a:pt x="2895464" y="17117"/>
                    <a:pt x="2889920" y="11527"/>
                  </a:cubicBezTo>
                  <a:close/>
                  <a:moveTo>
                    <a:pt x="2882275" y="74600"/>
                  </a:moveTo>
                  <a:cubicBezTo>
                    <a:pt x="2882275" y="82246"/>
                    <a:pt x="2872718" y="89891"/>
                    <a:pt x="2861251" y="89891"/>
                  </a:cubicBezTo>
                  <a:lnTo>
                    <a:pt x="37271" y="89891"/>
                  </a:lnTo>
                  <a:cubicBezTo>
                    <a:pt x="26759" y="89891"/>
                    <a:pt x="17202" y="83201"/>
                    <a:pt x="17202" y="74600"/>
                  </a:cubicBezTo>
                  <a:lnTo>
                    <a:pt x="17202" y="33507"/>
                  </a:lnTo>
                  <a:cubicBezTo>
                    <a:pt x="17202" y="24906"/>
                    <a:pt x="26759" y="18216"/>
                    <a:pt x="37271" y="18216"/>
                  </a:cubicBezTo>
                  <a:lnTo>
                    <a:pt x="2861251" y="18216"/>
                  </a:lnTo>
                  <a:cubicBezTo>
                    <a:pt x="2867138" y="18350"/>
                    <a:pt x="2872824" y="20357"/>
                    <a:pt x="2877497" y="23950"/>
                  </a:cubicBezTo>
                  <a:cubicBezTo>
                    <a:pt x="2880010" y="26588"/>
                    <a:pt x="2881673" y="29914"/>
                    <a:pt x="2882275" y="33507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34" name="iSHEJI-14">
            <a:extLst>
              <a:ext uri="{FF2B5EF4-FFF2-40B4-BE49-F238E27FC236}">
                <a16:creationId xmlns:a16="http://schemas.microsoft.com/office/drawing/2014/main" id="{A182C3E8-2D5C-023A-4858-1E2D1ABB4FBD}"/>
              </a:ext>
            </a:extLst>
          </p:cNvPr>
          <p:cNvSpPr/>
          <p:nvPr/>
        </p:nvSpPr>
        <p:spPr>
          <a:xfrm>
            <a:off x="8933767" y="1615439"/>
            <a:ext cx="2154009" cy="215400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135" name="iSHEJI-15">
            <a:extLst>
              <a:ext uri="{FF2B5EF4-FFF2-40B4-BE49-F238E27FC236}">
                <a16:creationId xmlns:a16="http://schemas.microsoft.com/office/drawing/2014/main" id="{E00602F6-F992-0CF8-6827-92E6884063E7}"/>
              </a:ext>
            </a:extLst>
          </p:cNvPr>
          <p:cNvSpPr txBox="1"/>
          <p:nvPr/>
        </p:nvSpPr>
        <p:spPr>
          <a:xfrm>
            <a:off x="6583012" y="4654590"/>
            <a:ext cx="344872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爱设计</a:t>
            </a:r>
            <a:r>
              <a:rPr lang="en-US" altLang="zh-CN" sz="4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PPT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6" name="iSHEJI-16">
            <a:extLst>
              <a:ext uri="{FF2B5EF4-FFF2-40B4-BE49-F238E27FC236}">
                <a16:creationId xmlns:a16="http://schemas.microsoft.com/office/drawing/2014/main" id="{81322183-24FB-E271-10A2-D7D418247054}"/>
              </a:ext>
            </a:extLst>
          </p:cNvPr>
          <p:cNvSpPr txBox="1"/>
          <p:nvPr/>
        </p:nvSpPr>
        <p:spPr>
          <a:xfrm>
            <a:off x="6583011" y="4006072"/>
            <a:ext cx="495176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Designed by </a:t>
            </a: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en-US" altLang="zh-CN" sz="4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9" name="iSHEJI-17">
            <a:extLst>
              <a:ext uri="{FF2B5EF4-FFF2-40B4-BE49-F238E27FC236}">
                <a16:creationId xmlns:a16="http://schemas.microsoft.com/office/drawing/2014/main" id="{05700C7F-B92C-9B57-9FFC-4B19BA07351A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工作概述</a:t>
            </a:r>
          </a:p>
        </p:txBody>
      </p:sp>
      <p:sp>
        <p:nvSpPr>
          <p:cNvPr id="140" name="iSHEJI-18">
            <a:extLst>
              <a:ext uri="{FF2B5EF4-FFF2-40B4-BE49-F238E27FC236}">
                <a16:creationId xmlns:a16="http://schemas.microsoft.com/office/drawing/2014/main" id="{6BDEF75C-B91F-FC00-0B47-B6C1E738D8A7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</p:spTree>
    <p:extLst>
      <p:ext uri="{BB962C8B-B14F-4D97-AF65-F5344CB8AC3E}">
        <p14:creationId xmlns:p14="http://schemas.microsoft.com/office/powerpoint/2010/main" val="539179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2">
            <a:extLst>
              <a:ext uri="{FF2B5EF4-FFF2-40B4-BE49-F238E27FC236}">
                <a16:creationId xmlns:a16="http://schemas.microsoft.com/office/drawing/2014/main" id="{EE149B25-BBAD-3DCC-76F1-805ACA3B85A4}"/>
              </a:ext>
            </a:extLst>
          </p:cNvPr>
          <p:cNvSpPr/>
          <p:nvPr/>
        </p:nvSpPr>
        <p:spPr>
          <a:xfrm>
            <a:off x="1447800" y="1664864"/>
            <a:ext cx="5425440" cy="251459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3">
            <a:extLst>
              <a:ext uri="{FF2B5EF4-FFF2-40B4-BE49-F238E27FC236}">
                <a16:creationId xmlns:a16="http://schemas.microsoft.com/office/drawing/2014/main" id="{EDB98B4A-4F0B-2710-1C41-945AB16C57A5}"/>
              </a:ext>
            </a:extLst>
          </p:cNvPr>
          <p:cNvSpPr/>
          <p:nvPr/>
        </p:nvSpPr>
        <p:spPr>
          <a:xfrm>
            <a:off x="5463540" y="1664864"/>
            <a:ext cx="5425440" cy="251459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4">
            <a:extLst>
              <a:ext uri="{FF2B5EF4-FFF2-40B4-BE49-F238E27FC236}">
                <a16:creationId xmlns:a16="http://schemas.microsoft.com/office/drawing/2014/main" id="{1AEDC117-27CD-88EE-A5BB-3AD586C5F92D}"/>
              </a:ext>
            </a:extLst>
          </p:cNvPr>
          <p:cNvSpPr txBox="1"/>
          <p:nvPr/>
        </p:nvSpPr>
        <p:spPr>
          <a:xfrm>
            <a:off x="1709386" y="2106854"/>
            <a:ext cx="25450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0" name="iSHEJI-5">
            <a:extLst>
              <a:ext uri="{FF2B5EF4-FFF2-40B4-BE49-F238E27FC236}">
                <a16:creationId xmlns:a16="http://schemas.microsoft.com/office/drawing/2014/main" id="{84633BF6-9217-ADC0-E9B3-CA3044E2030A}"/>
              </a:ext>
            </a:extLst>
          </p:cNvPr>
          <p:cNvSpPr txBox="1"/>
          <p:nvPr/>
        </p:nvSpPr>
        <p:spPr>
          <a:xfrm>
            <a:off x="1709387" y="2647096"/>
            <a:ext cx="318515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Pellentesque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habitant morbi tristique senectus et netus et malesuada fames ac turpis egestas. Proin pharetra nonummy pede. Mauris et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orci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90E0F974-6590-E4AC-72AA-D1E70456BACE}"/>
              </a:ext>
            </a:extLst>
          </p:cNvPr>
          <p:cNvSpPr txBox="1"/>
          <p:nvPr/>
        </p:nvSpPr>
        <p:spPr>
          <a:xfrm>
            <a:off x="1739021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945CC369-C85E-496F-AE5E-7DFAC8DD58FC}"/>
              </a:ext>
            </a:extLst>
          </p:cNvPr>
          <p:cNvSpPr txBox="1"/>
          <p:nvPr/>
        </p:nvSpPr>
        <p:spPr>
          <a:xfrm>
            <a:off x="1646864" y="5501796"/>
            <a:ext cx="2338326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80FD290C-CED8-F442-E3F5-95FDF4A0D672}"/>
              </a:ext>
            </a:extLst>
          </p:cNvPr>
          <p:cNvSpPr txBox="1"/>
          <p:nvPr/>
        </p:nvSpPr>
        <p:spPr>
          <a:xfrm>
            <a:off x="5018994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4D8D9325-1EE8-4F43-A39A-163C9939C693}"/>
              </a:ext>
            </a:extLst>
          </p:cNvPr>
          <p:cNvSpPr txBox="1"/>
          <p:nvPr/>
        </p:nvSpPr>
        <p:spPr>
          <a:xfrm>
            <a:off x="4888139" y="5501796"/>
            <a:ext cx="241572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87074260-FEAC-86C2-2E74-D5D02C2AAC23}"/>
              </a:ext>
            </a:extLst>
          </p:cNvPr>
          <p:cNvSpPr txBox="1"/>
          <p:nvPr/>
        </p:nvSpPr>
        <p:spPr>
          <a:xfrm>
            <a:off x="8298967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8BB60A22-E0F8-FC04-1A65-535BF206517B}"/>
              </a:ext>
            </a:extLst>
          </p:cNvPr>
          <p:cNvSpPr txBox="1"/>
          <p:nvPr/>
        </p:nvSpPr>
        <p:spPr>
          <a:xfrm>
            <a:off x="8206810" y="5501796"/>
            <a:ext cx="2338326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7" name="iSHEJI-12">
            <a:extLst>
              <a:ext uri="{FF2B5EF4-FFF2-40B4-BE49-F238E27FC236}">
                <a16:creationId xmlns:a16="http://schemas.microsoft.com/office/drawing/2014/main" id="{B9D3AD4B-E081-793F-559C-D66D8AF3DA75}"/>
              </a:ext>
            </a:extLst>
          </p:cNvPr>
          <p:cNvSpPr/>
          <p:nvPr/>
        </p:nvSpPr>
        <p:spPr>
          <a:xfrm>
            <a:off x="2499721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3">
            <a:extLst>
              <a:ext uri="{FF2B5EF4-FFF2-40B4-BE49-F238E27FC236}">
                <a16:creationId xmlns:a16="http://schemas.microsoft.com/office/drawing/2014/main" id="{84E26AEE-DFF1-0653-54DF-080B1D7B3FFE}"/>
              </a:ext>
            </a:extLst>
          </p:cNvPr>
          <p:cNvSpPr/>
          <p:nvPr/>
        </p:nvSpPr>
        <p:spPr>
          <a:xfrm>
            <a:off x="2665020" y="4570079"/>
            <a:ext cx="302014" cy="30205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4">
            <a:extLst>
              <a:ext uri="{FF2B5EF4-FFF2-40B4-BE49-F238E27FC236}">
                <a16:creationId xmlns:a16="http://schemas.microsoft.com/office/drawing/2014/main" id="{69DF682A-D974-4921-3D6A-BC9C296F6941}"/>
              </a:ext>
            </a:extLst>
          </p:cNvPr>
          <p:cNvSpPr/>
          <p:nvPr/>
        </p:nvSpPr>
        <p:spPr>
          <a:xfrm>
            <a:off x="5818927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5">
            <a:extLst>
              <a:ext uri="{FF2B5EF4-FFF2-40B4-BE49-F238E27FC236}">
                <a16:creationId xmlns:a16="http://schemas.microsoft.com/office/drawing/2014/main" id="{E65D9E02-9912-4D07-BCE5-08C32C288A31}"/>
              </a:ext>
            </a:extLst>
          </p:cNvPr>
          <p:cNvSpPr/>
          <p:nvPr/>
        </p:nvSpPr>
        <p:spPr>
          <a:xfrm>
            <a:off x="5982491" y="4574951"/>
            <a:ext cx="302058" cy="292313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6">
            <a:extLst>
              <a:ext uri="{FF2B5EF4-FFF2-40B4-BE49-F238E27FC236}">
                <a16:creationId xmlns:a16="http://schemas.microsoft.com/office/drawing/2014/main" id="{679F7E6C-4378-CFC2-13C7-07D116EF9A3F}"/>
              </a:ext>
            </a:extLst>
          </p:cNvPr>
          <p:cNvSpPr/>
          <p:nvPr/>
        </p:nvSpPr>
        <p:spPr>
          <a:xfrm>
            <a:off x="9059667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7">
            <a:extLst>
              <a:ext uri="{FF2B5EF4-FFF2-40B4-BE49-F238E27FC236}">
                <a16:creationId xmlns:a16="http://schemas.microsoft.com/office/drawing/2014/main" id="{2E7B3539-B4BE-17DF-D76C-05DCB555BEB3}"/>
              </a:ext>
            </a:extLst>
          </p:cNvPr>
          <p:cNvSpPr/>
          <p:nvPr/>
        </p:nvSpPr>
        <p:spPr>
          <a:xfrm>
            <a:off x="9230729" y="4570079"/>
            <a:ext cx="290487" cy="302059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18">
            <a:extLst>
              <a:ext uri="{FF2B5EF4-FFF2-40B4-BE49-F238E27FC236}">
                <a16:creationId xmlns:a16="http://schemas.microsoft.com/office/drawing/2014/main" id="{35EF7CA3-5294-C38D-A318-8A4222172112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工作概述</a:t>
            </a:r>
          </a:p>
        </p:txBody>
      </p:sp>
      <p:sp>
        <p:nvSpPr>
          <p:cNvPr id="8" name="iSHEJI-19">
            <a:extLst>
              <a:ext uri="{FF2B5EF4-FFF2-40B4-BE49-F238E27FC236}">
                <a16:creationId xmlns:a16="http://schemas.microsoft.com/office/drawing/2014/main" id="{29A1CF44-0099-283B-0057-BD089537D624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</p:spTree>
    <p:extLst>
      <p:ext uri="{BB962C8B-B14F-4D97-AF65-F5344CB8AC3E}">
        <p14:creationId xmlns:p14="http://schemas.microsoft.com/office/powerpoint/2010/main" val="1952905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grpSp>
        <p:nvGrpSpPr>
          <p:cNvPr id="7" name="iSHEJI-2">
            <a:extLst>
              <a:ext uri="{FF2B5EF4-FFF2-40B4-BE49-F238E27FC236}">
                <a16:creationId xmlns:a16="http://schemas.microsoft.com/office/drawing/2014/main" id="{EF8BD5BF-EBA7-0F62-E57D-211203CAEACF}"/>
              </a:ext>
            </a:extLst>
          </p:cNvPr>
          <p:cNvGrpSpPr/>
          <p:nvPr/>
        </p:nvGrpSpPr>
        <p:grpSpPr>
          <a:xfrm>
            <a:off x="8133485" y="1876495"/>
            <a:ext cx="3545136" cy="3958928"/>
            <a:chOff x="3318149" y="485826"/>
            <a:chExt cx="5268116" cy="5883016"/>
          </a:xfrm>
          <a:solidFill>
            <a:srgbClr val="BCBCBC"/>
          </a:solidFill>
        </p:grpSpPr>
        <p:sp>
          <p:nvSpPr>
            <p:cNvPr id="8" name="iSHEJI-2-1">
              <a:extLst>
                <a:ext uri="{FF2B5EF4-FFF2-40B4-BE49-F238E27FC236}">
                  <a16:creationId xmlns:a16="http://schemas.microsoft.com/office/drawing/2014/main" id="{5A0054F7-0016-C198-C536-9CBBF66465C4}"/>
                </a:ext>
              </a:extLst>
            </p:cNvPr>
            <p:cNvSpPr/>
            <p:nvPr/>
          </p:nvSpPr>
          <p:spPr>
            <a:xfrm>
              <a:off x="3318149" y="485826"/>
              <a:ext cx="5268116" cy="5883016"/>
            </a:xfrm>
            <a:custGeom>
              <a:avLst/>
              <a:gdLst>
                <a:gd name="connsiteX0" fmla="*/ 590720 w 5268116"/>
                <a:gd name="connsiteY0" fmla="*/ 103009 h 5883016"/>
                <a:gd name="connsiteX1" fmla="*/ 875041 w 5268116"/>
                <a:gd name="connsiteY1" fmla="*/ 10521 h 5883016"/>
                <a:gd name="connsiteX2" fmla="*/ 1197367 w 5268116"/>
                <a:gd name="connsiteY2" fmla="*/ 13664 h 5883016"/>
                <a:gd name="connsiteX3" fmla="*/ 1921267 w 5268116"/>
                <a:gd name="connsiteY3" fmla="*/ 316369 h 5883016"/>
                <a:gd name="connsiteX4" fmla="*/ 4530451 w 5268116"/>
                <a:gd name="connsiteY4" fmla="*/ 2047823 h 5883016"/>
                <a:gd name="connsiteX5" fmla="*/ 5096902 w 5268116"/>
                <a:gd name="connsiteY5" fmla="*/ 2609798 h 5883016"/>
                <a:gd name="connsiteX6" fmla="*/ 5231967 w 5268116"/>
                <a:gd name="connsiteY6" fmla="*/ 2919932 h 5883016"/>
                <a:gd name="connsiteX7" fmla="*/ 5201392 w 5268116"/>
                <a:gd name="connsiteY7" fmla="*/ 3548106 h 5883016"/>
                <a:gd name="connsiteX8" fmla="*/ 5036895 w 5268116"/>
                <a:gd name="connsiteY8" fmla="*/ 3843381 h 5883016"/>
                <a:gd name="connsiteX9" fmla="*/ 4418627 w 5268116"/>
                <a:gd name="connsiteY9" fmla="*/ 4348206 h 5883016"/>
                <a:gd name="connsiteX10" fmla="*/ 1970131 w 5268116"/>
                <a:gd name="connsiteY10" fmla="*/ 5650655 h 5883016"/>
                <a:gd name="connsiteX11" fmla="*/ 1206035 w 5268116"/>
                <a:gd name="connsiteY11" fmla="*/ 5881065 h 5883016"/>
                <a:gd name="connsiteX12" fmla="*/ 868945 w 5268116"/>
                <a:gd name="connsiteY12" fmla="*/ 5852490 h 5883016"/>
                <a:gd name="connsiteX13" fmla="*/ 331068 w 5268116"/>
                <a:gd name="connsiteY13" fmla="*/ 5526544 h 5883016"/>
                <a:gd name="connsiteX14" fmla="*/ 149427 w 5268116"/>
                <a:gd name="connsiteY14" fmla="*/ 5240794 h 5883016"/>
                <a:gd name="connsiteX15" fmla="*/ 75 w 5268116"/>
                <a:gd name="connsiteY15" fmla="*/ 4456887 h 5883016"/>
                <a:gd name="connsiteX16" fmla="*/ 23697 w 5268116"/>
                <a:gd name="connsiteY16" fmla="*/ 1325352 h 5883016"/>
                <a:gd name="connsiteX17" fmla="*/ 177430 w 5268116"/>
                <a:gd name="connsiteY17" fmla="*/ 555923 h 5883016"/>
                <a:gd name="connsiteX18" fmla="*/ 355071 w 5268116"/>
                <a:gd name="connsiteY18" fmla="*/ 287032 h 5883016"/>
                <a:gd name="connsiteX19" fmla="*/ 590720 w 5268116"/>
                <a:gd name="connsiteY19" fmla="*/ 103009 h 5883016"/>
                <a:gd name="connsiteX20" fmla="*/ 4381670 w 5268116"/>
                <a:gd name="connsiteY20" fmla="*/ 4279912 h 5883016"/>
                <a:gd name="connsiteX21" fmla="*/ 5188723 w 5268116"/>
                <a:gd name="connsiteY21" fmla="*/ 3233114 h 5883016"/>
                <a:gd name="connsiteX22" fmla="*/ 4487588 w 5268116"/>
                <a:gd name="connsiteY22" fmla="*/ 2113070 h 5883016"/>
                <a:gd name="connsiteX23" fmla="*/ 1877738 w 5268116"/>
                <a:gd name="connsiteY23" fmla="*/ 381425 h 5883016"/>
                <a:gd name="connsiteX24" fmla="*/ 627105 w 5268116"/>
                <a:gd name="connsiteY24" fmla="*/ 171875 h 5883016"/>
                <a:gd name="connsiteX25" fmla="*/ 101706 w 5268116"/>
                <a:gd name="connsiteY25" fmla="*/ 1325924 h 5883016"/>
                <a:gd name="connsiteX26" fmla="*/ 78084 w 5268116"/>
                <a:gd name="connsiteY26" fmla="*/ 4457649 h 5883016"/>
                <a:gd name="connsiteX27" fmla="*/ 614437 w 5268116"/>
                <a:gd name="connsiteY27" fmla="*/ 5665704 h 5883016"/>
                <a:gd name="connsiteX28" fmla="*/ 1933459 w 5268116"/>
                <a:gd name="connsiteY28" fmla="*/ 5581599 h 588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68116" h="5883016">
                  <a:moveTo>
                    <a:pt x="590720" y="103009"/>
                  </a:moveTo>
                  <a:cubicBezTo>
                    <a:pt x="679512" y="56148"/>
                    <a:pt x="775676" y="24865"/>
                    <a:pt x="875041" y="10521"/>
                  </a:cubicBezTo>
                  <a:cubicBezTo>
                    <a:pt x="982036" y="-4492"/>
                    <a:pt x="1090678" y="-3432"/>
                    <a:pt x="1197367" y="13664"/>
                  </a:cubicBezTo>
                  <a:cubicBezTo>
                    <a:pt x="1428158" y="49002"/>
                    <a:pt x="1671712" y="150920"/>
                    <a:pt x="1921267" y="316369"/>
                  </a:cubicBezTo>
                  <a:lnTo>
                    <a:pt x="4530451" y="2047823"/>
                  </a:lnTo>
                  <a:cubicBezTo>
                    <a:pt x="4780006" y="2213368"/>
                    <a:pt x="4970506" y="2402534"/>
                    <a:pt x="5096902" y="2609798"/>
                  </a:cubicBezTo>
                  <a:cubicBezTo>
                    <a:pt x="5156339" y="2706277"/>
                    <a:pt x="5201811" y="2810700"/>
                    <a:pt x="5231967" y="2919932"/>
                  </a:cubicBezTo>
                  <a:cubicBezTo>
                    <a:pt x="5289031" y="3127225"/>
                    <a:pt x="5278315" y="3347338"/>
                    <a:pt x="5201392" y="3548106"/>
                  </a:cubicBezTo>
                  <a:cubicBezTo>
                    <a:pt x="5160787" y="3653815"/>
                    <a:pt x="5105408" y="3753227"/>
                    <a:pt x="5036895" y="3843381"/>
                  </a:cubicBezTo>
                  <a:cubicBezTo>
                    <a:pt x="4890972" y="4037691"/>
                    <a:pt x="4682946" y="4207427"/>
                    <a:pt x="4418627" y="4348206"/>
                  </a:cubicBezTo>
                  <a:lnTo>
                    <a:pt x="1970131" y="5650655"/>
                  </a:lnTo>
                  <a:cubicBezTo>
                    <a:pt x="1705716" y="5791149"/>
                    <a:pt x="1449113" y="5868777"/>
                    <a:pt x="1206035" y="5881065"/>
                  </a:cubicBezTo>
                  <a:cubicBezTo>
                    <a:pt x="1092888" y="5887532"/>
                    <a:pt x="979387" y="5877912"/>
                    <a:pt x="868945" y="5852490"/>
                  </a:cubicBezTo>
                  <a:cubicBezTo>
                    <a:pt x="659519" y="5803874"/>
                    <a:pt x="471086" y="5689688"/>
                    <a:pt x="331068" y="5526544"/>
                  </a:cubicBezTo>
                  <a:cubicBezTo>
                    <a:pt x="257345" y="5440343"/>
                    <a:pt x="196185" y="5344140"/>
                    <a:pt x="149427" y="5240794"/>
                  </a:cubicBezTo>
                  <a:cubicBezTo>
                    <a:pt x="48081" y="5020004"/>
                    <a:pt x="-2211" y="4756257"/>
                    <a:pt x="75" y="4456887"/>
                  </a:cubicBezTo>
                  <a:lnTo>
                    <a:pt x="23697" y="1325352"/>
                  </a:lnTo>
                  <a:cubicBezTo>
                    <a:pt x="25887" y="1025981"/>
                    <a:pt x="77608" y="767092"/>
                    <a:pt x="177430" y="555923"/>
                  </a:cubicBezTo>
                  <a:cubicBezTo>
                    <a:pt x="222912" y="457939"/>
                    <a:pt x="282786" y="367307"/>
                    <a:pt x="355071" y="287032"/>
                  </a:cubicBezTo>
                  <a:cubicBezTo>
                    <a:pt x="422499" y="212644"/>
                    <a:pt x="502204" y="150398"/>
                    <a:pt x="590720" y="103009"/>
                  </a:cubicBezTo>
                  <a:close/>
                  <a:moveTo>
                    <a:pt x="4381670" y="4279912"/>
                  </a:moveTo>
                  <a:cubicBezTo>
                    <a:pt x="4882209" y="4013783"/>
                    <a:pt x="5168816" y="3641737"/>
                    <a:pt x="5188723" y="3233114"/>
                  </a:cubicBezTo>
                  <a:cubicBezTo>
                    <a:pt x="5208631" y="2824492"/>
                    <a:pt x="4959742" y="2426442"/>
                    <a:pt x="4487588" y="2113070"/>
                  </a:cubicBezTo>
                  <a:lnTo>
                    <a:pt x="1877738" y="381425"/>
                  </a:lnTo>
                  <a:cubicBezTo>
                    <a:pt x="1405965" y="68338"/>
                    <a:pt x="961814" y="-6052"/>
                    <a:pt x="627105" y="171875"/>
                  </a:cubicBezTo>
                  <a:cubicBezTo>
                    <a:pt x="292397" y="349802"/>
                    <a:pt x="106088" y="759758"/>
                    <a:pt x="101706" y="1325924"/>
                  </a:cubicBezTo>
                  <a:lnTo>
                    <a:pt x="78084" y="4457649"/>
                  </a:lnTo>
                  <a:cubicBezTo>
                    <a:pt x="73893" y="5024481"/>
                    <a:pt x="264298" y="5453582"/>
                    <a:pt x="614437" y="5665704"/>
                  </a:cubicBezTo>
                  <a:cubicBezTo>
                    <a:pt x="964576" y="5877826"/>
                    <a:pt x="1432920" y="5848299"/>
                    <a:pt x="1933459" y="5581599"/>
                  </a:cubicBezTo>
                  <a:close/>
                </a:path>
              </a:pathLst>
            </a:custGeom>
            <a:solidFill>
              <a:srgbClr val="BCB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endParaRPr>
            </a:p>
          </p:txBody>
        </p:sp>
        <p:sp>
          <p:nvSpPr>
            <p:cNvPr id="23" name="iSHEJI-2-2">
              <a:extLst>
                <a:ext uri="{FF2B5EF4-FFF2-40B4-BE49-F238E27FC236}">
                  <a16:creationId xmlns:a16="http://schemas.microsoft.com/office/drawing/2014/main" id="{352099D8-711C-3757-E7B0-872456BF09EB}"/>
                </a:ext>
              </a:extLst>
            </p:cNvPr>
            <p:cNvSpPr/>
            <p:nvPr/>
          </p:nvSpPr>
          <p:spPr>
            <a:xfrm>
              <a:off x="3318149" y="485826"/>
              <a:ext cx="5268116" cy="5883016"/>
            </a:xfrm>
            <a:custGeom>
              <a:avLst/>
              <a:gdLst>
                <a:gd name="connsiteX0" fmla="*/ 590720 w 5268116"/>
                <a:gd name="connsiteY0" fmla="*/ 103009 h 5883016"/>
                <a:gd name="connsiteX1" fmla="*/ 875041 w 5268116"/>
                <a:gd name="connsiteY1" fmla="*/ 10521 h 5883016"/>
                <a:gd name="connsiteX2" fmla="*/ 1197367 w 5268116"/>
                <a:gd name="connsiteY2" fmla="*/ 13664 h 5883016"/>
                <a:gd name="connsiteX3" fmla="*/ 1921267 w 5268116"/>
                <a:gd name="connsiteY3" fmla="*/ 316369 h 5883016"/>
                <a:gd name="connsiteX4" fmla="*/ 4530451 w 5268116"/>
                <a:gd name="connsiteY4" fmla="*/ 2047823 h 5883016"/>
                <a:gd name="connsiteX5" fmla="*/ 5096902 w 5268116"/>
                <a:gd name="connsiteY5" fmla="*/ 2609798 h 5883016"/>
                <a:gd name="connsiteX6" fmla="*/ 5231967 w 5268116"/>
                <a:gd name="connsiteY6" fmla="*/ 2919932 h 5883016"/>
                <a:gd name="connsiteX7" fmla="*/ 5201392 w 5268116"/>
                <a:gd name="connsiteY7" fmla="*/ 3548106 h 5883016"/>
                <a:gd name="connsiteX8" fmla="*/ 5036895 w 5268116"/>
                <a:gd name="connsiteY8" fmla="*/ 3843381 h 5883016"/>
                <a:gd name="connsiteX9" fmla="*/ 4418627 w 5268116"/>
                <a:gd name="connsiteY9" fmla="*/ 4348206 h 5883016"/>
                <a:gd name="connsiteX10" fmla="*/ 1970131 w 5268116"/>
                <a:gd name="connsiteY10" fmla="*/ 5650655 h 5883016"/>
                <a:gd name="connsiteX11" fmla="*/ 1206035 w 5268116"/>
                <a:gd name="connsiteY11" fmla="*/ 5881065 h 5883016"/>
                <a:gd name="connsiteX12" fmla="*/ 868945 w 5268116"/>
                <a:gd name="connsiteY12" fmla="*/ 5852490 h 5883016"/>
                <a:gd name="connsiteX13" fmla="*/ 331068 w 5268116"/>
                <a:gd name="connsiteY13" fmla="*/ 5526544 h 5883016"/>
                <a:gd name="connsiteX14" fmla="*/ 149427 w 5268116"/>
                <a:gd name="connsiteY14" fmla="*/ 5240794 h 5883016"/>
                <a:gd name="connsiteX15" fmla="*/ 75 w 5268116"/>
                <a:gd name="connsiteY15" fmla="*/ 4456887 h 5883016"/>
                <a:gd name="connsiteX16" fmla="*/ 23697 w 5268116"/>
                <a:gd name="connsiteY16" fmla="*/ 1325352 h 5883016"/>
                <a:gd name="connsiteX17" fmla="*/ 177430 w 5268116"/>
                <a:gd name="connsiteY17" fmla="*/ 555923 h 5883016"/>
                <a:gd name="connsiteX18" fmla="*/ 355071 w 5268116"/>
                <a:gd name="connsiteY18" fmla="*/ 287032 h 5883016"/>
                <a:gd name="connsiteX19" fmla="*/ 590720 w 5268116"/>
                <a:gd name="connsiteY19" fmla="*/ 103009 h 5883016"/>
                <a:gd name="connsiteX20" fmla="*/ 4381670 w 5268116"/>
                <a:gd name="connsiteY20" fmla="*/ 4279912 h 5883016"/>
                <a:gd name="connsiteX21" fmla="*/ 5188723 w 5268116"/>
                <a:gd name="connsiteY21" fmla="*/ 3233114 h 5883016"/>
                <a:gd name="connsiteX22" fmla="*/ 4487588 w 5268116"/>
                <a:gd name="connsiteY22" fmla="*/ 2113070 h 5883016"/>
                <a:gd name="connsiteX23" fmla="*/ 1877738 w 5268116"/>
                <a:gd name="connsiteY23" fmla="*/ 381425 h 5883016"/>
                <a:gd name="connsiteX24" fmla="*/ 627105 w 5268116"/>
                <a:gd name="connsiteY24" fmla="*/ 171875 h 5883016"/>
                <a:gd name="connsiteX25" fmla="*/ 101706 w 5268116"/>
                <a:gd name="connsiteY25" fmla="*/ 1325924 h 5883016"/>
                <a:gd name="connsiteX26" fmla="*/ 78084 w 5268116"/>
                <a:gd name="connsiteY26" fmla="*/ 4457649 h 5883016"/>
                <a:gd name="connsiteX27" fmla="*/ 614437 w 5268116"/>
                <a:gd name="connsiteY27" fmla="*/ 5665704 h 5883016"/>
                <a:gd name="connsiteX28" fmla="*/ 1933459 w 5268116"/>
                <a:gd name="connsiteY28" fmla="*/ 5581599 h 5883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68116" h="5883016">
                  <a:moveTo>
                    <a:pt x="590720" y="103009"/>
                  </a:moveTo>
                  <a:cubicBezTo>
                    <a:pt x="679512" y="56148"/>
                    <a:pt x="775676" y="24865"/>
                    <a:pt x="875041" y="10521"/>
                  </a:cubicBezTo>
                  <a:cubicBezTo>
                    <a:pt x="982036" y="-4492"/>
                    <a:pt x="1090678" y="-3432"/>
                    <a:pt x="1197367" y="13664"/>
                  </a:cubicBezTo>
                  <a:cubicBezTo>
                    <a:pt x="1428158" y="49002"/>
                    <a:pt x="1671712" y="150920"/>
                    <a:pt x="1921267" y="316369"/>
                  </a:cubicBezTo>
                  <a:lnTo>
                    <a:pt x="4530451" y="2047823"/>
                  </a:lnTo>
                  <a:cubicBezTo>
                    <a:pt x="4780006" y="2213368"/>
                    <a:pt x="4970506" y="2402534"/>
                    <a:pt x="5096902" y="2609798"/>
                  </a:cubicBezTo>
                  <a:cubicBezTo>
                    <a:pt x="5156339" y="2706277"/>
                    <a:pt x="5201811" y="2810700"/>
                    <a:pt x="5231967" y="2919932"/>
                  </a:cubicBezTo>
                  <a:cubicBezTo>
                    <a:pt x="5289031" y="3127225"/>
                    <a:pt x="5278315" y="3347338"/>
                    <a:pt x="5201392" y="3548106"/>
                  </a:cubicBezTo>
                  <a:cubicBezTo>
                    <a:pt x="5160787" y="3653815"/>
                    <a:pt x="5105408" y="3753227"/>
                    <a:pt x="5036895" y="3843381"/>
                  </a:cubicBezTo>
                  <a:cubicBezTo>
                    <a:pt x="4890972" y="4037691"/>
                    <a:pt x="4682946" y="4207427"/>
                    <a:pt x="4418627" y="4348206"/>
                  </a:cubicBezTo>
                  <a:lnTo>
                    <a:pt x="1970131" y="5650655"/>
                  </a:lnTo>
                  <a:cubicBezTo>
                    <a:pt x="1705716" y="5791149"/>
                    <a:pt x="1449113" y="5868777"/>
                    <a:pt x="1206035" y="5881065"/>
                  </a:cubicBezTo>
                  <a:cubicBezTo>
                    <a:pt x="1092888" y="5887532"/>
                    <a:pt x="979387" y="5877912"/>
                    <a:pt x="868945" y="5852490"/>
                  </a:cubicBezTo>
                  <a:cubicBezTo>
                    <a:pt x="659519" y="5803874"/>
                    <a:pt x="471086" y="5689688"/>
                    <a:pt x="331068" y="5526544"/>
                  </a:cubicBezTo>
                  <a:cubicBezTo>
                    <a:pt x="257345" y="5440343"/>
                    <a:pt x="196185" y="5344140"/>
                    <a:pt x="149427" y="5240794"/>
                  </a:cubicBezTo>
                  <a:cubicBezTo>
                    <a:pt x="48081" y="5020004"/>
                    <a:pt x="-2211" y="4756257"/>
                    <a:pt x="75" y="4456887"/>
                  </a:cubicBezTo>
                  <a:lnTo>
                    <a:pt x="23697" y="1325352"/>
                  </a:lnTo>
                  <a:cubicBezTo>
                    <a:pt x="25887" y="1025981"/>
                    <a:pt x="77608" y="767092"/>
                    <a:pt x="177430" y="555923"/>
                  </a:cubicBezTo>
                  <a:cubicBezTo>
                    <a:pt x="222912" y="457939"/>
                    <a:pt x="282786" y="367307"/>
                    <a:pt x="355071" y="287032"/>
                  </a:cubicBezTo>
                  <a:cubicBezTo>
                    <a:pt x="422499" y="212644"/>
                    <a:pt x="502204" y="150398"/>
                    <a:pt x="590720" y="103009"/>
                  </a:cubicBezTo>
                  <a:close/>
                  <a:moveTo>
                    <a:pt x="4381670" y="4279912"/>
                  </a:moveTo>
                  <a:cubicBezTo>
                    <a:pt x="4882209" y="4013783"/>
                    <a:pt x="5168816" y="3641737"/>
                    <a:pt x="5188723" y="3233114"/>
                  </a:cubicBezTo>
                  <a:cubicBezTo>
                    <a:pt x="5208631" y="2824492"/>
                    <a:pt x="4959742" y="2426442"/>
                    <a:pt x="4487588" y="2113070"/>
                  </a:cubicBezTo>
                  <a:lnTo>
                    <a:pt x="1877738" y="381425"/>
                  </a:lnTo>
                  <a:cubicBezTo>
                    <a:pt x="1405965" y="68338"/>
                    <a:pt x="961814" y="-6052"/>
                    <a:pt x="627105" y="171875"/>
                  </a:cubicBezTo>
                  <a:cubicBezTo>
                    <a:pt x="292397" y="349802"/>
                    <a:pt x="106088" y="759758"/>
                    <a:pt x="101706" y="1325924"/>
                  </a:cubicBezTo>
                  <a:lnTo>
                    <a:pt x="78084" y="4457649"/>
                  </a:lnTo>
                  <a:cubicBezTo>
                    <a:pt x="73893" y="5024481"/>
                    <a:pt x="264298" y="5453582"/>
                    <a:pt x="614437" y="5665704"/>
                  </a:cubicBezTo>
                  <a:cubicBezTo>
                    <a:pt x="964576" y="5877826"/>
                    <a:pt x="1432920" y="5848299"/>
                    <a:pt x="1933459" y="5581599"/>
                  </a:cubicBezTo>
                  <a:close/>
                </a:path>
              </a:pathLst>
            </a:custGeom>
            <a:solidFill>
              <a:srgbClr val="BCBC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endParaRPr>
            </a:p>
          </p:txBody>
        </p:sp>
      </p:grpSp>
      <p:sp>
        <p:nvSpPr>
          <p:cNvPr id="24" name="iSHEJI-3">
            <a:extLst>
              <a:ext uri="{FF2B5EF4-FFF2-40B4-BE49-F238E27FC236}">
                <a16:creationId xmlns:a16="http://schemas.microsoft.com/office/drawing/2014/main" id="{2EE55A2B-A4B1-4CC4-FFC3-6BFFF757435D}"/>
              </a:ext>
            </a:extLst>
          </p:cNvPr>
          <p:cNvSpPr/>
          <p:nvPr/>
        </p:nvSpPr>
        <p:spPr>
          <a:xfrm rot="16200000">
            <a:off x="6800709" y="1697851"/>
            <a:ext cx="4365075" cy="4316216"/>
          </a:xfrm>
          <a:custGeom>
            <a:avLst/>
            <a:gdLst>
              <a:gd name="connsiteX0" fmla="*/ 2883971 w 3841491"/>
              <a:gd name="connsiteY0" fmla="*/ 3798495 h 3798494"/>
              <a:gd name="connsiteX1" fmla="*/ 3679134 w 3841491"/>
              <a:gd name="connsiteY1" fmla="*/ 2463717 h 3798494"/>
              <a:gd name="connsiteX2" fmla="*/ 2643378 w 3841491"/>
              <a:gd name="connsiteY2" fmla="*/ 550616 h 3798494"/>
              <a:gd name="connsiteX3" fmla="*/ 1198096 w 3841491"/>
              <a:gd name="connsiteY3" fmla="*/ 550616 h 3798494"/>
              <a:gd name="connsiteX4" fmla="*/ 162340 w 3841491"/>
              <a:gd name="connsiteY4" fmla="*/ 2463717 h 3798494"/>
              <a:gd name="connsiteX5" fmla="*/ 957503 w 3841491"/>
              <a:gd name="connsiteY5" fmla="*/ 3798495 h 379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41491" h="3798494">
                <a:moveTo>
                  <a:pt x="2883971" y="3798495"/>
                </a:moveTo>
                <a:cubicBezTo>
                  <a:pt x="3718770" y="3798495"/>
                  <a:pt x="4076616" y="3197871"/>
                  <a:pt x="3679134" y="2463717"/>
                </a:cubicBezTo>
                <a:lnTo>
                  <a:pt x="2643378" y="550616"/>
                </a:lnTo>
                <a:cubicBezTo>
                  <a:pt x="2245962" y="-183539"/>
                  <a:pt x="1595579" y="-183539"/>
                  <a:pt x="1198096" y="550616"/>
                </a:cubicBezTo>
                <a:lnTo>
                  <a:pt x="162340" y="2463717"/>
                </a:lnTo>
                <a:cubicBezTo>
                  <a:pt x="-235076" y="3198202"/>
                  <a:pt x="122638" y="3798495"/>
                  <a:pt x="957503" y="3798495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"/>
          </a:blipFill>
          <a:ln w="66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25" name="iSHEJI-4">
            <a:extLst>
              <a:ext uri="{FF2B5EF4-FFF2-40B4-BE49-F238E27FC236}">
                <a16:creationId xmlns:a16="http://schemas.microsoft.com/office/drawing/2014/main" id="{99900101-C3D5-C3B6-13FC-CEA0A1684AE8}"/>
              </a:ext>
            </a:extLst>
          </p:cNvPr>
          <p:cNvSpPr txBox="1"/>
          <p:nvPr/>
        </p:nvSpPr>
        <p:spPr>
          <a:xfrm>
            <a:off x="2060938" y="194973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34102739-3DC9-8D4A-C816-EE5AC2814240}"/>
              </a:ext>
            </a:extLst>
          </p:cNvPr>
          <p:cNvSpPr txBox="1"/>
          <p:nvPr/>
        </p:nvSpPr>
        <p:spPr>
          <a:xfrm>
            <a:off x="2060938" y="2345383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6FA74B76-2991-2426-9F21-C0C723484AEE}"/>
              </a:ext>
            </a:extLst>
          </p:cNvPr>
          <p:cNvSpPr txBox="1"/>
          <p:nvPr/>
        </p:nvSpPr>
        <p:spPr>
          <a:xfrm>
            <a:off x="2060938" y="344001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352880AA-00D2-F94B-D0F2-EA18AB94ED76}"/>
              </a:ext>
            </a:extLst>
          </p:cNvPr>
          <p:cNvSpPr txBox="1"/>
          <p:nvPr/>
        </p:nvSpPr>
        <p:spPr>
          <a:xfrm>
            <a:off x="2060937" y="3835667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9" name="iSHEJI-8">
            <a:extLst>
              <a:ext uri="{FF2B5EF4-FFF2-40B4-BE49-F238E27FC236}">
                <a16:creationId xmlns:a16="http://schemas.microsoft.com/office/drawing/2014/main" id="{61E0F73F-51AE-FD6C-E33F-8B5DDC42B8B7}"/>
              </a:ext>
            </a:extLst>
          </p:cNvPr>
          <p:cNvSpPr txBox="1"/>
          <p:nvPr/>
        </p:nvSpPr>
        <p:spPr>
          <a:xfrm>
            <a:off x="2060938" y="493030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0" name="iSHEJI-9">
            <a:extLst>
              <a:ext uri="{FF2B5EF4-FFF2-40B4-BE49-F238E27FC236}">
                <a16:creationId xmlns:a16="http://schemas.microsoft.com/office/drawing/2014/main" id="{DCBC8760-C71E-FC7D-1E8C-EB5AA4836A53}"/>
              </a:ext>
            </a:extLst>
          </p:cNvPr>
          <p:cNvSpPr txBox="1"/>
          <p:nvPr/>
        </p:nvSpPr>
        <p:spPr>
          <a:xfrm>
            <a:off x="2060938" y="5325951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1" name="iSHEJI-10">
            <a:extLst>
              <a:ext uri="{FF2B5EF4-FFF2-40B4-BE49-F238E27FC236}">
                <a16:creationId xmlns:a16="http://schemas.microsoft.com/office/drawing/2014/main" id="{DC40009C-394D-1D24-C2C0-FE9AC697139B}"/>
              </a:ext>
            </a:extLst>
          </p:cNvPr>
          <p:cNvSpPr/>
          <p:nvPr/>
        </p:nvSpPr>
        <p:spPr>
          <a:xfrm>
            <a:off x="1012055" y="1930474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1">
            <a:extLst>
              <a:ext uri="{FF2B5EF4-FFF2-40B4-BE49-F238E27FC236}">
                <a16:creationId xmlns:a16="http://schemas.microsoft.com/office/drawing/2014/main" id="{241DCDC1-241F-207A-53DC-B4B31D9CE944}"/>
              </a:ext>
            </a:extLst>
          </p:cNvPr>
          <p:cNvSpPr/>
          <p:nvPr/>
        </p:nvSpPr>
        <p:spPr>
          <a:xfrm>
            <a:off x="1226008" y="2121535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2">
            <a:extLst>
              <a:ext uri="{FF2B5EF4-FFF2-40B4-BE49-F238E27FC236}">
                <a16:creationId xmlns:a16="http://schemas.microsoft.com/office/drawing/2014/main" id="{48168F20-A280-B426-053E-7F60721E8751}"/>
              </a:ext>
            </a:extLst>
          </p:cNvPr>
          <p:cNvSpPr/>
          <p:nvPr/>
        </p:nvSpPr>
        <p:spPr>
          <a:xfrm>
            <a:off x="1012055" y="3464957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3">
            <a:extLst>
              <a:ext uri="{FF2B5EF4-FFF2-40B4-BE49-F238E27FC236}">
                <a16:creationId xmlns:a16="http://schemas.microsoft.com/office/drawing/2014/main" id="{8964880D-66A6-98B5-01AF-2AA4C1CD6975}"/>
              </a:ext>
            </a:extLst>
          </p:cNvPr>
          <p:cNvSpPr/>
          <p:nvPr/>
        </p:nvSpPr>
        <p:spPr>
          <a:xfrm>
            <a:off x="1225980" y="3662391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4">
            <a:extLst>
              <a:ext uri="{FF2B5EF4-FFF2-40B4-BE49-F238E27FC236}">
                <a16:creationId xmlns:a16="http://schemas.microsoft.com/office/drawing/2014/main" id="{5CDD1BF6-6F7A-762E-27DD-B7A4C075BDDF}"/>
              </a:ext>
            </a:extLst>
          </p:cNvPr>
          <p:cNvSpPr/>
          <p:nvPr/>
        </p:nvSpPr>
        <p:spPr>
          <a:xfrm>
            <a:off x="1012055" y="4999440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5">
            <a:extLst>
              <a:ext uri="{FF2B5EF4-FFF2-40B4-BE49-F238E27FC236}">
                <a16:creationId xmlns:a16="http://schemas.microsoft.com/office/drawing/2014/main" id="{F0FEBF00-DF3A-8E1C-BFB4-F40E2CDF0A9F}"/>
              </a:ext>
            </a:extLst>
          </p:cNvPr>
          <p:cNvSpPr/>
          <p:nvPr/>
        </p:nvSpPr>
        <p:spPr>
          <a:xfrm>
            <a:off x="1233546" y="5190501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16">
            <a:extLst>
              <a:ext uri="{FF2B5EF4-FFF2-40B4-BE49-F238E27FC236}">
                <a16:creationId xmlns:a16="http://schemas.microsoft.com/office/drawing/2014/main" id="{F7A46AD6-ADDB-C7C2-5826-0C3FB40E67D5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工作概述</a:t>
            </a:r>
          </a:p>
        </p:txBody>
      </p:sp>
      <p:sp>
        <p:nvSpPr>
          <p:cNvPr id="4" name="iSHEJI-17">
            <a:extLst>
              <a:ext uri="{FF2B5EF4-FFF2-40B4-BE49-F238E27FC236}">
                <a16:creationId xmlns:a16="http://schemas.microsoft.com/office/drawing/2014/main" id="{F0AE884C-E86F-B777-76B1-EC0F2CEA6706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Summary of work</a:t>
            </a:r>
          </a:p>
        </p:txBody>
      </p:sp>
    </p:spTree>
    <p:extLst>
      <p:ext uri="{BB962C8B-B14F-4D97-AF65-F5344CB8AC3E}">
        <p14:creationId xmlns:p14="http://schemas.microsoft.com/office/powerpoint/2010/main" val="347372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3E80F1E8-50E8-377B-B0B6-241668471EFA}"/>
              </a:ext>
            </a:extLst>
          </p:cNvPr>
          <p:cNvSpPr/>
          <p:nvPr/>
        </p:nvSpPr>
        <p:spPr>
          <a:xfrm>
            <a:off x="7084694" y="1697786"/>
            <a:ext cx="3814539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19900" dirty="0">
                <a:ln w="12700">
                  <a:solidFill>
                    <a:schemeClr val="tx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19900" dirty="0">
              <a:ln w="12700">
                <a:solidFill>
                  <a:schemeClr val="tx1"/>
                </a:solidFill>
              </a:ln>
              <a:noFill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9" name="iSHEJI-3">
            <a:extLst>
              <a:ext uri="{FF2B5EF4-FFF2-40B4-BE49-F238E27FC236}">
                <a16:creationId xmlns:a16="http://schemas.microsoft.com/office/drawing/2014/main" id="{C1E9EE45-28FC-DC8A-EDD2-E35B63858830}"/>
              </a:ext>
            </a:extLst>
          </p:cNvPr>
          <p:cNvCxnSpPr>
            <a:cxnSpLocks/>
          </p:cNvCxnSpPr>
          <p:nvPr/>
        </p:nvCxnSpPr>
        <p:spPr>
          <a:xfrm>
            <a:off x="7084694" y="4276725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SHEJI-4">
            <a:extLst>
              <a:ext uri="{FF2B5EF4-FFF2-40B4-BE49-F238E27FC236}">
                <a16:creationId xmlns:a16="http://schemas.microsoft.com/office/drawing/2014/main" id="{A5556847-598C-9513-7F8C-5FCDFD1F1766}"/>
              </a:ext>
            </a:extLst>
          </p:cNvPr>
          <p:cNvSpPr txBox="1"/>
          <p:nvPr/>
        </p:nvSpPr>
        <p:spPr>
          <a:xfrm>
            <a:off x="2905218" y="3506628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</a:t>
            </a: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053AE141-F86B-BB4A-979C-338FF9DE3ED3}"/>
              </a:ext>
            </a:extLst>
          </p:cNvPr>
          <p:cNvSpPr txBox="1"/>
          <p:nvPr/>
        </p:nvSpPr>
        <p:spPr>
          <a:xfrm>
            <a:off x="2905218" y="4037242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summary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C32341F3-93B7-9E22-8C2E-2A98E7263EBC}"/>
              </a:ext>
            </a:extLst>
          </p:cNvPr>
          <p:cNvSpPr/>
          <p:nvPr/>
        </p:nvSpPr>
        <p:spPr>
          <a:xfrm>
            <a:off x="1168122" y="-1"/>
            <a:ext cx="1181198" cy="4276726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87D382BA-CDB6-79EC-D645-AD35C7476EC7}"/>
              </a:ext>
            </a:extLst>
          </p:cNvPr>
          <p:cNvSpPr/>
          <p:nvPr/>
        </p:nvSpPr>
        <p:spPr>
          <a:xfrm>
            <a:off x="1526716" y="3642967"/>
            <a:ext cx="464010" cy="406234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9070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399206FA-F45E-EBDC-3EFA-AD04CFFBEB59}"/>
              </a:ext>
            </a:extLst>
          </p:cNvPr>
          <p:cNvSpPr/>
          <p:nvPr/>
        </p:nvSpPr>
        <p:spPr>
          <a:xfrm>
            <a:off x="660400" y="5081987"/>
            <a:ext cx="3491800" cy="120128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0AF0623D-ECAD-B23C-B0E9-735CB06BBBBA}"/>
              </a:ext>
            </a:extLst>
          </p:cNvPr>
          <p:cNvSpPr txBox="1"/>
          <p:nvPr/>
        </p:nvSpPr>
        <p:spPr>
          <a:xfrm>
            <a:off x="911160" y="5497962"/>
            <a:ext cx="2990280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Designed By </a:t>
            </a:r>
            <a:r>
              <a:rPr lang="en-US" altLang="zh-CN" sz="2400" dirty="0" err="1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lang="en-US" altLang="zh-CN" sz="24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5CC8A1E6-0BED-9F4C-3E3B-1A379A2676A0}"/>
              </a:ext>
            </a:extLst>
          </p:cNvPr>
          <p:cNvSpPr txBox="1"/>
          <p:nvPr/>
        </p:nvSpPr>
        <p:spPr>
          <a:xfrm>
            <a:off x="7394780" y="199695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E5DDBED1-EA53-9F89-675C-84ABA632FABA}"/>
              </a:ext>
            </a:extLst>
          </p:cNvPr>
          <p:cNvSpPr txBox="1"/>
          <p:nvPr/>
        </p:nvSpPr>
        <p:spPr>
          <a:xfrm>
            <a:off x="7394779" y="2469572"/>
            <a:ext cx="4393361" cy="313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ED4F9E16-1C71-3B8E-6780-666F330585D1}"/>
              </a:ext>
            </a:extLst>
          </p:cNvPr>
          <p:cNvSpPr txBox="1"/>
          <p:nvPr/>
        </p:nvSpPr>
        <p:spPr>
          <a:xfrm>
            <a:off x="7372297" y="1542157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37" name="iSHEJI-7">
            <a:extLst>
              <a:ext uri="{FF2B5EF4-FFF2-40B4-BE49-F238E27FC236}">
                <a16:creationId xmlns:a16="http://schemas.microsoft.com/office/drawing/2014/main" id="{B263EF70-BC2D-920B-5E5A-1F7F1312DDD0}"/>
              </a:ext>
            </a:extLst>
          </p:cNvPr>
          <p:cNvSpPr/>
          <p:nvPr/>
        </p:nvSpPr>
        <p:spPr>
          <a:xfrm>
            <a:off x="660402" y="1603117"/>
            <a:ext cx="3491798" cy="333043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5DBE3418-A953-DE75-FCEF-1D732C9C0495}"/>
              </a:ext>
            </a:extLst>
          </p:cNvPr>
          <p:cNvSpPr/>
          <p:nvPr/>
        </p:nvSpPr>
        <p:spPr>
          <a:xfrm>
            <a:off x="4343748" y="1603117"/>
            <a:ext cx="2674274" cy="225798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9">
            <a:extLst>
              <a:ext uri="{FF2B5EF4-FFF2-40B4-BE49-F238E27FC236}">
                <a16:creationId xmlns:a16="http://schemas.microsoft.com/office/drawing/2014/main" id="{7277FFEB-E699-C0AE-BB70-F90CD89CB589}"/>
              </a:ext>
            </a:extLst>
          </p:cNvPr>
          <p:cNvSpPr/>
          <p:nvPr/>
        </p:nvSpPr>
        <p:spPr>
          <a:xfrm>
            <a:off x="4343748" y="4025278"/>
            <a:ext cx="2674274" cy="2257989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0">
            <a:extLst>
              <a:ext uri="{FF2B5EF4-FFF2-40B4-BE49-F238E27FC236}">
                <a16:creationId xmlns:a16="http://schemas.microsoft.com/office/drawing/2014/main" id="{F910110A-B2DE-78F8-A6AC-AED869D4AABF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工作总结</a:t>
            </a:r>
          </a:p>
        </p:txBody>
      </p:sp>
      <p:sp>
        <p:nvSpPr>
          <p:cNvPr id="41" name="iSHEJI-11">
            <a:extLst>
              <a:ext uri="{FF2B5EF4-FFF2-40B4-BE49-F238E27FC236}">
                <a16:creationId xmlns:a16="http://schemas.microsoft.com/office/drawing/2014/main" id="{9CEF4CFD-4D20-77B0-BC6C-8478FBBA8D96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109137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2FD2EAB0-E163-8023-2167-FB139AF4B5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10D5CE58-025E-4041-DF36-C8B246BEBA41}"/>
              </a:ext>
            </a:extLst>
          </p:cNvPr>
          <p:cNvSpPr/>
          <p:nvPr/>
        </p:nvSpPr>
        <p:spPr>
          <a:xfrm>
            <a:off x="1223434" y="1803391"/>
            <a:ext cx="7116233" cy="2004937"/>
          </a:xfrm>
          <a:prstGeom prst="roundRect">
            <a:avLst>
              <a:gd name="adj" fmla="val 4605"/>
            </a:avLst>
          </a:prstGeom>
          <a:noFill/>
          <a:ln>
            <a:solidFill>
              <a:schemeClr val="tx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CD6D882-7E9F-3241-C646-208C0B6CBD5E}"/>
              </a:ext>
            </a:extLst>
          </p:cNvPr>
          <p:cNvSpPr txBox="1">
            <a:spLocks/>
          </p:cNvSpPr>
          <p:nvPr/>
        </p:nvSpPr>
        <p:spPr>
          <a:xfrm>
            <a:off x="1617154" y="2231708"/>
            <a:ext cx="2945058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33495D9E-9495-9744-A800-4019251A1886}"/>
              </a:ext>
            </a:extLst>
          </p:cNvPr>
          <p:cNvSpPr txBox="1">
            <a:spLocks/>
          </p:cNvSpPr>
          <p:nvPr/>
        </p:nvSpPr>
        <p:spPr>
          <a:xfrm>
            <a:off x="1617153" y="2928249"/>
            <a:ext cx="4221361" cy="65305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A96D57D0-AE99-1B2D-1CA9-E54877CE5053}"/>
              </a:ext>
            </a:extLst>
          </p:cNvPr>
          <p:cNvSpPr txBox="1">
            <a:spLocks/>
          </p:cNvSpPr>
          <p:nvPr/>
        </p:nvSpPr>
        <p:spPr>
          <a:xfrm>
            <a:off x="1617154" y="2578971"/>
            <a:ext cx="294505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Digital asset Management</a:t>
            </a: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05380372-852D-9DB4-AF60-84E3AAC9CB04}"/>
              </a:ext>
            </a:extLst>
          </p:cNvPr>
          <p:cNvSpPr txBox="1">
            <a:spLocks/>
          </p:cNvSpPr>
          <p:nvPr/>
        </p:nvSpPr>
        <p:spPr>
          <a:xfrm>
            <a:off x="1651788" y="1550888"/>
            <a:ext cx="494455" cy="428317"/>
          </a:xfrm>
          <a:custGeom>
            <a:avLst/>
            <a:gdLst/>
            <a:ahLst/>
            <a:cxnLst/>
            <a:rect l="l" t="t" r="r" b="b"/>
            <a:pathLst>
              <a:path w="315441" h="273249">
                <a:moveTo>
                  <a:pt x="283964" y="0"/>
                </a:moveTo>
                <a:lnTo>
                  <a:pt x="315441" y="59606"/>
                </a:lnTo>
                <a:cubicBezTo>
                  <a:pt x="289768" y="71661"/>
                  <a:pt x="272020" y="83660"/>
                  <a:pt x="262198" y="95604"/>
                </a:cubicBezTo>
                <a:cubicBezTo>
                  <a:pt x="252375" y="107547"/>
                  <a:pt x="246906" y="121667"/>
                  <a:pt x="245789" y="137964"/>
                </a:cubicBezTo>
                <a:lnTo>
                  <a:pt x="315441" y="137964"/>
                </a:lnTo>
                <a:lnTo>
                  <a:pt x="315441" y="273249"/>
                </a:lnTo>
                <a:lnTo>
                  <a:pt x="169775" y="273249"/>
                </a:lnTo>
                <a:lnTo>
                  <a:pt x="169775" y="161070"/>
                </a:lnTo>
                <a:cubicBezTo>
                  <a:pt x="169775" y="119770"/>
                  <a:pt x="178370" y="87177"/>
                  <a:pt x="195560" y="63290"/>
                </a:cubicBezTo>
                <a:cubicBezTo>
                  <a:pt x="212750" y="39403"/>
                  <a:pt x="242217" y="18306"/>
                  <a:pt x="283964" y="0"/>
                </a:cubicBezTo>
                <a:close/>
                <a:moveTo>
                  <a:pt x="114188" y="0"/>
                </a:moveTo>
                <a:lnTo>
                  <a:pt x="145665" y="59606"/>
                </a:lnTo>
                <a:cubicBezTo>
                  <a:pt x="119992" y="71661"/>
                  <a:pt x="102245" y="83660"/>
                  <a:pt x="92422" y="95604"/>
                </a:cubicBezTo>
                <a:cubicBezTo>
                  <a:pt x="82599" y="107547"/>
                  <a:pt x="77130" y="121667"/>
                  <a:pt x="76014" y="137964"/>
                </a:cubicBezTo>
                <a:lnTo>
                  <a:pt x="145665" y="137964"/>
                </a:lnTo>
                <a:lnTo>
                  <a:pt x="145665" y="273249"/>
                </a:lnTo>
                <a:lnTo>
                  <a:pt x="0" y="273249"/>
                </a:lnTo>
                <a:lnTo>
                  <a:pt x="0" y="161070"/>
                </a:lnTo>
                <a:cubicBezTo>
                  <a:pt x="0" y="119770"/>
                  <a:pt x="8595" y="87177"/>
                  <a:pt x="25784" y="63290"/>
                </a:cubicBezTo>
                <a:cubicBezTo>
                  <a:pt x="42974" y="39403"/>
                  <a:pt x="72442" y="18306"/>
                  <a:pt x="114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 Black" panose="020B0A04020102020204" pitchFamily="34" charset="0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442279A8-D5C4-3188-EB85-B12172CDD9EF}"/>
              </a:ext>
            </a:extLst>
          </p:cNvPr>
          <p:cNvSpPr/>
          <p:nvPr/>
        </p:nvSpPr>
        <p:spPr>
          <a:xfrm>
            <a:off x="6232233" y="1803391"/>
            <a:ext cx="2107434" cy="2004937"/>
          </a:xfrm>
          <a:custGeom>
            <a:avLst/>
            <a:gdLst>
              <a:gd name="connsiteX0" fmla="*/ 0 w 2107434"/>
              <a:gd name="connsiteY0" fmla="*/ 0 h 2004937"/>
              <a:gd name="connsiteX1" fmla="*/ 2015107 w 2107434"/>
              <a:gd name="connsiteY1" fmla="*/ 0 h 2004937"/>
              <a:gd name="connsiteX2" fmla="*/ 2107434 w 2107434"/>
              <a:gd name="connsiteY2" fmla="*/ 92327 h 2004937"/>
              <a:gd name="connsiteX3" fmla="*/ 2107434 w 2107434"/>
              <a:gd name="connsiteY3" fmla="*/ 1912610 h 2004937"/>
              <a:gd name="connsiteX4" fmla="*/ 2015107 w 2107434"/>
              <a:gd name="connsiteY4" fmla="*/ 2004937 h 2004937"/>
              <a:gd name="connsiteX5" fmla="*/ 0 w 2107434"/>
              <a:gd name="connsiteY5" fmla="*/ 2004937 h 20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7434" h="2004937">
                <a:moveTo>
                  <a:pt x="0" y="0"/>
                </a:moveTo>
                <a:lnTo>
                  <a:pt x="2015107" y="0"/>
                </a:lnTo>
                <a:cubicBezTo>
                  <a:pt x="2066098" y="0"/>
                  <a:pt x="2107434" y="41336"/>
                  <a:pt x="2107434" y="92327"/>
                </a:cubicBezTo>
                <a:lnTo>
                  <a:pt x="2107434" y="1912610"/>
                </a:lnTo>
                <a:cubicBezTo>
                  <a:pt x="2107434" y="1963601"/>
                  <a:pt x="2066098" y="2004937"/>
                  <a:pt x="2015107" y="2004937"/>
                </a:cubicBezTo>
                <a:lnTo>
                  <a:pt x="0" y="200493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C4B39D3D-C33E-15ED-52D1-2C7F2B2EBC80}"/>
              </a:ext>
            </a:extLst>
          </p:cNvPr>
          <p:cNvSpPr/>
          <p:nvPr/>
        </p:nvSpPr>
        <p:spPr>
          <a:xfrm>
            <a:off x="6725709" y="2266950"/>
            <a:ext cx="1113752" cy="10778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9">
            <a:extLst>
              <a:ext uri="{FF2B5EF4-FFF2-40B4-BE49-F238E27FC236}">
                <a16:creationId xmlns:a16="http://schemas.microsoft.com/office/drawing/2014/main" id="{9F636C60-F6B7-FC61-A629-60D444423992}"/>
              </a:ext>
            </a:extLst>
          </p:cNvPr>
          <p:cNvSpPr/>
          <p:nvPr/>
        </p:nvSpPr>
        <p:spPr>
          <a:xfrm>
            <a:off x="3852334" y="4306975"/>
            <a:ext cx="7116233" cy="2004937"/>
          </a:xfrm>
          <a:prstGeom prst="roundRect">
            <a:avLst>
              <a:gd name="adj" fmla="val 4605"/>
            </a:avLst>
          </a:prstGeom>
          <a:noFill/>
          <a:ln>
            <a:solidFill>
              <a:schemeClr val="tx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0">
            <a:extLst>
              <a:ext uri="{FF2B5EF4-FFF2-40B4-BE49-F238E27FC236}">
                <a16:creationId xmlns:a16="http://schemas.microsoft.com/office/drawing/2014/main" id="{3793B54E-CD40-1A01-8BB2-086837D448B0}"/>
              </a:ext>
            </a:extLst>
          </p:cNvPr>
          <p:cNvSpPr txBox="1">
            <a:spLocks/>
          </p:cNvSpPr>
          <p:nvPr/>
        </p:nvSpPr>
        <p:spPr>
          <a:xfrm>
            <a:off x="4246054" y="4735292"/>
            <a:ext cx="2945058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EA1D0123-FE90-5CDF-4504-4D4136643B5C}"/>
              </a:ext>
            </a:extLst>
          </p:cNvPr>
          <p:cNvSpPr txBox="1">
            <a:spLocks/>
          </p:cNvSpPr>
          <p:nvPr/>
        </p:nvSpPr>
        <p:spPr>
          <a:xfrm>
            <a:off x="4246053" y="5431833"/>
            <a:ext cx="4221361" cy="65305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30EEA917-03EB-5BB1-1B32-75EA638348B5}"/>
              </a:ext>
            </a:extLst>
          </p:cNvPr>
          <p:cNvSpPr txBox="1">
            <a:spLocks/>
          </p:cNvSpPr>
          <p:nvPr/>
        </p:nvSpPr>
        <p:spPr>
          <a:xfrm>
            <a:off x="4246054" y="5082555"/>
            <a:ext cx="294505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Brand building and communication</a:t>
            </a:r>
          </a:p>
        </p:txBody>
      </p:sp>
      <p:sp>
        <p:nvSpPr>
          <p:cNvPr id="27" name="iSHEJI-13">
            <a:extLst>
              <a:ext uri="{FF2B5EF4-FFF2-40B4-BE49-F238E27FC236}">
                <a16:creationId xmlns:a16="http://schemas.microsoft.com/office/drawing/2014/main" id="{2733FC1C-91AA-DF90-6D3D-4490B4E22EE8}"/>
              </a:ext>
            </a:extLst>
          </p:cNvPr>
          <p:cNvSpPr txBox="1">
            <a:spLocks/>
          </p:cNvSpPr>
          <p:nvPr/>
        </p:nvSpPr>
        <p:spPr>
          <a:xfrm>
            <a:off x="4280688" y="4054472"/>
            <a:ext cx="494455" cy="428317"/>
          </a:xfrm>
          <a:custGeom>
            <a:avLst/>
            <a:gdLst/>
            <a:ahLst/>
            <a:cxnLst/>
            <a:rect l="l" t="t" r="r" b="b"/>
            <a:pathLst>
              <a:path w="315441" h="273249">
                <a:moveTo>
                  <a:pt x="283964" y="0"/>
                </a:moveTo>
                <a:lnTo>
                  <a:pt x="315441" y="59606"/>
                </a:lnTo>
                <a:cubicBezTo>
                  <a:pt x="289768" y="71661"/>
                  <a:pt x="272020" y="83660"/>
                  <a:pt x="262198" y="95604"/>
                </a:cubicBezTo>
                <a:cubicBezTo>
                  <a:pt x="252375" y="107547"/>
                  <a:pt x="246906" y="121667"/>
                  <a:pt x="245789" y="137964"/>
                </a:cubicBezTo>
                <a:lnTo>
                  <a:pt x="315441" y="137964"/>
                </a:lnTo>
                <a:lnTo>
                  <a:pt x="315441" y="273249"/>
                </a:lnTo>
                <a:lnTo>
                  <a:pt x="169775" y="273249"/>
                </a:lnTo>
                <a:lnTo>
                  <a:pt x="169775" y="161070"/>
                </a:lnTo>
                <a:cubicBezTo>
                  <a:pt x="169775" y="119770"/>
                  <a:pt x="178370" y="87177"/>
                  <a:pt x="195560" y="63290"/>
                </a:cubicBezTo>
                <a:cubicBezTo>
                  <a:pt x="212750" y="39403"/>
                  <a:pt x="242217" y="18306"/>
                  <a:pt x="283964" y="0"/>
                </a:cubicBezTo>
                <a:close/>
                <a:moveTo>
                  <a:pt x="114188" y="0"/>
                </a:moveTo>
                <a:lnTo>
                  <a:pt x="145665" y="59606"/>
                </a:lnTo>
                <a:cubicBezTo>
                  <a:pt x="119992" y="71661"/>
                  <a:pt x="102245" y="83660"/>
                  <a:pt x="92422" y="95604"/>
                </a:cubicBezTo>
                <a:cubicBezTo>
                  <a:pt x="82599" y="107547"/>
                  <a:pt x="77130" y="121667"/>
                  <a:pt x="76014" y="137964"/>
                </a:cubicBezTo>
                <a:lnTo>
                  <a:pt x="145665" y="137964"/>
                </a:lnTo>
                <a:lnTo>
                  <a:pt x="145665" y="273249"/>
                </a:lnTo>
                <a:lnTo>
                  <a:pt x="0" y="273249"/>
                </a:lnTo>
                <a:lnTo>
                  <a:pt x="0" y="161070"/>
                </a:lnTo>
                <a:cubicBezTo>
                  <a:pt x="0" y="119770"/>
                  <a:pt x="8595" y="87177"/>
                  <a:pt x="25784" y="63290"/>
                </a:cubicBezTo>
                <a:cubicBezTo>
                  <a:pt x="42974" y="39403"/>
                  <a:pt x="72442" y="18306"/>
                  <a:pt x="1141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Arial Black" panose="020B0A04020102020204" pitchFamily="34" charset="0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8" name="iSHEJI-14">
            <a:extLst>
              <a:ext uri="{FF2B5EF4-FFF2-40B4-BE49-F238E27FC236}">
                <a16:creationId xmlns:a16="http://schemas.microsoft.com/office/drawing/2014/main" id="{3A87D651-0BD7-335A-D026-5519C16992DC}"/>
              </a:ext>
            </a:extLst>
          </p:cNvPr>
          <p:cNvSpPr/>
          <p:nvPr/>
        </p:nvSpPr>
        <p:spPr>
          <a:xfrm>
            <a:off x="8861133" y="4306975"/>
            <a:ext cx="2107434" cy="2004937"/>
          </a:xfrm>
          <a:custGeom>
            <a:avLst/>
            <a:gdLst>
              <a:gd name="connsiteX0" fmla="*/ 0 w 2107434"/>
              <a:gd name="connsiteY0" fmla="*/ 0 h 2004937"/>
              <a:gd name="connsiteX1" fmla="*/ 2015107 w 2107434"/>
              <a:gd name="connsiteY1" fmla="*/ 0 h 2004937"/>
              <a:gd name="connsiteX2" fmla="*/ 2107434 w 2107434"/>
              <a:gd name="connsiteY2" fmla="*/ 92327 h 2004937"/>
              <a:gd name="connsiteX3" fmla="*/ 2107434 w 2107434"/>
              <a:gd name="connsiteY3" fmla="*/ 1912610 h 2004937"/>
              <a:gd name="connsiteX4" fmla="*/ 2015107 w 2107434"/>
              <a:gd name="connsiteY4" fmla="*/ 2004937 h 2004937"/>
              <a:gd name="connsiteX5" fmla="*/ 0 w 2107434"/>
              <a:gd name="connsiteY5" fmla="*/ 2004937 h 20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7434" h="2004937">
                <a:moveTo>
                  <a:pt x="0" y="0"/>
                </a:moveTo>
                <a:lnTo>
                  <a:pt x="2015107" y="0"/>
                </a:lnTo>
                <a:cubicBezTo>
                  <a:pt x="2066098" y="0"/>
                  <a:pt x="2107434" y="41336"/>
                  <a:pt x="2107434" y="92327"/>
                </a:cubicBezTo>
                <a:lnTo>
                  <a:pt x="2107434" y="1912610"/>
                </a:lnTo>
                <a:cubicBezTo>
                  <a:pt x="2107434" y="1963601"/>
                  <a:pt x="2066098" y="2004937"/>
                  <a:pt x="2015107" y="2004937"/>
                </a:cubicBezTo>
                <a:lnTo>
                  <a:pt x="0" y="200493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5">
            <a:extLst>
              <a:ext uri="{FF2B5EF4-FFF2-40B4-BE49-F238E27FC236}">
                <a16:creationId xmlns:a16="http://schemas.microsoft.com/office/drawing/2014/main" id="{1E4A9762-9DDA-3378-3FEC-4372D47DD78D}"/>
              </a:ext>
            </a:extLst>
          </p:cNvPr>
          <p:cNvSpPr/>
          <p:nvPr/>
        </p:nvSpPr>
        <p:spPr>
          <a:xfrm>
            <a:off x="9423867" y="4752567"/>
            <a:ext cx="975236" cy="1113752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16">
            <a:extLst>
              <a:ext uri="{FF2B5EF4-FFF2-40B4-BE49-F238E27FC236}">
                <a16:creationId xmlns:a16="http://schemas.microsoft.com/office/drawing/2014/main" id="{703C1AD2-A8D5-86B7-D3FC-9E200865DDAF}"/>
              </a:ext>
            </a:extLst>
          </p:cNvPr>
          <p:cNvSpPr txBox="1"/>
          <p:nvPr/>
        </p:nvSpPr>
        <p:spPr>
          <a:xfrm>
            <a:off x="482424" y="574588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工作总结</a:t>
            </a:r>
          </a:p>
        </p:txBody>
      </p:sp>
      <p:sp>
        <p:nvSpPr>
          <p:cNvPr id="4" name="iSHEJI-17">
            <a:extLst>
              <a:ext uri="{FF2B5EF4-FFF2-40B4-BE49-F238E27FC236}">
                <a16:creationId xmlns:a16="http://schemas.microsoft.com/office/drawing/2014/main" id="{26C3FA2D-5208-7A68-385E-CA36CEF179DC}"/>
              </a:ext>
            </a:extLst>
          </p:cNvPr>
          <p:cNvSpPr txBox="1"/>
          <p:nvPr/>
        </p:nvSpPr>
        <p:spPr>
          <a:xfrm>
            <a:off x="513380" y="106703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summary</a:t>
            </a:r>
          </a:p>
        </p:txBody>
      </p:sp>
    </p:spTree>
    <p:extLst>
      <p:ext uri="{BB962C8B-B14F-4D97-AF65-F5344CB8AC3E}">
        <p14:creationId xmlns:p14="http://schemas.microsoft.com/office/powerpoint/2010/main" val="31301632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7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黄中灰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DB713"/>
      </a:accent1>
      <a:accent2>
        <a:srgbClr val="5F6060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1318</Words>
  <Application>Microsoft Office PowerPoint</Application>
  <PresentationFormat>宽屏</PresentationFormat>
  <Paragraphs>153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大气简约国际风销售部年度工作总结计划ppt模板</dc:title>
  <dc:creator>爱设计PPT</dc:creator>
  <cp:keywords>51PPT模板网</cp:keywords>
  <dc:description>www.51pptmoban.com</dc:description>
  <cp:lastModifiedBy>Power user</cp:lastModifiedBy>
  <cp:revision>150</cp:revision>
  <dcterms:created xsi:type="dcterms:W3CDTF">2021-08-04T08:06:46Z</dcterms:created>
  <dcterms:modified xsi:type="dcterms:W3CDTF">2023-01-28T00:23:01Z</dcterms:modified>
</cp:coreProperties>
</file>